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3" r:id="rId4"/>
  </p:sldMasterIdLst>
  <p:notesMasterIdLst>
    <p:notesMasterId r:id="rId21"/>
  </p:notesMasterIdLst>
  <p:handoutMasterIdLst>
    <p:handoutMasterId r:id="rId22"/>
  </p:handoutMasterIdLst>
  <p:sldIdLst>
    <p:sldId id="283" r:id="rId5"/>
    <p:sldId id="264" r:id="rId6"/>
    <p:sldId id="257" r:id="rId7"/>
    <p:sldId id="269" r:id="rId8"/>
    <p:sldId id="270" r:id="rId9"/>
    <p:sldId id="274" r:id="rId10"/>
    <p:sldId id="265" r:id="rId11"/>
    <p:sldId id="258" r:id="rId12"/>
    <p:sldId id="277" r:id="rId13"/>
    <p:sldId id="279" r:id="rId14"/>
    <p:sldId id="271" r:id="rId15"/>
    <p:sldId id="281" r:id="rId16"/>
    <p:sldId id="273" r:id="rId17"/>
    <p:sldId id="282" r:id="rId18"/>
    <p:sldId id="275" r:id="rId19"/>
    <p:sldId id="260" r:id="rId20"/>
  </p:sldIdLst>
  <p:sldSz cx="9144000" cy="6858000" type="screen4x3"/>
  <p:notesSz cx="6858000" cy="9144000"/>
  <p:custDataLst>
    <p:tags r:id="rId23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6600"/>
    <a:srgbClr val="0000CC"/>
    <a:srgbClr val="00969C"/>
    <a:srgbClr val="FF7D42"/>
    <a:srgbClr val="9C8E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05" autoAdjust="0"/>
  </p:normalViewPr>
  <p:slideViewPr>
    <p:cSldViewPr snapToGrid="0">
      <p:cViewPr>
        <p:scale>
          <a:sx n="70" d="100"/>
          <a:sy n="70" d="100"/>
        </p:scale>
        <p:origin x="-534" y="-1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image" Target="../media/image17.jpg"/><Relationship Id="rId2" Type="http://schemas.openxmlformats.org/officeDocument/2006/relationships/image" Target="../media/image15.png"/><Relationship Id="rId1" Type="http://schemas.openxmlformats.org/officeDocument/2006/relationships/slide" Target="../slides/slide3.xml"/><Relationship Id="rId6" Type="http://schemas.openxmlformats.org/officeDocument/2006/relationships/slide" Target="../slides/slide5.xml"/><Relationship Id="rId5" Type="http://schemas.openxmlformats.org/officeDocument/2006/relationships/image" Target="../media/image16.png"/><Relationship Id="rId4" Type="http://schemas.openxmlformats.org/officeDocument/2006/relationships/slide" Target="../slides/slide4.xml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1" Type="http://schemas.openxmlformats.org/officeDocument/2006/relationships/image" Target="../media/image15.png"/><Relationship Id="rId5" Type="http://schemas.openxmlformats.org/officeDocument/2006/relationships/image" Target="../media/image17.jpg"/><Relationship Id="rId4" Type="http://schemas.openxmlformats.org/officeDocument/2006/relationships/image" Target="../media/image1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720856-93F0-4CC7-B7FD-2466914A11D4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accent2_2" csCatId="accent2" phldr="1"/>
      <dgm:spPr/>
    </dgm:pt>
    <dgm:pt modelId="{4AF52931-E4CA-4429-AACB-B8747CDB2409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 err="1"/>
            <a:t>Câu</a:t>
          </a:r>
          <a:r>
            <a:rPr lang="en-US" dirty="0"/>
            <a:t> 1</a:t>
          </a:r>
        </a:p>
      </dgm:t>
    </dgm:pt>
    <dgm:pt modelId="{67B2FC97-2FAE-4EFE-9DEE-E4216C657F35}" type="parTrans" cxnId="{F82329C8-C3B2-4E9B-9033-528488D72705}">
      <dgm:prSet/>
      <dgm:spPr/>
      <dgm:t>
        <a:bodyPr/>
        <a:lstStyle/>
        <a:p>
          <a:endParaRPr lang="en-US"/>
        </a:p>
      </dgm:t>
    </dgm:pt>
    <dgm:pt modelId="{D86AF01C-9CBC-41F8-9354-48CD82BDFDC9}" type="sibTrans" cxnId="{F82329C8-C3B2-4E9B-9033-528488D72705}">
      <dgm:prSet/>
      <dgm:spPr/>
      <dgm:t>
        <a:bodyPr/>
        <a:lstStyle/>
        <a:p>
          <a:endParaRPr lang="en-US"/>
        </a:p>
      </dgm:t>
    </dgm:pt>
    <dgm:pt modelId="{81BEB84D-9A77-49C6-9301-B3359FCAC75F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 err="1"/>
            <a:t>Câu</a:t>
          </a:r>
          <a:r>
            <a:rPr lang="en-US" dirty="0"/>
            <a:t> 2</a:t>
          </a:r>
        </a:p>
      </dgm:t>
    </dgm:pt>
    <dgm:pt modelId="{AE4D0D43-0332-4F79-8D35-BCD8C10758AE}" type="parTrans" cxnId="{420EF6C4-7321-43BE-A2FC-253606B1E06A}">
      <dgm:prSet/>
      <dgm:spPr/>
      <dgm:t>
        <a:bodyPr/>
        <a:lstStyle/>
        <a:p>
          <a:endParaRPr lang="en-US"/>
        </a:p>
      </dgm:t>
    </dgm:pt>
    <dgm:pt modelId="{5D260F18-25D2-4074-87F1-7E78DDA61C58}" type="sibTrans" cxnId="{420EF6C4-7321-43BE-A2FC-253606B1E06A}">
      <dgm:prSet/>
      <dgm:spPr/>
      <dgm:t>
        <a:bodyPr/>
        <a:lstStyle/>
        <a:p>
          <a:endParaRPr lang="en-US"/>
        </a:p>
      </dgm:t>
    </dgm:pt>
    <dgm:pt modelId="{BFF9359E-E9B1-4B73-BACC-2C7988765B16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 err="1"/>
            <a:t>Câu</a:t>
          </a:r>
          <a:r>
            <a:rPr lang="en-US" dirty="0"/>
            <a:t> 3</a:t>
          </a:r>
        </a:p>
      </dgm:t>
    </dgm:pt>
    <dgm:pt modelId="{6E0A40FA-1B79-4089-8B9A-3BA22865FE4E}" type="parTrans" cxnId="{516EC545-1971-48B3-978C-4756FCDCCFD9}">
      <dgm:prSet/>
      <dgm:spPr/>
      <dgm:t>
        <a:bodyPr/>
        <a:lstStyle/>
        <a:p>
          <a:endParaRPr lang="en-US"/>
        </a:p>
      </dgm:t>
    </dgm:pt>
    <dgm:pt modelId="{1CEF1965-C516-4C44-BAE3-2FA3F5116930}" type="sibTrans" cxnId="{516EC545-1971-48B3-978C-4756FCDCCFD9}">
      <dgm:prSet/>
      <dgm:spPr/>
      <dgm:t>
        <a:bodyPr/>
        <a:lstStyle/>
        <a:p>
          <a:endParaRPr lang="en-US"/>
        </a:p>
      </dgm:t>
    </dgm:pt>
    <dgm:pt modelId="{6F4DA4D9-01DC-439B-8F27-AAA47846B277}" type="pres">
      <dgm:prSet presAssocID="{C7720856-93F0-4CC7-B7FD-2466914A11D4}" presName="root" presStyleCnt="0">
        <dgm:presLayoutVars>
          <dgm:dir/>
          <dgm:resizeHandles val="exact"/>
        </dgm:presLayoutVars>
      </dgm:prSet>
      <dgm:spPr/>
    </dgm:pt>
    <dgm:pt modelId="{7BD98E3C-315B-4C9C-8D58-D6DB162B58F8}" type="pres">
      <dgm:prSet presAssocID="{4AF52931-E4CA-4429-AACB-B8747CDB2409}" presName="compNode" presStyleCnt="0"/>
      <dgm:spPr/>
    </dgm:pt>
    <dgm:pt modelId="{DD5F79B1-3C2C-4604-AC16-19B868C74020}" type="pres">
      <dgm:prSet presAssocID="{4AF52931-E4CA-4429-AACB-B8747CDB2409}" presName="bgRect" presStyleLbl="bgShp" presStyleIdx="0" presStyleCnt="3"/>
      <dgm:spPr/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B949D2F1-162D-4D02-A732-D01345E22AA4}" type="pres">
      <dgm:prSet presAssocID="{4AF52931-E4CA-4429-AACB-B8747CDB2409}" presName="iconRect" presStyleLbl="node1" presStyleIdx="0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tom"/>
        </a:ext>
      </dgm:extLst>
    </dgm:pt>
    <dgm:pt modelId="{B131C359-49F1-4CB8-8E9B-1B1386A2778B}" type="pres">
      <dgm:prSet presAssocID="{4AF52931-E4CA-4429-AACB-B8747CDB2409}" presName="spaceRect" presStyleCnt="0"/>
      <dgm:spPr/>
    </dgm:pt>
    <dgm:pt modelId="{F8F5240A-0D85-485B-9D93-407D1FFAF913}" type="pres">
      <dgm:prSet presAssocID="{4AF52931-E4CA-4429-AACB-B8747CDB2409}" presName="parTx" presStyleLbl="revTx" presStyleIdx="0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D8ABCEC2-390B-429B-9081-E082DA5D0427}" type="pres">
      <dgm:prSet presAssocID="{D86AF01C-9CBC-41F8-9354-48CD82BDFDC9}" presName="sibTrans" presStyleCnt="0"/>
      <dgm:spPr/>
    </dgm:pt>
    <dgm:pt modelId="{F2D54F12-8080-4E0C-BD80-92EA1630D084}" type="pres">
      <dgm:prSet presAssocID="{81BEB84D-9A77-49C6-9301-B3359FCAC75F}" presName="compNode" presStyleCnt="0"/>
      <dgm:spPr/>
    </dgm:pt>
    <dgm:pt modelId="{CBA0401E-7684-42C8-839E-D801768D883C}" type="pres">
      <dgm:prSet presAssocID="{81BEB84D-9A77-49C6-9301-B3359FCAC75F}" presName="bgRect" presStyleLbl="bgShp" presStyleIdx="1" presStyleCnt="3"/>
      <dgm:spPr/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EF3B2503-2995-401B-AD2A-8687192014FC}" type="pres">
      <dgm:prSet presAssocID="{81BEB84D-9A77-49C6-9301-B3359FCAC75F}" presName="iconRect" presStyleLbl="node1" presStyleIdx="1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69262E9A-AC8B-4E45-B562-DDB0B7EF679B}" type="pres">
      <dgm:prSet presAssocID="{81BEB84D-9A77-49C6-9301-B3359FCAC75F}" presName="spaceRect" presStyleCnt="0"/>
      <dgm:spPr/>
    </dgm:pt>
    <dgm:pt modelId="{686301C7-6BD3-4366-8AD9-2496B2EDF77C}" type="pres">
      <dgm:prSet presAssocID="{81BEB84D-9A77-49C6-9301-B3359FCAC75F}" presName="parTx" presStyleLbl="revTx" presStyleIdx="1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6ED4671C-AA9A-4E39-8821-8479FB442A42}" type="pres">
      <dgm:prSet presAssocID="{5D260F18-25D2-4074-87F1-7E78DDA61C58}" presName="sibTrans" presStyleCnt="0"/>
      <dgm:spPr/>
    </dgm:pt>
    <dgm:pt modelId="{73B0EF57-FE6C-4349-B546-40C4671BE0AF}" type="pres">
      <dgm:prSet presAssocID="{BFF9359E-E9B1-4B73-BACC-2C7988765B16}" presName="compNode" presStyleCnt="0"/>
      <dgm:spPr/>
    </dgm:pt>
    <dgm:pt modelId="{5865A6BD-F99C-4927-AA71-14438D8BD5FD}" type="pres">
      <dgm:prSet presAssocID="{BFF9359E-E9B1-4B73-BACC-2C7988765B16}" presName="bgRect" presStyleLbl="bgShp" presStyleIdx="2" presStyleCnt="3"/>
      <dgm:spPr/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6" action="ppaction://hlinksldjump"/>
          </dgm14:cNvPr>
        </a:ext>
      </dgm:extLst>
    </dgm:pt>
    <dgm:pt modelId="{F7573F21-6CA6-4D82-A5B8-20E46E8BAE44}" type="pres">
      <dgm:prSet presAssocID="{BFF9359E-E9B1-4B73-BACC-2C7988765B16}" presName="iconRect" presStyleLbl="node1" presStyleIdx="2" presStyleCnt="3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6000" r="-46000"/>
          </a:stretch>
        </a:blipFill>
        <a:ln>
          <a:noFill/>
        </a:ln>
      </dgm:spPr>
    </dgm:pt>
    <dgm:pt modelId="{CFA2DEF1-3E86-45A4-93DF-3F3524CE8FA1}" type="pres">
      <dgm:prSet presAssocID="{BFF9359E-E9B1-4B73-BACC-2C7988765B16}" presName="spaceRect" presStyleCnt="0"/>
      <dgm:spPr/>
    </dgm:pt>
    <dgm:pt modelId="{3A277CF8-63F3-4E73-9A0E-6D37315945D9}" type="pres">
      <dgm:prSet presAssocID="{BFF9359E-E9B1-4B73-BACC-2C7988765B16}" presName="parTx" presStyleLbl="revTx" presStyleIdx="2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420EF6C4-7321-43BE-A2FC-253606B1E06A}" srcId="{C7720856-93F0-4CC7-B7FD-2466914A11D4}" destId="{81BEB84D-9A77-49C6-9301-B3359FCAC75F}" srcOrd="1" destOrd="0" parTransId="{AE4D0D43-0332-4F79-8D35-BCD8C10758AE}" sibTransId="{5D260F18-25D2-4074-87F1-7E78DDA61C58}"/>
    <dgm:cxn modelId="{0FB2B426-F0E1-46AC-8877-C6BC9AFEAA79}" type="presOf" srcId="{81BEB84D-9A77-49C6-9301-B3359FCAC75F}" destId="{686301C7-6BD3-4366-8AD9-2496B2EDF77C}" srcOrd="0" destOrd="0" presId="urn:microsoft.com/office/officeart/2018/2/layout/IconVerticalSolidList"/>
    <dgm:cxn modelId="{E35E8428-56F2-46AB-9E50-4261F022E415}" type="presOf" srcId="{4AF52931-E4CA-4429-AACB-B8747CDB2409}" destId="{F8F5240A-0D85-485B-9D93-407D1FFAF913}" srcOrd="0" destOrd="0" presId="urn:microsoft.com/office/officeart/2018/2/layout/IconVerticalSolidList"/>
    <dgm:cxn modelId="{9AA0145A-3FA6-4E40-B6CD-6DB3507FF368}" type="presOf" srcId="{C7720856-93F0-4CC7-B7FD-2466914A11D4}" destId="{6F4DA4D9-01DC-439B-8F27-AAA47846B277}" srcOrd="0" destOrd="0" presId="urn:microsoft.com/office/officeart/2018/2/layout/IconVerticalSolidList"/>
    <dgm:cxn modelId="{157D760D-D278-416A-8A95-E1E5E1AC50DD}" type="presOf" srcId="{BFF9359E-E9B1-4B73-BACC-2C7988765B16}" destId="{3A277CF8-63F3-4E73-9A0E-6D37315945D9}" srcOrd="0" destOrd="0" presId="urn:microsoft.com/office/officeart/2018/2/layout/IconVerticalSolidList"/>
    <dgm:cxn modelId="{516EC545-1971-48B3-978C-4756FCDCCFD9}" srcId="{C7720856-93F0-4CC7-B7FD-2466914A11D4}" destId="{BFF9359E-E9B1-4B73-BACC-2C7988765B16}" srcOrd="2" destOrd="0" parTransId="{6E0A40FA-1B79-4089-8B9A-3BA22865FE4E}" sibTransId="{1CEF1965-C516-4C44-BAE3-2FA3F5116930}"/>
    <dgm:cxn modelId="{F82329C8-C3B2-4E9B-9033-528488D72705}" srcId="{C7720856-93F0-4CC7-B7FD-2466914A11D4}" destId="{4AF52931-E4CA-4429-AACB-B8747CDB2409}" srcOrd="0" destOrd="0" parTransId="{67B2FC97-2FAE-4EFE-9DEE-E4216C657F35}" sibTransId="{D86AF01C-9CBC-41F8-9354-48CD82BDFDC9}"/>
    <dgm:cxn modelId="{AFECB7CA-4E50-4F60-A6FB-C3816E8CAB87}" type="presParOf" srcId="{6F4DA4D9-01DC-439B-8F27-AAA47846B277}" destId="{7BD98E3C-315B-4C9C-8D58-D6DB162B58F8}" srcOrd="0" destOrd="0" presId="urn:microsoft.com/office/officeart/2018/2/layout/IconVerticalSolidList"/>
    <dgm:cxn modelId="{A2217810-9D1C-4BC7-BE87-D83BE419F7B1}" type="presParOf" srcId="{7BD98E3C-315B-4C9C-8D58-D6DB162B58F8}" destId="{DD5F79B1-3C2C-4604-AC16-19B868C74020}" srcOrd="0" destOrd="0" presId="urn:microsoft.com/office/officeart/2018/2/layout/IconVerticalSolidList"/>
    <dgm:cxn modelId="{30B94466-A785-41BF-BAD4-03A089615086}" type="presParOf" srcId="{7BD98E3C-315B-4C9C-8D58-D6DB162B58F8}" destId="{B949D2F1-162D-4D02-A732-D01345E22AA4}" srcOrd="1" destOrd="0" presId="urn:microsoft.com/office/officeart/2018/2/layout/IconVerticalSolidList"/>
    <dgm:cxn modelId="{FFB8D8B5-5828-46DD-BA77-13638195E4D6}" type="presParOf" srcId="{7BD98E3C-315B-4C9C-8D58-D6DB162B58F8}" destId="{B131C359-49F1-4CB8-8E9B-1B1386A2778B}" srcOrd="2" destOrd="0" presId="urn:microsoft.com/office/officeart/2018/2/layout/IconVerticalSolidList"/>
    <dgm:cxn modelId="{11227E96-FF77-4F39-8B07-07E8611C740D}" type="presParOf" srcId="{7BD98E3C-315B-4C9C-8D58-D6DB162B58F8}" destId="{F8F5240A-0D85-485B-9D93-407D1FFAF913}" srcOrd="3" destOrd="0" presId="urn:microsoft.com/office/officeart/2018/2/layout/IconVerticalSolidList"/>
    <dgm:cxn modelId="{FFC4B6D5-9F56-4405-843A-09B40CA888A3}" type="presParOf" srcId="{6F4DA4D9-01DC-439B-8F27-AAA47846B277}" destId="{D8ABCEC2-390B-429B-9081-E082DA5D0427}" srcOrd="1" destOrd="0" presId="urn:microsoft.com/office/officeart/2018/2/layout/IconVerticalSolidList"/>
    <dgm:cxn modelId="{16ACC83C-7034-4747-BC5D-1E635B3C6CE7}" type="presParOf" srcId="{6F4DA4D9-01DC-439B-8F27-AAA47846B277}" destId="{F2D54F12-8080-4E0C-BD80-92EA1630D084}" srcOrd="2" destOrd="0" presId="urn:microsoft.com/office/officeart/2018/2/layout/IconVerticalSolidList"/>
    <dgm:cxn modelId="{8B276A48-7CBD-4E21-9430-CF0A09D6C0BD}" type="presParOf" srcId="{F2D54F12-8080-4E0C-BD80-92EA1630D084}" destId="{CBA0401E-7684-42C8-839E-D801768D883C}" srcOrd="0" destOrd="0" presId="urn:microsoft.com/office/officeart/2018/2/layout/IconVerticalSolidList"/>
    <dgm:cxn modelId="{F08383BF-FD60-4A49-AD77-65D910EFB252}" type="presParOf" srcId="{F2D54F12-8080-4E0C-BD80-92EA1630D084}" destId="{EF3B2503-2995-401B-AD2A-8687192014FC}" srcOrd="1" destOrd="0" presId="urn:microsoft.com/office/officeart/2018/2/layout/IconVerticalSolidList"/>
    <dgm:cxn modelId="{9D8D1D89-E527-4484-AD56-92A94FED0B6C}" type="presParOf" srcId="{F2D54F12-8080-4E0C-BD80-92EA1630D084}" destId="{69262E9A-AC8B-4E45-B562-DDB0B7EF679B}" srcOrd="2" destOrd="0" presId="urn:microsoft.com/office/officeart/2018/2/layout/IconVerticalSolidList"/>
    <dgm:cxn modelId="{6BE50CC8-CADE-45A7-BC96-23D75538F39A}" type="presParOf" srcId="{F2D54F12-8080-4E0C-BD80-92EA1630D084}" destId="{686301C7-6BD3-4366-8AD9-2496B2EDF77C}" srcOrd="3" destOrd="0" presId="urn:microsoft.com/office/officeart/2018/2/layout/IconVerticalSolidList"/>
    <dgm:cxn modelId="{159D78D4-1170-4693-834B-E3B0A1E5AA76}" type="presParOf" srcId="{6F4DA4D9-01DC-439B-8F27-AAA47846B277}" destId="{6ED4671C-AA9A-4E39-8821-8479FB442A42}" srcOrd="3" destOrd="0" presId="urn:microsoft.com/office/officeart/2018/2/layout/IconVerticalSolidList"/>
    <dgm:cxn modelId="{0E014224-8D52-4573-89D1-F50AF2BE6748}" type="presParOf" srcId="{6F4DA4D9-01DC-439B-8F27-AAA47846B277}" destId="{73B0EF57-FE6C-4349-B546-40C4671BE0AF}" srcOrd="4" destOrd="0" presId="urn:microsoft.com/office/officeart/2018/2/layout/IconVerticalSolidList"/>
    <dgm:cxn modelId="{ACBC9EF5-3D90-4A12-AA98-CAAF2742426F}" type="presParOf" srcId="{73B0EF57-FE6C-4349-B546-40C4671BE0AF}" destId="{5865A6BD-F99C-4927-AA71-14438D8BD5FD}" srcOrd="0" destOrd="0" presId="urn:microsoft.com/office/officeart/2018/2/layout/IconVerticalSolidList"/>
    <dgm:cxn modelId="{528DEE1A-B9B3-44B7-9915-05F053EAB214}" type="presParOf" srcId="{73B0EF57-FE6C-4349-B546-40C4671BE0AF}" destId="{F7573F21-6CA6-4D82-A5B8-20E46E8BAE44}" srcOrd="1" destOrd="0" presId="urn:microsoft.com/office/officeart/2018/2/layout/IconVerticalSolidList"/>
    <dgm:cxn modelId="{BBB56E6E-28C7-4B11-9E9C-87BF204F01B2}" type="presParOf" srcId="{73B0EF57-FE6C-4349-B546-40C4671BE0AF}" destId="{CFA2DEF1-3E86-45A4-93DF-3F3524CE8FA1}" srcOrd="2" destOrd="0" presId="urn:microsoft.com/office/officeart/2018/2/layout/IconVerticalSolidList"/>
    <dgm:cxn modelId="{109CAEC4-7E84-44CD-AC12-5A4173227651}" type="presParOf" srcId="{73B0EF57-FE6C-4349-B546-40C4671BE0AF}" destId="{3A277CF8-63F3-4E73-9A0E-6D37315945D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5F79B1-3C2C-4604-AC16-19B868C74020}">
      <dsp:nvSpPr>
        <dsp:cNvPr id="0" name=""/>
        <dsp:cNvSpPr/>
      </dsp:nvSpPr>
      <dsp:spPr>
        <a:xfrm>
          <a:off x="0" y="473"/>
          <a:ext cx="2514096" cy="110867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49D2F1-162D-4D02-A732-D01345E22AA4}">
      <dsp:nvSpPr>
        <dsp:cNvPr id="0" name=""/>
        <dsp:cNvSpPr/>
      </dsp:nvSpPr>
      <dsp:spPr>
        <a:xfrm>
          <a:off x="335374" y="249925"/>
          <a:ext cx="609771" cy="60977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F5240A-0D85-485B-9D93-407D1FFAF913}">
      <dsp:nvSpPr>
        <dsp:cNvPr id="0" name=""/>
        <dsp:cNvSpPr/>
      </dsp:nvSpPr>
      <dsp:spPr>
        <a:xfrm>
          <a:off x="1280519" y="473"/>
          <a:ext cx="1233576" cy="11086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35" tIns="117335" rIns="117335" bIns="117335" numCol="1" spcCol="1270" anchor="ctr" anchorCtr="0">
          <a:noAutofit/>
        </a:bodyPr>
        <a:lstStyle/>
        <a:p>
          <a:pPr lvl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err="1"/>
            <a:t>Câu</a:t>
          </a:r>
          <a:r>
            <a:rPr lang="en-US" sz="2500" kern="1200" dirty="0"/>
            <a:t> 1</a:t>
          </a:r>
        </a:p>
      </dsp:txBody>
      <dsp:txXfrm>
        <a:off x="1280519" y="473"/>
        <a:ext cx="1233576" cy="1108674"/>
      </dsp:txXfrm>
    </dsp:sp>
    <dsp:sp modelId="{CBA0401E-7684-42C8-839E-D801768D883C}">
      <dsp:nvSpPr>
        <dsp:cNvPr id="0" name=""/>
        <dsp:cNvSpPr/>
      </dsp:nvSpPr>
      <dsp:spPr>
        <a:xfrm>
          <a:off x="0" y="1386317"/>
          <a:ext cx="2514096" cy="110867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3B2503-2995-401B-AD2A-8687192014FC}">
      <dsp:nvSpPr>
        <dsp:cNvPr id="0" name=""/>
        <dsp:cNvSpPr/>
      </dsp:nvSpPr>
      <dsp:spPr>
        <a:xfrm>
          <a:off x="335374" y="1635768"/>
          <a:ext cx="609771" cy="609771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6301C7-6BD3-4366-8AD9-2496B2EDF77C}">
      <dsp:nvSpPr>
        <dsp:cNvPr id="0" name=""/>
        <dsp:cNvSpPr/>
      </dsp:nvSpPr>
      <dsp:spPr>
        <a:xfrm>
          <a:off x="1280519" y="1386317"/>
          <a:ext cx="1233576" cy="11086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35" tIns="117335" rIns="117335" bIns="117335" numCol="1" spcCol="1270" anchor="ctr" anchorCtr="0">
          <a:noAutofit/>
        </a:bodyPr>
        <a:lstStyle/>
        <a:p>
          <a:pPr lvl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err="1"/>
            <a:t>Câu</a:t>
          </a:r>
          <a:r>
            <a:rPr lang="en-US" sz="2500" kern="1200" dirty="0"/>
            <a:t> 2</a:t>
          </a:r>
        </a:p>
      </dsp:txBody>
      <dsp:txXfrm>
        <a:off x="1280519" y="1386317"/>
        <a:ext cx="1233576" cy="1108674"/>
      </dsp:txXfrm>
    </dsp:sp>
    <dsp:sp modelId="{5865A6BD-F99C-4927-AA71-14438D8BD5FD}">
      <dsp:nvSpPr>
        <dsp:cNvPr id="0" name=""/>
        <dsp:cNvSpPr/>
      </dsp:nvSpPr>
      <dsp:spPr>
        <a:xfrm>
          <a:off x="0" y="2772160"/>
          <a:ext cx="2514096" cy="110867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573F21-6CA6-4D82-A5B8-20E46E8BAE44}">
      <dsp:nvSpPr>
        <dsp:cNvPr id="0" name=""/>
        <dsp:cNvSpPr/>
      </dsp:nvSpPr>
      <dsp:spPr>
        <a:xfrm>
          <a:off x="335374" y="3021612"/>
          <a:ext cx="609771" cy="60977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6000" r="-46000"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277CF8-63F3-4E73-9A0E-6D37315945D9}">
      <dsp:nvSpPr>
        <dsp:cNvPr id="0" name=""/>
        <dsp:cNvSpPr/>
      </dsp:nvSpPr>
      <dsp:spPr>
        <a:xfrm>
          <a:off x="1280519" y="2772160"/>
          <a:ext cx="1233576" cy="11086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35" tIns="117335" rIns="117335" bIns="117335" numCol="1" spcCol="1270" anchor="ctr" anchorCtr="0">
          <a:noAutofit/>
        </a:bodyPr>
        <a:lstStyle/>
        <a:p>
          <a:pPr lvl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err="1"/>
            <a:t>Câu</a:t>
          </a:r>
          <a:r>
            <a:rPr lang="en-US" sz="2500" kern="1200" dirty="0"/>
            <a:t> 3</a:t>
          </a:r>
        </a:p>
      </dsp:txBody>
      <dsp:txXfrm>
        <a:off x="1280519" y="2772160"/>
        <a:ext cx="1233576" cy="11086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=""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C2AEF700-9B0B-4359-8356-DCE7EE4E41C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B9BF05B-06DB-4EC8-B476-CF95F9BD85E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3D6361-1E3C-4214-95E1-B8DE93421F8F}" type="datetimeFigureOut">
              <a:rPr lang="en-US" smtClean="0"/>
              <a:t>04-01-23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321952E-79CD-4E03-AAEB-C22680419E2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3DCA65F-8548-4E36-8331-FD471638BD8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CE0281-66A0-46B8-BDE2-AEF0C74537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735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F9CFFA-1E2F-4435-8DD6-9B5CC3FF4505}" type="datetimeFigureOut">
              <a:rPr lang="en-US" smtClean="0"/>
              <a:t>04-01-23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EDED1C-4656-4CF8-AD34-DC4A65BB39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429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EDED1C-4656-4CF8-AD34-DC4A65BB391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2301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EDED1C-4656-4CF8-AD34-DC4A65BB3913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1776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ab5bfae178_0_2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ab5bfae178_0_2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ab5bfae178_0_2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ab5bfae178_0_2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309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ab5bfae178_0_2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ab5bfae178_0_2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08808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EDED1C-4656-4CF8-AD34-DC4A65BB3913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0783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58d3b44f0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" name="Google Shape;386;g58d3b44f0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EDED1C-4656-4CF8-AD34-DC4A65BB3913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6645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58d3b44f0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" name="Google Shape;386;g58d3b44f0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916900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58d3b44f0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" name="Google Shape;386;g58d3b44f0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626514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04-01-23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033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04-01-23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97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04-01-23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09765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04-01-23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51116" y="75416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18169" y="299357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786135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04-01-23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8654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04-01-23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9246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04-01-23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7295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04-01-23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9724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04-01-23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7050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04-01-23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8085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720000" y="643572"/>
            <a:ext cx="7704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996225" y="1714500"/>
            <a:ext cx="7151400" cy="442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733"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AutoNum type="alphaLcPeriod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43420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04-01-23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31599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">
  <p:cSld name="SECTION 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4"/>
          <p:cNvSpPr/>
          <p:nvPr/>
        </p:nvSpPr>
        <p:spPr>
          <a:xfrm>
            <a:off x="382675" y="530200"/>
            <a:ext cx="1157700" cy="49044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" name="Google Shape;36;p4"/>
          <p:cNvSpPr/>
          <p:nvPr/>
        </p:nvSpPr>
        <p:spPr>
          <a:xfrm>
            <a:off x="100" y="5903423"/>
            <a:ext cx="9144000" cy="9560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" name="Google Shape;37;p4"/>
          <p:cNvSpPr txBox="1">
            <a:spLocks noGrp="1"/>
          </p:cNvSpPr>
          <p:nvPr>
            <p:ph type="ctrTitle"/>
          </p:nvPr>
        </p:nvSpPr>
        <p:spPr>
          <a:xfrm>
            <a:off x="532475" y="3044233"/>
            <a:ext cx="5118600" cy="12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5000"/>
              <a:buNone/>
              <a:defRPr sz="6667" b="0">
                <a:solidFill>
                  <a:srgbClr val="FF7C3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6400">
                <a:solidFill>
                  <a:srgbClr val="FF7C3E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6400">
                <a:solidFill>
                  <a:srgbClr val="FF7C3E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6400">
                <a:solidFill>
                  <a:srgbClr val="FF7C3E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6400">
                <a:solidFill>
                  <a:srgbClr val="FF7C3E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6400">
                <a:solidFill>
                  <a:srgbClr val="FF7C3E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6400">
                <a:solidFill>
                  <a:srgbClr val="FF7C3E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6400">
                <a:solidFill>
                  <a:srgbClr val="FF7C3E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6400">
                <a:solidFill>
                  <a:srgbClr val="FF7C3E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title" idx="2" hasCustomPrompt="1"/>
          </p:nvPr>
        </p:nvSpPr>
        <p:spPr>
          <a:xfrm>
            <a:off x="532470" y="2037767"/>
            <a:ext cx="2667000" cy="7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7200"/>
              <a:buNone/>
              <a:defRPr sz="9600" b="0">
                <a:solidFill>
                  <a:srgbClr val="FF7C3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48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48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48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48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48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48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48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48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047683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04-01-23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4751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>
            <a:lvl1pPr marL="0" indent="0">
              <a:buNone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04-01-23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17504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04-01-23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5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04-01-23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205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04-01-23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4810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04-01-23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706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4451227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68602" y="609601"/>
            <a:ext cx="2441519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451212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04-01-23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3133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04-01-23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697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75" r:id="rId12"/>
    <p:sldLayoutId id="2147483776" r:id="rId13"/>
    <p:sldLayoutId id="2147483777" r:id="rId14"/>
    <p:sldLayoutId id="2147483778" r:id="rId15"/>
    <p:sldLayoutId id="2147483779" r:id="rId16"/>
    <p:sldLayoutId id="2147483780" r:id="rId17"/>
    <p:sldLayoutId id="2147483781" r:id="rId18"/>
    <p:sldLayoutId id="2147483783" r:id="rId19"/>
    <p:sldLayoutId id="2147483784" r:id="rId20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wmf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2.wmf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4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microsoft.com/office/2007/relationships/hdphoto" Target="../media/hdphoto1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组合 2050"/>
          <p:cNvGrpSpPr>
            <a:grpSpLocks/>
          </p:cNvGrpSpPr>
          <p:nvPr/>
        </p:nvGrpSpPr>
        <p:grpSpPr bwMode="auto">
          <a:xfrm>
            <a:off x="223838" y="-44450"/>
            <a:ext cx="8975725" cy="381000"/>
            <a:chOff x="275766" y="485353"/>
            <a:chExt cx="8976754" cy="285425"/>
          </a:xfrm>
        </p:grpSpPr>
        <p:pic>
          <p:nvPicPr>
            <p:cNvPr id="2067" name="T1_green" descr="F:\1-原创素材\1_mm1102\PPT\PPT_014\materaials\page_3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>
              <a:fillRect/>
            </a:stretch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8" name="T3_red" descr="F:\1-原创素材\1_mm1102\PPT\PPT_014\materaials\page_11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>
              <a:fillRect/>
            </a:stretch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9" name="T4_orange" descr="F:\1-原创素材\1_mm1102\PPT\PPT_014\materaials\page_5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2"/>
            <a:stretch>
              <a:fillRect/>
            </a:stretch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70" name="T2_orange" descr="F:\1-原创素材\1_mm1102\PPT\PPT_014\materaials\page_6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69"/>
            <a:stretch>
              <a:fillRect/>
            </a:stretch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51" name="组合 2051"/>
          <p:cNvGrpSpPr>
            <a:grpSpLocks/>
          </p:cNvGrpSpPr>
          <p:nvPr/>
        </p:nvGrpSpPr>
        <p:grpSpPr bwMode="auto">
          <a:xfrm>
            <a:off x="96838" y="6513513"/>
            <a:ext cx="8605837" cy="300037"/>
            <a:chOff x="150297" y="4506158"/>
            <a:chExt cx="8605580" cy="225202"/>
          </a:xfrm>
        </p:grpSpPr>
        <p:pic>
          <p:nvPicPr>
            <p:cNvPr id="2065" name="B2_green" descr="F:\1-原创素材\1_mm1102\PPT\PPT_014\materaials\page_10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7"/>
            <a:stretch>
              <a:fillRect/>
            </a:stretch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6" name="B1_red" descr="F:\1-原创素材\1_mm1102\PPT\PPT_014\materaials\page_4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>
              <a:fillRect/>
            </a:stretch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52" name="Picture 8" descr="F:\1-原创素材\1_mm1102\PPT\PPT_014\materaials\flower_3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300" y="5249863"/>
            <a:ext cx="2317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9" descr="F:\1-原创素材\1_mm1102\PPT\PPT_014\materaials\flower_3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075" y="5848350"/>
            <a:ext cx="2301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0" descr="F:\1-原创素材\1_mm1102\PPT\PPT_014\materaials\flower_3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363" y="5884863"/>
            <a:ext cx="2317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WordArt 3"/>
          <p:cNvSpPr>
            <a:spLocks noChangeArrowheads="1" noChangeShapeType="1" noTextEdit="1"/>
          </p:cNvSpPr>
          <p:nvPr/>
        </p:nvSpPr>
        <p:spPr bwMode="auto">
          <a:xfrm>
            <a:off x="2076368" y="1001177"/>
            <a:ext cx="5384222" cy="4192436"/>
          </a:xfrm>
          <a:prstGeom prst="rect">
            <a:avLst/>
          </a:prstGeom>
        </p:spPr>
        <p:txBody>
          <a:bodyPr spcFirstLastPara="1" wrap="none" fromWordArt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800" b="1" kern="10" dirty="0" smtClean="0"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TIẾT </a:t>
            </a:r>
            <a:r>
              <a:rPr lang="en-US" sz="4800" b="1" kern="10" smtClean="0"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HỌC GIA THỤY</a:t>
            </a:r>
            <a:endParaRPr lang="en-US" sz="4800" b="1" kern="10" dirty="0">
              <a:ln w="19050">
                <a:solidFill>
                  <a:srgbClr val="FF66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056" name="Picture 13" descr="Firewrk8"/>
          <p:cNvPicPr>
            <a:picLocks noChangeAspect="1" noChangeArrowheads="1"/>
          </p:cNvPicPr>
          <p:nvPr/>
        </p:nvPicPr>
        <p:blipFill>
          <a:blip r:embed="rId10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550" y="4344988"/>
            <a:ext cx="7493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14" descr="Firewrk8"/>
          <p:cNvPicPr>
            <a:picLocks noChangeAspect="1" noChangeArrowheads="1"/>
          </p:cNvPicPr>
          <p:nvPr/>
        </p:nvPicPr>
        <p:blipFill>
          <a:blip r:embed="rId10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9800" y="4124325"/>
            <a:ext cx="936625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5" descr="Firewrk8"/>
          <p:cNvPicPr>
            <a:picLocks noChangeAspect="1" noChangeArrowheads="1"/>
          </p:cNvPicPr>
          <p:nvPr/>
        </p:nvPicPr>
        <p:blipFill>
          <a:blip r:embed="rId10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8113" y="1522413"/>
            <a:ext cx="3746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6" descr="Firewrk8"/>
          <p:cNvPicPr>
            <a:picLocks noChangeAspect="1" noChangeArrowheads="1"/>
          </p:cNvPicPr>
          <p:nvPr/>
        </p:nvPicPr>
        <p:blipFill>
          <a:blip r:embed="rId10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050" y="1500188"/>
            <a:ext cx="374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0" name="Picture 17"/>
          <p:cNvSpPr>
            <a:spLocks noChangeAspect="1"/>
          </p:cNvSpPr>
          <p:nvPr/>
        </p:nvSpPr>
        <p:spPr bwMode="auto">
          <a:xfrm>
            <a:off x="3308350" y="3141663"/>
            <a:ext cx="2214563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223169" y="1989399"/>
            <a:ext cx="7047019" cy="1107996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dirty="0">
                <a:ln w="12700">
                  <a:solidFill>
                    <a:srgbClr val="0000FF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TIN HỌC - LỚP </a:t>
            </a:r>
            <a:r>
              <a:rPr lang="en-US" sz="6600" b="1" dirty="0" smtClean="0">
                <a:ln w="12700">
                  <a:solidFill>
                    <a:srgbClr val="0000FF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endParaRPr lang="en-US" sz="6600" b="1" dirty="0">
              <a:ln w="12700">
                <a:solidFill>
                  <a:srgbClr val="0000FF"/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62" name="Text Box 11"/>
          <p:cNvSpPr txBox="1">
            <a:spLocks noChangeArrowheads="1"/>
          </p:cNvSpPr>
          <p:nvPr/>
        </p:nvSpPr>
        <p:spPr bwMode="auto">
          <a:xfrm>
            <a:off x="920750" y="4870450"/>
            <a:ext cx="7024688" cy="646113"/>
          </a:xfrm>
          <a:prstGeom prst="rect">
            <a:avLst/>
          </a:prstGeom>
          <a:solidFill>
            <a:schemeClr val="bg1"/>
          </a:solidFill>
          <a:ln w="76200" cmpd="tri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defTabSz="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Wingdings 3" pitchFamily="18" charset="2"/>
              <a:buNone/>
            </a:pPr>
            <a:r>
              <a:rPr lang="en-US" altLang="vi-VN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Giáo viên: </a:t>
            </a:r>
            <a:r>
              <a:rPr lang="en-US" altLang="vi-VN" sz="36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Trịnh thị Thanh Dung</a:t>
            </a:r>
            <a:endParaRPr lang="en-US" altLang="vi-VN" sz="40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63" name="4"/>
          <p:cNvSpPr>
            <a:spLocks noChangeAspect="1"/>
          </p:cNvSpPr>
          <p:nvPr/>
        </p:nvSpPr>
        <p:spPr bwMode="auto">
          <a:xfrm>
            <a:off x="26988" y="-344488"/>
            <a:ext cx="9172575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5"/>
          <p:cNvSpPr>
            <a:spLocks noChangeAspect="1"/>
          </p:cNvSpPr>
          <p:nvPr/>
        </p:nvSpPr>
        <p:spPr bwMode="auto">
          <a:xfrm>
            <a:off x="-250825" y="201613"/>
            <a:ext cx="1997075" cy="623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374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635" y="1003163"/>
            <a:ext cx="7933403" cy="855720"/>
          </a:xfrm>
        </p:spPr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Nhắc</a:t>
            </a:r>
            <a:r>
              <a:rPr lang="en-US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bày</a:t>
            </a:r>
            <a:r>
              <a:rPr lang="en-US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endParaRPr lang="en-US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675635" y="2185778"/>
            <a:ext cx="8054651" cy="3754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4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a</a:t>
            </a:r>
            <a:r>
              <a:rPr lang="en-US" altLang="en-US" sz="3400" b="1" u="sng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34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Gộp</a:t>
            </a:r>
            <a:r>
              <a:rPr lang="en-US" altLang="en-US" sz="3400" b="1" u="sng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3400" b="1" u="sng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ô </a:t>
            </a:r>
            <a:r>
              <a:rPr lang="en-US" altLang="en-US" sz="34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3400" b="1" u="sng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bảng</a:t>
            </a:r>
            <a:endParaRPr lang="en-US" altLang="en-US" sz="3400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indent="690563">
              <a:spcBef>
                <a:spcPct val="50000"/>
              </a:spcBef>
            </a:pPr>
            <a:r>
              <a:rPr lang="en-US" altLang="en-US" sz="3400" b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Bước</a:t>
            </a:r>
            <a:r>
              <a:rPr lang="en-US" altLang="en-US" sz="3400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b="1" u="sng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1:</a:t>
            </a:r>
            <a:r>
              <a:rPr lang="en-US" altLang="en-US" sz="34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i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Đưa</a:t>
            </a:r>
            <a:r>
              <a:rPr lang="en-US" altLang="en-US" sz="3400" i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con </a:t>
            </a:r>
            <a:r>
              <a:rPr lang="en-US" altLang="en-US" sz="3400" i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trỏ</a:t>
            </a:r>
            <a:r>
              <a:rPr lang="en-US" altLang="en-US" sz="3400" i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i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chuột</a:t>
            </a:r>
            <a:r>
              <a:rPr lang="en-US" altLang="en-US" sz="3400" i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i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vào</a:t>
            </a:r>
            <a:r>
              <a:rPr lang="en-US" altLang="en-US" sz="3400" i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i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vị</a:t>
            </a:r>
            <a:r>
              <a:rPr lang="en-US" altLang="en-US" sz="3400" i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i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tí</a:t>
            </a:r>
            <a:r>
              <a:rPr lang="en-US" altLang="en-US" sz="3400" i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ô </a:t>
            </a:r>
            <a:r>
              <a:rPr lang="en-US" altLang="en-US" sz="3400" i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bắt</a:t>
            </a:r>
            <a:r>
              <a:rPr lang="en-US" altLang="en-US" sz="3400" i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i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đầu</a:t>
            </a:r>
            <a:r>
              <a:rPr lang="en-US" altLang="en-US" sz="3400" i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i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gộp</a:t>
            </a:r>
            <a:r>
              <a:rPr lang="en-US" altLang="en-US" sz="3400" i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400" i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nhấn</a:t>
            </a:r>
            <a:r>
              <a:rPr lang="en-US" altLang="en-US" sz="3400" i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i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nút</a:t>
            </a:r>
            <a:r>
              <a:rPr lang="en-US" altLang="en-US" sz="3400" i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i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trái</a:t>
            </a:r>
            <a:r>
              <a:rPr lang="en-US" altLang="en-US" sz="3400" i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i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chuột</a:t>
            </a:r>
            <a:r>
              <a:rPr lang="en-US" altLang="en-US" sz="3400" i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400" i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kéo</a:t>
            </a:r>
            <a:r>
              <a:rPr lang="en-US" altLang="en-US" sz="3400" i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i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chọn</a:t>
            </a:r>
            <a:r>
              <a:rPr lang="en-US" altLang="en-US" sz="3400" i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ô </a:t>
            </a:r>
            <a:r>
              <a:rPr lang="en-US" altLang="en-US" sz="3400" i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cần</a:t>
            </a:r>
            <a:r>
              <a:rPr lang="en-US" altLang="en-US" sz="3400" i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i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gộp</a:t>
            </a:r>
            <a:r>
              <a:rPr lang="en-US" altLang="en-US" sz="3400" i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  <a:endParaRPr lang="en-US" altLang="en-US" sz="3400" b="1" u="sng" dirty="0" smtClean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indent="690563" algn="just">
              <a:spcBef>
                <a:spcPct val="50000"/>
              </a:spcBef>
            </a:pPr>
            <a:r>
              <a:rPr lang="en-US" altLang="en-US" sz="3400" b="1" u="sng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Bước</a:t>
            </a:r>
            <a:r>
              <a:rPr lang="en-US" altLang="en-US" sz="3400" b="1" u="sng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2:</a:t>
            </a:r>
            <a:r>
              <a:rPr lang="en-US" altLang="en-US" sz="34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i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Chọn</a:t>
            </a:r>
            <a:r>
              <a:rPr lang="en-US" altLang="en-US" sz="3400" i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i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thẻ</a:t>
            </a:r>
            <a:r>
              <a:rPr lang="en-US" altLang="en-US" sz="3400" i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b="1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Layout</a:t>
            </a:r>
            <a:r>
              <a:rPr lang="en-US" altLang="en-US" sz="3400" i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400" i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chọn</a:t>
            </a:r>
            <a:r>
              <a:rPr lang="en-US" altLang="en-US" sz="3400" i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b="1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Merge Cells </a:t>
            </a:r>
            <a:r>
              <a:rPr lang="en-US" altLang="en-US" sz="3400" i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để</a:t>
            </a:r>
            <a:r>
              <a:rPr lang="en-US" altLang="en-US" sz="3400" i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i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gộp</a:t>
            </a:r>
            <a:r>
              <a:rPr lang="en-US" altLang="en-US" sz="3400" i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  <a:endParaRPr lang="en-US" altLang="en-US" sz="3400" i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7067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Formula">
            <a:extLst>
              <a:ext uri="{FF2B5EF4-FFF2-40B4-BE49-F238E27FC236}">
                <a16:creationId xmlns:a16="http://schemas.microsoft.com/office/drawing/2014/main" xmlns="" id="{29B78601-F415-4A48-AB86-2F6B81FA9136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3" cstate="email">
            <a:alphaModFix amt="6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0" y="10"/>
            <a:ext cx="1946787" cy="685799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88000"/>
              </a:srgbClr>
            </a:outerShdw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7ADCA4E0-F468-4244-A197-8DE36B4452CA}"/>
              </a:ext>
            </a:extLst>
          </p:cNvPr>
          <p:cNvSpPr txBox="1"/>
          <p:nvPr/>
        </p:nvSpPr>
        <p:spPr>
          <a:xfrm>
            <a:off x="2232767" y="496715"/>
            <a:ext cx="68146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u="sng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4000" b="1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6</a:t>
            </a:r>
            <a:r>
              <a:rPr lang="en-US" sz="4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40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Luyện</a:t>
            </a:r>
            <a:r>
              <a:rPr lang="en-US" sz="4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tập</a:t>
            </a:r>
            <a:r>
              <a:rPr lang="en-US" sz="4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tổng</a:t>
            </a:r>
            <a:r>
              <a:rPr lang="en-US" sz="4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hợp</a:t>
            </a:r>
            <a:endParaRPr lang="en-US" sz="40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6" name="Google Shape;388;p25">
            <a:extLst>
              <a:ext uri="{FF2B5EF4-FFF2-40B4-BE49-F238E27FC236}">
                <a16:creationId xmlns:a16="http://schemas.microsoft.com/office/drawing/2014/main" xmlns="" id="{0787E102-030A-45BB-A586-06B56950BF97}"/>
              </a:ext>
            </a:extLst>
          </p:cNvPr>
          <p:cNvGrpSpPr/>
          <p:nvPr/>
        </p:nvGrpSpPr>
        <p:grpSpPr>
          <a:xfrm>
            <a:off x="6796793" y="2570036"/>
            <a:ext cx="2006841" cy="4020030"/>
            <a:chOff x="6128789" y="804382"/>
            <a:chExt cx="2694273" cy="3983228"/>
          </a:xfrm>
        </p:grpSpPr>
        <p:sp>
          <p:nvSpPr>
            <p:cNvPr id="17" name="Google Shape;389;p25">
              <a:extLst>
                <a:ext uri="{FF2B5EF4-FFF2-40B4-BE49-F238E27FC236}">
                  <a16:creationId xmlns:a16="http://schemas.microsoft.com/office/drawing/2014/main" xmlns="" id="{55F1C088-57E8-4B4A-8335-295A2B2CC23A}"/>
                </a:ext>
              </a:extLst>
            </p:cNvPr>
            <p:cNvSpPr/>
            <p:nvPr/>
          </p:nvSpPr>
          <p:spPr>
            <a:xfrm>
              <a:off x="6128789" y="804382"/>
              <a:ext cx="2694273" cy="3983228"/>
            </a:xfrm>
            <a:custGeom>
              <a:avLst/>
              <a:gdLst/>
              <a:ahLst/>
              <a:cxnLst/>
              <a:rect l="l" t="t" r="r" b="b"/>
              <a:pathLst>
                <a:path w="39964" h="59083" extrusionOk="0">
                  <a:moveTo>
                    <a:pt x="24766" y="0"/>
                  </a:moveTo>
                  <a:cubicBezTo>
                    <a:pt x="24741" y="0"/>
                    <a:pt x="24716" y="0"/>
                    <a:pt x="24691" y="0"/>
                  </a:cubicBezTo>
                  <a:cubicBezTo>
                    <a:pt x="22227" y="17"/>
                    <a:pt x="19851" y="902"/>
                    <a:pt x="17591" y="1885"/>
                  </a:cubicBezTo>
                  <a:cubicBezTo>
                    <a:pt x="15966" y="2591"/>
                    <a:pt x="14365" y="3355"/>
                    <a:pt x="12795" y="4175"/>
                  </a:cubicBezTo>
                  <a:cubicBezTo>
                    <a:pt x="10811" y="5213"/>
                    <a:pt x="8832" y="6370"/>
                    <a:pt x="7367" y="8066"/>
                  </a:cubicBezTo>
                  <a:cubicBezTo>
                    <a:pt x="4397" y="11511"/>
                    <a:pt x="4114" y="16723"/>
                    <a:pt x="5797" y="20949"/>
                  </a:cubicBezTo>
                  <a:cubicBezTo>
                    <a:pt x="6179" y="21908"/>
                    <a:pt x="6664" y="22902"/>
                    <a:pt x="6510" y="23926"/>
                  </a:cubicBezTo>
                  <a:cubicBezTo>
                    <a:pt x="6203" y="26005"/>
                    <a:pt x="3677" y="26790"/>
                    <a:pt x="2155" y="28241"/>
                  </a:cubicBezTo>
                  <a:cubicBezTo>
                    <a:pt x="369" y="29941"/>
                    <a:pt x="0" y="32767"/>
                    <a:pt x="748" y="35119"/>
                  </a:cubicBezTo>
                  <a:cubicBezTo>
                    <a:pt x="1492" y="37471"/>
                    <a:pt x="3179" y="39410"/>
                    <a:pt x="5032" y="41038"/>
                  </a:cubicBezTo>
                  <a:cubicBezTo>
                    <a:pt x="5469" y="41424"/>
                    <a:pt x="5927" y="41807"/>
                    <a:pt x="6231" y="42302"/>
                  </a:cubicBezTo>
                  <a:cubicBezTo>
                    <a:pt x="6862" y="43340"/>
                    <a:pt x="6708" y="44646"/>
                    <a:pt x="6776" y="45859"/>
                  </a:cubicBezTo>
                  <a:cubicBezTo>
                    <a:pt x="6916" y="48327"/>
                    <a:pt x="8067" y="50652"/>
                    <a:pt x="9603" y="52590"/>
                  </a:cubicBezTo>
                  <a:cubicBezTo>
                    <a:pt x="11136" y="54529"/>
                    <a:pt x="13812" y="57496"/>
                    <a:pt x="15706" y="59083"/>
                  </a:cubicBezTo>
                  <a:lnTo>
                    <a:pt x="29965" y="58834"/>
                  </a:lnTo>
                  <a:cubicBezTo>
                    <a:pt x="32194" y="57748"/>
                    <a:pt x="32085" y="54945"/>
                    <a:pt x="33788" y="53140"/>
                  </a:cubicBezTo>
                  <a:cubicBezTo>
                    <a:pt x="35297" y="51536"/>
                    <a:pt x="37527" y="50614"/>
                    <a:pt x="38656" y="48722"/>
                  </a:cubicBezTo>
                  <a:cubicBezTo>
                    <a:pt x="39554" y="47221"/>
                    <a:pt x="39953" y="45204"/>
                    <a:pt x="39957" y="43455"/>
                  </a:cubicBezTo>
                  <a:cubicBezTo>
                    <a:pt x="39964" y="40748"/>
                    <a:pt x="39537" y="38051"/>
                    <a:pt x="38086" y="35761"/>
                  </a:cubicBezTo>
                  <a:cubicBezTo>
                    <a:pt x="37492" y="34826"/>
                    <a:pt x="36676" y="34003"/>
                    <a:pt x="36325" y="32951"/>
                  </a:cubicBezTo>
                  <a:cubicBezTo>
                    <a:pt x="35877" y="31604"/>
                    <a:pt x="36273" y="30139"/>
                    <a:pt x="36629" y="28763"/>
                  </a:cubicBezTo>
                  <a:cubicBezTo>
                    <a:pt x="38022" y="23394"/>
                    <a:pt x="38803" y="17853"/>
                    <a:pt x="38745" y="12306"/>
                  </a:cubicBezTo>
                  <a:cubicBezTo>
                    <a:pt x="38715" y="9548"/>
                    <a:pt x="38400" y="6588"/>
                    <a:pt x="36615" y="4486"/>
                  </a:cubicBezTo>
                  <a:cubicBezTo>
                    <a:pt x="35075" y="2673"/>
                    <a:pt x="32713" y="1816"/>
                    <a:pt x="30443" y="1110"/>
                  </a:cubicBezTo>
                  <a:cubicBezTo>
                    <a:pt x="28596" y="533"/>
                    <a:pt x="26703" y="0"/>
                    <a:pt x="24766" y="0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" name="Google Shape;390;p25">
              <a:extLst>
                <a:ext uri="{FF2B5EF4-FFF2-40B4-BE49-F238E27FC236}">
                  <a16:creationId xmlns:a16="http://schemas.microsoft.com/office/drawing/2014/main" xmlns="" id="{00EE8BA3-AD78-4697-9015-2312C06F6FAC}"/>
                </a:ext>
              </a:extLst>
            </p:cNvPr>
            <p:cNvSpPr/>
            <p:nvPr/>
          </p:nvSpPr>
          <p:spPr>
            <a:xfrm>
              <a:off x="6184746" y="833574"/>
              <a:ext cx="2611417" cy="3898821"/>
            </a:xfrm>
            <a:custGeom>
              <a:avLst/>
              <a:gdLst/>
              <a:ahLst/>
              <a:cxnLst/>
              <a:rect l="l" t="t" r="r" b="b"/>
              <a:pathLst>
                <a:path w="38735" h="57831" extrusionOk="0">
                  <a:moveTo>
                    <a:pt x="24090" y="1"/>
                  </a:moveTo>
                  <a:cubicBezTo>
                    <a:pt x="21731" y="18"/>
                    <a:pt x="19403" y="891"/>
                    <a:pt x="17232" y="1837"/>
                  </a:cubicBezTo>
                  <a:cubicBezTo>
                    <a:pt x="15631" y="2533"/>
                    <a:pt x="14030" y="3298"/>
                    <a:pt x="12480" y="4107"/>
                  </a:cubicBezTo>
                  <a:cubicBezTo>
                    <a:pt x="10279" y="5254"/>
                    <a:pt x="8548" y="6330"/>
                    <a:pt x="7237" y="7852"/>
                  </a:cubicBezTo>
                  <a:cubicBezTo>
                    <a:pt x="5909" y="9388"/>
                    <a:pt x="5086" y="11395"/>
                    <a:pt x="4854" y="13655"/>
                  </a:cubicBezTo>
                  <a:cubicBezTo>
                    <a:pt x="4636" y="15775"/>
                    <a:pt x="4963" y="18062"/>
                    <a:pt x="5773" y="20093"/>
                  </a:cubicBezTo>
                  <a:cubicBezTo>
                    <a:pt x="5817" y="20206"/>
                    <a:pt x="5864" y="20319"/>
                    <a:pt x="5909" y="20434"/>
                  </a:cubicBezTo>
                  <a:cubicBezTo>
                    <a:pt x="6271" y="21319"/>
                    <a:pt x="6680" y="22323"/>
                    <a:pt x="6523" y="23394"/>
                  </a:cubicBezTo>
                  <a:cubicBezTo>
                    <a:pt x="6274" y="25070"/>
                    <a:pt x="4909" y="25981"/>
                    <a:pt x="3588" y="26865"/>
                  </a:cubicBezTo>
                  <a:cubicBezTo>
                    <a:pt x="2997" y="27262"/>
                    <a:pt x="2437" y="27634"/>
                    <a:pt x="1980" y="28067"/>
                  </a:cubicBezTo>
                  <a:cubicBezTo>
                    <a:pt x="502" y="29481"/>
                    <a:pt x="0" y="31986"/>
                    <a:pt x="737" y="34308"/>
                  </a:cubicBezTo>
                  <a:cubicBezTo>
                    <a:pt x="1338" y="36205"/>
                    <a:pt x="2680" y="38048"/>
                    <a:pt x="4837" y="39947"/>
                  </a:cubicBezTo>
                  <a:lnTo>
                    <a:pt x="4939" y="40035"/>
                  </a:lnTo>
                  <a:cubicBezTo>
                    <a:pt x="5376" y="40418"/>
                    <a:pt x="5827" y="40813"/>
                    <a:pt x="6159" y="41357"/>
                  </a:cubicBezTo>
                  <a:cubicBezTo>
                    <a:pt x="6739" y="42309"/>
                    <a:pt x="6756" y="43378"/>
                    <a:pt x="6773" y="44412"/>
                  </a:cubicBezTo>
                  <a:cubicBezTo>
                    <a:pt x="6776" y="44685"/>
                    <a:pt x="6783" y="44944"/>
                    <a:pt x="6797" y="45201"/>
                  </a:cubicBezTo>
                  <a:cubicBezTo>
                    <a:pt x="6947" y="47853"/>
                    <a:pt x="8343" y="50133"/>
                    <a:pt x="9486" y="51580"/>
                  </a:cubicBezTo>
                  <a:cubicBezTo>
                    <a:pt x="10985" y="53475"/>
                    <a:pt x="13501" y="56261"/>
                    <a:pt x="15327" y="57831"/>
                  </a:cubicBezTo>
                  <a:lnTo>
                    <a:pt x="29204" y="57588"/>
                  </a:lnTo>
                  <a:cubicBezTo>
                    <a:pt x="30197" y="57046"/>
                    <a:pt x="30620" y="56042"/>
                    <a:pt x="31108" y="54884"/>
                  </a:cubicBezTo>
                  <a:cubicBezTo>
                    <a:pt x="31515" y="53922"/>
                    <a:pt x="31934" y="52932"/>
                    <a:pt x="32727" y="52089"/>
                  </a:cubicBezTo>
                  <a:cubicBezTo>
                    <a:pt x="33379" y="51396"/>
                    <a:pt x="34140" y="50833"/>
                    <a:pt x="34880" y="50290"/>
                  </a:cubicBezTo>
                  <a:cubicBezTo>
                    <a:pt x="35922" y="49522"/>
                    <a:pt x="36905" y="48795"/>
                    <a:pt x="37516" y="47777"/>
                  </a:cubicBezTo>
                  <a:cubicBezTo>
                    <a:pt x="38270" y="46515"/>
                    <a:pt x="38724" y="44668"/>
                    <a:pt x="38728" y="42831"/>
                  </a:cubicBezTo>
                  <a:cubicBezTo>
                    <a:pt x="38734" y="39776"/>
                    <a:pt x="38154" y="37369"/>
                    <a:pt x="36952" y="35475"/>
                  </a:cubicBezTo>
                  <a:cubicBezTo>
                    <a:pt x="36771" y="35188"/>
                    <a:pt x="36566" y="34911"/>
                    <a:pt x="36352" y="34618"/>
                  </a:cubicBezTo>
                  <a:cubicBezTo>
                    <a:pt x="35881" y="33987"/>
                    <a:pt x="35396" y="33328"/>
                    <a:pt x="35126" y="32526"/>
                  </a:cubicBezTo>
                  <a:cubicBezTo>
                    <a:pt x="34631" y="31027"/>
                    <a:pt x="35038" y="29454"/>
                    <a:pt x="35399" y="28064"/>
                  </a:cubicBezTo>
                  <a:lnTo>
                    <a:pt x="35419" y="27985"/>
                  </a:lnTo>
                  <a:cubicBezTo>
                    <a:pt x="36864" y="22411"/>
                    <a:pt x="37570" y="16929"/>
                    <a:pt x="37512" y="11688"/>
                  </a:cubicBezTo>
                  <a:cubicBezTo>
                    <a:pt x="37485" y="9142"/>
                    <a:pt x="37229" y="6268"/>
                    <a:pt x="35533" y="4268"/>
                  </a:cubicBezTo>
                  <a:cubicBezTo>
                    <a:pt x="34091" y="2571"/>
                    <a:pt x="31838" y="1762"/>
                    <a:pt x="29651" y="1083"/>
                  </a:cubicBezTo>
                  <a:cubicBezTo>
                    <a:pt x="27896" y="537"/>
                    <a:pt x="26029" y="1"/>
                    <a:pt x="24155" y="1"/>
                  </a:cubicBezTo>
                  <a:close/>
                </a:path>
              </a:pathLst>
            </a:custGeom>
            <a:solidFill>
              <a:srgbClr val="F4E9D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9" name="Google Shape;392;p25">
            <a:extLst>
              <a:ext uri="{FF2B5EF4-FFF2-40B4-BE49-F238E27FC236}">
                <a16:creationId xmlns:a16="http://schemas.microsoft.com/office/drawing/2014/main" xmlns="" id="{53111485-28D1-4FE3-984E-2387DC233606}"/>
              </a:ext>
            </a:extLst>
          </p:cNvPr>
          <p:cNvGrpSpPr/>
          <p:nvPr/>
        </p:nvGrpSpPr>
        <p:grpSpPr>
          <a:xfrm>
            <a:off x="6126837" y="4355989"/>
            <a:ext cx="962891" cy="2516353"/>
            <a:chOff x="4633351" y="1345102"/>
            <a:chExt cx="2130085" cy="3433068"/>
          </a:xfrm>
        </p:grpSpPr>
        <p:sp>
          <p:nvSpPr>
            <p:cNvPr id="20" name="Google Shape;393;p25">
              <a:extLst>
                <a:ext uri="{FF2B5EF4-FFF2-40B4-BE49-F238E27FC236}">
                  <a16:creationId xmlns:a16="http://schemas.microsoft.com/office/drawing/2014/main" xmlns="" id="{6D23572F-F0BF-48B7-9B03-0F8DB5B13086}"/>
                </a:ext>
              </a:extLst>
            </p:cNvPr>
            <p:cNvSpPr/>
            <p:nvPr/>
          </p:nvSpPr>
          <p:spPr>
            <a:xfrm>
              <a:off x="4633351" y="1608896"/>
              <a:ext cx="2130085" cy="3169274"/>
            </a:xfrm>
            <a:custGeom>
              <a:avLst/>
              <a:gdLst/>
              <a:ahLst/>
              <a:cxnLst/>
              <a:rect l="l" t="t" r="r" b="b"/>
              <a:pathLst>
                <a:path w="53513" h="79620" extrusionOk="0">
                  <a:moveTo>
                    <a:pt x="2909" y="0"/>
                  </a:moveTo>
                  <a:cubicBezTo>
                    <a:pt x="1308" y="0"/>
                    <a:pt x="1" y="1308"/>
                    <a:pt x="1" y="2905"/>
                  </a:cubicBezTo>
                  <a:lnTo>
                    <a:pt x="1" y="76714"/>
                  </a:lnTo>
                  <a:cubicBezTo>
                    <a:pt x="1" y="78312"/>
                    <a:pt x="1308" y="79619"/>
                    <a:pt x="2909" y="79619"/>
                  </a:cubicBezTo>
                  <a:lnTo>
                    <a:pt x="50604" y="79619"/>
                  </a:lnTo>
                  <a:cubicBezTo>
                    <a:pt x="52202" y="79619"/>
                    <a:pt x="53513" y="78312"/>
                    <a:pt x="53513" y="76714"/>
                  </a:cubicBezTo>
                  <a:lnTo>
                    <a:pt x="53513" y="2905"/>
                  </a:lnTo>
                  <a:cubicBezTo>
                    <a:pt x="53513" y="1308"/>
                    <a:pt x="52202" y="0"/>
                    <a:pt x="50604" y="0"/>
                  </a:cubicBezTo>
                  <a:close/>
                </a:path>
              </a:pathLst>
            </a:custGeom>
            <a:solidFill>
              <a:srgbClr val="4D372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" name="Google Shape;394;p25">
              <a:extLst>
                <a:ext uri="{FF2B5EF4-FFF2-40B4-BE49-F238E27FC236}">
                  <a16:creationId xmlns:a16="http://schemas.microsoft.com/office/drawing/2014/main" xmlns="" id="{4217659F-1464-4872-81C7-AD15B51D68EB}"/>
                </a:ext>
              </a:extLst>
            </p:cNvPr>
            <p:cNvSpPr/>
            <p:nvPr/>
          </p:nvSpPr>
          <p:spPr>
            <a:xfrm>
              <a:off x="4740707" y="1768557"/>
              <a:ext cx="1915257" cy="2900113"/>
            </a:xfrm>
            <a:custGeom>
              <a:avLst/>
              <a:gdLst/>
              <a:ahLst/>
              <a:cxnLst/>
              <a:rect l="l" t="t" r="r" b="b"/>
              <a:pathLst>
                <a:path w="48116" h="72858" extrusionOk="0">
                  <a:moveTo>
                    <a:pt x="2708" y="0"/>
                  </a:moveTo>
                  <a:cubicBezTo>
                    <a:pt x="1219" y="0"/>
                    <a:pt x="1" y="1219"/>
                    <a:pt x="1" y="2707"/>
                  </a:cubicBezTo>
                  <a:lnTo>
                    <a:pt x="1" y="70153"/>
                  </a:lnTo>
                  <a:cubicBezTo>
                    <a:pt x="1" y="71641"/>
                    <a:pt x="1219" y="72857"/>
                    <a:pt x="2708" y="72857"/>
                  </a:cubicBezTo>
                  <a:lnTo>
                    <a:pt x="45412" y="72857"/>
                  </a:lnTo>
                  <a:cubicBezTo>
                    <a:pt x="46900" y="72857"/>
                    <a:pt x="48115" y="71641"/>
                    <a:pt x="48115" y="70153"/>
                  </a:cubicBezTo>
                  <a:lnTo>
                    <a:pt x="48115" y="2707"/>
                  </a:lnTo>
                  <a:cubicBezTo>
                    <a:pt x="48115" y="1219"/>
                    <a:pt x="46900" y="0"/>
                    <a:pt x="45412" y="0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" name="Google Shape;395;p25">
              <a:extLst>
                <a:ext uri="{FF2B5EF4-FFF2-40B4-BE49-F238E27FC236}">
                  <a16:creationId xmlns:a16="http://schemas.microsoft.com/office/drawing/2014/main" xmlns="" id="{A3514095-EC5A-44E9-81F1-3013FF7C7D38}"/>
                </a:ext>
              </a:extLst>
            </p:cNvPr>
            <p:cNvSpPr/>
            <p:nvPr/>
          </p:nvSpPr>
          <p:spPr>
            <a:xfrm>
              <a:off x="4799421" y="1783484"/>
              <a:ext cx="1797833" cy="2820065"/>
            </a:xfrm>
            <a:custGeom>
              <a:avLst/>
              <a:gdLst/>
              <a:ahLst/>
              <a:cxnLst/>
              <a:rect l="l" t="t" r="r" b="b"/>
              <a:pathLst>
                <a:path w="45166" h="70847" extrusionOk="0">
                  <a:moveTo>
                    <a:pt x="2970" y="1"/>
                  </a:moveTo>
                  <a:cubicBezTo>
                    <a:pt x="1338" y="1"/>
                    <a:pt x="0" y="1335"/>
                    <a:pt x="0" y="2967"/>
                  </a:cubicBezTo>
                  <a:lnTo>
                    <a:pt x="0" y="67880"/>
                  </a:lnTo>
                  <a:cubicBezTo>
                    <a:pt x="0" y="69512"/>
                    <a:pt x="1338" y="70847"/>
                    <a:pt x="2970" y="70847"/>
                  </a:cubicBezTo>
                  <a:lnTo>
                    <a:pt x="42199" y="70847"/>
                  </a:lnTo>
                  <a:cubicBezTo>
                    <a:pt x="43831" y="70847"/>
                    <a:pt x="45166" y="69512"/>
                    <a:pt x="45166" y="67880"/>
                  </a:cubicBezTo>
                  <a:lnTo>
                    <a:pt x="45166" y="2967"/>
                  </a:lnTo>
                  <a:cubicBezTo>
                    <a:pt x="45166" y="1335"/>
                    <a:pt x="43831" y="1"/>
                    <a:pt x="42199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" name="Google Shape;396;p25">
              <a:extLst>
                <a:ext uri="{FF2B5EF4-FFF2-40B4-BE49-F238E27FC236}">
                  <a16:creationId xmlns:a16="http://schemas.microsoft.com/office/drawing/2014/main" xmlns="" id="{8C67FB5C-BEA1-4765-8A5E-7508079B6719}"/>
                </a:ext>
              </a:extLst>
            </p:cNvPr>
            <p:cNvSpPr/>
            <p:nvPr/>
          </p:nvSpPr>
          <p:spPr>
            <a:xfrm>
              <a:off x="5025120" y="2109575"/>
              <a:ext cx="958783" cy="17833"/>
            </a:xfrm>
            <a:custGeom>
              <a:avLst/>
              <a:gdLst/>
              <a:ahLst/>
              <a:cxnLst/>
              <a:rect l="l" t="t" r="r" b="b"/>
              <a:pathLst>
                <a:path w="24087" h="448" extrusionOk="0">
                  <a:moveTo>
                    <a:pt x="229" y="0"/>
                  </a:moveTo>
                  <a:cubicBezTo>
                    <a:pt x="103" y="0"/>
                    <a:pt x="1" y="99"/>
                    <a:pt x="1" y="222"/>
                  </a:cubicBezTo>
                  <a:cubicBezTo>
                    <a:pt x="1" y="345"/>
                    <a:pt x="103" y="447"/>
                    <a:pt x="229" y="447"/>
                  </a:cubicBezTo>
                  <a:lnTo>
                    <a:pt x="23858" y="447"/>
                  </a:lnTo>
                  <a:cubicBezTo>
                    <a:pt x="23985" y="447"/>
                    <a:pt x="24087" y="345"/>
                    <a:pt x="24087" y="222"/>
                  </a:cubicBezTo>
                  <a:cubicBezTo>
                    <a:pt x="24087" y="99"/>
                    <a:pt x="23985" y="0"/>
                    <a:pt x="23858" y="0"/>
                  </a:cubicBezTo>
                  <a:close/>
                </a:path>
              </a:pathLst>
            </a:custGeom>
            <a:solidFill>
              <a:srgbClr val="00959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" name="Google Shape;397;p25">
              <a:extLst>
                <a:ext uri="{FF2B5EF4-FFF2-40B4-BE49-F238E27FC236}">
                  <a16:creationId xmlns:a16="http://schemas.microsoft.com/office/drawing/2014/main" xmlns="" id="{CDDB2A6A-609E-4F21-A390-CA766A186CA6}"/>
                </a:ext>
              </a:extLst>
            </p:cNvPr>
            <p:cNvSpPr/>
            <p:nvPr/>
          </p:nvSpPr>
          <p:spPr>
            <a:xfrm>
              <a:off x="6087975" y="2036173"/>
              <a:ext cx="303314" cy="296109"/>
            </a:xfrm>
            <a:custGeom>
              <a:avLst/>
              <a:gdLst/>
              <a:ahLst/>
              <a:cxnLst/>
              <a:rect l="l" t="t" r="r" b="b"/>
              <a:pathLst>
                <a:path w="7620" h="7439" extrusionOk="0">
                  <a:moveTo>
                    <a:pt x="4646" y="448"/>
                  </a:moveTo>
                  <a:cubicBezTo>
                    <a:pt x="6032" y="448"/>
                    <a:pt x="7162" y="1551"/>
                    <a:pt x="7162" y="2903"/>
                  </a:cubicBezTo>
                  <a:lnTo>
                    <a:pt x="7162" y="4537"/>
                  </a:lnTo>
                  <a:cubicBezTo>
                    <a:pt x="7162" y="5893"/>
                    <a:pt x="6032" y="6992"/>
                    <a:pt x="4646" y="6992"/>
                  </a:cubicBezTo>
                  <a:lnTo>
                    <a:pt x="2973" y="6992"/>
                  </a:lnTo>
                  <a:cubicBezTo>
                    <a:pt x="1585" y="6992"/>
                    <a:pt x="458" y="5893"/>
                    <a:pt x="458" y="4537"/>
                  </a:cubicBezTo>
                  <a:lnTo>
                    <a:pt x="458" y="2903"/>
                  </a:lnTo>
                  <a:cubicBezTo>
                    <a:pt x="458" y="1551"/>
                    <a:pt x="1585" y="448"/>
                    <a:pt x="2973" y="448"/>
                  </a:cubicBezTo>
                  <a:close/>
                  <a:moveTo>
                    <a:pt x="2973" y="1"/>
                  </a:moveTo>
                  <a:cubicBezTo>
                    <a:pt x="1335" y="1"/>
                    <a:pt x="0" y="1301"/>
                    <a:pt x="0" y="2903"/>
                  </a:cubicBezTo>
                  <a:lnTo>
                    <a:pt x="0" y="4537"/>
                  </a:lnTo>
                  <a:cubicBezTo>
                    <a:pt x="0" y="6139"/>
                    <a:pt x="1335" y="7439"/>
                    <a:pt x="2973" y="7439"/>
                  </a:cubicBezTo>
                  <a:lnTo>
                    <a:pt x="4646" y="7439"/>
                  </a:lnTo>
                  <a:cubicBezTo>
                    <a:pt x="6285" y="7439"/>
                    <a:pt x="7619" y="6139"/>
                    <a:pt x="7619" y="4537"/>
                  </a:cubicBezTo>
                  <a:lnTo>
                    <a:pt x="7619" y="2903"/>
                  </a:lnTo>
                  <a:cubicBezTo>
                    <a:pt x="7619" y="1301"/>
                    <a:pt x="6285" y="1"/>
                    <a:pt x="4646" y="1"/>
                  </a:cubicBezTo>
                  <a:close/>
                </a:path>
              </a:pathLst>
            </a:custGeom>
            <a:solidFill>
              <a:srgbClr val="00959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" name="Google Shape;398;p25">
              <a:extLst>
                <a:ext uri="{FF2B5EF4-FFF2-40B4-BE49-F238E27FC236}">
                  <a16:creationId xmlns:a16="http://schemas.microsoft.com/office/drawing/2014/main" xmlns="" id="{B0D395DE-ED12-410D-BF84-70ABDC23BEB2}"/>
                </a:ext>
              </a:extLst>
            </p:cNvPr>
            <p:cNvSpPr/>
            <p:nvPr/>
          </p:nvSpPr>
          <p:spPr>
            <a:xfrm>
              <a:off x="5025120" y="2591906"/>
              <a:ext cx="958783" cy="17872"/>
            </a:xfrm>
            <a:custGeom>
              <a:avLst/>
              <a:gdLst/>
              <a:ahLst/>
              <a:cxnLst/>
              <a:rect l="l" t="t" r="r" b="b"/>
              <a:pathLst>
                <a:path w="24087" h="449" extrusionOk="0">
                  <a:moveTo>
                    <a:pt x="229" y="1"/>
                  </a:moveTo>
                  <a:cubicBezTo>
                    <a:pt x="103" y="1"/>
                    <a:pt x="1" y="103"/>
                    <a:pt x="1" y="226"/>
                  </a:cubicBezTo>
                  <a:cubicBezTo>
                    <a:pt x="1" y="349"/>
                    <a:pt x="103" y="448"/>
                    <a:pt x="229" y="448"/>
                  </a:cubicBezTo>
                  <a:lnTo>
                    <a:pt x="23858" y="448"/>
                  </a:lnTo>
                  <a:cubicBezTo>
                    <a:pt x="23985" y="448"/>
                    <a:pt x="24087" y="349"/>
                    <a:pt x="24087" y="226"/>
                  </a:cubicBezTo>
                  <a:cubicBezTo>
                    <a:pt x="24087" y="103"/>
                    <a:pt x="23985" y="1"/>
                    <a:pt x="23858" y="1"/>
                  </a:cubicBezTo>
                  <a:close/>
                </a:path>
              </a:pathLst>
            </a:custGeom>
            <a:solidFill>
              <a:srgbClr val="00959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" name="Google Shape;399;p25">
              <a:extLst>
                <a:ext uri="{FF2B5EF4-FFF2-40B4-BE49-F238E27FC236}">
                  <a16:creationId xmlns:a16="http://schemas.microsoft.com/office/drawing/2014/main" xmlns="" id="{B08F924C-6F7D-482B-8697-7080227C6243}"/>
                </a:ext>
              </a:extLst>
            </p:cNvPr>
            <p:cNvSpPr/>
            <p:nvPr/>
          </p:nvSpPr>
          <p:spPr>
            <a:xfrm>
              <a:off x="6087975" y="2518703"/>
              <a:ext cx="303314" cy="296109"/>
            </a:xfrm>
            <a:custGeom>
              <a:avLst/>
              <a:gdLst/>
              <a:ahLst/>
              <a:cxnLst/>
              <a:rect l="l" t="t" r="r" b="b"/>
              <a:pathLst>
                <a:path w="7620" h="7439" extrusionOk="0">
                  <a:moveTo>
                    <a:pt x="4646" y="444"/>
                  </a:moveTo>
                  <a:cubicBezTo>
                    <a:pt x="6032" y="444"/>
                    <a:pt x="7162" y="1546"/>
                    <a:pt x="7162" y="2902"/>
                  </a:cubicBezTo>
                  <a:lnTo>
                    <a:pt x="7162" y="4537"/>
                  </a:lnTo>
                  <a:cubicBezTo>
                    <a:pt x="7162" y="5889"/>
                    <a:pt x="6032" y="6991"/>
                    <a:pt x="4646" y="6991"/>
                  </a:cubicBezTo>
                  <a:lnTo>
                    <a:pt x="2973" y="6991"/>
                  </a:lnTo>
                  <a:cubicBezTo>
                    <a:pt x="1585" y="6991"/>
                    <a:pt x="458" y="5889"/>
                    <a:pt x="458" y="4537"/>
                  </a:cubicBezTo>
                  <a:lnTo>
                    <a:pt x="458" y="2902"/>
                  </a:lnTo>
                  <a:cubicBezTo>
                    <a:pt x="458" y="1546"/>
                    <a:pt x="1585" y="444"/>
                    <a:pt x="2973" y="444"/>
                  </a:cubicBezTo>
                  <a:close/>
                  <a:moveTo>
                    <a:pt x="2973" y="1"/>
                  </a:moveTo>
                  <a:cubicBezTo>
                    <a:pt x="1335" y="1"/>
                    <a:pt x="0" y="1301"/>
                    <a:pt x="0" y="2902"/>
                  </a:cubicBezTo>
                  <a:lnTo>
                    <a:pt x="0" y="4537"/>
                  </a:lnTo>
                  <a:cubicBezTo>
                    <a:pt x="0" y="6134"/>
                    <a:pt x="1335" y="7439"/>
                    <a:pt x="2973" y="7439"/>
                  </a:cubicBezTo>
                  <a:lnTo>
                    <a:pt x="4646" y="7439"/>
                  </a:lnTo>
                  <a:cubicBezTo>
                    <a:pt x="6285" y="7439"/>
                    <a:pt x="7619" y="6134"/>
                    <a:pt x="7619" y="4537"/>
                  </a:cubicBezTo>
                  <a:lnTo>
                    <a:pt x="7619" y="2902"/>
                  </a:lnTo>
                  <a:cubicBezTo>
                    <a:pt x="7619" y="1301"/>
                    <a:pt x="6285" y="1"/>
                    <a:pt x="4646" y="1"/>
                  </a:cubicBezTo>
                  <a:close/>
                </a:path>
              </a:pathLst>
            </a:custGeom>
            <a:solidFill>
              <a:srgbClr val="00959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" name="Google Shape;400;p25">
              <a:extLst>
                <a:ext uri="{FF2B5EF4-FFF2-40B4-BE49-F238E27FC236}">
                  <a16:creationId xmlns:a16="http://schemas.microsoft.com/office/drawing/2014/main" xmlns="" id="{81BEA4FB-D827-4DFF-82F5-34421F3DDFDD}"/>
                </a:ext>
              </a:extLst>
            </p:cNvPr>
            <p:cNvSpPr/>
            <p:nvPr/>
          </p:nvSpPr>
          <p:spPr>
            <a:xfrm>
              <a:off x="5025120" y="3079437"/>
              <a:ext cx="958783" cy="17833"/>
            </a:xfrm>
            <a:custGeom>
              <a:avLst/>
              <a:gdLst/>
              <a:ahLst/>
              <a:cxnLst/>
              <a:rect l="l" t="t" r="r" b="b"/>
              <a:pathLst>
                <a:path w="24087" h="448" extrusionOk="0">
                  <a:moveTo>
                    <a:pt x="229" y="1"/>
                  </a:moveTo>
                  <a:cubicBezTo>
                    <a:pt x="103" y="1"/>
                    <a:pt x="1" y="100"/>
                    <a:pt x="1" y="223"/>
                  </a:cubicBezTo>
                  <a:cubicBezTo>
                    <a:pt x="1" y="346"/>
                    <a:pt x="103" y="448"/>
                    <a:pt x="229" y="448"/>
                  </a:cubicBezTo>
                  <a:lnTo>
                    <a:pt x="23858" y="448"/>
                  </a:lnTo>
                  <a:cubicBezTo>
                    <a:pt x="23985" y="448"/>
                    <a:pt x="24087" y="346"/>
                    <a:pt x="24087" y="223"/>
                  </a:cubicBezTo>
                  <a:cubicBezTo>
                    <a:pt x="24087" y="100"/>
                    <a:pt x="23985" y="1"/>
                    <a:pt x="23858" y="1"/>
                  </a:cubicBezTo>
                  <a:close/>
                </a:path>
              </a:pathLst>
            </a:custGeom>
            <a:solidFill>
              <a:srgbClr val="00959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" name="Google Shape;401;p25">
              <a:extLst>
                <a:ext uri="{FF2B5EF4-FFF2-40B4-BE49-F238E27FC236}">
                  <a16:creationId xmlns:a16="http://schemas.microsoft.com/office/drawing/2014/main" xmlns="" id="{24E3D91C-2B01-41A0-B563-E8B860A67377}"/>
                </a:ext>
              </a:extLst>
            </p:cNvPr>
            <p:cNvSpPr/>
            <p:nvPr/>
          </p:nvSpPr>
          <p:spPr>
            <a:xfrm>
              <a:off x="6087975" y="3006074"/>
              <a:ext cx="303314" cy="296109"/>
            </a:xfrm>
            <a:custGeom>
              <a:avLst/>
              <a:gdLst/>
              <a:ahLst/>
              <a:cxnLst/>
              <a:rect l="l" t="t" r="r" b="b"/>
              <a:pathLst>
                <a:path w="7620" h="7439" extrusionOk="0">
                  <a:moveTo>
                    <a:pt x="4646" y="448"/>
                  </a:moveTo>
                  <a:cubicBezTo>
                    <a:pt x="6032" y="448"/>
                    <a:pt x="7162" y="1550"/>
                    <a:pt x="7162" y="2902"/>
                  </a:cubicBezTo>
                  <a:lnTo>
                    <a:pt x="7162" y="4537"/>
                  </a:lnTo>
                  <a:cubicBezTo>
                    <a:pt x="7162" y="5892"/>
                    <a:pt x="6032" y="6991"/>
                    <a:pt x="4646" y="6991"/>
                  </a:cubicBezTo>
                  <a:lnTo>
                    <a:pt x="2973" y="6991"/>
                  </a:lnTo>
                  <a:cubicBezTo>
                    <a:pt x="1585" y="6991"/>
                    <a:pt x="458" y="5892"/>
                    <a:pt x="458" y="4537"/>
                  </a:cubicBezTo>
                  <a:lnTo>
                    <a:pt x="458" y="2902"/>
                  </a:lnTo>
                  <a:cubicBezTo>
                    <a:pt x="458" y="1550"/>
                    <a:pt x="1585" y="448"/>
                    <a:pt x="2973" y="448"/>
                  </a:cubicBezTo>
                  <a:close/>
                  <a:moveTo>
                    <a:pt x="2973" y="0"/>
                  </a:moveTo>
                  <a:cubicBezTo>
                    <a:pt x="1335" y="0"/>
                    <a:pt x="0" y="1301"/>
                    <a:pt x="0" y="2902"/>
                  </a:cubicBezTo>
                  <a:lnTo>
                    <a:pt x="0" y="4537"/>
                  </a:lnTo>
                  <a:cubicBezTo>
                    <a:pt x="0" y="6138"/>
                    <a:pt x="1335" y="7438"/>
                    <a:pt x="2973" y="7438"/>
                  </a:cubicBezTo>
                  <a:lnTo>
                    <a:pt x="4646" y="7438"/>
                  </a:lnTo>
                  <a:cubicBezTo>
                    <a:pt x="6285" y="7438"/>
                    <a:pt x="7619" y="6138"/>
                    <a:pt x="7619" y="4537"/>
                  </a:cubicBezTo>
                  <a:lnTo>
                    <a:pt x="7619" y="2902"/>
                  </a:lnTo>
                  <a:cubicBezTo>
                    <a:pt x="7619" y="1301"/>
                    <a:pt x="6285" y="0"/>
                    <a:pt x="4646" y="0"/>
                  </a:cubicBezTo>
                  <a:close/>
                </a:path>
              </a:pathLst>
            </a:custGeom>
            <a:solidFill>
              <a:srgbClr val="00959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" name="Google Shape;402;p25">
              <a:extLst>
                <a:ext uri="{FF2B5EF4-FFF2-40B4-BE49-F238E27FC236}">
                  <a16:creationId xmlns:a16="http://schemas.microsoft.com/office/drawing/2014/main" xmlns="" id="{B9F88A24-E535-498F-98B7-444FD19FA6A0}"/>
                </a:ext>
              </a:extLst>
            </p:cNvPr>
            <p:cNvSpPr/>
            <p:nvPr/>
          </p:nvSpPr>
          <p:spPr>
            <a:xfrm>
              <a:off x="5021420" y="4094835"/>
              <a:ext cx="958783" cy="17793"/>
            </a:xfrm>
            <a:custGeom>
              <a:avLst/>
              <a:gdLst/>
              <a:ahLst/>
              <a:cxnLst/>
              <a:rect l="l" t="t" r="r" b="b"/>
              <a:pathLst>
                <a:path w="24087" h="447" extrusionOk="0">
                  <a:moveTo>
                    <a:pt x="229" y="0"/>
                  </a:moveTo>
                  <a:cubicBezTo>
                    <a:pt x="103" y="0"/>
                    <a:pt x="1" y="103"/>
                    <a:pt x="1" y="225"/>
                  </a:cubicBezTo>
                  <a:cubicBezTo>
                    <a:pt x="1" y="348"/>
                    <a:pt x="103" y="447"/>
                    <a:pt x="229" y="447"/>
                  </a:cubicBezTo>
                  <a:lnTo>
                    <a:pt x="23858" y="447"/>
                  </a:lnTo>
                  <a:cubicBezTo>
                    <a:pt x="23985" y="447"/>
                    <a:pt x="24087" y="348"/>
                    <a:pt x="24087" y="225"/>
                  </a:cubicBezTo>
                  <a:cubicBezTo>
                    <a:pt x="24087" y="103"/>
                    <a:pt x="23985" y="0"/>
                    <a:pt x="23858" y="0"/>
                  </a:cubicBezTo>
                  <a:close/>
                </a:path>
              </a:pathLst>
            </a:custGeom>
            <a:solidFill>
              <a:srgbClr val="00959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" name="Google Shape;403;p25">
              <a:extLst>
                <a:ext uri="{FF2B5EF4-FFF2-40B4-BE49-F238E27FC236}">
                  <a16:creationId xmlns:a16="http://schemas.microsoft.com/office/drawing/2014/main" xmlns="" id="{D09461DE-6DF0-4388-A302-9F309E9BAB4E}"/>
                </a:ext>
              </a:extLst>
            </p:cNvPr>
            <p:cNvSpPr/>
            <p:nvPr/>
          </p:nvSpPr>
          <p:spPr>
            <a:xfrm>
              <a:off x="5025120" y="2218125"/>
              <a:ext cx="958783" cy="17833"/>
            </a:xfrm>
            <a:custGeom>
              <a:avLst/>
              <a:gdLst/>
              <a:ahLst/>
              <a:cxnLst/>
              <a:rect l="l" t="t" r="r" b="b"/>
              <a:pathLst>
                <a:path w="24087" h="448" extrusionOk="0">
                  <a:moveTo>
                    <a:pt x="229" y="0"/>
                  </a:moveTo>
                  <a:cubicBezTo>
                    <a:pt x="103" y="0"/>
                    <a:pt x="1" y="100"/>
                    <a:pt x="1" y="222"/>
                  </a:cubicBezTo>
                  <a:cubicBezTo>
                    <a:pt x="1" y="349"/>
                    <a:pt x="103" y="448"/>
                    <a:pt x="229" y="448"/>
                  </a:cubicBezTo>
                  <a:lnTo>
                    <a:pt x="23858" y="448"/>
                  </a:lnTo>
                  <a:cubicBezTo>
                    <a:pt x="23985" y="448"/>
                    <a:pt x="24087" y="349"/>
                    <a:pt x="24087" y="222"/>
                  </a:cubicBezTo>
                  <a:cubicBezTo>
                    <a:pt x="24087" y="100"/>
                    <a:pt x="23985" y="0"/>
                    <a:pt x="23858" y="0"/>
                  </a:cubicBezTo>
                  <a:close/>
                </a:path>
              </a:pathLst>
            </a:custGeom>
            <a:solidFill>
              <a:srgbClr val="00959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" name="Google Shape;404;p25">
              <a:extLst>
                <a:ext uri="{FF2B5EF4-FFF2-40B4-BE49-F238E27FC236}">
                  <a16:creationId xmlns:a16="http://schemas.microsoft.com/office/drawing/2014/main" xmlns="" id="{60434A6F-0F14-4317-84A7-1C182E3BCA57}"/>
                </a:ext>
              </a:extLst>
            </p:cNvPr>
            <p:cNvSpPr/>
            <p:nvPr/>
          </p:nvSpPr>
          <p:spPr>
            <a:xfrm>
              <a:off x="5025120" y="2700656"/>
              <a:ext cx="958783" cy="17673"/>
            </a:xfrm>
            <a:custGeom>
              <a:avLst/>
              <a:gdLst/>
              <a:ahLst/>
              <a:cxnLst/>
              <a:rect l="l" t="t" r="r" b="b"/>
              <a:pathLst>
                <a:path w="24087" h="444" extrusionOk="0">
                  <a:moveTo>
                    <a:pt x="229" y="0"/>
                  </a:moveTo>
                  <a:cubicBezTo>
                    <a:pt x="103" y="0"/>
                    <a:pt x="1" y="99"/>
                    <a:pt x="1" y="222"/>
                  </a:cubicBezTo>
                  <a:cubicBezTo>
                    <a:pt x="1" y="345"/>
                    <a:pt x="103" y="443"/>
                    <a:pt x="229" y="443"/>
                  </a:cubicBezTo>
                  <a:lnTo>
                    <a:pt x="23858" y="443"/>
                  </a:lnTo>
                  <a:cubicBezTo>
                    <a:pt x="23985" y="443"/>
                    <a:pt x="24087" y="345"/>
                    <a:pt x="24087" y="222"/>
                  </a:cubicBezTo>
                  <a:cubicBezTo>
                    <a:pt x="24087" y="99"/>
                    <a:pt x="23985" y="0"/>
                    <a:pt x="23858" y="0"/>
                  </a:cubicBezTo>
                  <a:close/>
                </a:path>
              </a:pathLst>
            </a:custGeom>
            <a:solidFill>
              <a:srgbClr val="00959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" name="Google Shape;405;p25">
              <a:extLst>
                <a:ext uri="{FF2B5EF4-FFF2-40B4-BE49-F238E27FC236}">
                  <a16:creationId xmlns:a16="http://schemas.microsoft.com/office/drawing/2014/main" xmlns="" id="{B5C3623E-FAE7-4299-9EA8-D2D96E7E4725}"/>
                </a:ext>
              </a:extLst>
            </p:cNvPr>
            <p:cNvSpPr/>
            <p:nvPr/>
          </p:nvSpPr>
          <p:spPr>
            <a:xfrm>
              <a:off x="5025120" y="3187987"/>
              <a:ext cx="958783" cy="17872"/>
            </a:xfrm>
            <a:custGeom>
              <a:avLst/>
              <a:gdLst/>
              <a:ahLst/>
              <a:cxnLst/>
              <a:rect l="l" t="t" r="r" b="b"/>
              <a:pathLst>
                <a:path w="24087" h="449" extrusionOk="0">
                  <a:moveTo>
                    <a:pt x="229" y="1"/>
                  </a:moveTo>
                  <a:cubicBezTo>
                    <a:pt x="103" y="1"/>
                    <a:pt x="1" y="100"/>
                    <a:pt x="1" y="226"/>
                  </a:cubicBezTo>
                  <a:cubicBezTo>
                    <a:pt x="1" y="349"/>
                    <a:pt x="103" y="448"/>
                    <a:pt x="229" y="448"/>
                  </a:cubicBezTo>
                  <a:lnTo>
                    <a:pt x="23858" y="448"/>
                  </a:lnTo>
                  <a:cubicBezTo>
                    <a:pt x="23985" y="448"/>
                    <a:pt x="24087" y="349"/>
                    <a:pt x="24087" y="226"/>
                  </a:cubicBezTo>
                  <a:cubicBezTo>
                    <a:pt x="24087" y="100"/>
                    <a:pt x="23985" y="1"/>
                    <a:pt x="23858" y="1"/>
                  </a:cubicBezTo>
                  <a:close/>
                </a:path>
              </a:pathLst>
            </a:custGeom>
            <a:solidFill>
              <a:srgbClr val="00959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" name="Google Shape;406;p25">
              <a:extLst>
                <a:ext uri="{FF2B5EF4-FFF2-40B4-BE49-F238E27FC236}">
                  <a16:creationId xmlns:a16="http://schemas.microsoft.com/office/drawing/2014/main" xmlns="" id="{CD8DA174-EEE6-408E-B934-48D84AA9A520}"/>
                </a:ext>
              </a:extLst>
            </p:cNvPr>
            <p:cNvSpPr/>
            <p:nvPr/>
          </p:nvSpPr>
          <p:spPr>
            <a:xfrm>
              <a:off x="5021420" y="4203505"/>
              <a:ext cx="958783" cy="17713"/>
            </a:xfrm>
            <a:custGeom>
              <a:avLst/>
              <a:gdLst/>
              <a:ahLst/>
              <a:cxnLst/>
              <a:rect l="l" t="t" r="r" b="b"/>
              <a:pathLst>
                <a:path w="24087" h="445" extrusionOk="0">
                  <a:moveTo>
                    <a:pt x="229" y="1"/>
                  </a:moveTo>
                  <a:cubicBezTo>
                    <a:pt x="103" y="1"/>
                    <a:pt x="1" y="100"/>
                    <a:pt x="1" y="223"/>
                  </a:cubicBezTo>
                  <a:cubicBezTo>
                    <a:pt x="1" y="346"/>
                    <a:pt x="103" y="445"/>
                    <a:pt x="229" y="445"/>
                  </a:cubicBezTo>
                  <a:lnTo>
                    <a:pt x="23858" y="445"/>
                  </a:lnTo>
                  <a:cubicBezTo>
                    <a:pt x="23985" y="445"/>
                    <a:pt x="24087" y="346"/>
                    <a:pt x="24087" y="223"/>
                  </a:cubicBezTo>
                  <a:cubicBezTo>
                    <a:pt x="24087" y="100"/>
                    <a:pt x="23985" y="1"/>
                    <a:pt x="23858" y="1"/>
                  </a:cubicBezTo>
                  <a:close/>
                </a:path>
              </a:pathLst>
            </a:custGeom>
            <a:solidFill>
              <a:srgbClr val="00959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" name="Google Shape;407;p25">
              <a:extLst>
                <a:ext uri="{FF2B5EF4-FFF2-40B4-BE49-F238E27FC236}">
                  <a16:creationId xmlns:a16="http://schemas.microsoft.com/office/drawing/2014/main" xmlns="" id="{662630E4-027D-4604-A1FD-0B337307270D}"/>
                </a:ext>
              </a:extLst>
            </p:cNvPr>
            <p:cNvSpPr/>
            <p:nvPr/>
          </p:nvSpPr>
          <p:spPr>
            <a:xfrm>
              <a:off x="6084275" y="4021592"/>
              <a:ext cx="303314" cy="296109"/>
            </a:xfrm>
            <a:custGeom>
              <a:avLst/>
              <a:gdLst/>
              <a:ahLst/>
              <a:cxnLst/>
              <a:rect l="l" t="t" r="r" b="b"/>
              <a:pathLst>
                <a:path w="7620" h="7439" extrusionOk="0">
                  <a:moveTo>
                    <a:pt x="4646" y="443"/>
                  </a:moveTo>
                  <a:cubicBezTo>
                    <a:pt x="6032" y="443"/>
                    <a:pt x="7162" y="1546"/>
                    <a:pt x="7162" y="2901"/>
                  </a:cubicBezTo>
                  <a:lnTo>
                    <a:pt x="7162" y="4536"/>
                  </a:lnTo>
                  <a:cubicBezTo>
                    <a:pt x="7162" y="5888"/>
                    <a:pt x="6032" y="6991"/>
                    <a:pt x="4646" y="6991"/>
                  </a:cubicBezTo>
                  <a:lnTo>
                    <a:pt x="2973" y="6991"/>
                  </a:lnTo>
                  <a:cubicBezTo>
                    <a:pt x="1585" y="6991"/>
                    <a:pt x="458" y="5888"/>
                    <a:pt x="458" y="4536"/>
                  </a:cubicBezTo>
                  <a:lnTo>
                    <a:pt x="458" y="2901"/>
                  </a:lnTo>
                  <a:cubicBezTo>
                    <a:pt x="458" y="1546"/>
                    <a:pt x="1585" y="443"/>
                    <a:pt x="2973" y="443"/>
                  </a:cubicBezTo>
                  <a:close/>
                  <a:moveTo>
                    <a:pt x="2973" y="0"/>
                  </a:moveTo>
                  <a:cubicBezTo>
                    <a:pt x="1335" y="0"/>
                    <a:pt x="0" y="1300"/>
                    <a:pt x="0" y="2901"/>
                  </a:cubicBezTo>
                  <a:lnTo>
                    <a:pt x="0" y="4536"/>
                  </a:lnTo>
                  <a:cubicBezTo>
                    <a:pt x="0" y="6134"/>
                    <a:pt x="1335" y="7438"/>
                    <a:pt x="2973" y="7438"/>
                  </a:cubicBezTo>
                  <a:lnTo>
                    <a:pt x="4646" y="7438"/>
                  </a:lnTo>
                  <a:cubicBezTo>
                    <a:pt x="6285" y="7438"/>
                    <a:pt x="7619" y="6134"/>
                    <a:pt x="7619" y="4536"/>
                  </a:cubicBezTo>
                  <a:lnTo>
                    <a:pt x="7619" y="2901"/>
                  </a:lnTo>
                  <a:cubicBezTo>
                    <a:pt x="7619" y="1300"/>
                    <a:pt x="6285" y="0"/>
                    <a:pt x="4646" y="0"/>
                  </a:cubicBezTo>
                  <a:close/>
                </a:path>
              </a:pathLst>
            </a:custGeom>
            <a:solidFill>
              <a:srgbClr val="00959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" name="Google Shape;408;p25">
              <a:extLst>
                <a:ext uri="{FF2B5EF4-FFF2-40B4-BE49-F238E27FC236}">
                  <a16:creationId xmlns:a16="http://schemas.microsoft.com/office/drawing/2014/main" xmlns="" id="{E684EB77-70C1-415B-800F-AB23E79E3E07}"/>
                </a:ext>
              </a:extLst>
            </p:cNvPr>
            <p:cNvSpPr/>
            <p:nvPr/>
          </p:nvSpPr>
          <p:spPr>
            <a:xfrm>
              <a:off x="6103659" y="2002457"/>
              <a:ext cx="304747" cy="273182"/>
            </a:xfrm>
            <a:custGeom>
              <a:avLst/>
              <a:gdLst/>
              <a:ahLst/>
              <a:cxnLst/>
              <a:rect l="l" t="t" r="r" b="b"/>
              <a:pathLst>
                <a:path w="7656" h="6863" extrusionOk="0">
                  <a:moveTo>
                    <a:pt x="6406" y="1"/>
                  </a:moveTo>
                  <a:cubicBezTo>
                    <a:pt x="5991" y="1"/>
                    <a:pt x="5565" y="203"/>
                    <a:pt x="5372" y="670"/>
                  </a:cubicBezTo>
                  <a:cubicBezTo>
                    <a:pt x="4972" y="1647"/>
                    <a:pt x="4536" y="2616"/>
                    <a:pt x="3945" y="3496"/>
                  </a:cubicBezTo>
                  <a:cubicBezTo>
                    <a:pt x="3713" y="3845"/>
                    <a:pt x="3351" y="4490"/>
                    <a:pt x="2965" y="4664"/>
                  </a:cubicBezTo>
                  <a:cubicBezTo>
                    <a:pt x="2869" y="4709"/>
                    <a:pt x="2910" y="4779"/>
                    <a:pt x="2884" y="4779"/>
                  </a:cubicBezTo>
                  <a:cubicBezTo>
                    <a:pt x="2867" y="4779"/>
                    <a:pt x="2820" y="4748"/>
                    <a:pt x="2682" y="4657"/>
                  </a:cubicBezTo>
                  <a:cubicBezTo>
                    <a:pt x="2456" y="4514"/>
                    <a:pt x="2252" y="4237"/>
                    <a:pt x="2084" y="4036"/>
                  </a:cubicBezTo>
                  <a:cubicBezTo>
                    <a:pt x="1884" y="3796"/>
                    <a:pt x="1648" y="3696"/>
                    <a:pt x="1417" y="3696"/>
                  </a:cubicBezTo>
                  <a:cubicBezTo>
                    <a:pt x="685" y="3696"/>
                    <a:pt x="0" y="4702"/>
                    <a:pt x="630" y="5459"/>
                  </a:cubicBezTo>
                  <a:cubicBezTo>
                    <a:pt x="1095" y="6016"/>
                    <a:pt x="1740" y="6644"/>
                    <a:pt x="2477" y="6818"/>
                  </a:cubicBezTo>
                  <a:cubicBezTo>
                    <a:pt x="2606" y="6848"/>
                    <a:pt x="2731" y="6863"/>
                    <a:pt x="2853" y="6863"/>
                  </a:cubicBezTo>
                  <a:cubicBezTo>
                    <a:pt x="3571" y="6863"/>
                    <a:pt x="4162" y="6367"/>
                    <a:pt x="4652" y="5855"/>
                  </a:cubicBezTo>
                  <a:cubicBezTo>
                    <a:pt x="5925" y="4538"/>
                    <a:pt x="6672" y="2869"/>
                    <a:pt x="7356" y="1206"/>
                  </a:cubicBezTo>
                  <a:cubicBezTo>
                    <a:pt x="7655" y="478"/>
                    <a:pt x="7043" y="1"/>
                    <a:pt x="6406" y="1"/>
                  </a:cubicBezTo>
                  <a:close/>
                </a:path>
              </a:pathLst>
            </a:custGeom>
            <a:solidFill>
              <a:srgbClr val="FF9F1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" name="Google Shape;409;p25">
              <a:extLst>
                <a:ext uri="{FF2B5EF4-FFF2-40B4-BE49-F238E27FC236}">
                  <a16:creationId xmlns:a16="http://schemas.microsoft.com/office/drawing/2014/main" xmlns="" id="{BFEFC82B-344E-4E12-82A9-63F531734A6E}"/>
                </a:ext>
              </a:extLst>
            </p:cNvPr>
            <p:cNvSpPr/>
            <p:nvPr/>
          </p:nvSpPr>
          <p:spPr>
            <a:xfrm>
              <a:off x="5282465" y="1608896"/>
              <a:ext cx="831885" cy="159698"/>
            </a:xfrm>
            <a:custGeom>
              <a:avLst/>
              <a:gdLst/>
              <a:ahLst/>
              <a:cxnLst/>
              <a:rect l="l" t="t" r="r" b="b"/>
              <a:pathLst>
                <a:path w="20899" h="4012" extrusionOk="0">
                  <a:moveTo>
                    <a:pt x="18" y="0"/>
                  </a:moveTo>
                  <a:cubicBezTo>
                    <a:pt x="8" y="103"/>
                    <a:pt x="0" y="208"/>
                    <a:pt x="0" y="314"/>
                  </a:cubicBezTo>
                  <a:lnTo>
                    <a:pt x="0" y="4011"/>
                  </a:lnTo>
                  <a:lnTo>
                    <a:pt x="20899" y="4011"/>
                  </a:lnTo>
                  <a:lnTo>
                    <a:pt x="20899" y="314"/>
                  </a:lnTo>
                  <a:cubicBezTo>
                    <a:pt x="20899" y="208"/>
                    <a:pt x="20892" y="103"/>
                    <a:pt x="20879" y="0"/>
                  </a:cubicBezTo>
                  <a:close/>
                </a:path>
              </a:pathLst>
            </a:custGeom>
            <a:solidFill>
              <a:srgbClr val="291E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" name="Google Shape;410;p25">
              <a:extLst>
                <a:ext uri="{FF2B5EF4-FFF2-40B4-BE49-F238E27FC236}">
                  <a16:creationId xmlns:a16="http://schemas.microsoft.com/office/drawing/2014/main" xmlns="" id="{64171D6E-7FC8-4274-8AB0-CD0B1EB43903}"/>
                </a:ext>
              </a:extLst>
            </p:cNvPr>
            <p:cNvSpPr/>
            <p:nvPr/>
          </p:nvSpPr>
          <p:spPr>
            <a:xfrm>
              <a:off x="5282465" y="1768557"/>
              <a:ext cx="831885" cy="14967"/>
            </a:xfrm>
            <a:custGeom>
              <a:avLst/>
              <a:gdLst/>
              <a:ahLst/>
              <a:cxnLst/>
              <a:rect l="l" t="t" r="r" b="b"/>
              <a:pathLst>
                <a:path w="20899" h="376" extrusionOk="0">
                  <a:moveTo>
                    <a:pt x="0" y="0"/>
                  </a:moveTo>
                  <a:lnTo>
                    <a:pt x="0" y="317"/>
                  </a:lnTo>
                  <a:lnTo>
                    <a:pt x="0" y="376"/>
                  </a:lnTo>
                  <a:lnTo>
                    <a:pt x="20899" y="376"/>
                  </a:lnTo>
                  <a:lnTo>
                    <a:pt x="20899" y="317"/>
                  </a:lnTo>
                  <a:lnTo>
                    <a:pt x="20899" y="0"/>
                  </a:lnTo>
                  <a:close/>
                </a:path>
              </a:pathLst>
            </a:custGeom>
            <a:solidFill>
              <a:srgbClr val="4E515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" name="Google Shape;411;p25">
              <a:extLst>
                <a:ext uri="{FF2B5EF4-FFF2-40B4-BE49-F238E27FC236}">
                  <a16:creationId xmlns:a16="http://schemas.microsoft.com/office/drawing/2014/main" xmlns="" id="{DDBE2211-BF88-4488-9201-9C4DB31E4EA9}"/>
                </a:ext>
              </a:extLst>
            </p:cNvPr>
            <p:cNvSpPr/>
            <p:nvPr/>
          </p:nvSpPr>
          <p:spPr>
            <a:xfrm>
              <a:off x="5282465" y="1783484"/>
              <a:ext cx="831885" cy="104409"/>
            </a:xfrm>
            <a:custGeom>
              <a:avLst/>
              <a:gdLst/>
              <a:ahLst/>
              <a:cxnLst/>
              <a:rect l="l" t="t" r="r" b="b"/>
              <a:pathLst>
                <a:path w="20899" h="2623" extrusionOk="0">
                  <a:moveTo>
                    <a:pt x="0" y="1"/>
                  </a:moveTo>
                  <a:cubicBezTo>
                    <a:pt x="31" y="1448"/>
                    <a:pt x="1253" y="2622"/>
                    <a:pt x="2742" y="2622"/>
                  </a:cubicBezTo>
                  <a:lnTo>
                    <a:pt x="18154" y="2622"/>
                  </a:lnTo>
                  <a:cubicBezTo>
                    <a:pt x="19642" y="2622"/>
                    <a:pt x="20865" y="1448"/>
                    <a:pt x="20899" y="1"/>
                  </a:cubicBezTo>
                  <a:close/>
                </a:path>
              </a:pathLst>
            </a:custGeom>
            <a:solidFill>
              <a:srgbClr val="827F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" name="Google Shape;412;p25">
              <a:extLst>
                <a:ext uri="{FF2B5EF4-FFF2-40B4-BE49-F238E27FC236}">
                  <a16:creationId xmlns:a16="http://schemas.microsoft.com/office/drawing/2014/main" xmlns="" id="{B3BD4724-EDD9-43A3-8910-ED468422C9CF}"/>
                </a:ext>
              </a:extLst>
            </p:cNvPr>
            <p:cNvSpPr/>
            <p:nvPr/>
          </p:nvSpPr>
          <p:spPr>
            <a:xfrm>
              <a:off x="5282465" y="1345102"/>
              <a:ext cx="831885" cy="515992"/>
            </a:xfrm>
            <a:custGeom>
              <a:avLst/>
              <a:gdLst/>
              <a:ahLst/>
              <a:cxnLst/>
              <a:rect l="l" t="t" r="r" b="b"/>
              <a:pathLst>
                <a:path w="20899" h="12963" extrusionOk="0">
                  <a:moveTo>
                    <a:pt x="12098" y="1599"/>
                  </a:moveTo>
                  <a:cubicBezTo>
                    <a:pt x="12505" y="1599"/>
                    <a:pt x="12836" y="1923"/>
                    <a:pt x="12836" y="2319"/>
                  </a:cubicBezTo>
                  <a:cubicBezTo>
                    <a:pt x="12836" y="2715"/>
                    <a:pt x="12505" y="3036"/>
                    <a:pt x="12098" y="3036"/>
                  </a:cubicBezTo>
                  <a:lnTo>
                    <a:pt x="8798" y="3036"/>
                  </a:lnTo>
                  <a:cubicBezTo>
                    <a:pt x="8391" y="3036"/>
                    <a:pt x="8060" y="2715"/>
                    <a:pt x="8060" y="2319"/>
                  </a:cubicBezTo>
                  <a:cubicBezTo>
                    <a:pt x="8060" y="1923"/>
                    <a:pt x="8391" y="1599"/>
                    <a:pt x="8798" y="1599"/>
                  </a:cubicBezTo>
                  <a:close/>
                  <a:moveTo>
                    <a:pt x="7930" y="1"/>
                  </a:moveTo>
                  <a:cubicBezTo>
                    <a:pt x="6422" y="1"/>
                    <a:pt x="5185" y="1206"/>
                    <a:pt x="5185" y="2681"/>
                  </a:cubicBezTo>
                  <a:lnTo>
                    <a:pt x="5185" y="3593"/>
                  </a:lnTo>
                  <a:lnTo>
                    <a:pt x="2742" y="3593"/>
                  </a:lnTo>
                  <a:cubicBezTo>
                    <a:pt x="1233" y="3593"/>
                    <a:pt x="0" y="4797"/>
                    <a:pt x="0" y="6272"/>
                  </a:cubicBezTo>
                  <a:lnTo>
                    <a:pt x="0" y="10286"/>
                  </a:lnTo>
                  <a:cubicBezTo>
                    <a:pt x="0" y="11757"/>
                    <a:pt x="1233" y="12963"/>
                    <a:pt x="2742" y="12963"/>
                  </a:cubicBezTo>
                  <a:lnTo>
                    <a:pt x="18154" y="12963"/>
                  </a:lnTo>
                  <a:cubicBezTo>
                    <a:pt x="19663" y="12963"/>
                    <a:pt x="20899" y="11757"/>
                    <a:pt x="20899" y="10286"/>
                  </a:cubicBezTo>
                  <a:lnTo>
                    <a:pt x="20899" y="6272"/>
                  </a:lnTo>
                  <a:cubicBezTo>
                    <a:pt x="20899" y="4797"/>
                    <a:pt x="19663" y="3593"/>
                    <a:pt x="18154" y="3593"/>
                  </a:cubicBezTo>
                  <a:lnTo>
                    <a:pt x="15710" y="3593"/>
                  </a:lnTo>
                  <a:lnTo>
                    <a:pt x="15710" y="2681"/>
                  </a:lnTo>
                  <a:cubicBezTo>
                    <a:pt x="15710" y="1206"/>
                    <a:pt x="14478" y="1"/>
                    <a:pt x="12968" y="1"/>
                  </a:cubicBezTo>
                  <a:close/>
                </a:path>
              </a:pathLst>
            </a:custGeom>
            <a:solidFill>
              <a:srgbClr val="E8EEE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" name="Google Shape;413;p25">
              <a:extLst>
                <a:ext uri="{FF2B5EF4-FFF2-40B4-BE49-F238E27FC236}">
                  <a16:creationId xmlns:a16="http://schemas.microsoft.com/office/drawing/2014/main" xmlns="" id="{D8F1D655-2D1D-4893-9236-028FD6E7A1D0}"/>
                </a:ext>
              </a:extLst>
            </p:cNvPr>
            <p:cNvSpPr/>
            <p:nvPr/>
          </p:nvSpPr>
          <p:spPr>
            <a:xfrm>
              <a:off x="5336282" y="1680745"/>
              <a:ext cx="35227" cy="26709"/>
            </a:xfrm>
            <a:custGeom>
              <a:avLst/>
              <a:gdLst/>
              <a:ahLst/>
              <a:cxnLst/>
              <a:rect l="l" t="t" r="r" b="b"/>
              <a:pathLst>
                <a:path w="885" h="671" extrusionOk="0">
                  <a:moveTo>
                    <a:pt x="444" y="1"/>
                  </a:moveTo>
                  <a:cubicBezTo>
                    <a:pt x="3" y="1"/>
                    <a:pt x="0" y="670"/>
                    <a:pt x="444" y="670"/>
                  </a:cubicBezTo>
                  <a:cubicBezTo>
                    <a:pt x="884" y="670"/>
                    <a:pt x="884" y="1"/>
                    <a:pt x="4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" name="Google Shape;414;p25">
              <a:extLst>
                <a:ext uri="{FF2B5EF4-FFF2-40B4-BE49-F238E27FC236}">
                  <a16:creationId xmlns:a16="http://schemas.microsoft.com/office/drawing/2014/main" xmlns="" id="{093F84F8-F51B-4C31-9CDD-FD8F50DF2345}"/>
                </a:ext>
              </a:extLst>
            </p:cNvPr>
            <p:cNvSpPr/>
            <p:nvPr/>
          </p:nvSpPr>
          <p:spPr>
            <a:xfrm>
              <a:off x="5338471" y="1726363"/>
              <a:ext cx="126381" cy="98876"/>
            </a:xfrm>
            <a:custGeom>
              <a:avLst/>
              <a:gdLst/>
              <a:ahLst/>
              <a:cxnLst/>
              <a:rect l="l" t="t" r="r" b="b"/>
              <a:pathLst>
                <a:path w="3175" h="2484" extrusionOk="0">
                  <a:moveTo>
                    <a:pt x="457" y="1"/>
                  </a:moveTo>
                  <a:cubicBezTo>
                    <a:pt x="286" y="1"/>
                    <a:pt x="101" y="107"/>
                    <a:pt x="75" y="319"/>
                  </a:cubicBezTo>
                  <a:cubicBezTo>
                    <a:pt x="0" y="927"/>
                    <a:pt x="102" y="1538"/>
                    <a:pt x="608" y="1944"/>
                  </a:cubicBezTo>
                  <a:cubicBezTo>
                    <a:pt x="1195" y="2419"/>
                    <a:pt x="2004" y="2460"/>
                    <a:pt x="2731" y="2483"/>
                  </a:cubicBezTo>
                  <a:cubicBezTo>
                    <a:pt x="2735" y="2484"/>
                    <a:pt x="2740" y="2484"/>
                    <a:pt x="2744" y="2484"/>
                  </a:cubicBezTo>
                  <a:cubicBezTo>
                    <a:pt x="3175" y="2484"/>
                    <a:pt x="3167" y="1828"/>
                    <a:pt x="2731" y="1814"/>
                  </a:cubicBezTo>
                  <a:cubicBezTo>
                    <a:pt x="2195" y="1798"/>
                    <a:pt x="1563" y="1798"/>
                    <a:pt x="1106" y="1477"/>
                  </a:cubicBezTo>
                  <a:cubicBezTo>
                    <a:pt x="710" y="1200"/>
                    <a:pt x="706" y="756"/>
                    <a:pt x="758" y="319"/>
                  </a:cubicBezTo>
                  <a:cubicBezTo>
                    <a:pt x="785" y="106"/>
                    <a:pt x="628" y="1"/>
                    <a:pt x="45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" name="Google Shape;415;p25">
              <a:extLst>
                <a:ext uri="{FF2B5EF4-FFF2-40B4-BE49-F238E27FC236}">
                  <a16:creationId xmlns:a16="http://schemas.microsoft.com/office/drawing/2014/main" xmlns="" id="{70CBF27C-593B-4498-B635-028BFDD33E49}"/>
                </a:ext>
              </a:extLst>
            </p:cNvPr>
            <p:cNvSpPr/>
            <p:nvPr/>
          </p:nvSpPr>
          <p:spPr>
            <a:xfrm>
              <a:off x="5021420" y="3604223"/>
              <a:ext cx="958783" cy="17793"/>
            </a:xfrm>
            <a:custGeom>
              <a:avLst/>
              <a:gdLst/>
              <a:ahLst/>
              <a:cxnLst/>
              <a:rect l="l" t="t" r="r" b="b"/>
              <a:pathLst>
                <a:path w="24087" h="447" extrusionOk="0">
                  <a:moveTo>
                    <a:pt x="229" y="0"/>
                  </a:moveTo>
                  <a:cubicBezTo>
                    <a:pt x="103" y="0"/>
                    <a:pt x="1" y="103"/>
                    <a:pt x="1" y="225"/>
                  </a:cubicBezTo>
                  <a:cubicBezTo>
                    <a:pt x="1" y="348"/>
                    <a:pt x="103" y="447"/>
                    <a:pt x="229" y="447"/>
                  </a:cubicBezTo>
                  <a:lnTo>
                    <a:pt x="23858" y="447"/>
                  </a:lnTo>
                  <a:cubicBezTo>
                    <a:pt x="23985" y="447"/>
                    <a:pt x="24087" y="348"/>
                    <a:pt x="24087" y="225"/>
                  </a:cubicBezTo>
                  <a:cubicBezTo>
                    <a:pt x="24087" y="103"/>
                    <a:pt x="23985" y="0"/>
                    <a:pt x="23858" y="0"/>
                  </a:cubicBezTo>
                  <a:close/>
                </a:path>
              </a:pathLst>
            </a:custGeom>
            <a:solidFill>
              <a:srgbClr val="00959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9" name="Google Shape;416;p25">
              <a:extLst>
                <a:ext uri="{FF2B5EF4-FFF2-40B4-BE49-F238E27FC236}">
                  <a16:creationId xmlns:a16="http://schemas.microsoft.com/office/drawing/2014/main" xmlns="" id="{2C10EC74-103A-4B36-AFD9-DD0C10AC407D}"/>
                </a:ext>
              </a:extLst>
            </p:cNvPr>
            <p:cNvSpPr/>
            <p:nvPr/>
          </p:nvSpPr>
          <p:spPr>
            <a:xfrm>
              <a:off x="5021420" y="3712893"/>
              <a:ext cx="958783" cy="17713"/>
            </a:xfrm>
            <a:custGeom>
              <a:avLst/>
              <a:gdLst/>
              <a:ahLst/>
              <a:cxnLst/>
              <a:rect l="l" t="t" r="r" b="b"/>
              <a:pathLst>
                <a:path w="24087" h="445" extrusionOk="0">
                  <a:moveTo>
                    <a:pt x="229" y="1"/>
                  </a:moveTo>
                  <a:cubicBezTo>
                    <a:pt x="103" y="1"/>
                    <a:pt x="1" y="100"/>
                    <a:pt x="1" y="223"/>
                  </a:cubicBezTo>
                  <a:cubicBezTo>
                    <a:pt x="1" y="346"/>
                    <a:pt x="103" y="445"/>
                    <a:pt x="229" y="445"/>
                  </a:cubicBezTo>
                  <a:lnTo>
                    <a:pt x="23858" y="445"/>
                  </a:lnTo>
                  <a:cubicBezTo>
                    <a:pt x="23985" y="445"/>
                    <a:pt x="24087" y="346"/>
                    <a:pt x="24087" y="223"/>
                  </a:cubicBezTo>
                  <a:cubicBezTo>
                    <a:pt x="24087" y="100"/>
                    <a:pt x="23985" y="1"/>
                    <a:pt x="23858" y="1"/>
                  </a:cubicBezTo>
                  <a:close/>
                </a:path>
              </a:pathLst>
            </a:custGeom>
            <a:solidFill>
              <a:srgbClr val="00959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0" name="Google Shape;417;p25">
              <a:extLst>
                <a:ext uri="{FF2B5EF4-FFF2-40B4-BE49-F238E27FC236}">
                  <a16:creationId xmlns:a16="http://schemas.microsoft.com/office/drawing/2014/main" xmlns="" id="{13BEBEDA-9057-435E-B36F-6DE8AAAF8B61}"/>
                </a:ext>
              </a:extLst>
            </p:cNvPr>
            <p:cNvSpPr/>
            <p:nvPr/>
          </p:nvSpPr>
          <p:spPr>
            <a:xfrm>
              <a:off x="6084275" y="3530980"/>
              <a:ext cx="303314" cy="296109"/>
            </a:xfrm>
            <a:custGeom>
              <a:avLst/>
              <a:gdLst/>
              <a:ahLst/>
              <a:cxnLst/>
              <a:rect l="l" t="t" r="r" b="b"/>
              <a:pathLst>
                <a:path w="7620" h="7439" extrusionOk="0">
                  <a:moveTo>
                    <a:pt x="4646" y="443"/>
                  </a:moveTo>
                  <a:cubicBezTo>
                    <a:pt x="6032" y="443"/>
                    <a:pt x="7162" y="1546"/>
                    <a:pt x="7162" y="2901"/>
                  </a:cubicBezTo>
                  <a:lnTo>
                    <a:pt x="7162" y="4536"/>
                  </a:lnTo>
                  <a:cubicBezTo>
                    <a:pt x="7162" y="5888"/>
                    <a:pt x="6032" y="6991"/>
                    <a:pt x="4646" y="6991"/>
                  </a:cubicBezTo>
                  <a:lnTo>
                    <a:pt x="2973" y="6991"/>
                  </a:lnTo>
                  <a:cubicBezTo>
                    <a:pt x="1585" y="6991"/>
                    <a:pt x="458" y="5888"/>
                    <a:pt x="458" y="4536"/>
                  </a:cubicBezTo>
                  <a:lnTo>
                    <a:pt x="458" y="2901"/>
                  </a:lnTo>
                  <a:cubicBezTo>
                    <a:pt x="458" y="1546"/>
                    <a:pt x="1585" y="443"/>
                    <a:pt x="2973" y="443"/>
                  </a:cubicBezTo>
                  <a:close/>
                  <a:moveTo>
                    <a:pt x="2973" y="0"/>
                  </a:moveTo>
                  <a:cubicBezTo>
                    <a:pt x="1335" y="0"/>
                    <a:pt x="0" y="1300"/>
                    <a:pt x="0" y="2901"/>
                  </a:cubicBezTo>
                  <a:lnTo>
                    <a:pt x="0" y="4536"/>
                  </a:lnTo>
                  <a:cubicBezTo>
                    <a:pt x="0" y="6134"/>
                    <a:pt x="1335" y="7438"/>
                    <a:pt x="2973" y="7438"/>
                  </a:cubicBezTo>
                  <a:lnTo>
                    <a:pt x="4646" y="7438"/>
                  </a:lnTo>
                  <a:cubicBezTo>
                    <a:pt x="6285" y="7438"/>
                    <a:pt x="7619" y="6134"/>
                    <a:pt x="7619" y="4536"/>
                  </a:cubicBezTo>
                  <a:lnTo>
                    <a:pt x="7619" y="2901"/>
                  </a:lnTo>
                  <a:cubicBezTo>
                    <a:pt x="7619" y="1300"/>
                    <a:pt x="6285" y="0"/>
                    <a:pt x="4646" y="0"/>
                  </a:cubicBezTo>
                  <a:close/>
                </a:path>
              </a:pathLst>
            </a:custGeom>
            <a:solidFill>
              <a:srgbClr val="00959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51" name="Google Shape;418;p25">
            <a:extLst>
              <a:ext uri="{FF2B5EF4-FFF2-40B4-BE49-F238E27FC236}">
                <a16:creationId xmlns:a16="http://schemas.microsoft.com/office/drawing/2014/main" xmlns="" id="{6C0E07C9-6EB8-44AE-B5AD-08AAD00E41E4}"/>
              </a:ext>
            </a:extLst>
          </p:cNvPr>
          <p:cNvGrpSpPr/>
          <p:nvPr/>
        </p:nvGrpSpPr>
        <p:grpSpPr>
          <a:xfrm>
            <a:off x="4516814" y="5404308"/>
            <a:ext cx="990781" cy="1505389"/>
            <a:chOff x="2670950" y="1672175"/>
            <a:chExt cx="143500" cy="163525"/>
          </a:xfrm>
        </p:grpSpPr>
        <p:sp>
          <p:nvSpPr>
            <p:cNvPr id="52" name="Google Shape;419;p25">
              <a:extLst>
                <a:ext uri="{FF2B5EF4-FFF2-40B4-BE49-F238E27FC236}">
                  <a16:creationId xmlns:a16="http://schemas.microsoft.com/office/drawing/2014/main" xmlns="" id="{195B0E23-7433-4C6C-B9CD-910E295F4290}"/>
                </a:ext>
              </a:extLst>
            </p:cNvPr>
            <p:cNvSpPr/>
            <p:nvPr/>
          </p:nvSpPr>
          <p:spPr>
            <a:xfrm>
              <a:off x="2678200" y="1681125"/>
              <a:ext cx="29550" cy="60025"/>
            </a:xfrm>
            <a:custGeom>
              <a:avLst/>
              <a:gdLst/>
              <a:ahLst/>
              <a:cxnLst/>
              <a:rect l="l" t="t" r="r" b="b"/>
              <a:pathLst>
                <a:path w="1182" h="2401" extrusionOk="0">
                  <a:moveTo>
                    <a:pt x="604" y="1762"/>
                  </a:moveTo>
                  <a:cubicBezTo>
                    <a:pt x="604" y="1762"/>
                    <a:pt x="605" y="1766"/>
                    <a:pt x="608" y="1770"/>
                  </a:cubicBezTo>
                  <a:lnTo>
                    <a:pt x="608" y="1770"/>
                  </a:lnTo>
                  <a:cubicBezTo>
                    <a:pt x="604" y="1769"/>
                    <a:pt x="604" y="1765"/>
                    <a:pt x="604" y="1765"/>
                  </a:cubicBezTo>
                  <a:lnTo>
                    <a:pt x="604" y="1762"/>
                  </a:lnTo>
                  <a:close/>
                  <a:moveTo>
                    <a:pt x="440" y="1"/>
                  </a:moveTo>
                  <a:cubicBezTo>
                    <a:pt x="437" y="103"/>
                    <a:pt x="433" y="209"/>
                    <a:pt x="430" y="311"/>
                  </a:cubicBezTo>
                  <a:cubicBezTo>
                    <a:pt x="430" y="414"/>
                    <a:pt x="430" y="516"/>
                    <a:pt x="437" y="618"/>
                  </a:cubicBezTo>
                  <a:cubicBezTo>
                    <a:pt x="444" y="752"/>
                    <a:pt x="454" y="885"/>
                    <a:pt x="471" y="1015"/>
                  </a:cubicBezTo>
                  <a:cubicBezTo>
                    <a:pt x="317" y="905"/>
                    <a:pt x="161" y="796"/>
                    <a:pt x="0" y="697"/>
                  </a:cubicBezTo>
                  <a:lnTo>
                    <a:pt x="0" y="697"/>
                  </a:lnTo>
                  <a:cubicBezTo>
                    <a:pt x="153" y="840"/>
                    <a:pt x="317" y="974"/>
                    <a:pt x="481" y="1103"/>
                  </a:cubicBezTo>
                  <a:cubicBezTo>
                    <a:pt x="488" y="1144"/>
                    <a:pt x="495" y="1189"/>
                    <a:pt x="501" y="1233"/>
                  </a:cubicBezTo>
                  <a:cubicBezTo>
                    <a:pt x="529" y="1387"/>
                    <a:pt x="560" y="1540"/>
                    <a:pt x="604" y="1691"/>
                  </a:cubicBezTo>
                  <a:cubicBezTo>
                    <a:pt x="588" y="1684"/>
                    <a:pt x="574" y="1677"/>
                    <a:pt x="560" y="1670"/>
                  </a:cubicBezTo>
                  <a:cubicBezTo>
                    <a:pt x="509" y="1647"/>
                    <a:pt x="461" y="1626"/>
                    <a:pt x="413" y="1606"/>
                  </a:cubicBezTo>
                  <a:cubicBezTo>
                    <a:pt x="314" y="1565"/>
                    <a:pt x="215" y="1530"/>
                    <a:pt x="112" y="1499"/>
                  </a:cubicBezTo>
                  <a:lnTo>
                    <a:pt x="112" y="1499"/>
                  </a:lnTo>
                  <a:cubicBezTo>
                    <a:pt x="202" y="1554"/>
                    <a:pt x="297" y="1606"/>
                    <a:pt x="389" y="1653"/>
                  </a:cubicBezTo>
                  <a:lnTo>
                    <a:pt x="529" y="1724"/>
                  </a:lnTo>
                  <a:cubicBezTo>
                    <a:pt x="553" y="1738"/>
                    <a:pt x="577" y="1752"/>
                    <a:pt x="597" y="1762"/>
                  </a:cubicBezTo>
                  <a:cubicBezTo>
                    <a:pt x="600" y="1765"/>
                    <a:pt x="606" y="1770"/>
                    <a:pt x="607" y="1770"/>
                  </a:cubicBezTo>
                  <a:cubicBezTo>
                    <a:pt x="608" y="1770"/>
                    <a:pt x="608" y="1770"/>
                    <a:pt x="608" y="1770"/>
                  </a:cubicBezTo>
                  <a:lnTo>
                    <a:pt x="608" y="1770"/>
                  </a:lnTo>
                  <a:cubicBezTo>
                    <a:pt x="610" y="1772"/>
                    <a:pt x="612" y="1775"/>
                    <a:pt x="615" y="1776"/>
                  </a:cubicBezTo>
                  <a:cubicBezTo>
                    <a:pt x="621" y="1783"/>
                    <a:pt x="624" y="1783"/>
                    <a:pt x="632" y="1786"/>
                  </a:cubicBezTo>
                  <a:cubicBezTo>
                    <a:pt x="635" y="1800"/>
                    <a:pt x="642" y="1817"/>
                    <a:pt x="645" y="1834"/>
                  </a:cubicBezTo>
                  <a:cubicBezTo>
                    <a:pt x="683" y="1946"/>
                    <a:pt x="724" y="2056"/>
                    <a:pt x="768" y="2162"/>
                  </a:cubicBezTo>
                  <a:cubicBezTo>
                    <a:pt x="700" y="2148"/>
                    <a:pt x="632" y="2134"/>
                    <a:pt x="560" y="2124"/>
                  </a:cubicBezTo>
                  <a:cubicBezTo>
                    <a:pt x="478" y="2110"/>
                    <a:pt x="393" y="2101"/>
                    <a:pt x="311" y="2097"/>
                  </a:cubicBezTo>
                  <a:lnTo>
                    <a:pt x="311" y="2097"/>
                  </a:lnTo>
                  <a:cubicBezTo>
                    <a:pt x="389" y="2128"/>
                    <a:pt x="468" y="2155"/>
                    <a:pt x="550" y="2175"/>
                  </a:cubicBezTo>
                  <a:cubicBezTo>
                    <a:pt x="628" y="2200"/>
                    <a:pt x="710" y="2220"/>
                    <a:pt x="792" y="2237"/>
                  </a:cubicBezTo>
                  <a:lnTo>
                    <a:pt x="802" y="2237"/>
                  </a:lnTo>
                  <a:cubicBezTo>
                    <a:pt x="829" y="2295"/>
                    <a:pt x="860" y="2350"/>
                    <a:pt x="891" y="2400"/>
                  </a:cubicBezTo>
                  <a:cubicBezTo>
                    <a:pt x="867" y="2346"/>
                    <a:pt x="843" y="2288"/>
                    <a:pt x="823" y="2230"/>
                  </a:cubicBezTo>
                  <a:lnTo>
                    <a:pt x="829" y="2220"/>
                  </a:lnTo>
                  <a:cubicBezTo>
                    <a:pt x="864" y="2151"/>
                    <a:pt x="898" y="2083"/>
                    <a:pt x="925" y="2015"/>
                  </a:cubicBezTo>
                  <a:cubicBezTo>
                    <a:pt x="942" y="1984"/>
                    <a:pt x="956" y="1946"/>
                    <a:pt x="973" y="1913"/>
                  </a:cubicBezTo>
                  <a:cubicBezTo>
                    <a:pt x="986" y="1878"/>
                    <a:pt x="1000" y="1844"/>
                    <a:pt x="1018" y="1810"/>
                  </a:cubicBezTo>
                  <a:lnTo>
                    <a:pt x="1018" y="1810"/>
                  </a:lnTo>
                  <a:cubicBezTo>
                    <a:pt x="986" y="1838"/>
                    <a:pt x="966" y="1868"/>
                    <a:pt x="942" y="1899"/>
                  </a:cubicBezTo>
                  <a:lnTo>
                    <a:pt x="881" y="1991"/>
                  </a:lnTo>
                  <a:cubicBezTo>
                    <a:pt x="850" y="2042"/>
                    <a:pt x="823" y="2093"/>
                    <a:pt x="792" y="2145"/>
                  </a:cubicBezTo>
                  <a:cubicBezTo>
                    <a:pt x="788" y="2134"/>
                    <a:pt x="785" y="2124"/>
                    <a:pt x="782" y="2114"/>
                  </a:cubicBezTo>
                  <a:cubicBezTo>
                    <a:pt x="751" y="2019"/>
                    <a:pt x="720" y="1919"/>
                    <a:pt x="696" y="1820"/>
                  </a:cubicBezTo>
                  <a:cubicBezTo>
                    <a:pt x="690" y="1800"/>
                    <a:pt x="686" y="1779"/>
                    <a:pt x="683" y="1756"/>
                  </a:cubicBezTo>
                  <a:cubicBezTo>
                    <a:pt x="686" y="1749"/>
                    <a:pt x="693" y="1745"/>
                    <a:pt x="696" y="1738"/>
                  </a:cubicBezTo>
                  <a:cubicBezTo>
                    <a:pt x="764" y="1653"/>
                    <a:pt x="823" y="1568"/>
                    <a:pt x="881" y="1479"/>
                  </a:cubicBezTo>
                  <a:cubicBezTo>
                    <a:pt x="939" y="1390"/>
                    <a:pt x="990" y="1298"/>
                    <a:pt x="1038" y="1206"/>
                  </a:cubicBezTo>
                  <a:lnTo>
                    <a:pt x="1038" y="1206"/>
                  </a:lnTo>
                  <a:cubicBezTo>
                    <a:pt x="969" y="1285"/>
                    <a:pt x="901" y="1363"/>
                    <a:pt x="837" y="1448"/>
                  </a:cubicBezTo>
                  <a:lnTo>
                    <a:pt x="662" y="1674"/>
                  </a:lnTo>
                  <a:cubicBezTo>
                    <a:pt x="628" y="1524"/>
                    <a:pt x="594" y="1373"/>
                    <a:pt x="570" y="1223"/>
                  </a:cubicBezTo>
                  <a:cubicBezTo>
                    <a:pt x="563" y="1179"/>
                    <a:pt x="556" y="1138"/>
                    <a:pt x="550" y="1094"/>
                  </a:cubicBezTo>
                  <a:cubicBezTo>
                    <a:pt x="659" y="974"/>
                    <a:pt x="764" y="854"/>
                    <a:pt x="870" y="732"/>
                  </a:cubicBezTo>
                  <a:cubicBezTo>
                    <a:pt x="977" y="602"/>
                    <a:pt x="1082" y="472"/>
                    <a:pt x="1181" y="336"/>
                  </a:cubicBezTo>
                  <a:lnTo>
                    <a:pt x="1181" y="336"/>
                  </a:lnTo>
                  <a:cubicBezTo>
                    <a:pt x="1059" y="451"/>
                    <a:pt x="939" y="571"/>
                    <a:pt x="826" y="691"/>
                  </a:cubicBezTo>
                  <a:cubicBezTo>
                    <a:pt x="727" y="796"/>
                    <a:pt x="632" y="902"/>
                    <a:pt x="536" y="1008"/>
                  </a:cubicBezTo>
                  <a:cubicBezTo>
                    <a:pt x="533" y="981"/>
                    <a:pt x="529" y="950"/>
                    <a:pt x="526" y="919"/>
                  </a:cubicBezTo>
                  <a:cubicBezTo>
                    <a:pt x="509" y="817"/>
                    <a:pt x="501" y="718"/>
                    <a:pt x="488" y="615"/>
                  </a:cubicBezTo>
                  <a:cubicBezTo>
                    <a:pt x="468" y="410"/>
                    <a:pt x="457" y="209"/>
                    <a:pt x="440" y="1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" name="Google Shape;420;p25">
              <a:extLst>
                <a:ext uri="{FF2B5EF4-FFF2-40B4-BE49-F238E27FC236}">
                  <a16:creationId xmlns:a16="http://schemas.microsoft.com/office/drawing/2014/main" xmlns="" id="{83A74F8C-2774-4A0D-9FBE-43DC69A37291}"/>
                </a:ext>
              </a:extLst>
            </p:cNvPr>
            <p:cNvSpPr/>
            <p:nvPr/>
          </p:nvSpPr>
          <p:spPr>
            <a:xfrm>
              <a:off x="2683750" y="1672175"/>
              <a:ext cx="13250" cy="11575"/>
            </a:xfrm>
            <a:custGeom>
              <a:avLst/>
              <a:gdLst/>
              <a:ahLst/>
              <a:cxnLst/>
              <a:rect l="l" t="t" r="r" b="b"/>
              <a:pathLst>
                <a:path w="530" h="463" extrusionOk="0">
                  <a:moveTo>
                    <a:pt x="268" y="1"/>
                  </a:moveTo>
                  <a:cubicBezTo>
                    <a:pt x="239" y="1"/>
                    <a:pt x="210" y="6"/>
                    <a:pt x="181" y="18"/>
                  </a:cubicBezTo>
                  <a:cubicBezTo>
                    <a:pt x="58" y="62"/>
                    <a:pt x="0" y="195"/>
                    <a:pt x="44" y="314"/>
                  </a:cubicBezTo>
                  <a:cubicBezTo>
                    <a:pt x="81" y="407"/>
                    <a:pt x="171" y="463"/>
                    <a:pt x="266" y="463"/>
                  </a:cubicBezTo>
                  <a:cubicBezTo>
                    <a:pt x="293" y="463"/>
                    <a:pt x="321" y="458"/>
                    <a:pt x="348" y="448"/>
                  </a:cubicBezTo>
                  <a:cubicBezTo>
                    <a:pt x="468" y="400"/>
                    <a:pt x="529" y="267"/>
                    <a:pt x="481" y="147"/>
                  </a:cubicBezTo>
                  <a:cubicBezTo>
                    <a:pt x="445" y="56"/>
                    <a:pt x="359" y="1"/>
                    <a:pt x="268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4" name="Google Shape;421;p25">
              <a:extLst>
                <a:ext uri="{FF2B5EF4-FFF2-40B4-BE49-F238E27FC236}">
                  <a16:creationId xmlns:a16="http://schemas.microsoft.com/office/drawing/2014/main" xmlns="" id="{3693880B-F1E9-4D85-9D70-A28C1BF8BF5C}"/>
                </a:ext>
              </a:extLst>
            </p:cNvPr>
            <p:cNvSpPr/>
            <p:nvPr/>
          </p:nvSpPr>
          <p:spPr>
            <a:xfrm>
              <a:off x="2699850" y="1685175"/>
              <a:ext cx="13275" cy="11575"/>
            </a:xfrm>
            <a:custGeom>
              <a:avLst/>
              <a:gdLst/>
              <a:ahLst/>
              <a:cxnLst/>
              <a:rect l="l" t="t" r="r" b="b"/>
              <a:pathLst>
                <a:path w="531" h="463" extrusionOk="0">
                  <a:moveTo>
                    <a:pt x="266" y="0"/>
                  </a:moveTo>
                  <a:cubicBezTo>
                    <a:pt x="238" y="0"/>
                    <a:pt x="210" y="6"/>
                    <a:pt x="182" y="17"/>
                  </a:cubicBezTo>
                  <a:cubicBezTo>
                    <a:pt x="62" y="61"/>
                    <a:pt x="1" y="198"/>
                    <a:pt x="49" y="313"/>
                  </a:cubicBezTo>
                  <a:cubicBezTo>
                    <a:pt x="83" y="405"/>
                    <a:pt x="172" y="463"/>
                    <a:pt x="265" y="463"/>
                  </a:cubicBezTo>
                  <a:cubicBezTo>
                    <a:pt x="293" y="463"/>
                    <a:pt x="322" y="458"/>
                    <a:pt x="349" y="447"/>
                  </a:cubicBezTo>
                  <a:cubicBezTo>
                    <a:pt x="472" y="402"/>
                    <a:pt x="530" y="269"/>
                    <a:pt x="483" y="149"/>
                  </a:cubicBezTo>
                  <a:cubicBezTo>
                    <a:pt x="449" y="58"/>
                    <a:pt x="360" y="0"/>
                    <a:pt x="266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5" name="Google Shape;422;p25">
              <a:extLst>
                <a:ext uri="{FF2B5EF4-FFF2-40B4-BE49-F238E27FC236}">
                  <a16:creationId xmlns:a16="http://schemas.microsoft.com/office/drawing/2014/main" xmlns="" id="{8D82569F-E0F4-495E-881C-6812EB89864B}"/>
                </a:ext>
              </a:extLst>
            </p:cNvPr>
            <p:cNvSpPr/>
            <p:nvPr/>
          </p:nvSpPr>
          <p:spPr>
            <a:xfrm>
              <a:off x="2699350" y="1703950"/>
              <a:ext cx="12150" cy="10625"/>
            </a:xfrm>
            <a:custGeom>
              <a:avLst/>
              <a:gdLst/>
              <a:ahLst/>
              <a:cxnLst/>
              <a:rect l="l" t="t" r="r" b="b"/>
              <a:pathLst>
                <a:path w="486" h="425" extrusionOk="0">
                  <a:moveTo>
                    <a:pt x="244" y="1"/>
                  </a:moveTo>
                  <a:cubicBezTo>
                    <a:pt x="218" y="1"/>
                    <a:pt x="190" y="6"/>
                    <a:pt x="164" y="17"/>
                  </a:cubicBezTo>
                  <a:cubicBezTo>
                    <a:pt x="55" y="58"/>
                    <a:pt x="0" y="181"/>
                    <a:pt x="41" y="290"/>
                  </a:cubicBezTo>
                  <a:cubicBezTo>
                    <a:pt x="75" y="373"/>
                    <a:pt x="155" y="425"/>
                    <a:pt x="240" y="425"/>
                  </a:cubicBezTo>
                  <a:cubicBezTo>
                    <a:pt x="266" y="425"/>
                    <a:pt x="292" y="420"/>
                    <a:pt x="318" y="409"/>
                  </a:cubicBezTo>
                  <a:cubicBezTo>
                    <a:pt x="427" y="368"/>
                    <a:pt x="485" y="245"/>
                    <a:pt x="441" y="136"/>
                  </a:cubicBezTo>
                  <a:cubicBezTo>
                    <a:pt x="410" y="53"/>
                    <a:pt x="329" y="1"/>
                    <a:pt x="244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6" name="Google Shape;423;p25">
              <a:extLst>
                <a:ext uri="{FF2B5EF4-FFF2-40B4-BE49-F238E27FC236}">
                  <a16:creationId xmlns:a16="http://schemas.microsoft.com/office/drawing/2014/main" xmlns="" id="{12F0A4EF-5A65-4D1D-9E71-10CF8054148B}"/>
                </a:ext>
              </a:extLst>
            </p:cNvPr>
            <p:cNvSpPr/>
            <p:nvPr/>
          </p:nvSpPr>
          <p:spPr>
            <a:xfrm>
              <a:off x="2674950" y="1713325"/>
              <a:ext cx="12125" cy="10600"/>
            </a:xfrm>
            <a:custGeom>
              <a:avLst/>
              <a:gdLst/>
              <a:ahLst/>
              <a:cxnLst/>
              <a:rect l="l" t="t" r="r" b="b"/>
              <a:pathLst>
                <a:path w="485" h="424" extrusionOk="0">
                  <a:moveTo>
                    <a:pt x="240" y="0"/>
                  </a:moveTo>
                  <a:cubicBezTo>
                    <a:pt x="215" y="0"/>
                    <a:pt x="189" y="4"/>
                    <a:pt x="165" y="14"/>
                  </a:cubicBezTo>
                  <a:cubicBezTo>
                    <a:pt x="55" y="55"/>
                    <a:pt x="1" y="178"/>
                    <a:pt x="42" y="287"/>
                  </a:cubicBezTo>
                  <a:cubicBezTo>
                    <a:pt x="76" y="371"/>
                    <a:pt x="158" y="423"/>
                    <a:pt x="243" y="423"/>
                  </a:cubicBezTo>
                  <a:cubicBezTo>
                    <a:pt x="268" y="423"/>
                    <a:pt x="293" y="419"/>
                    <a:pt x="318" y="409"/>
                  </a:cubicBezTo>
                  <a:cubicBezTo>
                    <a:pt x="431" y="365"/>
                    <a:pt x="485" y="242"/>
                    <a:pt x="441" y="137"/>
                  </a:cubicBezTo>
                  <a:cubicBezTo>
                    <a:pt x="409" y="52"/>
                    <a:pt x="326" y="0"/>
                    <a:pt x="240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7" name="Google Shape;424;p25">
              <a:extLst>
                <a:ext uri="{FF2B5EF4-FFF2-40B4-BE49-F238E27FC236}">
                  <a16:creationId xmlns:a16="http://schemas.microsoft.com/office/drawing/2014/main" xmlns="" id="{DE75F583-7893-400F-92F8-CCB2B6F36F37}"/>
                </a:ext>
              </a:extLst>
            </p:cNvPr>
            <p:cNvSpPr/>
            <p:nvPr/>
          </p:nvSpPr>
          <p:spPr>
            <a:xfrm>
              <a:off x="2682800" y="1730200"/>
              <a:ext cx="8300" cy="7325"/>
            </a:xfrm>
            <a:custGeom>
              <a:avLst/>
              <a:gdLst/>
              <a:ahLst/>
              <a:cxnLst/>
              <a:rect l="l" t="t" r="r" b="b"/>
              <a:pathLst>
                <a:path w="332" h="293" extrusionOk="0">
                  <a:moveTo>
                    <a:pt x="164" y="1"/>
                  </a:moveTo>
                  <a:cubicBezTo>
                    <a:pt x="149" y="1"/>
                    <a:pt x="134" y="3"/>
                    <a:pt x="120" y="7"/>
                  </a:cubicBezTo>
                  <a:cubicBezTo>
                    <a:pt x="41" y="35"/>
                    <a:pt x="0" y="117"/>
                    <a:pt x="27" y="196"/>
                  </a:cubicBezTo>
                  <a:cubicBezTo>
                    <a:pt x="49" y="255"/>
                    <a:pt x="105" y="293"/>
                    <a:pt x="166" y="293"/>
                  </a:cubicBezTo>
                  <a:cubicBezTo>
                    <a:pt x="182" y="293"/>
                    <a:pt x="199" y="290"/>
                    <a:pt x="215" y="284"/>
                  </a:cubicBezTo>
                  <a:cubicBezTo>
                    <a:pt x="290" y="257"/>
                    <a:pt x="331" y="175"/>
                    <a:pt x="308" y="100"/>
                  </a:cubicBezTo>
                  <a:cubicBezTo>
                    <a:pt x="286" y="39"/>
                    <a:pt x="225" y="1"/>
                    <a:pt x="164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8" name="Google Shape;425;p25">
              <a:extLst>
                <a:ext uri="{FF2B5EF4-FFF2-40B4-BE49-F238E27FC236}">
                  <a16:creationId xmlns:a16="http://schemas.microsoft.com/office/drawing/2014/main" xmlns="" id="{03302D5E-C667-4845-8B0D-07A924EA36EA}"/>
                </a:ext>
              </a:extLst>
            </p:cNvPr>
            <p:cNvSpPr/>
            <p:nvPr/>
          </p:nvSpPr>
          <p:spPr>
            <a:xfrm>
              <a:off x="2699700" y="1721675"/>
              <a:ext cx="8300" cy="7325"/>
            </a:xfrm>
            <a:custGeom>
              <a:avLst/>
              <a:gdLst/>
              <a:ahLst/>
              <a:cxnLst/>
              <a:rect l="l" t="t" r="r" b="b"/>
              <a:pathLst>
                <a:path w="332" h="293" extrusionOk="0">
                  <a:moveTo>
                    <a:pt x="164" y="1"/>
                  </a:moveTo>
                  <a:cubicBezTo>
                    <a:pt x="149" y="1"/>
                    <a:pt x="134" y="3"/>
                    <a:pt x="120" y="7"/>
                  </a:cubicBezTo>
                  <a:cubicBezTo>
                    <a:pt x="41" y="34"/>
                    <a:pt x="0" y="116"/>
                    <a:pt x="27" y="195"/>
                  </a:cubicBezTo>
                  <a:cubicBezTo>
                    <a:pt x="46" y="254"/>
                    <a:pt x="103" y="292"/>
                    <a:pt x="165" y="292"/>
                  </a:cubicBezTo>
                  <a:cubicBezTo>
                    <a:pt x="181" y="292"/>
                    <a:pt x="198" y="289"/>
                    <a:pt x="215" y="284"/>
                  </a:cubicBezTo>
                  <a:cubicBezTo>
                    <a:pt x="290" y="260"/>
                    <a:pt x="331" y="175"/>
                    <a:pt x="304" y="99"/>
                  </a:cubicBezTo>
                  <a:cubicBezTo>
                    <a:pt x="285" y="39"/>
                    <a:pt x="225" y="1"/>
                    <a:pt x="164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9" name="Google Shape;426;p25">
              <a:extLst>
                <a:ext uri="{FF2B5EF4-FFF2-40B4-BE49-F238E27FC236}">
                  <a16:creationId xmlns:a16="http://schemas.microsoft.com/office/drawing/2014/main" xmlns="" id="{0A0847F7-CCF5-4D18-979C-DFBBB5330F3E}"/>
                </a:ext>
              </a:extLst>
            </p:cNvPr>
            <p:cNvSpPr/>
            <p:nvPr/>
          </p:nvSpPr>
          <p:spPr>
            <a:xfrm>
              <a:off x="2670950" y="1691275"/>
              <a:ext cx="13250" cy="11550"/>
            </a:xfrm>
            <a:custGeom>
              <a:avLst/>
              <a:gdLst/>
              <a:ahLst/>
              <a:cxnLst/>
              <a:rect l="l" t="t" r="r" b="b"/>
              <a:pathLst>
                <a:path w="530" h="462" extrusionOk="0">
                  <a:moveTo>
                    <a:pt x="264" y="0"/>
                  </a:moveTo>
                  <a:cubicBezTo>
                    <a:pt x="236" y="0"/>
                    <a:pt x="208" y="5"/>
                    <a:pt x="181" y="15"/>
                  </a:cubicBezTo>
                  <a:cubicBezTo>
                    <a:pt x="62" y="63"/>
                    <a:pt x="0" y="196"/>
                    <a:pt x="48" y="315"/>
                  </a:cubicBezTo>
                  <a:cubicBezTo>
                    <a:pt x="84" y="406"/>
                    <a:pt x="170" y="462"/>
                    <a:pt x="262" y="462"/>
                  </a:cubicBezTo>
                  <a:cubicBezTo>
                    <a:pt x="291" y="462"/>
                    <a:pt x="320" y="456"/>
                    <a:pt x="348" y="445"/>
                  </a:cubicBezTo>
                  <a:cubicBezTo>
                    <a:pt x="471" y="401"/>
                    <a:pt x="529" y="267"/>
                    <a:pt x="484" y="148"/>
                  </a:cubicBezTo>
                  <a:cubicBezTo>
                    <a:pt x="448" y="55"/>
                    <a:pt x="358" y="0"/>
                    <a:pt x="264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0" name="Google Shape;427;p25">
              <a:extLst>
                <a:ext uri="{FF2B5EF4-FFF2-40B4-BE49-F238E27FC236}">
                  <a16:creationId xmlns:a16="http://schemas.microsoft.com/office/drawing/2014/main" xmlns="" id="{3C29FF5D-EE0D-4E00-82A7-467911A5E6F2}"/>
                </a:ext>
              </a:extLst>
            </p:cNvPr>
            <p:cNvSpPr/>
            <p:nvPr/>
          </p:nvSpPr>
          <p:spPr>
            <a:xfrm>
              <a:off x="2703350" y="1723000"/>
              <a:ext cx="4050" cy="3500"/>
            </a:xfrm>
            <a:custGeom>
              <a:avLst/>
              <a:gdLst/>
              <a:ahLst/>
              <a:cxnLst/>
              <a:rect l="l" t="t" r="r" b="b"/>
              <a:pathLst>
                <a:path w="162" h="140" extrusionOk="0">
                  <a:moveTo>
                    <a:pt x="81" y="1"/>
                  </a:moveTo>
                  <a:cubicBezTo>
                    <a:pt x="73" y="1"/>
                    <a:pt x="65" y="2"/>
                    <a:pt x="56" y="5"/>
                  </a:cubicBezTo>
                  <a:cubicBezTo>
                    <a:pt x="21" y="19"/>
                    <a:pt x="1" y="60"/>
                    <a:pt x="15" y="95"/>
                  </a:cubicBezTo>
                  <a:cubicBezTo>
                    <a:pt x="25" y="123"/>
                    <a:pt x="52" y="140"/>
                    <a:pt x="81" y="140"/>
                  </a:cubicBezTo>
                  <a:cubicBezTo>
                    <a:pt x="90" y="140"/>
                    <a:pt x="98" y="138"/>
                    <a:pt x="107" y="135"/>
                  </a:cubicBezTo>
                  <a:cubicBezTo>
                    <a:pt x="141" y="122"/>
                    <a:pt x="162" y="81"/>
                    <a:pt x="144" y="46"/>
                  </a:cubicBezTo>
                  <a:cubicBezTo>
                    <a:pt x="134" y="17"/>
                    <a:pt x="109" y="1"/>
                    <a:pt x="81" y="1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1" name="Google Shape;428;p25">
              <a:extLst>
                <a:ext uri="{FF2B5EF4-FFF2-40B4-BE49-F238E27FC236}">
                  <a16:creationId xmlns:a16="http://schemas.microsoft.com/office/drawing/2014/main" xmlns="" id="{A6BCD21E-4C45-4C3B-9D60-80647E97F48F}"/>
                </a:ext>
              </a:extLst>
            </p:cNvPr>
            <p:cNvSpPr/>
            <p:nvPr/>
          </p:nvSpPr>
          <p:spPr>
            <a:xfrm>
              <a:off x="2684075" y="1731150"/>
              <a:ext cx="2850" cy="2475"/>
            </a:xfrm>
            <a:custGeom>
              <a:avLst/>
              <a:gdLst/>
              <a:ahLst/>
              <a:cxnLst/>
              <a:rect l="l" t="t" r="r" b="b"/>
              <a:pathLst>
                <a:path w="114" h="99" extrusionOk="0">
                  <a:moveTo>
                    <a:pt x="57" y="0"/>
                  </a:moveTo>
                  <a:cubicBezTo>
                    <a:pt x="51" y="0"/>
                    <a:pt x="44" y="1"/>
                    <a:pt x="38" y="4"/>
                  </a:cubicBezTo>
                  <a:cubicBezTo>
                    <a:pt x="14" y="14"/>
                    <a:pt x="0" y="41"/>
                    <a:pt x="11" y="65"/>
                  </a:cubicBezTo>
                  <a:cubicBezTo>
                    <a:pt x="19" y="87"/>
                    <a:pt x="39" y="98"/>
                    <a:pt x="60" y="98"/>
                  </a:cubicBezTo>
                  <a:cubicBezTo>
                    <a:pt x="65" y="98"/>
                    <a:pt x="70" y="97"/>
                    <a:pt x="76" y="96"/>
                  </a:cubicBezTo>
                  <a:cubicBezTo>
                    <a:pt x="99" y="86"/>
                    <a:pt x="113" y="55"/>
                    <a:pt x="103" y="31"/>
                  </a:cubicBezTo>
                  <a:cubicBezTo>
                    <a:pt x="95" y="12"/>
                    <a:pt x="77" y="0"/>
                    <a:pt x="57" y="0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2" name="Google Shape;429;p25">
              <a:extLst>
                <a:ext uri="{FF2B5EF4-FFF2-40B4-BE49-F238E27FC236}">
                  <a16:creationId xmlns:a16="http://schemas.microsoft.com/office/drawing/2014/main" xmlns="" id="{210DA271-2976-4388-A722-7D0B014826DE}"/>
                </a:ext>
              </a:extLst>
            </p:cNvPr>
            <p:cNvSpPr/>
            <p:nvPr/>
          </p:nvSpPr>
          <p:spPr>
            <a:xfrm>
              <a:off x="2676575" y="1714825"/>
              <a:ext cx="4550" cy="4025"/>
            </a:xfrm>
            <a:custGeom>
              <a:avLst/>
              <a:gdLst/>
              <a:ahLst/>
              <a:cxnLst/>
              <a:rect l="l" t="t" r="r" b="b"/>
              <a:pathLst>
                <a:path w="182" h="161" extrusionOk="0">
                  <a:moveTo>
                    <a:pt x="87" y="1"/>
                  </a:moveTo>
                  <a:cubicBezTo>
                    <a:pt x="79" y="1"/>
                    <a:pt x="70" y="2"/>
                    <a:pt x="62" y="5"/>
                  </a:cubicBezTo>
                  <a:cubicBezTo>
                    <a:pt x="21" y="22"/>
                    <a:pt x="0" y="66"/>
                    <a:pt x="13" y="110"/>
                  </a:cubicBezTo>
                  <a:cubicBezTo>
                    <a:pt x="27" y="142"/>
                    <a:pt x="58" y="161"/>
                    <a:pt x="90" y="161"/>
                  </a:cubicBezTo>
                  <a:cubicBezTo>
                    <a:pt x="100" y="161"/>
                    <a:pt x="110" y="159"/>
                    <a:pt x="120" y="155"/>
                  </a:cubicBezTo>
                  <a:cubicBezTo>
                    <a:pt x="161" y="138"/>
                    <a:pt x="181" y="94"/>
                    <a:pt x="168" y="53"/>
                  </a:cubicBezTo>
                  <a:cubicBezTo>
                    <a:pt x="154" y="20"/>
                    <a:pt x="121" y="1"/>
                    <a:pt x="87" y="1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3" name="Google Shape;430;p25">
              <a:extLst>
                <a:ext uri="{FF2B5EF4-FFF2-40B4-BE49-F238E27FC236}">
                  <a16:creationId xmlns:a16="http://schemas.microsoft.com/office/drawing/2014/main" xmlns="" id="{F5D77AA7-B244-46E8-9E5A-89031DB9CA45}"/>
                </a:ext>
              </a:extLst>
            </p:cNvPr>
            <p:cNvSpPr/>
            <p:nvPr/>
          </p:nvSpPr>
          <p:spPr>
            <a:xfrm>
              <a:off x="2672725" y="1692550"/>
              <a:ext cx="5400" cy="4700"/>
            </a:xfrm>
            <a:custGeom>
              <a:avLst/>
              <a:gdLst/>
              <a:ahLst/>
              <a:cxnLst/>
              <a:rect l="l" t="t" r="r" b="b"/>
              <a:pathLst>
                <a:path w="216" h="188" extrusionOk="0">
                  <a:moveTo>
                    <a:pt x="111" y="1"/>
                  </a:moveTo>
                  <a:cubicBezTo>
                    <a:pt x="99" y="1"/>
                    <a:pt x="87" y="3"/>
                    <a:pt x="76" y="8"/>
                  </a:cubicBezTo>
                  <a:cubicBezTo>
                    <a:pt x="28" y="25"/>
                    <a:pt x="0" y="80"/>
                    <a:pt x="21" y="128"/>
                  </a:cubicBezTo>
                  <a:cubicBezTo>
                    <a:pt x="34" y="165"/>
                    <a:pt x="73" y="188"/>
                    <a:pt x="111" y="188"/>
                  </a:cubicBezTo>
                  <a:cubicBezTo>
                    <a:pt x="122" y="188"/>
                    <a:pt x="133" y="186"/>
                    <a:pt x="144" y="182"/>
                  </a:cubicBezTo>
                  <a:cubicBezTo>
                    <a:pt x="192" y="166"/>
                    <a:pt x="216" y="111"/>
                    <a:pt x="199" y="59"/>
                  </a:cubicBezTo>
                  <a:cubicBezTo>
                    <a:pt x="183" y="23"/>
                    <a:pt x="148" y="1"/>
                    <a:pt x="111" y="1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4" name="Google Shape;431;p25">
              <a:extLst>
                <a:ext uri="{FF2B5EF4-FFF2-40B4-BE49-F238E27FC236}">
                  <a16:creationId xmlns:a16="http://schemas.microsoft.com/office/drawing/2014/main" xmlns="" id="{E19E7711-175E-4011-AF51-AA59922193D3}"/>
                </a:ext>
              </a:extLst>
            </p:cNvPr>
            <p:cNvSpPr/>
            <p:nvPr/>
          </p:nvSpPr>
          <p:spPr>
            <a:xfrm>
              <a:off x="2707900" y="1687925"/>
              <a:ext cx="3950" cy="3500"/>
            </a:xfrm>
            <a:custGeom>
              <a:avLst/>
              <a:gdLst/>
              <a:ahLst/>
              <a:cxnLst/>
              <a:rect l="l" t="t" r="r" b="b"/>
              <a:pathLst>
                <a:path w="158" h="140" extrusionOk="0">
                  <a:moveTo>
                    <a:pt x="79" y="1"/>
                  </a:moveTo>
                  <a:cubicBezTo>
                    <a:pt x="71" y="1"/>
                    <a:pt x="63" y="2"/>
                    <a:pt x="55" y="6"/>
                  </a:cubicBezTo>
                  <a:cubicBezTo>
                    <a:pt x="17" y="19"/>
                    <a:pt x="0" y="60"/>
                    <a:pt x="14" y="94"/>
                  </a:cubicBezTo>
                  <a:cubicBezTo>
                    <a:pt x="24" y="123"/>
                    <a:pt x="50" y="140"/>
                    <a:pt x="79" y="140"/>
                  </a:cubicBezTo>
                  <a:cubicBezTo>
                    <a:pt x="88" y="140"/>
                    <a:pt x="97" y="138"/>
                    <a:pt x="106" y="135"/>
                  </a:cubicBezTo>
                  <a:cubicBezTo>
                    <a:pt x="140" y="121"/>
                    <a:pt x="157" y="80"/>
                    <a:pt x="143" y="47"/>
                  </a:cubicBezTo>
                  <a:cubicBezTo>
                    <a:pt x="133" y="18"/>
                    <a:pt x="106" y="1"/>
                    <a:pt x="79" y="1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5" name="Google Shape;432;p25">
              <a:extLst>
                <a:ext uri="{FF2B5EF4-FFF2-40B4-BE49-F238E27FC236}">
                  <a16:creationId xmlns:a16="http://schemas.microsoft.com/office/drawing/2014/main" xmlns="" id="{897E5CB2-BAB2-42D3-BB57-D2D9BBBE6391}"/>
                </a:ext>
              </a:extLst>
            </p:cNvPr>
            <p:cNvSpPr/>
            <p:nvPr/>
          </p:nvSpPr>
          <p:spPr>
            <a:xfrm>
              <a:off x="2705750" y="1706025"/>
              <a:ext cx="4200" cy="3675"/>
            </a:xfrm>
            <a:custGeom>
              <a:avLst/>
              <a:gdLst/>
              <a:ahLst/>
              <a:cxnLst/>
              <a:rect l="l" t="t" r="r" b="b"/>
              <a:pathLst>
                <a:path w="168" h="147" extrusionOk="0">
                  <a:moveTo>
                    <a:pt x="85" y="0"/>
                  </a:moveTo>
                  <a:cubicBezTo>
                    <a:pt x="76" y="0"/>
                    <a:pt x="67" y="2"/>
                    <a:pt x="59" y="5"/>
                  </a:cubicBezTo>
                  <a:cubicBezTo>
                    <a:pt x="18" y="22"/>
                    <a:pt x="1" y="63"/>
                    <a:pt x="14" y="101"/>
                  </a:cubicBezTo>
                  <a:cubicBezTo>
                    <a:pt x="27" y="130"/>
                    <a:pt x="55" y="146"/>
                    <a:pt x="84" y="146"/>
                  </a:cubicBezTo>
                  <a:cubicBezTo>
                    <a:pt x="92" y="146"/>
                    <a:pt x="101" y="145"/>
                    <a:pt x="110" y="142"/>
                  </a:cubicBezTo>
                  <a:cubicBezTo>
                    <a:pt x="147" y="128"/>
                    <a:pt x="168" y="87"/>
                    <a:pt x="154" y="49"/>
                  </a:cubicBezTo>
                  <a:cubicBezTo>
                    <a:pt x="141" y="18"/>
                    <a:pt x="113" y="0"/>
                    <a:pt x="85" y="0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6" name="Google Shape;433;p25">
              <a:extLst>
                <a:ext uri="{FF2B5EF4-FFF2-40B4-BE49-F238E27FC236}">
                  <a16:creationId xmlns:a16="http://schemas.microsoft.com/office/drawing/2014/main" xmlns="" id="{27F82E47-9E20-4D18-82E9-9FE346A971CA}"/>
                </a:ext>
              </a:extLst>
            </p:cNvPr>
            <p:cNvSpPr/>
            <p:nvPr/>
          </p:nvSpPr>
          <p:spPr>
            <a:xfrm>
              <a:off x="2688875" y="1727850"/>
              <a:ext cx="67675" cy="91750"/>
            </a:xfrm>
            <a:custGeom>
              <a:avLst/>
              <a:gdLst/>
              <a:ahLst/>
              <a:cxnLst/>
              <a:rect l="l" t="t" r="r" b="b"/>
              <a:pathLst>
                <a:path w="2707" h="3670" extrusionOk="0">
                  <a:moveTo>
                    <a:pt x="667" y="0"/>
                  </a:moveTo>
                  <a:cubicBezTo>
                    <a:pt x="252" y="0"/>
                    <a:pt x="0" y="413"/>
                    <a:pt x="30" y="1279"/>
                  </a:cubicBezTo>
                  <a:cubicBezTo>
                    <a:pt x="85" y="2747"/>
                    <a:pt x="2089" y="3669"/>
                    <a:pt x="2089" y="3669"/>
                  </a:cubicBezTo>
                  <a:cubicBezTo>
                    <a:pt x="2089" y="3669"/>
                    <a:pt x="2707" y="1505"/>
                    <a:pt x="1720" y="576"/>
                  </a:cubicBezTo>
                  <a:cubicBezTo>
                    <a:pt x="1318" y="197"/>
                    <a:pt x="953" y="0"/>
                    <a:pt x="667" y="0"/>
                  </a:cubicBezTo>
                  <a:close/>
                </a:path>
              </a:pathLst>
            </a:custGeom>
            <a:solidFill>
              <a:srgbClr val="DBD4C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7" name="Google Shape;434;p25">
              <a:extLst>
                <a:ext uri="{FF2B5EF4-FFF2-40B4-BE49-F238E27FC236}">
                  <a16:creationId xmlns:a16="http://schemas.microsoft.com/office/drawing/2014/main" xmlns="" id="{28DF4F92-D45F-4FD2-BC19-90EF002B877E}"/>
                </a:ext>
              </a:extLst>
            </p:cNvPr>
            <p:cNvSpPr/>
            <p:nvPr/>
          </p:nvSpPr>
          <p:spPr>
            <a:xfrm>
              <a:off x="2694825" y="1730625"/>
              <a:ext cx="42450" cy="81175"/>
            </a:xfrm>
            <a:custGeom>
              <a:avLst/>
              <a:gdLst/>
              <a:ahLst/>
              <a:cxnLst/>
              <a:rect l="l" t="t" r="r" b="b"/>
              <a:pathLst>
                <a:path w="1698" h="3247" extrusionOk="0">
                  <a:moveTo>
                    <a:pt x="1246" y="2257"/>
                  </a:moveTo>
                  <a:lnTo>
                    <a:pt x="1246" y="2260"/>
                  </a:lnTo>
                  <a:cubicBezTo>
                    <a:pt x="1246" y="2260"/>
                    <a:pt x="1245" y="2258"/>
                    <a:pt x="1244" y="2257"/>
                  </a:cubicBezTo>
                  <a:close/>
                  <a:moveTo>
                    <a:pt x="383" y="1"/>
                  </a:moveTo>
                  <a:cubicBezTo>
                    <a:pt x="444" y="134"/>
                    <a:pt x="489" y="270"/>
                    <a:pt x="540" y="407"/>
                  </a:cubicBezTo>
                  <a:lnTo>
                    <a:pt x="693" y="817"/>
                  </a:lnTo>
                  <a:lnTo>
                    <a:pt x="789" y="1073"/>
                  </a:lnTo>
                  <a:cubicBezTo>
                    <a:pt x="673" y="1018"/>
                    <a:pt x="557" y="964"/>
                    <a:pt x="441" y="912"/>
                  </a:cubicBezTo>
                  <a:cubicBezTo>
                    <a:pt x="366" y="878"/>
                    <a:pt x="294" y="847"/>
                    <a:pt x="222" y="817"/>
                  </a:cubicBezTo>
                  <a:cubicBezTo>
                    <a:pt x="148" y="789"/>
                    <a:pt x="76" y="759"/>
                    <a:pt x="0" y="732"/>
                  </a:cubicBezTo>
                  <a:lnTo>
                    <a:pt x="0" y="732"/>
                  </a:lnTo>
                  <a:cubicBezTo>
                    <a:pt x="69" y="773"/>
                    <a:pt x="137" y="810"/>
                    <a:pt x="205" y="850"/>
                  </a:cubicBezTo>
                  <a:cubicBezTo>
                    <a:pt x="274" y="888"/>
                    <a:pt x="342" y="926"/>
                    <a:pt x="414" y="964"/>
                  </a:cubicBezTo>
                  <a:cubicBezTo>
                    <a:pt x="550" y="1035"/>
                    <a:pt x="687" y="1107"/>
                    <a:pt x="827" y="1172"/>
                  </a:cubicBezTo>
                  <a:lnTo>
                    <a:pt x="983" y="1588"/>
                  </a:lnTo>
                  <a:cubicBezTo>
                    <a:pt x="857" y="1540"/>
                    <a:pt x="728" y="1493"/>
                    <a:pt x="598" y="1449"/>
                  </a:cubicBezTo>
                  <a:lnTo>
                    <a:pt x="362" y="1373"/>
                  </a:lnTo>
                  <a:cubicBezTo>
                    <a:pt x="284" y="1349"/>
                    <a:pt x="205" y="1322"/>
                    <a:pt x="123" y="1308"/>
                  </a:cubicBezTo>
                  <a:lnTo>
                    <a:pt x="123" y="1308"/>
                  </a:lnTo>
                  <a:cubicBezTo>
                    <a:pt x="199" y="1339"/>
                    <a:pt x="274" y="1373"/>
                    <a:pt x="349" y="1408"/>
                  </a:cubicBezTo>
                  <a:lnTo>
                    <a:pt x="578" y="1503"/>
                  </a:lnTo>
                  <a:cubicBezTo>
                    <a:pt x="725" y="1564"/>
                    <a:pt x="871" y="1622"/>
                    <a:pt x="1021" y="1680"/>
                  </a:cubicBezTo>
                  <a:cubicBezTo>
                    <a:pt x="1090" y="1851"/>
                    <a:pt x="1158" y="2025"/>
                    <a:pt x="1226" y="2199"/>
                  </a:cubicBezTo>
                  <a:lnTo>
                    <a:pt x="1223" y="2199"/>
                  </a:lnTo>
                  <a:lnTo>
                    <a:pt x="1120" y="2169"/>
                  </a:lnTo>
                  <a:lnTo>
                    <a:pt x="912" y="2104"/>
                  </a:lnTo>
                  <a:cubicBezTo>
                    <a:pt x="772" y="2063"/>
                    <a:pt x="632" y="2022"/>
                    <a:pt x="489" y="1988"/>
                  </a:cubicBezTo>
                  <a:lnTo>
                    <a:pt x="489" y="1988"/>
                  </a:lnTo>
                  <a:cubicBezTo>
                    <a:pt x="622" y="2049"/>
                    <a:pt x="755" y="2107"/>
                    <a:pt x="892" y="2158"/>
                  </a:cubicBezTo>
                  <a:cubicBezTo>
                    <a:pt x="960" y="2186"/>
                    <a:pt x="1029" y="2210"/>
                    <a:pt x="1097" y="2233"/>
                  </a:cubicBezTo>
                  <a:cubicBezTo>
                    <a:pt x="1131" y="2243"/>
                    <a:pt x="1168" y="2257"/>
                    <a:pt x="1202" y="2268"/>
                  </a:cubicBezTo>
                  <a:cubicBezTo>
                    <a:pt x="1219" y="2271"/>
                    <a:pt x="1237" y="2278"/>
                    <a:pt x="1257" y="2281"/>
                  </a:cubicBezTo>
                  <a:lnTo>
                    <a:pt x="1260" y="2281"/>
                  </a:lnTo>
                  <a:cubicBezTo>
                    <a:pt x="1281" y="2336"/>
                    <a:pt x="1301" y="2387"/>
                    <a:pt x="1325" y="2442"/>
                  </a:cubicBezTo>
                  <a:lnTo>
                    <a:pt x="1489" y="2845"/>
                  </a:lnTo>
                  <a:cubicBezTo>
                    <a:pt x="1547" y="2977"/>
                    <a:pt x="1605" y="3114"/>
                    <a:pt x="1663" y="3247"/>
                  </a:cubicBezTo>
                  <a:cubicBezTo>
                    <a:pt x="1618" y="3108"/>
                    <a:pt x="1571" y="2971"/>
                    <a:pt x="1523" y="2831"/>
                  </a:cubicBezTo>
                  <a:lnTo>
                    <a:pt x="1377" y="2421"/>
                  </a:lnTo>
                  <a:cubicBezTo>
                    <a:pt x="1356" y="2366"/>
                    <a:pt x="1336" y="2309"/>
                    <a:pt x="1315" y="2254"/>
                  </a:cubicBezTo>
                  <a:lnTo>
                    <a:pt x="1315" y="2251"/>
                  </a:lnTo>
                  <a:cubicBezTo>
                    <a:pt x="1319" y="2243"/>
                    <a:pt x="1315" y="2237"/>
                    <a:pt x="1315" y="2233"/>
                  </a:cubicBezTo>
                  <a:lnTo>
                    <a:pt x="1315" y="2233"/>
                  </a:lnTo>
                  <a:lnTo>
                    <a:pt x="1319" y="2237"/>
                  </a:lnTo>
                  <a:lnTo>
                    <a:pt x="1319" y="2243"/>
                  </a:lnTo>
                  <a:lnTo>
                    <a:pt x="1328" y="2227"/>
                  </a:lnTo>
                  <a:cubicBezTo>
                    <a:pt x="1387" y="2097"/>
                    <a:pt x="1455" y="1967"/>
                    <a:pt x="1516" y="1838"/>
                  </a:cubicBezTo>
                  <a:cubicBezTo>
                    <a:pt x="1582" y="1707"/>
                    <a:pt x="1639" y="1578"/>
                    <a:pt x="1697" y="1444"/>
                  </a:cubicBezTo>
                  <a:lnTo>
                    <a:pt x="1697" y="1444"/>
                  </a:lnTo>
                  <a:cubicBezTo>
                    <a:pt x="1615" y="1564"/>
                    <a:pt x="1536" y="1687"/>
                    <a:pt x="1465" y="1813"/>
                  </a:cubicBezTo>
                  <a:cubicBezTo>
                    <a:pt x="1400" y="1926"/>
                    <a:pt x="1339" y="2038"/>
                    <a:pt x="1281" y="2155"/>
                  </a:cubicBezTo>
                  <a:cubicBezTo>
                    <a:pt x="1216" y="1988"/>
                    <a:pt x="1151" y="1821"/>
                    <a:pt x="1090" y="1653"/>
                  </a:cubicBezTo>
                  <a:cubicBezTo>
                    <a:pt x="1151" y="1517"/>
                    <a:pt x="1213" y="1380"/>
                    <a:pt x="1270" y="1240"/>
                  </a:cubicBezTo>
                  <a:lnTo>
                    <a:pt x="1363" y="1028"/>
                  </a:lnTo>
                  <a:cubicBezTo>
                    <a:pt x="1393" y="957"/>
                    <a:pt x="1418" y="885"/>
                    <a:pt x="1459" y="817"/>
                  </a:cubicBezTo>
                  <a:lnTo>
                    <a:pt x="1459" y="817"/>
                  </a:lnTo>
                  <a:cubicBezTo>
                    <a:pt x="1428" y="844"/>
                    <a:pt x="1410" y="882"/>
                    <a:pt x="1390" y="912"/>
                  </a:cubicBezTo>
                  <a:lnTo>
                    <a:pt x="1328" y="1011"/>
                  </a:lnTo>
                  <a:cubicBezTo>
                    <a:pt x="1291" y="1080"/>
                    <a:pt x="1257" y="1148"/>
                    <a:pt x="1219" y="1219"/>
                  </a:cubicBezTo>
                  <a:cubicBezTo>
                    <a:pt x="1161" y="1329"/>
                    <a:pt x="1106" y="1444"/>
                    <a:pt x="1052" y="1558"/>
                  </a:cubicBezTo>
                  <a:cubicBezTo>
                    <a:pt x="997" y="1421"/>
                    <a:pt x="943" y="1285"/>
                    <a:pt x="888" y="1148"/>
                  </a:cubicBezTo>
                  <a:cubicBezTo>
                    <a:pt x="922" y="1018"/>
                    <a:pt x="956" y="885"/>
                    <a:pt x="983" y="752"/>
                  </a:cubicBezTo>
                  <a:cubicBezTo>
                    <a:pt x="1015" y="619"/>
                    <a:pt x="1042" y="482"/>
                    <a:pt x="1065" y="346"/>
                  </a:cubicBezTo>
                  <a:lnTo>
                    <a:pt x="1065" y="346"/>
                  </a:lnTo>
                  <a:cubicBezTo>
                    <a:pt x="1018" y="475"/>
                    <a:pt x="974" y="605"/>
                    <a:pt x="933" y="738"/>
                  </a:cubicBezTo>
                  <a:cubicBezTo>
                    <a:pt x="902" y="837"/>
                    <a:pt x="871" y="937"/>
                    <a:pt x="844" y="1039"/>
                  </a:cubicBezTo>
                  <a:cubicBezTo>
                    <a:pt x="810" y="957"/>
                    <a:pt x="779" y="875"/>
                    <a:pt x="745" y="796"/>
                  </a:cubicBezTo>
                  <a:cubicBezTo>
                    <a:pt x="629" y="530"/>
                    <a:pt x="523" y="257"/>
                    <a:pt x="383" y="1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8" name="Google Shape;435;p25">
              <a:extLst>
                <a:ext uri="{FF2B5EF4-FFF2-40B4-BE49-F238E27FC236}">
                  <a16:creationId xmlns:a16="http://schemas.microsoft.com/office/drawing/2014/main" xmlns="" id="{8FD4474B-56ED-4E25-9886-4B4535F38B86}"/>
                </a:ext>
              </a:extLst>
            </p:cNvPr>
            <p:cNvSpPr/>
            <p:nvPr/>
          </p:nvSpPr>
          <p:spPr>
            <a:xfrm>
              <a:off x="2778050" y="1758925"/>
              <a:ext cx="12900" cy="76025"/>
            </a:xfrm>
            <a:custGeom>
              <a:avLst/>
              <a:gdLst/>
              <a:ahLst/>
              <a:cxnLst/>
              <a:rect l="l" t="t" r="r" b="b"/>
              <a:pathLst>
                <a:path w="516" h="3041" extrusionOk="0">
                  <a:moveTo>
                    <a:pt x="509" y="1"/>
                  </a:moveTo>
                  <a:cubicBezTo>
                    <a:pt x="507" y="1"/>
                    <a:pt x="504" y="3"/>
                    <a:pt x="501" y="5"/>
                  </a:cubicBezTo>
                  <a:cubicBezTo>
                    <a:pt x="501" y="5"/>
                    <a:pt x="0" y="992"/>
                    <a:pt x="0" y="2125"/>
                  </a:cubicBezTo>
                  <a:cubicBezTo>
                    <a:pt x="0" y="2422"/>
                    <a:pt x="34" y="2729"/>
                    <a:pt x="123" y="3033"/>
                  </a:cubicBezTo>
                  <a:cubicBezTo>
                    <a:pt x="123" y="3037"/>
                    <a:pt x="126" y="3041"/>
                    <a:pt x="129" y="3041"/>
                  </a:cubicBezTo>
                  <a:cubicBezTo>
                    <a:pt x="133" y="3037"/>
                    <a:pt x="137" y="3033"/>
                    <a:pt x="133" y="3030"/>
                  </a:cubicBezTo>
                  <a:cubicBezTo>
                    <a:pt x="48" y="2729"/>
                    <a:pt x="14" y="2422"/>
                    <a:pt x="14" y="2125"/>
                  </a:cubicBezTo>
                  <a:cubicBezTo>
                    <a:pt x="14" y="1559"/>
                    <a:pt x="137" y="1029"/>
                    <a:pt x="263" y="644"/>
                  </a:cubicBezTo>
                  <a:cubicBezTo>
                    <a:pt x="328" y="449"/>
                    <a:pt x="389" y="292"/>
                    <a:pt x="437" y="183"/>
                  </a:cubicBezTo>
                  <a:cubicBezTo>
                    <a:pt x="460" y="128"/>
                    <a:pt x="478" y="84"/>
                    <a:pt x="492" y="54"/>
                  </a:cubicBezTo>
                  <a:cubicBezTo>
                    <a:pt x="498" y="40"/>
                    <a:pt x="506" y="30"/>
                    <a:pt x="509" y="22"/>
                  </a:cubicBezTo>
                  <a:cubicBezTo>
                    <a:pt x="512" y="16"/>
                    <a:pt x="515" y="9"/>
                    <a:pt x="515" y="9"/>
                  </a:cubicBezTo>
                  <a:cubicBezTo>
                    <a:pt x="515" y="5"/>
                    <a:pt x="515" y="2"/>
                    <a:pt x="512" y="2"/>
                  </a:cubicBezTo>
                  <a:cubicBezTo>
                    <a:pt x="511" y="1"/>
                    <a:pt x="510" y="1"/>
                    <a:pt x="509" y="1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9" name="Google Shape;436;p25">
              <a:extLst>
                <a:ext uri="{FF2B5EF4-FFF2-40B4-BE49-F238E27FC236}">
                  <a16:creationId xmlns:a16="http://schemas.microsoft.com/office/drawing/2014/main" xmlns="" id="{B2304251-E771-44FD-A727-8D41258ED81A}"/>
                </a:ext>
              </a:extLst>
            </p:cNvPr>
            <p:cNvSpPr/>
            <p:nvPr/>
          </p:nvSpPr>
          <p:spPr>
            <a:xfrm>
              <a:off x="2749600" y="1767775"/>
              <a:ext cx="31875" cy="67150"/>
            </a:xfrm>
            <a:custGeom>
              <a:avLst/>
              <a:gdLst/>
              <a:ahLst/>
              <a:cxnLst/>
              <a:rect l="l" t="t" r="r" b="b"/>
              <a:pathLst>
                <a:path w="1275" h="2686" extrusionOk="0">
                  <a:moveTo>
                    <a:pt x="8" y="0"/>
                  </a:moveTo>
                  <a:cubicBezTo>
                    <a:pt x="6" y="0"/>
                    <a:pt x="3" y="1"/>
                    <a:pt x="1" y="4"/>
                  </a:cubicBezTo>
                  <a:lnTo>
                    <a:pt x="1" y="10"/>
                  </a:lnTo>
                  <a:cubicBezTo>
                    <a:pt x="5" y="13"/>
                    <a:pt x="5" y="17"/>
                    <a:pt x="8" y="24"/>
                  </a:cubicBezTo>
                  <a:cubicBezTo>
                    <a:pt x="15" y="44"/>
                    <a:pt x="25" y="95"/>
                    <a:pt x="32" y="167"/>
                  </a:cubicBezTo>
                  <a:cubicBezTo>
                    <a:pt x="66" y="413"/>
                    <a:pt x="124" y="908"/>
                    <a:pt x="295" y="1409"/>
                  </a:cubicBezTo>
                  <a:cubicBezTo>
                    <a:pt x="469" y="1908"/>
                    <a:pt x="759" y="2416"/>
                    <a:pt x="1264" y="2683"/>
                  </a:cubicBezTo>
                  <a:cubicBezTo>
                    <a:pt x="1266" y="2685"/>
                    <a:pt x="1267" y="2686"/>
                    <a:pt x="1269" y="2686"/>
                  </a:cubicBezTo>
                  <a:cubicBezTo>
                    <a:pt x="1270" y="2686"/>
                    <a:pt x="1271" y="2685"/>
                    <a:pt x="1271" y="2683"/>
                  </a:cubicBezTo>
                  <a:cubicBezTo>
                    <a:pt x="1275" y="2679"/>
                    <a:pt x="1271" y="2673"/>
                    <a:pt x="1267" y="2673"/>
                  </a:cubicBezTo>
                  <a:cubicBezTo>
                    <a:pt x="681" y="2359"/>
                    <a:pt x="383" y="1713"/>
                    <a:pt x="226" y="1137"/>
                  </a:cubicBezTo>
                  <a:cubicBezTo>
                    <a:pt x="148" y="847"/>
                    <a:pt x="103" y="577"/>
                    <a:pt x="76" y="372"/>
                  </a:cubicBezTo>
                  <a:cubicBezTo>
                    <a:pt x="59" y="270"/>
                    <a:pt x="49" y="180"/>
                    <a:pt x="42" y="119"/>
                  </a:cubicBezTo>
                  <a:cubicBezTo>
                    <a:pt x="35" y="89"/>
                    <a:pt x="32" y="61"/>
                    <a:pt x="29" y="44"/>
                  </a:cubicBezTo>
                  <a:cubicBezTo>
                    <a:pt x="25" y="34"/>
                    <a:pt x="21" y="24"/>
                    <a:pt x="21" y="17"/>
                  </a:cubicBezTo>
                  <a:cubicBezTo>
                    <a:pt x="18" y="10"/>
                    <a:pt x="15" y="7"/>
                    <a:pt x="12" y="4"/>
                  </a:cubicBezTo>
                  <a:cubicBezTo>
                    <a:pt x="12" y="1"/>
                    <a:pt x="10" y="0"/>
                    <a:pt x="8" y="0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0" name="Google Shape;437;p25">
              <a:extLst>
                <a:ext uri="{FF2B5EF4-FFF2-40B4-BE49-F238E27FC236}">
                  <a16:creationId xmlns:a16="http://schemas.microsoft.com/office/drawing/2014/main" xmlns="" id="{A5DD11DA-0200-4CDE-ACBE-F715C172E399}"/>
                </a:ext>
              </a:extLst>
            </p:cNvPr>
            <p:cNvSpPr/>
            <p:nvPr/>
          </p:nvSpPr>
          <p:spPr>
            <a:xfrm>
              <a:off x="2723775" y="1814525"/>
              <a:ext cx="57700" cy="21175"/>
            </a:xfrm>
            <a:custGeom>
              <a:avLst/>
              <a:gdLst/>
              <a:ahLst/>
              <a:cxnLst/>
              <a:rect l="l" t="t" r="r" b="b"/>
              <a:pathLst>
                <a:path w="2308" h="847" extrusionOk="0">
                  <a:moveTo>
                    <a:pt x="255" y="0"/>
                  </a:moveTo>
                  <a:cubicBezTo>
                    <a:pt x="79" y="0"/>
                    <a:pt x="0" y="46"/>
                    <a:pt x="92" y="147"/>
                  </a:cubicBezTo>
                  <a:cubicBezTo>
                    <a:pt x="424" y="509"/>
                    <a:pt x="2287" y="837"/>
                    <a:pt x="2300" y="847"/>
                  </a:cubicBezTo>
                  <a:lnTo>
                    <a:pt x="2308" y="799"/>
                  </a:lnTo>
                  <a:cubicBezTo>
                    <a:pt x="1841" y="317"/>
                    <a:pt x="716" y="0"/>
                    <a:pt x="255" y="0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1" name="Google Shape;438;p25">
              <a:extLst>
                <a:ext uri="{FF2B5EF4-FFF2-40B4-BE49-F238E27FC236}">
                  <a16:creationId xmlns:a16="http://schemas.microsoft.com/office/drawing/2014/main" xmlns="" id="{949B6A0C-A79D-4D4B-A128-205BBF5CF73B}"/>
                </a:ext>
              </a:extLst>
            </p:cNvPr>
            <p:cNvSpPr/>
            <p:nvPr/>
          </p:nvSpPr>
          <p:spPr>
            <a:xfrm>
              <a:off x="2726825" y="1816825"/>
              <a:ext cx="51250" cy="16325"/>
            </a:xfrm>
            <a:custGeom>
              <a:avLst/>
              <a:gdLst/>
              <a:ahLst/>
              <a:cxnLst/>
              <a:rect l="l" t="t" r="r" b="b"/>
              <a:pathLst>
                <a:path w="2050" h="653" extrusionOk="0">
                  <a:moveTo>
                    <a:pt x="1" y="0"/>
                  </a:moveTo>
                  <a:cubicBezTo>
                    <a:pt x="86" y="35"/>
                    <a:pt x="171" y="62"/>
                    <a:pt x="253" y="93"/>
                  </a:cubicBezTo>
                  <a:lnTo>
                    <a:pt x="461" y="161"/>
                  </a:lnTo>
                  <a:cubicBezTo>
                    <a:pt x="445" y="172"/>
                    <a:pt x="428" y="181"/>
                    <a:pt x="410" y="192"/>
                  </a:cubicBezTo>
                  <a:cubicBezTo>
                    <a:pt x="387" y="205"/>
                    <a:pt x="363" y="222"/>
                    <a:pt x="342" y="240"/>
                  </a:cubicBezTo>
                  <a:cubicBezTo>
                    <a:pt x="370" y="233"/>
                    <a:pt x="397" y="226"/>
                    <a:pt x="424" y="216"/>
                  </a:cubicBezTo>
                  <a:cubicBezTo>
                    <a:pt x="448" y="205"/>
                    <a:pt x="472" y="195"/>
                    <a:pt x="499" y="185"/>
                  </a:cubicBezTo>
                  <a:lnTo>
                    <a:pt x="513" y="178"/>
                  </a:lnTo>
                  <a:cubicBezTo>
                    <a:pt x="592" y="205"/>
                    <a:pt x="673" y="233"/>
                    <a:pt x="755" y="260"/>
                  </a:cubicBezTo>
                  <a:cubicBezTo>
                    <a:pt x="745" y="267"/>
                    <a:pt x="738" y="274"/>
                    <a:pt x="728" y="281"/>
                  </a:cubicBezTo>
                  <a:cubicBezTo>
                    <a:pt x="711" y="298"/>
                    <a:pt x="691" y="315"/>
                    <a:pt x="673" y="335"/>
                  </a:cubicBezTo>
                  <a:cubicBezTo>
                    <a:pt x="701" y="328"/>
                    <a:pt x="724" y="315"/>
                    <a:pt x="745" y="304"/>
                  </a:cubicBezTo>
                  <a:cubicBezTo>
                    <a:pt x="762" y="295"/>
                    <a:pt x="779" y="284"/>
                    <a:pt x="796" y="274"/>
                  </a:cubicBezTo>
                  <a:cubicBezTo>
                    <a:pt x="871" y="298"/>
                    <a:pt x="946" y="322"/>
                    <a:pt x="1022" y="345"/>
                  </a:cubicBezTo>
                  <a:cubicBezTo>
                    <a:pt x="1031" y="349"/>
                    <a:pt x="1045" y="352"/>
                    <a:pt x="1059" y="356"/>
                  </a:cubicBezTo>
                  <a:cubicBezTo>
                    <a:pt x="1035" y="376"/>
                    <a:pt x="1011" y="400"/>
                    <a:pt x="991" y="427"/>
                  </a:cubicBezTo>
                  <a:cubicBezTo>
                    <a:pt x="1031" y="410"/>
                    <a:pt x="1066" y="390"/>
                    <a:pt x="1096" y="369"/>
                  </a:cubicBezTo>
                  <a:cubicBezTo>
                    <a:pt x="1192" y="397"/>
                    <a:pt x="1288" y="427"/>
                    <a:pt x="1380" y="454"/>
                  </a:cubicBezTo>
                  <a:cubicBezTo>
                    <a:pt x="1349" y="479"/>
                    <a:pt x="1315" y="503"/>
                    <a:pt x="1288" y="533"/>
                  </a:cubicBezTo>
                  <a:cubicBezTo>
                    <a:pt x="1339" y="520"/>
                    <a:pt x="1383" y="495"/>
                    <a:pt x="1428" y="471"/>
                  </a:cubicBezTo>
                  <a:cubicBezTo>
                    <a:pt x="1462" y="482"/>
                    <a:pt x="1496" y="492"/>
                    <a:pt x="1534" y="503"/>
                  </a:cubicBezTo>
                  <a:cubicBezTo>
                    <a:pt x="1581" y="516"/>
                    <a:pt x="1629" y="530"/>
                    <a:pt x="1677" y="547"/>
                  </a:cubicBezTo>
                  <a:cubicBezTo>
                    <a:pt x="1663" y="557"/>
                    <a:pt x="1649" y="571"/>
                    <a:pt x="1636" y="588"/>
                  </a:cubicBezTo>
                  <a:cubicBezTo>
                    <a:pt x="1663" y="581"/>
                    <a:pt x="1690" y="571"/>
                    <a:pt x="1718" y="557"/>
                  </a:cubicBezTo>
                  <a:cubicBezTo>
                    <a:pt x="1827" y="591"/>
                    <a:pt x="1940" y="622"/>
                    <a:pt x="2049" y="653"/>
                  </a:cubicBezTo>
                  <a:lnTo>
                    <a:pt x="1797" y="561"/>
                  </a:lnTo>
                  <a:lnTo>
                    <a:pt x="1725" y="536"/>
                  </a:lnTo>
                  <a:cubicBezTo>
                    <a:pt x="1711" y="509"/>
                    <a:pt x="1698" y="485"/>
                    <a:pt x="1680" y="462"/>
                  </a:cubicBezTo>
                  <a:cubicBezTo>
                    <a:pt x="1666" y="441"/>
                    <a:pt x="1649" y="417"/>
                    <a:pt x="1625" y="400"/>
                  </a:cubicBezTo>
                  <a:lnTo>
                    <a:pt x="1625" y="400"/>
                  </a:lnTo>
                  <a:cubicBezTo>
                    <a:pt x="1629" y="427"/>
                    <a:pt x="1643" y="454"/>
                    <a:pt x="1653" y="479"/>
                  </a:cubicBezTo>
                  <a:cubicBezTo>
                    <a:pt x="1660" y="492"/>
                    <a:pt x="1666" y="506"/>
                    <a:pt x="1674" y="520"/>
                  </a:cubicBezTo>
                  <a:lnTo>
                    <a:pt x="1540" y="475"/>
                  </a:lnTo>
                  <a:cubicBezTo>
                    <a:pt x="1506" y="465"/>
                    <a:pt x="1472" y="451"/>
                    <a:pt x="1435" y="441"/>
                  </a:cubicBezTo>
                  <a:cubicBezTo>
                    <a:pt x="1424" y="417"/>
                    <a:pt x="1411" y="393"/>
                    <a:pt x="1397" y="372"/>
                  </a:cubicBezTo>
                  <a:cubicBezTo>
                    <a:pt x="1383" y="349"/>
                    <a:pt x="1367" y="325"/>
                    <a:pt x="1346" y="301"/>
                  </a:cubicBezTo>
                  <a:lnTo>
                    <a:pt x="1346" y="301"/>
                  </a:lnTo>
                  <a:cubicBezTo>
                    <a:pt x="1353" y="331"/>
                    <a:pt x="1359" y="359"/>
                    <a:pt x="1370" y="383"/>
                  </a:cubicBezTo>
                  <a:cubicBezTo>
                    <a:pt x="1376" y="397"/>
                    <a:pt x="1383" y="410"/>
                    <a:pt x="1387" y="424"/>
                  </a:cubicBezTo>
                  <a:cubicBezTo>
                    <a:pt x="1294" y="397"/>
                    <a:pt x="1203" y="366"/>
                    <a:pt x="1107" y="335"/>
                  </a:cubicBezTo>
                  <a:cubicBezTo>
                    <a:pt x="1100" y="308"/>
                    <a:pt x="1090" y="284"/>
                    <a:pt x="1076" y="260"/>
                  </a:cubicBezTo>
                  <a:cubicBezTo>
                    <a:pt x="1063" y="233"/>
                    <a:pt x="1049" y="208"/>
                    <a:pt x="1028" y="185"/>
                  </a:cubicBezTo>
                  <a:lnTo>
                    <a:pt x="1028" y="185"/>
                  </a:lnTo>
                  <a:cubicBezTo>
                    <a:pt x="1031" y="216"/>
                    <a:pt x="1039" y="243"/>
                    <a:pt x="1045" y="274"/>
                  </a:cubicBezTo>
                  <a:cubicBezTo>
                    <a:pt x="1052" y="287"/>
                    <a:pt x="1059" y="304"/>
                    <a:pt x="1063" y="322"/>
                  </a:cubicBezTo>
                  <a:cubicBezTo>
                    <a:pt x="1052" y="318"/>
                    <a:pt x="1042" y="315"/>
                    <a:pt x="1031" y="308"/>
                  </a:cubicBezTo>
                  <a:cubicBezTo>
                    <a:pt x="960" y="287"/>
                    <a:pt x="888" y="267"/>
                    <a:pt x="820" y="243"/>
                  </a:cubicBezTo>
                  <a:lnTo>
                    <a:pt x="817" y="240"/>
                  </a:lnTo>
                  <a:cubicBezTo>
                    <a:pt x="803" y="199"/>
                    <a:pt x="786" y="161"/>
                    <a:pt x="759" y="123"/>
                  </a:cubicBezTo>
                  <a:lnTo>
                    <a:pt x="759" y="123"/>
                  </a:lnTo>
                  <a:cubicBezTo>
                    <a:pt x="759" y="161"/>
                    <a:pt x="765" y="195"/>
                    <a:pt x="776" y="229"/>
                  </a:cubicBezTo>
                  <a:cubicBezTo>
                    <a:pt x="691" y="202"/>
                    <a:pt x="605" y="178"/>
                    <a:pt x="516" y="151"/>
                  </a:cubicBezTo>
                  <a:lnTo>
                    <a:pt x="502" y="147"/>
                  </a:lnTo>
                  <a:cubicBezTo>
                    <a:pt x="492" y="123"/>
                    <a:pt x="482" y="103"/>
                    <a:pt x="472" y="79"/>
                  </a:cubicBezTo>
                  <a:cubicBezTo>
                    <a:pt x="458" y="52"/>
                    <a:pt x="445" y="28"/>
                    <a:pt x="428" y="0"/>
                  </a:cubicBezTo>
                  <a:lnTo>
                    <a:pt x="428" y="0"/>
                  </a:lnTo>
                  <a:cubicBezTo>
                    <a:pt x="431" y="32"/>
                    <a:pt x="438" y="62"/>
                    <a:pt x="445" y="90"/>
                  </a:cubicBezTo>
                  <a:cubicBezTo>
                    <a:pt x="448" y="106"/>
                    <a:pt x="455" y="120"/>
                    <a:pt x="458" y="134"/>
                  </a:cubicBezTo>
                  <a:lnTo>
                    <a:pt x="261" y="76"/>
                  </a:lnTo>
                  <a:cubicBezTo>
                    <a:pt x="175" y="52"/>
                    <a:pt x="89" y="24"/>
                    <a:pt x="1" y="0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2" name="Google Shape;439;p25">
              <a:extLst>
                <a:ext uri="{FF2B5EF4-FFF2-40B4-BE49-F238E27FC236}">
                  <a16:creationId xmlns:a16="http://schemas.microsoft.com/office/drawing/2014/main" xmlns="" id="{375FD2EE-FF12-447D-9B9E-E49910E5A748}"/>
                </a:ext>
              </a:extLst>
            </p:cNvPr>
            <p:cNvSpPr/>
            <p:nvPr/>
          </p:nvSpPr>
          <p:spPr>
            <a:xfrm>
              <a:off x="2728625" y="1732525"/>
              <a:ext cx="44150" cy="39025"/>
            </a:xfrm>
            <a:custGeom>
              <a:avLst/>
              <a:gdLst/>
              <a:ahLst/>
              <a:cxnLst/>
              <a:rect l="l" t="t" r="r" b="b"/>
              <a:pathLst>
                <a:path w="1766" h="1561" extrusionOk="0">
                  <a:moveTo>
                    <a:pt x="885" y="0"/>
                  </a:moveTo>
                  <a:cubicBezTo>
                    <a:pt x="397" y="0"/>
                    <a:pt x="0" y="348"/>
                    <a:pt x="0" y="779"/>
                  </a:cubicBezTo>
                  <a:cubicBezTo>
                    <a:pt x="0" y="1212"/>
                    <a:pt x="397" y="1560"/>
                    <a:pt x="885" y="1560"/>
                  </a:cubicBezTo>
                  <a:cubicBezTo>
                    <a:pt x="1372" y="1560"/>
                    <a:pt x="1766" y="1212"/>
                    <a:pt x="1766" y="779"/>
                  </a:cubicBezTo>
                  <a:cubicBezTo>
                    <a:pt x="1766" y="348"/>
                    <a:pt x="1372" y="0"/>
                    <a:pt x="885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" name="Google Shape;440;p25">
              <a:extLst>
                <a:ext uri="{FF2B5EF4-FFF2-40B4-BE49-F238E27FC236}">
                  <a16:creationId xmlns:a16="http://schemas.microsoft.com/office/drawing/2014/main" xmlns="" id="{48AB38DE-6657-4217-819A-58D122086079}"/>
                </a:ext>
              </a:extLst>
            </p:cNvPr>
            <p:cNvSpPr/>
            <p:nvPr/>
          </p:nvSpPr>
          <p:spPr>
            <a:xfrm>
              <a:off x="2740900" y="1737300"/>
              <a:ext cx="17775" cy="8125"/>
            </a:xfrm>
            <a:custGeom>
              <a:avLst/>
              <a:gdLst/>
              <a:ahLst/>
              <a:cxnLst/>
              <a:rect l="l" t="t" r="r" b="b"/>
              <a:pathLst>
                <a:path w="711" h="325" extrusionOk="0">
                  <a:moveTo>
                    <a:pt x="356" y="0"/>
                  </a:moveTo>
                  <a:cubicBezTo>
                    <a:pt x="161" y="0"/>
                    <a:pt x="1" y="71"/>
                    <a:pt x="1" y="161"/>
                  </a:cubicBezTo>
                  <a:cubicBezTo>
                    <a:pt x="1" y="253"/>
                    <a:pt x="161" y="325"/>
                    <a:pt x="356" y="325"/>
                  </a:cubicBezTo>
                  <a:cubicBezTo>
                    <a:pt x="554" y="325"/>
                    <a:pt x="711" y="253"/>
                    <a:pt x="711" y="161"/>
                  </a:cubicBezTo>
                  <a:cubicBezTo>
                    <a:pt x="711" y="71"/>
                    <a:pt x="554" y="0"/>
                    <a:pt x="356" y="0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" name="Google Shape;441;p25">
              <a:extLst>
                <a:ext uri="{FF2B5EF4-FFF2-40B4-BE49-F238E27FC236}">
                  <a16:creationId xmlns:a16="http://schemas.microsoft.com/office/drawing/2014/main" xmlns="" id="{A3A3139B-7B4C-4CDA-A3DD-F228B3156560}"/>
                </a:ext>
              </a:extLst>
            </p:cNvPr>
            <p:cNvSpPr/>
            <p:nvPr/>
          </p:nvSpPr>
          <p:spPr>
            <a:xfrm>
              <a:off x="2733225" y="1751125"/>
              <a:ext cx="12575" cy="5475"/>
            </a:xfrm>
            <a:custGeom>
              <a:avLst/>
              <a:gdLst/>
              <a:ahLst/>
              <a:cxnLst/>
              <a:rect l="l" t="t" r="r" b="b"/>
              <a:pathLst>
                <a:path w="503" h="219" extrusionOk="0">
                  <a:moveTo>
                    <a:pt x="43" y="0"/>
                  </a:moveTo>
                  <a:cubicBezTo>
                    <a:pt x="34" y="0"/>
                    <a:pt x="25" y="3"/>
                    <a:pt x="18" y="10"/>
                  </a:cubicBezTo>
                  <a:cubicBezTo>
                    <a:pt x="5" y="24"/>
                    <a:pt x="0" y="48"/>
                    <a:pt x="14" y="62"/>
                  </a:cubicBezTo>
                  <a:cubicBezTo>
                    <a:pt x="21" y="68"/>
                    <a:pt x="172" y="219"/>
                    <a:pt x="414" y="219"/>
                  </a:cubicBezTo>
                  <a:cubicBezTo>
                    <a:pt x="431" y="219"/>
                    <a:pt x="451" y="215"/>
                    <a:pt x="468" y="215"/>
                  </a:cubicBezTo>
                  <a:cubicBezTo>
                    <a:pt x="489" y="212"/>
                    <a:pt x="503" y="194"/>
                    <a:pt x="499" y="174"/>
                  </a:cubicBezTo>
                  <a:cubicBezTo>
                    <a:pt x="499" y="159"/>
                    <a:pt x="485" y="143"/>
                    <a:pt x="467" y="143"/>
                  </a:cubicBezTo>
                  <a:cubicBezTo>
                    <a:pt x="465" y="143"/>
                    <a:pt x="463" y="143"/>
                    <a:pt x="462" y="144"/>
                  </a:cubicBezTo>
                  <a:cubicBezTo>
                    <a:pt x="446" y="145"/>
                    <a:pt x="432" y="145"/>
                    <a:pt x="417" y="145"/>
                  </a:cubicBezTo>
                  <a:cubicBezTo>
                    <a:pt x="204" y="145"/>
                    <a:pt x="69" y="14"/>
                    <a:pt x="69" y="10"/>
                  </a:cubicBezTo>
                  <a:cubicBezTo>
                    <a:pt x="62" y="3"/>
                    <a:pt x="53" y="0"/>
                    <a:pt x="43" y="0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" name="Google Shape;442;p25">
              <a:extLst>
                <a:ext uri="{FF2B5EF4-FFF2-40B4-BE49-F238E27FC236}">
                  <a16:creationId xmlns:a16="http://schemas.microsoft.com/office/drawing/2014/main" xmlns="" id="{1F6344C6-CFCB-4ACD-BE70-DAECBEE9F714}"/>
                </a:ext>
              </a:extLst>
            </p:cNvPr>
            <p:cNvSpPr/>
            <p:nvPr/>
          </p:nvSpPr>
          <p:spPr>
            <a:xfrm>
              <a:off x="2749800" y="1758275"/>
              <a:ext cx="12475" cy="5825"/>
            </a:xfrm>
            <a:custGeom>
              <a:avLst/>
              <a:gdLst/>
              <a:ahLst/>
              <a:cxnLst/>
              <a:rect l="l" t="t" r="r" b="b"/>
              <a:pathLst>
                <a:path w="499" h="233" extrusionOk="0">
                  <a:moveTo>
                    <a:pt x="459" y="1"/>
                  </a:moveTo>
                  <a:cubicBezTo>
                    <a:pt x="450" y="1"/>
                    <a:pt x="441" y="4"/>
                    <a:pt x="434" y="11"/>
                  </a:cubicBezTo>
                  <a:cubicBezTo>
                    <a:pt x="294" y="144"/>
                    <a:pt x="38" y="161"/>
                    <a:pt x="34" y="161"/>
                  </a:cubicBezTo>
                  <a:cubicBezTo>
                    <a:pt x="13" y="161"/>
                    <a:pt x="0" y="179"/>
                    <a:pt x="0" y="199"/>
                  </a:cubicBezTo>
                  <a:cubicBezTo>
                    <a:pt x="4" y="220"/>
                    <a:pt x="17" y="233"/>
                    <a:pt x="38" y="233"/>
                  </a:cubicBezTo>
                  <a:cubicBezTo>
                    <a:pt x="51" y="233"/>
                    <a:pt x="325" y="216"/>
                    <a:pt x="481" y="62"/>
                  </a:cubicBezTo>
                  <a:cubicBezTo>
                    <a:pt x="498" y="48"/>
                    <a:pt x="498" y="28"/>
                    <a:pt x="484" y="11"/>
                  </a:cubicBezTo>
                  <a:cubicBezTo>
                    <a:pt x="478" y="4"/>
                    <a:pt x="469" y="1"/>
                    <a:pt x="459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6" name="Google Shape;443;p25">
              <a:extLst>
                <a:ext uri="{FF2B5EF4-FFF2-40B4-BE49-F238E27FC236}">
                  <a16:creationId xmlns:a16="http://schemas.microsoft.com/office/drawing/2014/main" xmlns="" id="{5BE659EE-22A1-4480-9EB1-F9A7A9940A4C}"/>
                </a:ext>
              </a:extLst>
            </p:cNvPr>
            <p:cNvSpPr/>
            <p:nvPr/>
          </p:nvSpPr>
          <p:spPr>
            <a:xfrm>
              <a:off x="2760200" y="1745350"/>
              <a:ext cx="10600" cy="5625"/>
            </a:xfrm>
            <a:custGeom>
              <a:avLst/>
              <a:gdLst/>
              <a:ahLst/>
              <a:cxnLst/>
              <a:rect l="l" t="t" r="r" b="b"/>
              <a:pathLst>
                <a:path w="424" h="225" extrusionOk="0">
                  <a:moveTo>
                    <a:pt x="383" y="1"/>
                  </a:moveTo>
                  <a:cubicBezTo>
                    <a:pt x="371" y="1"/>
                    <a:pt x="359" y="8"/>
                    <a:pt x="352" y="20"/>
                  </a:cubicBezTo>
                  <a:cubicBezTo>
                    <a:pt x="342" y="40"/>
                    <a:pt x="290" y="91"/>
                    <a:pt x="45" y="153"/>
                  </a:cubicBezTo>
                  <a:lnTo>
                    <a:pt x="32" y="156"/>
                  </a:lnTo>
                  <a:cubicBezTo>
                    <a:pt x="11" y="159"/>
                    <a:pt x="0" y="180"/>
                    <a:pt x="7" y="200"/>
                  </a:cubicBezTo>
                  <a:cubicBezTo>
                    <a:pt x="11" y="214"/>
                    <a:pt x="24" y="225"/>
                    <a:pt x="41" y="225"/>
                  </a:cubicBezTo>
                  <a:lnTo>
                    <a:pt x="52" y="225"/>
                  </a:lnTo>
                  <a:lnTo>
                    <a:pt x="62" y="221"/>
                  </a:lnTo>
                  <a:cubicBezTo>
                    <a:pt x="270" y="170"/>
                    <a:pt x="383" y="115"/>
                    <a:pt x="417" y="53"/>
                  </a:cubicBezTo>
                  <a:cubicBezTo>
                    <a:pt x="424" y="36"/>
                    <a:pt x="421" y="16"/>
                    <a:pt x="400" y="6"/>
                  </a:cubicBezTo>
                  <a:cubicBezTo>
                    <a:pt x="395" y="2"/>
                    <a:pt x="389" y="1"/>
                    <a:pt x="383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7" name="Google Shape;444;p25">
              <a:extLst>
                <a:ext uri="{FF2B5EF4-FFF2-40B4-BE49-F238E27FC236}">
                  <a16:creationId xmlns:a16="http://schemas.microsoft.com/office/drawing/2014/main" xmlns="" id="{1EE55E01-1803-4D85-B9C4-0F1B6F0813B7}"/>
                </a:ext>
              </a:extLst>
            </p:cNvPr>
            <p:cNvSpPr/>
            <p:nvPr/>
          </p:nvSpPr>
          <p:spPr>
            <a:xfrm>
              <a:off x="2780525" y="1743475"/>
              <a:ext cx="24400" cy="19850"/>
            </a:xfrm>
            <a:custGeom>
              <a:avLst/>
              <a:gdLst/>
              <a:ahLst/>
              <a:cxnLst/>
              <a:rect l="l" t="t" r="r" b="b"/>
              <a:pathLst>
                <a:path w="976" h="794" extrusionOk="0">
                  <a:moveTo>
                    <a:pt x="457" y="1"/>
                  </a:moveTo>
                  <a:cubicBezTo>
                    <a:pt x="284" y="1"/>
                    <a:pt x="127" y="98"/>
                    <a:pt x="71" y="255"/>
                  </a:cubicBezTo>
                  <a:cubicBezTo>
                    <a:pt x="0" y="456"/>
                    <a:pt x="130" y="685"/>
                    <a:pt x="358" y="767"/>
                  </a:cubicBezTo>
                  <a:cubicBezTo>
                    <a:pt x="411" y="785"/>
                    <a:pt x="465" y="793"/>
                    <a:pt x="517" y="793"/>
                  </a:cubicBezTo>
                  <a:cubicBezTo>
                    <a:pt x="693" y="793"/>
                    <a:pt x="849" y="697"/>
                    <a:pt x="905" y="541"/>
                  </a:cubicBezTo>
                  <a:cubicBezTo>
                    <a:pt x="976" y="336"/>
                    <a:pt x="850" y="108"/>
                    <a:pt x="618" y="29"/>
                  </a:cubicBezTo>
                  <a:cubicBezTo>
                    <a:pt x="564" y="10"/>
                    <a:pt x="510" y="1"/>
                    <a:pt x="457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8" name="Google Shape;445;p25">
              <a:extLst>
                <a:ext uri="{FF2B5EF4-FFF2-40B4-BE49-F238E27FC236}">
                  <a16:creationId xmlns:a16="http://schemas.microsoft.com/office/drawing/2014/main" xmlns="" id="{C2C09DA0-3DD6-4C1B-B6BA-458CEDD550A3}"/>
                </a:ext>
              </a:extLst>
            </p:cNvPr>
            <p:cNvSpPr/>
            <p:nvPr/>
          </p:nvSpPr>
          <p:spPr>
            <a:xfrm>
              <a:off x="2789550" y="1745800"/>
              <a:ext cx="9075" cy="4825"/>
            </a:xfrm>
            <a:custGeom>
              <a:avLst/>
              <a:gdLst/>
              <a:ahLst/>
              <a:cxnLst/>
              <a:rect l="l" t="t" r="r" b="b"/>
              <a:pathLst>
                <a:path w="363" h="193" extrusionOk="0">
                  <a:moveTo>
                    <a:pt x="106" y="1"/>
                  </a:moveTo>
                  <a:cubicBezTo>
                    <a:pt x="59" y="1"/>
                    <a:pt x="23" y="14"/>
                    <a:pt x="14" y="39"/>
                  </a:cubicBezTo>
                  <a:cubicBezTo>
                    <a:pt x="0" y="80"/>
                    <a:pt x="62" y="141"/>
                    <a:pt x="154" y="172"/>
                  </a:cubicBezTo>
                  <a:cubicBezTo>
                    <a:pt x="192" y="186"/>
                    <a:pt x="229" y="193"/>
                    <a:pt x="261" y="193"/>
                  </a:cubicBezTo>
                  <a:cubicBezTo>
                    <a:pt x="307" y="193"/>
                    <a:pt x="341" y="179"/>
                    <a:pt x="349" y="155"/>
                  </a:cubicBezTo>
                  <a:cubicBezTo>
                    <a:pt x="363" y="111"/>
                    <a:pt x="301" y="53"/>
                    <a:pt x="209" y="18"/>
                  </a:cubicBezTo>
                  <a:cubicBezTo>
                    <a:pt x="173" y="6"/>
                    <a:pt x="137" y="1"/>
                    <a:pt x="106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9" name="Google Shape;446;p25">
              <a:extLst>
                <a:ext uri="{FF2B5EF4-FFF2-40B4-BE49-F238E27FC236}">
                  <a16:creationId xmlns:a16="http://schemas.microsoft.com/office/drawing/2014/main" xmlns="" id="{66CB86B6-46BC-4FEB-AC26-65C3995C2510}"/>
                </a:ext>
              </a:extLst>
            </p:cNvPr>
            <p:cNvSpPr/>
            <p:nvPr/>
          </p:nvSpPr>
          <p:spPr>
            <a:xfrm>
              <a:off x="2784425" y="1750225"/>
              <a:ext cx="5500" cy="4350"/>
            </a:xfrm>
            <a:custGeom>
              <a:avLst/>
              <a:gdLst/>
              <a:ahLst/>
              <a:cxnLst/>
              <a:rect l="l" t="t" r="r" b="b"/>
              <a:pathLst>
                <a:path w="220" h="174" extrusionOk="0">
                  <a:moveTo>
                    <a:pt x="22" y="1"/>
                  </a:moveTo>
                  <a:cubicBezTo>
                    <a:pt x="20" y="1"/>
                    <a:pt x="17" y="1"/>
                    <a:pt x="15" y="2"/>
                  </a:cubicBezTo>
                  <a:cubicBezTo>
                    <a:pt x="5" y="9"/>
                    <a:pt x="1" y="19"/>
                    <a:pt x="5" y="26"/>
                  </a:cubicBezTo>
                  <a:cubicBezTo>
                    <a:pt x="8" y="33"/>
                    <a:pt x="52" y="125"/>
                    <a:pt x="169" y="166"/>
                  </a:cubicBezTo>
                  <a:cubicBezTo>
                    <a:pt x="175" y="169"/>
                    <a:pt x="185" y="173"/>
                    <a:pt x="192" y="173"/>
                  </a:cubicBezTo>
                  <a:cubicBezTo>
                    <a:pt x="194" y="174"/>
                    <a:pt x="196" y="174"/>
                    <a:pt x="197" y="174"/>
                  </a:cubicBezTo>
                  <a:cubicBezTo>
                    <a:pt x="206" y="174"/>
                    <a:pt x="213" y="168"/>
                    <a:pt x="216" y="162"/>
                  </a:cubicBezTo>
                  <a:cubicBezTo>
                    <a:pt x="219" y="153"/>
                    <a:pt x="213" y="142"/>
                    <a:pt x="202" y="139"/>
                  </a:cubicBezTo>
                  <a:cubicBezTo>
                    <a:pt x="87" y="112"/>
                    <a:pt x="38" y="12"/>
                    <a:pt x="38" y="12"/>
                  </a:cubicBezTo>
                  <a:cubicBezTo>
                    <a:pt x="36" y="4"/>
                    <a:pt x="30" y="1"/>
                    <a:pt x="22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0" name="Google Shape;447;p25">
              <a:extLst>
                <a:ext uri="{FF2B5EF4-FFF2-40B4-BE49-F238E27FC236}">
                  <a16:creationId xmlns:a16="http://schemas.microsoft.com/office/drawing/2014/main" xmlns="" id="{68B113A3-1D7F-4BB6-A965-7685FDC4318B}"/>
                </a:ext>
              </a:extLst>
            </p:cNvPr>
            <p:cNvSpPr/>
            <p:nvPr/>
          </p:nvSpPr>
          <p:spPr>
            <a:xfrm>
              <a:off x="2790325" y="1758050"/>
              <a:ext cx="6675" cy="1450"/>
            </a:xfrm>
            <a:custGeom>
              <a:avLst/>
              <a:gdLst/>
              <a:ahLst/>
              <a:cxnLst/>
              <a:rect l="l" t="t" r="r" b="b"/>
              <a:pathLst>
                <a:path w="267" h="58" extrusionOk="0">
                  <a:moveTo>
                    <a:pt x="249" y="0"/>
                  </a:moveTo>
                  <a:cubicBezTo>
                    <a:pt x="246" y="0"/>
                    <a:pt x="243" y="1"/>
                    <a:pt x="240" y="3"/>
                  </a:cubicBezTo>
                  <a:cubicBezTo>
                    <a:pt x="207" y="17"/>
                    <a:pt x="169" y="21"/>
                    <a:pt x="135" y="21"/>
                  </a:cubicBezTo>
                  <a:cubicBezTo>
                    <a:pt x="76" y="21"/>
                    <a:pt x="28" y="9"/>
                    <a:pt x="28" y="7"/>
                  </a:cubicBezTo>
                  <a:cubicBezTo>
                    <a:pt x="18" y="7"/>
                    <a:pt x="7" y="10"/>
                    <a:pt x="4" y="20"/>
                  </a:cubicBezTo>
                  <a:cubicBezTo>
                    <a:pt x="1" y="30"/>
                    <a:pt x="7" y="40"/>
                    <a:pt x="18" y="40"/>
                  </a:cubicBezTo>
                  <a:lnTo>
                    <a:pt x="18" y="44"/>
                  </a:lnTo>
                  <a:cubicBezTo>
                    <a:pt x="22" y="44"/>
                    <a:pt x="71" y="58"/>
                    <a:pt x="132" y="58"/>
                  </a:cubicBezTo>
                  <a:cubicBezTo>
                    <a:pt x="172" y="58"/>
                    <a:pt x="216" y="52"/>
                    <a:pt x="256" y="34"/>
                  </a:cubicBezTo>
                  <a:cubicBezTo>
                    <a:pt x="264" y="30"/>
                    <a:pt x="267" y="20"/>
                    <a:pt x="264" y="10"/>
                  </a:cubicBezTo>
                  <a:cubicBezTo>
                    <a:pt x="261" y="5"/>
                    <a:pt x="255" y="0"/>
                    <a:pt x="249" y="0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1" name="Google Shape;448;p25">
              <a:extLst>
                <a:ext uri="{FF2B5EF4-FFF2-40B4-BE49-F238E27FC236}">
                  <a16:creationId xmlns:a16="http://schemas.microsoft.com/office/drawing/2014/main" xmlns="" id="{4F550070-6119-474A-8557-AE86A869813E}"/>
                </a:ext>
              </a:extLst>
            </p:cNvPr>
            <p:cNvSpPr/>
            <p:nvPr/>
          </p:nvSpPr>
          <p:spPr>
            <a:xfrm>
              <a:off x="2720025" y="1736525"/>
              <a:ext cx="59575" cy="97825"/>
            </a:xfrm>
            <a:custGeom>
              <a:avLst/>
              <a:gdLst/>
              <a:ahLst/>
              <a:cxnLst/>
              <a:rect l="l" t="t" r="r" b="b"/>
              <a:pathLst>
                <a:path w="2383" h="3913" extrusionOk="0">
                  <a:moveTo>
                    <a:pt x="10" y="0"/>
                  </a:moveTo>
                  <a:cubicBezTo>
                    <a:pt x="7" y="0"/>
                    <a:pt x="3" y="4"/>
                    <a:pt x="3" y="4"/>
                  </a:cubicBezTo>
                  <a:cubicBezTo>
                    <a:pt x="0" y="7"/>
                    <a:pt x="0" y="14"/>
                    <a:pt x="3" y="14"/>
                  </a:cubicBezTo>
                  <a:cubicBezTo>
                    <a:pt x="5" y="16"/>
                    <a:pt x="7" y="16"/>
                    <a:pt x="8" y="16"/>
                  </a:cubicBezTo>
                  <a:cubicBezTo>
                    <a:pt x="9" y="16"/>
                    <a:pt x="10" y="16"/>
                    <a:pt x="10" y="16"/>
                  </a:cubicBezTo>
                  <a:lnTo>
                    <a:pt x="10" y="16"/>
                  </a:lnTo>
                  <a:cubicBezTo>
                    <a:pt x="11" y="19"/>
                    <a:pt x="13" y="23"/>
                    <a:pt x="13" y="31"/>
                  </a:cubicBezTo>
                  <a:cubicBezTo>
                    <a:pt x="21" y="61"/>
                    <a:pt x="27" y="130"/>
                    <a:pt x="37" y="229"/>
                  </a:cubicBezTo>
                  <a:cubicBezTo>
                    <a:pt x="71" y="578"/>
                    <a:pt x="153" y="1281"/>
                    <a:pt x="474" y="2007"/>
                  </a:cubicBezTo>
                  <a:cubicBezTo>
                    <a:pt x="799" y="2731"/>
                    <a:pt x="1365" y="3479"/>
                    <a:pt x="2372" y="3912"/>
                  </a:cubicBezTo>
                  <a:cubicBezTo>
                    <a:pt x="2376" y="3912"/>
                    <a:pt x="2379" y="3912"/>
                    <a:pt x="2382" y="3909"/>
                  </a:cubicBezTo>
                  <a:cubicBezTo>
                    <a:pt x="2382" y="3905"/>
                    <a:pt x="2382" y="3902"/>
                    <a:pt x="2379" y="3899"/>
                  </a:cubicBezTo>
                  <a:cubicBezTo>
                    <a:pt x="1171" y="3384"/>
                    <a:pt x="601" y="2410"/>
                    <a:pt x="320" y="1567"/>
                  </a:cubicBezTo>
                  <a:cubicBezTo>
                    <a:pt x="180" y="1144"/>
                    <a:pt x="116" y="755"/>
                    <a:pt x="78" y="471"/>
                  </a:cubicBezTo>
                  <a:cubicBezTo>
                    <a:pt x="61" y="328"/>
                    <a:pt x="51" y="212"/>
                    <a:pt x="41" y="134"/>
                  </a:cubicBezTo>
                  <a:cubicBezTo>
                    <a:pt x="37" y="93"/>
                    <a:pt x="34" y="61"/>
                    <a:pt x="30" y="38"/>
                  </a:cubicBezTo>
                  <a:cubicBezTo>
                    <a:pt x="27" y="28"/>
                    <a:pt x="27" y="21"/>
                    <a:pt x="24" y="14"/>
                  </a:cubicBezTo>
                  <a:cubicBezTo>
                    <a:pt x="24" y="11"/>
                    <a:pt x="21" y="7"/>
                    <a:pt x="21" y="7"/>
                  </a:cubicBezTo>
                  <a:cubicBezTo>
                    <a:pt x="16" y="4"/>
                    <a:pt x="16" y="0"/>
                    <a:pt x="10" y="0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2" name="Google Shape;449;p25">
              <a:extLst>
                <a:ext uri="{FF2B5EF4-FFF2-40B4-BE49-F238E27FC236}">
                  <a16:creationId xmlns:a16="http://schemas.microsoft.com/office/drawing/2014/main" xmlns="" id="{07BCE70F-AAD8-42EE-AFDA-38264863856C}"/>
                </a:ext>
              </a:extLst>
            </p:cNvPr>
            <p:cNvSpPr/>
            <p:nvPr/>
          </p:nvSpPr>
          <p:spPr>
            <a:xfrm>
              <a:off x="2705400" y="1729625"/>
              <a:ext cx="27450" cy="20325"/>
            </a:xfrm>
            <a:custGeom>
              <a:avLst/>
              <a:gdLst/>
              <a:ahLst/>
              <a:cxnLst/>
              <a:rect l="l" t="t" r="r" b="b"/>
              <a:pathLst>
                <a:path w="1098" h="813" extrusionOk="0">
                  <a:moveTo>
                    <a:pt x="630" y="0"/>
                  </a:moveTo>
                  <a:cubicBezTo>
                    <a:pt x="557" y="0"/>
                    <a:pt x="480" y="14"/>
                    <a:pt x="404" y="44"/>
                  </a:cubicBezTo>
                  <a:cubicBezTo>
                    <a:pt x="148" y="147"/>
                    <a:pt x="1" y="389"/>
                    <a:pt x="83" y="591"/>
                  </a:cubicBezTo>
                  <a:cubicBezTo>
                    <a:pt x="138" y="732"/>
                    <a:pt x="291" y="813"/>
                    <a:pt x="465" y="813"/>
                  </a:cubicBezTo>
                  <a:cubicBezTo>
                    <a:pt x="539" y="813"/>
                    <a:pt x="618" y="798"/>
                    <a:pt x="694" y="768"/>
                  </a:cubicBezTo>
                  <a:cubicBezTo>
                    <a:pt x="954" y="669"/>
                    <a:pt x="1097" y="424"/>
                    <a:pt x="1018" y="225"/>
                  </a:cubicBezTo>
                  <a:cubicBezTo>
                    <a:pt x="960" y="83"/>
                    <a:pt x="807" y="0"/>
                    <a:pt x="630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3" name="Google Shape;450;p25">
              <a:extLst>
                <a:ext uri="{FF2B5EF4-FFF2-40B4-BE49-F238E27FC236}">
                  <a16:creationId xmlns:a16="http://schemas.microsoft.com/office/drawing/2014/main" xmlns="" id="{F3FFAFE5-9EA5-4920-807D-E7CF7BE650B9}"/>
                </a:ext>
              </a:extLst>
            </p:cNvPr>
            <p:cNvSpPr/>
            <p:nvPr/>
          </p:nvSpPr>
          <p:spPr>
            <a:xfrm>
              <a:off x="2711550" y="1732375"/>
              <a:ext cx="10275" cy="5275"/>
            </a:xfrm>
            <a:custGeom>
              <a:avLst/>
              <a:gdLst/>
              <a:ahLst/>
              <a:cxnLst/>
              <a:rect l="l" t="t" r="r" b="b"/>
              <a:pathLst>
                <a:path w="411" h="211" extrusionOk="0">
                  <a:moveTo>
                    <a:pt x="311" y="1"/>
                  </a:moveTo>
                  <a:cubicBezTo>
                    <a:pt x="273" y="1"/>
                    <a:pt x="224" y="10"/>
                    <a:pt x="175" y="30"/>
                  </a:cubicBezTo>
                  <a:cubicBezTo>
                    <a:pt x="73" y="71"/>
                    <a:pt x="1" y="139"/>
                    <a:pt x="18" y="180"/>
                  </a:cubicBezTo>
                  <a:cubicBezTo>
                    <a:pt x="26" y="200"/>
                    <a:pt x="55" y="211"/>
                    <a:pt x="94" y="211"/>
                  </a:cubicBezTo>
                  <a:cubicBezTo>
                    <a:pt x="133" y="211"/>
                    <a:pt x="183" y="200"/>
                    <a:pt x="237" y="180"/>
                  </a:cubicBezTo>
                  <a:cubicBezTo>
                    <a:pt x="339" y="139"/>
                    <a:pt x="410" y="74"/>
                    <a:pt x="393" y="33"/>
                  </a:cubicBezTo>
                  <a:cubicBezTo>
                    <a:pt x="384" y="12"/>
                    <a:pt x="353" y="1"/>
                    <a:pt x="311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4" name="Google Shape;451;p25">
              <a:extLst>
                <a:ext uri="{FF2B5EF4-FFF2-40B4-BE49-F238E27FC236}">
                  <a16:creationId xmlns:a16="http://schemas.microsoft.com/office/drawing/2014/main" xmlns="" id="{76B69C8C-A493-42C7-860D-6C73DF29F23B}"/>
                </a:ext>
              </a:extLst>
            </p:cNvPr>
            <p:cNvSpPr/>
            <p:nvPr/>
          </p:nvSpPr>
          <p:spPr>
            <a:xfrm>
              <a:off x="2709850" y="1742200"/>
              <a:ext cx="7450" cy="1850"/>
            </a:xfrm>
            <a:custGeom>
              <a:avLst/>
              <a:gdLst/>
              <a:ahLst/>
              <a:cxnLst/>
              <a:rect l="l" t="t" r="r" b="b"/>
              <a:pathLst>
                <a:path w="298" h="74" extrusionOk="0">
                  <a:moveTo>
                    <a:pt x="275" y="1"/>
                  </a:moveTo>
                  <a:cubicBezTo>
                    <a:pt x="272" y="1"/>
                    <a:pt x="270" y="1"/>
                    <a:pt x="267" y="2"/>
                  </a:cubicBezTo>
                  <a:cubicBezTo>
                    <a:pt x="214" y="29"/>
                    <a:pt x="164" y="36"/>
                    <a:pt x="124" y="36"/>
                  </a:cubicBezTo>
                  <a:cubicBezTo>
                    <a:pt x="70" y="36"/>
                    <a:pt x="33" y="23"/>
                    <a:pt x="31" y="23"/>
                  </a:cubicBezTo>
                  <a:cubicBezTo>
                    <a:pt x="28" y="22"/>
                    <a:pt x="26" y="21"/>
                    <a:pt x="23" y="21"/>
                  </a:cubicBezTo>
                  <a:cubicBezTo>
                    <a:pt x="16" y="21"/>
                    <a:pt x="9" y="25"/>
                    <a:pt x="4" y="33"/>
                  </a:cubicBezTo>
                  <a:cubicBezTo>
                    <a:pt x="1" y="43"/>
                    <a:pt x="4" y="53"/>
                    <a:pt x="14" y="57"/>
                  </a:cubicBezTo>
                  <a:cubicBezTo>
                    <a:pt x="16" y="58"/>
                    <a:pt x="57" y="73"/>
                    <a:pt x="117" y="73"/>
                  </a:cubicBezTo>
                  <a:cubicBezTo>
                    <a:pt x="156" y="73"/>
                    <a:pt x="203" y="67"/>
                    <a:pt x="253" y="47"/>
                  </a:cubicBezTo>
                  <a:cubicBezTo>
                    <a:pt x="264" y="43"/>
                    <a:pt x="274" y="39"/>
                    <a:pt x="280" y="36"/>
                  </a:cubicBezTo>
                  <a:cubicBezTo>
                    <a:pt x="294" y="29"/>
                    <a:pt x="297" y="19"/>
                    <a:pt x="291" y="9"/>
                  </a:cubicBezTo>
                  <a:cubicBezTo>
                    <a:pt x="288" y="4"/>
                    <a:pt x="282" y="1"/>
                    <a:pt x="275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5" name="Google Shape;452;p25">
              <a:extLst>
                <a:ext uri="{FF2B5EF4-FFF2-40B4-BE49-F238E27FC236}">
                  <a16:creationId xmlns:a16="http://schemas.microsoft.com/office/drawing/2014/main" xmlns="" id="{83514753-56F8-477D-9DDF-5CD39C4C97C0}"/>
                </a:ext>
              </a:extLst>
            </p:cNvPr>
            <p:cNvSpPr/>
            <p:nvPr/>
          </p:nvSpPr>
          <p:spPr>
            <a:xfrm>
              <a:off x="2720600" y="1740500"/>
              <a:ext cx="6000" cy="4950"/>
            </a:xfrm>
            <a:custGeom>
              <a:avLst/>
              <a:gdLst/>
              <a:ahLst/>
              <a:cxnLst/>
              <a:rect l="l" t="t" r="r" b="b"/>
              <a:pathLst>
                <a:path w="240" h="198" extrusionOk="0">
                  <a:moveTo>
                    <a:pt x="218" y="0"/>
                  </a:moveTo>
                  <a:cubicBezTo>
                    <a:pt x="211" y="0"/>
                    <a:pt x="204" y="4"/>
                    <a:pt x="198" y="12"/>
                  </a:cubicBezTo>
                  <a:cubicBezTo>
                    <a:pt x="151" y="101"/>
                    <a:pt x="18" y="162"/>
                    <a:pt x="18" y="162"/>
                  </a:cubicBezTo>
                  <a:cubicBezTo>
                    <a:pt x="7" y="169"/>
                    <a:pt x="1" y="179"/>
                    <a:pt x="7" y="189"/>
                  </a:cubicBezTo>
                  <a:cubicBezTo>
                    <a:pt x="10" y="195"/>
                    <a:pt x="16" y="198"/>
                    <a:pt x="23" y="198"/>
                  </a:cubicBezTo>
                  <a:cubicBezTo>
                    <a:pt x="26" y="198"/>
                    <a:pt x="29" y="197"/>
                    <a:pt x="31" y="197"/>
                  </a:cubicBezTo>
                  <a:cubicBezTo>
                    <a:pt x="38" y="193"/>
                    <a:pt x="182" y="128"/>
                    <a:pt x="236" y="25"/>
                  </a:cubicBezTo>
                  <a:cubicBezTo>
                    <a:pt x="239" y="16"/>
                    <a:pt x="236" y="5"/>
                    <a:pt x="226" y="2"/>
                  </a:cubicBezTo>
                  <a:cubicBezTo>
                    <a:pt x="223" y="1"/>
                    <a:pt x="221" y="0"/>
                    <a:pt x="218" y="0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6" name="Google Shape;453;p25">
              <a:extLst>
                <a:ext uri="{FF2B5EF4-FFF2-40B4-BE49-F238E27FC236}">
                  <a16:creationId xmlns:a16="http://schemas.microsoft.com/office/drawing/2014/main" xmlns="" id="{DC4DA3B0-295D-4E05-B251-380341B8ED88}"/>
                </a:ext>
              </a:extLst>
            </p:cNvPr>
            <p:cNvSpPr/>
            <p:nvPr/>
          </p:nvSpPr>
          <p:spPr>
            <a:xfrm>
              <a:off x="2723750" y="1732675"/>
              <a:ext cx="5000" cy="4500"/>
            </a:xfrm>
            <a:custGeom>
              <a:avLst/>
              <a:gdLst/>
              <a:ahLst/>
              <a:cxnLst/>
              <a:rect l="l" t="t" r="r" b="b"/>
              <a:pathLst>
                <a:path w="200" h="180" extrusionOk="0">
                  <a:moveTo>
                    <a:pt x="182" y="1"/>
                  </a:moveTo>
                  <a:cubicBezTo>
                    <a:pt x="168" y="1"/>
                    <a:pt x="158" y="7"/>
                    <a:pt x="158" y="18"/>
                  </a:cubicBezTo>
                  <a:cubicBezTo>
                    <a:pt x="154" y="28"/>
                    <a:pt x="138" y="62"/>
                    <a:pt x="18" y="144"/>
                  </a:cubicBezTo>
                  <a:lnTo>
                    <a:pt x="11" y="147"/>
                  </a:lnTo>
                  <a:cubicBezTo>
                    <a:pt x="4" y="154"/>
                    <a:pt x="1" y="165"/>
                    <a:pt x="8" y="175"/>
                  </a:cubicBezTo>
                  <a:cubicBezTo>
                    <a:pt x="10" y="177"/>
                    <a:pt x="16" y="180"/>
                    <a:pt x="23" y="180"/>
                  </a:cubicBezTo>
                  <a:cubicBezTo>
                    <a:pt x="26" y="180"/>
                    <a:pt x="28" y="180"/>
                    <a:pt x="31" y="179"/>
                  </a:cubicBezTo>
                  <a:cubicBezTo>
                    <a:pt x="31" y="179"/>
                    <a:pt x="35" y="179"/>
                    <a:pt x="35" y="175"/>
                  </a:cubicBezTo>
                  <a:lnTo>
                    <a:pt x="42" y="171"/>
                  </a:lnTo>
                  <a:cubicBezTo>
                    <a:pt x="141" y="107"/>
                    <a:pt x="192" y="59"/>
                    <a:pt x="199" y="21"/>
                  </a:cubicBezTo>
                  <a:cubicBezTo>
                    <a:pt x="199" y="11"/>
                    <a:pt x="192" y="4"/>
                    <a:pt x="182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7" name="Google Shape;454;p25">
              <a:extLst>
                <a:ext uri="{FF2B5EF4-FFF2-40B4-BE49-F238E27FC236}">
                  <a16:creationId xmlns:a16="http://schemas.microsoft.com/office/drawing/2014/main" xmlns="" id="{953A1E5F-EA40-4252-A1AF-28F848AD2BA5}"/>
                </a:ext>
              </a:extLst>
            </p:cNvPr>
            <p:cNvSpPr/>
            <p:nvPr/>
          </p:nvSpPr>
          <p:spPr>
            <a:xfrm>
              <a:off x="2780525" y="1790900"/>
              <a:ext cx="33925" cy="44800"/>
            </a:xfrm>
            <a:custGeom>
              <a:avLst/>
              <a:gdLst/>
              <a:ahLst/>
              <a:cxnLst/>
              <a:rect l="l" t="t" r="r" b="b"/>
              <a:pathLst>
                <a:path w="1357" h="1792" extrusionOk="0">
                  <a:moveTo>
                    <a:pt x="1118" y="1"/>
                  </a:moveTo>
                  <a:cubicBezTo>
                    <a:pt x="1102" y="1"/>
                    <a:pt x="1082" y="7"/>
                    <a:pt x="1058" y="21"/>
                  </a:cubicBezTo>
                  <a:cubicBezTo>
                    <a:pt x="673" y="232"/>
                    <a:pt x="13" y="1765"/>
                    <a:pt x="0" y="1775"/>
                  </a:cubicBezTo>
                  <a:lnTo>
                    <a:pt x="41" y="1792"/>
                  </a:lnTo>
                  <a:cubicBezTo>
                    <a:pt x="710" y="1399"/>
                    <a:pt x="1357" y="1"/>
                    <a:pt x="1118" y="1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8" name="Google Shape;455;p25">
              <a:extLst>
                <a:ext uri="{FF2B5EF4-FFF2-40B4-BE49-F238E27FC236}">
                  <a16:creationId xmlns:a16="http://schemas.microsoft.com/office/drawing/2014/main" xmlns="" id="{B321EFF9-D54E-4D65-BC58-C7C2C4BF4A80}"/>
                </a:ext>
              </a:extLst>
            </p:cNvPr>
            <p:cNvSpPr/>
            <p:nvPr/>
          </p:nvSpPr>
          <p:spPr>
            <a:xfrm>
              <a:off x="2783400" y="1792325"/>
              <a:ext cx="24600" cy="40750"/>
            </a:xfrm>
            <a:custGeom>
              <a:avLst/>
              <a:gdLst/>
              <a:ahLst/>
              <a:cxnLst/>
              <a:rect l="l" t="t" r="r" b="b"/>
              <a:pathLst>
                <a:path w="984" h="1630" extrusionOk="0">
                  <a:moveTo>
                    <a:pt x="984" y="1"/>
                  </a:moveTo>
                  <a:lnTo>
                    <a:pt x="984" y="1"/>
                  </a:lnTo>
                  <a:cubicBezTo>
                    <a:pt x="940" y="66"/>
                    <a:pt x="895" y="134"/>
                    <a:pt x="854" y="199"/>
                  </a:cubicBezTo>
                  <a:lnTo>
                    <a:pt x="749" y="363"/>
                  </a:lnTo>
                  <a:cubicBezTo>
                    <a:pt x="745" y="349"/>
                    <a:pt x="742" y="332"/>
                    <a:pt x="735" y="315"/>
                  </a:cubicBezTo>
                  <a:cubicBezTo>
                    <a:pt x="728" y="291"/>
                    <a:pt x="718" y="267"/>
                    <a:pt x="708" y="246"/>
                  </a:cubicBezTo>
                  <a:lnTo>
                    <a:pt x="708" y="246"/>
                  </a:lnTo>
                  <a:cubicBezTo>
                    <a:pt x="704" y="271"/>
                    <a:pt x="708" y="295"/>
                    <a:pt x="711" y="318"/>
                  </a:cubicBezTo>
                  <a:cubicBezTo>
                    <a:pt x="714" y="342"/>
                    <a:pt x="718" y="366"/>
                    <a:pt x="722" y="390"/>
                  </a:cubicBezTo>
                  <a:lnTo>
                    <a:pt x="725" y="404"/>
                  </a:lnTo>
                  <a:cubicBezTo>
                    <a:pt x="687" y="468"/>
                    <a:pt x="646" y="530"/>
                    <a:pt x="605" y="595"/>
                  </a:cubicBezTo>
                  <a:cubicBezTo>
                    <a:pt x="602" y="588"/>
                    <a:pt x="599" y="578"/>
                    <a:pt x="595" y="571"/>
                  </a:cubicBezTo>
                  <a:cubicBezTo>
                    <a:pt x="582" y="550"/>
                    <a:pt x="571" y="530"/>
                    <a:pt x="554" y="513"/>
                  </a:cubicBezTo>
                  <a:lnTo>
                    <a:pt x="554" y="513"/>
                  </a:lnTo>
                  <a:cubicBezTo>
                    <a:pt x="558" y="537"/>
                    <a:pt x="561" y="558"/>
                    <a:pt x="568" y="581"/>
                  </a:cubicBezTo>
                  <a:cubicBezTo>
                    <a:pt x="574" y="595"/>
                    <a:pt x="582" y="612"/>
                    <a:pt x="585" y="629"/>
                  </a:cubicBezTo>
                  <a:cubicBezTo>
                    <a:pt x="550" y="687"/>
                    <a:pt x="513" y="749"/>
                    <a:pt x="479" y="807"/>
                  </a:cubicBezTo>
                  <a:cubicBezTo>
                    <a:pt x="472" y="817"/>
                    <a:pt x="465" y="827"/>
                    <a:pt x="459" y="837"/>
                  </a:cubicBezTo>
                  <a:cubicBezTo>
                    <a:pt x="445" y="810"/>
                    <a:pt x="431" y="786"/>
                    <a:pt x="410" y="766"/>
                  </a:cubicBezTo>
                  <a:lnTo>
                    <a:pt x="410" y="766"/>
                  </a:lnTo>
                  <a:cubicBezTo>
                    <a:pt x="418" y="803"/>
                    <a:pt x="428" y="834"/>
                    <a:pt x="441" y="868"/>
                  </a:cubicBezTo>
                  <a:cubicBezTo>
                    <a:pt x="397" y="943"/>
                    <a:pt x="353" y="1018"/>
                    <a:pt x="308" y="1093"/>
                  </a:cubicBezTo>
                  <a:cubicBezTo>
                    <a:pt x="295" y="1059"/>
                    <a:pt x="281" y="1029"/>
                    <a:pt x="260" y="998"/>
                  </a:cubicBezTo>
                  <a:lnTo>
                    <a:pt x="260" y="998"/>
                  </a:lnTo>
                  <a:cubicBezTo>
                    <a:pt x="260" y="1042"/>
                    <a:pt x="274" y="1086"/>
                    <a:pt x="287" y="1131"/>
                  </a:cubicBezTo>
                  <a:cubicBezTo>
                    <a:pt x="271" y="1158"/>
                    <a:pt x="254" y="1185"/>
                    <a:pt x="237" y="1216"/>
                  </a:cubicBezTo>
                  <a:cubicBezTo>
                    <a:pt x="213" y="1254"/>
                    <a:pt x="192" y="1291"/>
                    <a:pt x="169" y="1332"/>
                  </a:cubicBezTo>
                  <a:cubicBezTo>
                    <a:pt x="161" y="1315"/>
                    <a:pt x="155" y="1298"/>
                    <a:pt x="141" y="1284"/>
                  </a:cubicBezTo>
                  <a:lnTo>
                    <a:pt x="141" y="1284"/>
                  </a:lnTo>
                  <a:cubicBezTo>
                    <a:pt x="141" y="1311"/>
                    <a:pt x="144" y="1336"/>
                    <a:pt x="151" y="1363"/>
                  </a:cubicBezTo>
                  <a:cubicBezTo>
                    <a:pt x="100" y="1451"/>
                    <a:pt x="52" y="1541"/>
                    <a:pt x="1" y="1629"/>
                  </a:cubicBezTo>
                  <a:lnTo>
                    <a:pt x="131" y="1428"/>
                  </a:lnTo>
                  <a:lnTo>
                    <a:pt x="169" y="1373"/>
                  </a:lnTo>
                  <a:cubicBezTo>
                    <a:pt x="196" y="1366"/>
                    <a:pt x="219" y="1360"/>
                    <a:pt x="240" y="1349"/>
                  </a:cubicBezTo>
                  <a:cubicBezTo>
                    <a:pt x="264" y="1343"/>
                    <a:pt x="287" y="1332"/>
                    <a:pt x="308" y="1315"/>
                  </a:cubicBezTo>
                  <a:cubicBezTo>
                    <a:pt x="281" y="1315"/>
                    <a:pt x="257" y="1319"/>
                    <a:pt x="233" y="1322"/>
                  </a:cubicBezTo>
                  <a:cubicBezTo>
                    <a:pt x="219" y="1325"/>
                    <a:pt x="205" y="1329"/>
                    <a:pt x="192" y="1332"/>
                  </a:cubicBezTo>
                  <a:lnTo>
                    <a:pt x="257" y="1226"/>
                  </a:lnTo>
                  <a:cubicBezTo>
                    <a:pt x="274" y="1199"/>
                    <a:pt x="292" y="1172"/>
                    <a:pt x="308" y="1144"/>
                  </a:cubicBezTo>
                  <a:cubicBezTo>
                    <a:pt x="332" y="1138"/>
                    <a:pt x="356" y="1131"/>
                    <a:pt x="380" y="1124"/>
                  </a:cubicBezTo>
                  <a:cubicBezTo>
                    <a:pt x="404" y="1117"/>
                    <a:pt x="428" y="1107"/>
                    <a:pt x="448" y="1097"/>
                  </a:cubicBezTo>
                  <a:cubicBezTo>
                    <a:pt x="441" y="1096"/>
                    <a:pt x="434" y="1095"/>
                    <a:pt x="426" y="1095"/>
                  </a:cubicBezTo>
                  <a:cubicBezTo>
                    <a:pt x="409" y="1095"/>
                    <a:pt x="390" y="1098"/>
                    <a:pt x="373" y="1100"/>
                  </a:cubicBezTo>
                  <a:cubicBezTo>
                    <a:pt x="360" y="1100"/>
                    <a:pt x="346" y="1103"/>
                    <a:pt x="332" y="1107"/>
                  </a:cubicBezTo>
                  <a:cubicBezTo>
                    <a:pt x="380" y="1032"/>
                    <a:pt x="424" y="957"/>
                    <a:pt x="468" y="885"/>
                  </a:cubicBezTo>
                  <a:cubicBezTo>
                    <a:pt x="492" y="881"/>
                    <a:pt x="517" y="878"/>
                    <a:pt x="541" y="871"/>
                  </a:cubicBezTo>
                  <a:cubicBezTo>
                    <a:pt x="568" y="865"/>
                    <a:pt x="591" y="857"/>
                    <a:pt x="615" y="848"/>
                  </a:cubicBezTo>
                  <a:cubicBezTo>
                    <a:pt x="602" y="844"/>
                    <a:pt x="590" y="843"/>
                    <a:pt x="578" y="843"/>
                  </a:cubicBezTo>
                  <a:cubicBezTo>
                    <a:pt x="565" y="843"/>
                    <a:pt x="552" y="844"/>
                    <a:pt x="537" y="844"/>
                  </a:cubicBezTo>
                  <a:cubicBezTo>
                    <a:pt x="520" y="844"/>
                    <a:pt x="506" y="848"/>
                    <a:pt x="489" y="848"/>
                  </a:cubicBezTo>
                  <a:cubicBezTo>
                    <a:pt x="496" y="840"/>
                    <a:pt x="503" y="830"/>
                    <a:pt x="506" y="824"/>
                  </a:cubicBezTo>
                  <a:cubicBezTo>
                    <a:pt x="541" y="766"/>
                    <a:pt x="574" y="711"/>
                    <a:pt x="609" y="653"/>
                  </a:cubicBezTo>
                  <a:cubicBezTo>
                    <a:pt x="650" y="649"/>
                    <a:pt x="687" y="643"/>
                    <a:pt x="725" y="626"/>
                  </a:cubicBezTo>
                  <a:cubicBezTo>
                    <a:pt x="690" y="619"/>
                    <a:pt x="660" y="619"/>
                    <a:pt x="626" y="619"/>
                  </a:cubicBezTo>
                  <a:cubicBezTo>
                    <a:pt x="667" y="550"/>
                    <a:pt x="708" y="482"/>
                    <a:pt x="749" y="414"/>
                  </a:cubicBezTo>
                  <a:lnTo>
                    <a:pt x="755" y="400"/>
                  </a:lnTo>
                  <a:cubicBezTo>
                    <a:pt x="776" y="397"/>
                    <a:pt x="799" y="394"/>
                    <a:pt x="820" y="390"/>
                  </a:cubicBezTo>
                  <a:cubicBezTo>
                    <a:pt x="848" y="383"/>
                    <a:pt x="872" y="377"/>
                    <a:pt x="899" y="366"/>
                  </a:cubicBezTo>
                  <a:cubicBezTo>
                    <a:pt x="872" y="363"/>
                    <a:pt x="845" y="363"/>
                    <a:pt x="817" y="363"/>
                  </a:cubicBezTo>
                  <a:cubicBezTo>
                    <a:pt x="804" y="366"/>
                    <a:pt x="790" y="366"/>
                    <a:pt x="776" y="366"/>
                  </a:cubicBezTo>
                  <a:lnTo>
                    <a:pt x="868" y="209"/>
                  </a:lnTo>
                  <a:cubicBezTo>
                    <a:pt x="906" y="141"/>
                    <a:pt x="947" y="73"/>
                    <a:pt x="984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89" name="Google Shape;456;p25">
            <a:extLst>
              <a:ext uri="{FF2B5EF4-FFF2-40B4-BE49-F238E27FC236}">
                <a16:creationId xmlns:a16="http://schemas.microsoft.com/office/drawing/2014/main" xmlns="" id="{9A2C23CF-A2F5-41E1-978C-4A061582287A}"/>
              </a:ext>
            </a:extLst>
          </p:cNvPr>
          <p:cNvGrpSpPr/>
          <p:nvPr/>
        </p:nvGrpSpPr>
        <p:grpSpPr>
          <a:xfrm>
            <a:off x="7014954" y="3386145"/>
            <a:ext cx="1581819" cy="3511447"/>
            <a:chOff x="6644497" y="1585490"/>
            <a:chExt cx="1952276" cy="3211617"/>
          </a:xfrm>
        </p:grpSpPr>
        <p:sp>
          <p:nvSpPr>
            <p:cNvPr id="90" name="Google Shape;457;p25">
              <a:extLst>
                <a:ext uri="{FF2B5EF4-FFF2-40B4-BE49-F238E27FC236}">
                  <a16:creationId xmlns:a16="http://schemas.microsoft.com/office/drawing/2014/main" xmlns="" id="{494EA942-3B3D-4F64-9FD0-580E17260719}"/>
                </a:ext>
              </a:extLst>
            </p:cNvPr>
            <p:cNvSpPr/>
            <p:nvPr/>
          </p:nvSpPr>
          <p:spPr>
            <a:xfrm flipH="1">
              <a:off x="7681797" y="2696870"/>
              <a:ext cx="35267" cy="26669"/>
            </a:xfrm>
            <a:custGeom>
              <a:avLst/>
              <a:gdLst/>
              <a:ahLst/>
              <a:cxnLst/>
              <a:rect l="l" t="t" r="r" b="b"/>
              <a:pathLst>
                <a:path w="886" h="670" extrusionOk="0">
                  <a:moveTo>
                    <a:pt x="445" y="1"/>
                  </a:moveTo>
                  <a:cubicBezTo>
                    <a:pt x="1" y="1"/>
                    <a:pt x="1" y="670"/>
                    <a:pt x="445" y="670"/>
                  </a:cubicBezTo>
                  <a:cubicBezTo>
                    <a:pt x="886" y="670"/>
                    <a:pt x="886" y="1"/>
                    <a:pt x="445" y="1"/>
                  </a:cubicBezTo>
                  <a:close/>
                </a:path>
              </a:pathLst>
            </a:custGeom>
            <a:solidFill>
              <a:srgbClr val="F4DCC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1" name="Google Shape;458;p25">
              <a:extLst>
                <a:ext uri="{FF2B5EF4-FFF2-40B4-BE49-F238E27FC236}">
                  <a16:creationId xmlns:a16="http://schemas.microsoft.com/office/drawing/2014/main" xmlns="" id="{2FDA2EFD-CE2D-45C1-850A-793E379B35BE}"/>
                </a:ext>
              </a:extLst>
            </p:cNvPr>
            <p:cNvSpPr/>
            <p:nvPr/>
          </p:nvSpPr>
          <p:spPr>
            <a:xfrm flipH="1">
              <a:off x="7981308" y="1585490"/>
              <a:ext cx="615465" cy="557310"/>
            </a:xfrm>
            <a:custGeom>
              <a:avLst/>
              <a:gdLst/>
              <a:ahLst/>
              <a:cxnLst/>
              <a:rect l="l" t="t" r="r" b="b"/>
              <a:pathLst>
                <a:path w="15462" h="14001" extrusionOk="0">
                  <a:moveTo>
                    <a:pt x="7408" y="1"/>
                  </a:moveTo>
                  <a:cubicBezTo>
                    <a:pt x="6329" y="1"/>
                    <a:pt x="5134" y="282"/>
                    <a:pt x="3985" y="1072"/>
                  </a:cubicBezTo>
                  <a:cubicBezTo>
                    <a:pt x="1" y="3817"/>
                    <a:pt x="510" y="7033"/>
                    <a:pt x="1005" y="7781"/>
                  </a:cubicBezTo>
                  <a:lnTo>
                    <a:pt x="5153" y="14000"/>
                  </a:lnTo>
                  <a:lnTo>
                    <a:pt x="15461" y="7818"/>
                  </a:lnTo>
                  <a:lnTo>
                    <a:pt x="11140" y="1332"/>
                  </a:lnTo>
                  <a:cubicBezTo>
                    <a:pt x="10769" y="826"/>
                    <a:pt x="9257" y="1"/>
                    <a:pt x="7408" y="1"/>
                  </a:cubicBezTo>
                  <a:close/>
                </a:path>
              </a:pathLst>
            </a:custGeom>
            <a:solidFill>
              <a:srgbClr val="FF9F1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2" name="Google Shape;459;p25">
              <a:extLst>
                <a:ext uri="{FF2B5EF4-FFF2-40B4-BE49-F238E27FC236}">
                  <a16:creationId xmlns:a16="http://schemas.microsoft.com/office/drawing/2014/main" xmlns="" id="{0EF236D7-3B9A-4408-9DBF-16414D877005}"/>
                </a:ext>
              </a:extLst>
            </p:cNvPr>
            <p:cNvSpPr/>
            <p:nvPr/>
          </p:nvSpPr>
          <p:spPr>
            <a:xfrm flipH="1">
              <a:off x="6994112" y="3245714"/>
              <a:ext cx="55488" cy="89720"/>
            </a:xfrm>
            <a:custGeom>
              <a:avLst/>
              <a:gdLst/>
              <a:ahLst/>
              <a:cxnLst/>
              <a:rect l="l" t="t" r="r" b="b"/>
              <a:pathLst>
                <a:path w="1394" h="2254" extrusionOk="0">
                  <a:moveTo>
                    <a:pt x="273" y="0"/>
                  </a:moveTo>
                  <a:cubicBezTo>
                    <a:pt x="352" y="253"/>
                    <a:pt x="322" y="591"/>
                    <a:pt x="151" y="997"/>
                  </a:cubicBezTo>
                  <a:cubicBezTo>
                    <a:pt x="103" y="1110"/>
                    <a:pt x="52" y="1219"/>
                    <a:pt x="1" y="1322"/>
                  </a:cubicBezTo>
                  <a:lnTo>
                    <a:pt x="618" y="2253"/>
                  </a:lnTo>
                  <a:cubicBezTo>
                    <a:pt x="755" y="2048"/>
                    <a:pt x="881" y="1816"/>
                    <a:pt x="990" y="1553"/>
                  </a:cubicBezTo>
                  <a:cubicBezTo>
                    <a:pt x="1393" y="594"/>
                    <a:pt x="1007" y="25"/>
                    <a:pt x="273" y="0"/>
                  </a:cubicBezTo>
                  <a:close/>
                </a:path>
              </a:pathLst>
            </a:custGeom>
            <a:solidFill>
              <a:srgbClr val="FFE5A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3" name="Google Shape;460;p25">
              <a:extLst>
                <a:ext uri="{FF2B5EF4-FFF2-40B4-BE49-F238E27FC236}">
                  <a16:creationId xmlns:a16="http://schemas.microsoft.com/office/drawing/2014/main" xmlns="" id="{083F446A-1DC7-4244-A334-0BAC845B5172}"/>
                </a:ext>
              </a:extLst>
            </p:cNvPr>
            <p:cNvSpPr/>
            <p:nvPr/>
          </p:nvSpPr>
          <p:spPr>
            <a:xfrm flipH="1">
              <a:off x="7038694" y="3223542"/>
              <a:ext cx="39009" cy="55767"/>
            </a:xfrm>
            <a:custGeom>
              <a:avLst/>
              <a:gdLst/>
              <a:ahLst/>
              <a:cxnLst/>
              <a:rect l="l" t="t" r="r" b="b"/>
              <a:pathLst>
                <a:path w="980" h="1401" extrusionOk="0">
                  <a:moveTo>
                    <a:pt x="195" y="1"/>
                  </a:moveTo>
                  <a:cubicBezTo>
                    <a:pt x="201" y="213"/>
                    <a:pt x="150" y="462"/>
                    <a:pt x="31" y="746"/>
                  </a:cubicBezTo>
                  <a:cubicBezTo>
                    <a:pt x="21" y="769"/>
                    <a:pt x="10" y="793"/>
                    <a:pt x="0" y="817"/>
                  </a:cubicBezTo>
                  <a:lnTo>
                    <a:pt x="385" y="1401"/>
                  </a:lnTo>
                  <a:cubicBezTo>
                    <a:pt x="478" y="974"/>
                    <a:pt x="297" y="659"/>
                    <a:pt x="297" y="659"/>
                  </a:cubicBezTo>
                  <a:cubicBezTo>
                    <a:pt x="522" y="588"/>
                    <a:pt x="734" y="554"/>
                    <a:pt x="925" y="554"/>
                  </a:cubicBezTo>
                  <a:cubicBezTo>
                    <a:pt x="943" y="554"/>
                    <a:pt x="959" y="554"/>
                    <a:pt x="979" y="557"/>
                  </a:cubicBezTo>
                  <a:cubicBezTo>
                    <a:pt x="874" y="223"/>
                    <a:pt x="587" y="32"/>
                    <a:pt x="195" y="1"/>
                  </a:cubicBezTo>
                  <a:close/>
                </a:path>
              </a:pathLst>
            </a:custGeom>
            <a:solidFill>
              <a:srgbClr val="FFE5A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4" name="Google Shape;461;p25">
              <a:extLst>
                <a:ext uri="{FF2B5EF4-FFF2-40B4-BE49-F238E27FC236}">
                  <a16:creationId xmlns:a16="http://schemas.microsoft.com/office/drawing/2014/main" xmlns="" id="{2AD1898D-3496-4357-9C58-E88C3EA21D8E}"/>
                </a:ext>
              </a:extLst>
            </p:cNvPr>
            <p:cNvSpPr/>
            <p:nvPr/>
          </p:nvSpPr>
          <p:spPr>
            <a:xfrm flipH="1">
              <a:off x="7035549" y="3245554"/>
              <a:ext cx="30371" cy="52781"/>
            </a:xfrm>
            <a:custGeom>
              <a:avLst/>
              <a:gdLst/>
              <a:ahLst/>
              <a:cxnLst/>
              <a:rect l="l" t="t" r="r" b="b"/>
              <a:pathLst>
                <a:path w="763" h="1326" extrusionOk="0">
                  <a:moveTo>
                    <a:pt x="629" y="1"/>
                  </a:moveTo>
                  <a:cubicBezTo>
                    <a:pt x="438" y="1"/>
                    <a:pt x="226" y="35"/>
                    <a:pt x="1" y="106"/>
                  </a:cubicBezTo>
                  <a:cubicBezTo>
                    <a:pt x="1" y="106"/>
                    <a:pt x="182" y="421"/>
                    <a:pt x="89" y="848"/>
                  </a:cubicBezTo>
                  <a:lnTo>
                    <a:pt x="411" y="1326"/>
                  </a:lnTo>
                  <a:cubicBezTo>
                    <a:pt x="462" y="1223"/>
                    <a:pt x="513" y="1114"/>
                    <a:pt x="561" y="1001"/>
                  </a:cubicBezTo>
                  <a:cubicBezTo>
                    <a:pt x="732" y="595"/>
                    <a:pt x="762" y="257"/>
                    <a:pt x="683" y="4"/>
                  </a:cubicBezTo>
                  <a:cubicBezTo>
                    <a:pt x="663" y="1"/>
                    <a:pt x="647" y="1"/>
                    <a:pt x="629" y="1"/>
                  </a:cubicBezTo>
                  <a:close/>
                </a:path>
              </a:pathLst>
            </a:custGeom>
            <a:solidFill>
              <a:srgbClr val="FFCD7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5" name="Google Shape;462;p25">
              <a:extLst>
                <a:ext uri="{FF2B5EF4-FFF2-40B4-BE49-F238E27FC236}">
                  <a16:creationId xmlns:a16="http://schemas.microsoft.com/office/drawing/2014/main" xmlns="" id="{D26DC5AF-AF98-41B8-AE84-8754B945289B}"/>
                </a:ext>
              </a:extLst>
            </p:cNvPr>
            <p:cNvSpPr/>
            <p:nvPr/>
          </p:nvSpPr>
          <p:spPr>
            <a:xfrm flipH="1">
              <a:off x="7069942" y="3191219"/>
              <a:ext cx="50035" cy="35745"/>
            </a:xfrm>
            <a:custGeom>
              <a:avLst/>
              <a:gdLst/>
              <a:ahLst/>
              <a:cxnLst/>
              <a:rect l="l" t="t" r="r" b="b"/>
              <a:pathLst>
                <a:path w="1257" h="898" extrusionOk="0">
                  <a:moveTo>
                    <a:pt x="321" y="1"/>
                  </a:moveTo>
                  <a:cubicBezTo>
                    <a:pt x="219" y="1"/>
                    <a:pt x="113" y="11"/>
                    <a:pt x="1" y="31"/>
                  </a:cubicBezTo>
                  <a:lnTo>
                    <a:pt x="577" y="898"/>
                  </a:lnTo>
                  <a:cubicBezTo>
                    <a:pt x="782" y="841"/>
                    <a:pt x="973" y="810"/>
                    <a:pt x="1148" y="810"/>
                  </a:cubicBezTo>
                  <a:cubicBezTo>
                    <a:pt x="1185" y="810"/>
                    <a:pt x="1219" y="813"/>
                    <a:pt x="1257" y="813"/>
                  </a:cubicBezTo>
                  <a:cubicBezTo>
                    <a:pt x="1236" y="291"/>
                    <a:pt x="867" y="1"/>
                    <a:pt x="321" y="1"/>
                  </a:cubicBezTo>
                  <a:close/>
                </a:path>
              </a:pathLst>
            </a:custGeom>
            <a:solidFill>
              <a:srgbClr val="FFE5A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6" name="Google Shape;463;p25">
              <a:extLst>
                <a:ext uri="{FF2B5EF4-FFF2-40B4-BE49-F238E27FC236}">
                  <a16:creationId xmlns:a16="http://schemas.microsoft.com/office/drawing/2014/main" xmlns="" id="{36451984-640B-4468-A612-52D66DDCA57F}"/>
                </a:ext>
              </a:extLst>
            </p:cNvPr>
            <p:cNvSpPr/>
            <p:nvPr/>
          </p:nvSpPr>
          <p:spPr>
            <a:xfrm flipH="1">
              <a:off x="7069663" y="3223422"/>
              <a:ext cx="27346" cy="32640"/>
            </a:xfrm>
            <a:custGeom>
              <a:avLst/>
              <a:gdLst/>
              <a:ahLst/>
              <a:cxnLst/>
              <a:rect l="l" t="t" r="r" b="b"/>
              <a:pathLst>
                <a:path w="687" h="820" extrusionOk="0">
                  <a:moveTo>
                    <a:pt x="571" y="1"/>
                  </a:moveTo>
                  <a:cubicBezTo>
                    <a:pt x="396" y="1"/>
                    <a:pt x="205" y="32"/>
                    <a:pt x="0" y="89"/>
                  </a:cubicBezTo>
                  <a:lnTo>
                    <a:pt x="485" y="820"/>
                  </a:lnTo>
                  <a:cubicBezTo>
                    <a:pt x="495" y="796"/>
                    <a:pt x="506" y="772"/>
                    <a:pt x="516" y="749"/>
                  </a:cubicBezTo>
                  <a:cubicBezTo>
                    <a:pt x="635" y="465"/>
                    <a:pt x="686" y="216"/>
                    <a:pt x="680" y="4"/>
                  </a:cubicBezTo>
                  <a:cubicBezTo>
                    <a:pt x="642" y="4"/>
                    <a:pt x="608" y="1"/>
                    <a:pt x="571" y="1"/>
                  </a:cubicBezTo>
                  <a:close/>
                </a:path>
              </a:pathLst>
            </a:custGeom>
            <a:solidFill>
              <a:srgbClr val="FFCD7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7" name="Google Shape;464;p25">
              <a:extLst>
                <a:ext uri="{FF2B5EF4-FFF2-40B4-BE49-F238E27FC236}">
                  <a16:creationId xmlns:a16="http://schemas.microsoft.com/office/drawing/2014/main" xmlns="" id="{25DADF23-225D-42A1-AF18-4EC5113C1912}"/>
                </a:ext>
              </a:extLst>
            </p:cNvPr>
            <p:cNvSpPr/>
            <p:nvPr/>
          </p:nvSpPr>
          <p:spPr>
            <a:xfrm flipH="1">
              <a:off x="7326331" y="3715304"/>
              <a:ext cx="30769" cy="31844"/>
            </a:xfrm>
            <a:custGeom>
              <a:avLst/>
              <a:gdLst/>
              <a:ahLst/>
              <a:cxnLst/>
              <a:rect l="l" t="t" r="r" b="b"/>
              <a:pathLst>
                <a:path w="773" h="800" extrusionOk="0">
                  <a:moveTo>
                    <a:pt x="270" y="1"/>
                  </a:moveTo>
                  <a:cubicBezTo>
                    <a:pt x="215" y="38"/>
                    <a:pt x="154" y="62"/>
                    <a:pt x="93" y="79"/>
                  </a:cubicBezTo>
                  <a:cubicBezTo>
                    <a:pt x="1" y="277"/>
                    <a:pt x="45" y="520"/>
                    <a:pt x="219" y="673"/>
                  </a:cubicBezTo>
                  <a:cubicBezTo>
                    <a:pt x="318" y="758"/>
                    <a:pt x="441" y="799"/>
                    <a:pt x="564" y="799"/>
                  </a:cubicBezTo>
                  <a:cubicBezTo>
                    <a:pt x="636" y="799"/>
                    <a:pt x="707" y="786"/>
                    <a:pt x="772" y="758"/>
                  </a:cubicBezTo>
                  <a:lnTo>
                    <a:pt x="270" y="1"/>
                  </a:lnTo>
                  <a:close/>
                </a:path>
              </a:pathLst>
            </a:custGeom>
            <a:solidFill>
              <a:srgbClr val="FFE5A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8" name="Google Shape;465;p25">
              <a:extLst>
                <a:ext uri="{FF2B5EF4-FFF2-40B4-BE49-F238E27FC236}">
                  <a16:creationId xmlns:a16="http://schemas.microsoft.com/office/drawing/2014/main" xmlns="" id="{F4271859-81B7-49E3-ADB8-D396618DDCDD}"/>
                </a:ext>
              </a:extLst>
            </p:cNvPr>
            <p:cNvSpPr/>
            <p:nvPr/>
          </p:nvSpPr>
          <p:spPr>
            <a:xfrm flipH="1">
              <a:off x="7348622" y="3683817"/>
              <a:ext cx="32521" cy="35068"/>
            </a:xfrm>
            <a:custGeom>
              <a:avLst/>
              <a:gdLst/>
              <a:ahLst/>
              <a:cxnLst/>
              <a:rect l="l" t="t" r="r" b="b"/>
              <a:pathLst>
                <a:path w="817" h="881" extrusionOk="0">
                  <a:moveTo>
                    <a:pt x="348" y="0"/>
                  </a:moveTo>
                  <a:cubicBezTo>
                    <a:pt x="301" y="17"/>
                    <a:pt x="250" y="27"/>
                    <a:pt x="198" y="30"/>
                  </a:cubicBezTo>
                  <a:lnTo>
                    <a:pt x="192" y="34"/>
                  </a:lnTo>
                  <a:cubicBezTo>
                    <a:pt x="0" y="246"/>
                    <a:pt x="21" y="570"/>
                    <a:pt x="236" y="755"/>
                  </a:cubicBezTo>
                  <a:cubicBezTo>
                    <a:pt x="335" y="840"/>
                    <a:pt x="458" y="881"/>
                    <a:pt x="581" y="881"/>
                  </a:cubicBezTo>
                  <a:cubicBezTo>
                    <a:pt x="619" y="881"/>
                    <a:pt x="660" y="878"/>
                    <a:pt x="697" y="870"/>
                  </a:cubicBezTo>
                  <a:cubicBezTo>
                    <a:pt x="717" y="826"/>
                    <a:pt x="745" y="782"/>
                    <a:pt x="778" y="744"/>
                  </a:cubicBezTo>
                  <a:lnTo>
                    <a:pt x="816" y="703"/>
                  </a:lnTo>
                  <a:lnTo>
                    <a:pt x="348" y="0"/>
                  </a:lnTo>
                  <a:close/>
                </a:path>
              </a:pathLst>
            </a:custGeom>
            <a:solidFill>
              <a:srgbClr val="FFE5A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9" name="Google Shape;466;p25">
              <a:extLst>
                <a:ext uri="{FF2B5EF4-FFF2-40B4-BE49-F238E27FC236}">
                  <a16:creationId xmlns:a16="http://schemas.microsoft.com/office/drawing/2014/main" xmlns="" id="{A1690267-D515-4306-9EBC-ED7B6040707E}"/>
                </a:ext>
              </a:extLst>
            </p:cNvPr>
            <p:cNvSpPr/>
            <p:nvPr/>
          </p:nvSpPr>
          <p:spPr>
            <a:xfrm flipH="1">
              <a:off x="7346313" y="3711801"/>
              <a:ext cx="7125" cy="6687"/>
            </a:xfrm>
            <a:custGeom>
              <a:avLst/>
              <a:gdLst/>
              <a:ahLst/>
              <a:cxnLst/>
              <a:rect l="l" t="t" r="r" b="b"/>
              <a:pathLst>
                <a:path w="179" h="168" extrusionOk="0">
                  <a:moveTo>
                    <a:pt x="120" y="0"/>
                  </a:moveTo>
                  <a:lnTo>
                    <a:pt x="82" y="41"/>
                  </a:lnTo>
                  <a:cubicBezTo>
                    <a:pt x="49" y="79"/>
                    <a:pt x="21" y="123"/>
                    <a:pt x="1" y="167"/>
                  </a:cubicBezTo>
                  <a:cubicBezTo>
                    <a:pt x="62" y="150"/>
                    <a:pt x="123" y="126"/>
                    <a:pt x="178" y="89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rgbClr val="FFCD7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0" name="Google Shape;467;p25">
              <a:extLst>
                <a:ext uri="{FF2B5EF4-FFF2-40B4-BE49-F238E27FC236}">
                  <a16:creationId xmlns:a16="http://schemas.microsoft.com/office/drawing/2014/main" xmlns="" id="{9C044F4E-4CDE-415D-9143-FB49ECB56930}"/>
                </a:ext>
              </a:extLst>
            </p:cNvPr>
            <p:cNvSpPr/>
            <p:nvPr/>
          </p:nvSpPr>
          <p:spPr>
            <a:xfrm flipH="1">
              <a:off x="7369401" y="3650778"/>
              <a:ext cx="28063" cy="34272"/>
            </a:xfrm>
            <a:custGeom>
              <a:avLst/>
              <a:gdLst/>
              <a:ahLst/>
              <a:cxnLst/>
              <a:rect l="l" t="t" r="r" b="b"/>
              <a:pathLst>
                <a:path w="705" h="861" extrusionOk="0">
                  <a:moveTo>
                    <a:pt x="205" y="0"/>
                  </a:moveTo>
                  <a:lnTo>
                    <a:pt x="192" y="14"/>
                  </a:lnTo>
                  <a:cubicBezTo>
                    <a:pt x="1" y="226"/>
                    <a:pt x="21" y="547"/>
                    <a:pt x="236" y="734"/>
                  </a:cubicBezTo>
                  <a:cubicBezTo>
                    <a:pt x="336" y="819"/>
                    <a:pt x="458" y="860"/>
                    <a:pt x="581" y="860"/>
                  </a:cubicBezTo>
                  <a:lnTo>
                    <a:pt x="608" y="860"/>
                  </a:lnTo>
                  <a:lnTo>
                    <a:pt x="704" y="751"/>
                  </a:lnTo>
                  <a:lnTo>
                    <a:pt x="205" y="0"/>
                  </a:lnTo>
                  <a:close/>
                </a:path>
              </a:pathLst>
            </a:custGeom>
            <a:solidFill>
              <a:srgbClr val="FFE5A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1" name="Google Shape;468;p25">
              <a:extLst>
                <a:ext uri="{FF2B5EF4-FFF2-40B4-BE49-F238E27FC236}">
                  <a16:creationId xmlns:a16="http://schemas.microsoft.com/office/drawing/2014/main" xmlns="" id="{9736250E-DDA0-4BFB-B1EA-EDDFA42D0027}"/>
                </a:ext>
              </a:extLst>
            </p:cNvPr>
            <p:cNvSpPr/>
            <p:nvPr/>
          </p:nvSpPr>
          <p:spPr>
            <a:xfrm flipH="1">
              <a:off x="7367251" y="3680673"/>
              <a:ext cx="6011" cy="4379"/>
            </a:xfrm>
            <a:custGeom>
              <a:avLst/>
              <a:gdLst/>
              <a:ahLst/>
              <a:cxnLst/>
              <a:rect l="l" t="t" r="r" b="b"/>
              <a:pathLst>
                <a:path w="151" h="110" extrusionOk="0">
                  <a:moveTo>
                    <a:pt x="96" y="0"/>
                  </a:moveTo>
                  <a:lnTo>
                    <a:pt x="0" y="109"/>
                  </a:lnTo>
                  <a:cubicBezTo>
                    <a:pt x="52" y="106"/>
                    <a:pt x="103" y="96"/>
                    <a:pt x="150" y="79"/>
                  </a:cubicBezTo>
                  <a:lnTo>
                    <a:pt x="96" y="0"/>
                  </a:lnTo>
                  <a:close/>
                </a:path>
              </a:pathLst>
            </a:custGeom>
            <a:solidFill>
              <a:srgbClr val="FFCD7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2" name="Google Shape;469;p25">
              <a:extLst>
                <a:ext uri="{FF2B5EF4-FFF2-40B4-BE49-F238E27FC236}">
                  <a16:creationId xmlns:a16="http://schemas.microsoft.com/office/drawing/2014/main" xmlns="" id="{113B9682-E5AF-41B4-A822-93BA10A0BBF6}"/>
                </a:ext>
              </a:extLst>
            </p:cNvPr>
            <p:cNvSpPr/>
            <p:nvPr/>
          </p:nvSpPr>
          <p:spPr>
            <a:xfrm flipH="1">
              <a:off x="6756464" y="1803149"/>
              <a:ext cx="1656286" cy="2222632"/>
            </a:xfrm>
            <a:custGeom>
              <a:avLst/>
              <a:gdLst/>
              <a:ahLst/>
              <a:cxnLst/>
              <a:rect l="l" t="t" r="r" b="b"/>
              <a:pathLst>
                <a:path w="41610" h="55838" extrusionOk="0">
                  <a:moveTo>
                    <a:pt x="6429" y="0"/>
                  </a:moveTo>
                  <a:cubicBezTo>
                    <a:pt x="5350" y="0"/>
                    <a:pt x="4156" y="282"/>
                    <a:pt x="3008" y="1073"/>
                  </a:cubicBezTo>
                  <a:cubicBezTo>
                    <a:pt x="1291" y="2254"/>
                    <a:pt x="410" y="3524"/>
                    <a:pt x="0" y="4644"/>
                  </a:cubicBezTo>
                  <a:lnTo>
                    <a:pt x="33324" y="55838"/>
                  </a:lnTo>
                  <a:lnTo>
                    <a:pt x="41609" y="50567"/>
                  </a:lnTo>
                  <a:lnTo>
                    <a:pt x="9080" y="578"/>
                  </a:lnTo>
                  <a:cubicBezTo>
                    <a:pt x="8397" y="260"/>
                    <a:pt x="7466" y="0"/>
                    <a:pt x="6429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3" name="Google Shape;470;p25">
              <a:extLst>
                <a:ext uri="{FF2B5EF4-FFF2-40B4-BE49-F238E27FC236}">
                  <a16:creationId xmlns:a16="http://schemas.microsoft.com/office/drawing/2014/main" xmlns="" id="{540433D2-470D-4EB0-9164-1AAF20B6F9D8}"/>
                </a:ext>
              </a:extLst>
            </p:cNvPr>
            <p:cNvSpPr/>
            <p:nvPr/>
          </p:nvSpPr>
          <p:spPr>
            <a:xfrm flipH="1">
              <a:off x="7086289" y="1988007"/>
              <a:ext cx="1348076" cy="2061859"/>
            </a:xfrm>
            <a:custGeom>
              <a:avLst/>
              <a:gdLst/>
              <a:ahLst/>
              <a:cxnLst/>
              <a:rect l="l" t="t" r="r" b="b"/>
              <a:pathLst>
                <a:path w="33867" h="51799" extrusionOk="0">
                  <a:moveTo>
                    <a:pt x="543" y="0"/>
                  </a:moveTo>
                  <a:lnTo>
                    <a:pt x="543" y="0"/>
                  </a:lnTo>
                  <a:cubicBezTo>
                    <a:pt x="1" y="1485"/>
                    <a:pt x="288" y="2710"/>
                    <a:pt x="570" y="3134"/>
                  </a:cubicBezTo>
                  <a:cubicBezTo>
                    <a:pt x="570" y="3134"/>
                    <a:pt x="570" y="3137"/>
                    <a:pt x="574" y="3137"/>
                  </a:cubicBezTo>
                  <a:lnTo>
                    <a:pt x="32918" y="51798"/>
                  </a:lnTo>
                  <a:lnTo>
                    <a:pt x="33867" y="51194"/>
                  </a:lnTo>
                  <a:lnTo>
                    <a:pt x="543" y="0"/>
                  </a:lnTo>
                  <a:close/>
                </a:path>
              </a:pathLst>
            </a:custGeom>
            <a:solidFill>
              <a:srgbClr val="FF7A2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4" name="Google Shape;471;p25">
              <a:extLst>
                <a:ext uri="{FF2B5EF4-FFF2-40B4-BE49-F238E27FC236}">
                  <a16:creationId xmlns:a16="http://schemas.microsoft.com/office/drawing/2014/main" xmlns="" id="{311C6F9C-0020-43A1-9004-3867370A8033}"/>
                </a:ext>
              </a:extLst>
            </p:cNvPr>
            <p:cNvSpPr/>
            <p:nvPr/>
          </p:nvSpPr>
          <p:spPr>
            <a:xfrm flipH="1">
              <a:off x="6720593" y="1826156"/>
              <a:ext cx="1330721" cy="1989852"/>
            </a:xfrm>
            <a:custGeom>
              <a:avLst/>
              <a:gdLst/>
              <a:ahLst/>
              <a:cxnLst/>
              <a:rect l="l" t="t" r="r" b="b"/>
              <a:pathLst>
                <a:path w="33431" h="49990" extrusionOk="0">
                  <a:moveTo>
                    <a:pt x="0" y="0"/>
                  </a:moveTo>
                  <a:lnTo>
                    <a:pt x="32529" y="49989"/>
                  </a:lnTo>
                  <a:lnTo>
                    <a:pt x="33430" y="49416"/>
                  </a:lnTo>
                  <a:lnTo>
                    <a:pt x="1079" y="751"/>
                  </a:lnTo>
                  <a:cubicBezTo>
                    <a:pt x="915" y="529"/>
                    <a:pt x="537" y="246"/>
                    <a:pt x="0" y="0"/>
                  </a:cubicBezTo>
                  <a:close/>
                </a:path>
              </a:pathLst>
            </a:custGeom>
            <a:solidFill>
              <a:srgbClr val="FF7A2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5" name="Google Shape;472;p25">
              <a:extLst>
                <a:ext uri="{FF2B5EF4-FFF2-40B4-BE49-F238E27FC236}">
                  <a16:creationId xmlns:a16="http://schemas.microsoft.com/office/drawing/2014/main" xmlns="" id="{3B04AA73-E8AF-4D96-A40F-28AF889679E2}"/>
                </a:ext>
              </a:extLst>
            </p:cNvPr>
            <p:cNvSpPr/>
            <p:nvPr/>
          </p:nvSpPr>
          <p:spPr>
            <a:xfrm flipH="1">
              <a:off x="6649236" y="4100903"/>
              <a:ext cx="148711" cy="185451"/>
            </a:xfrm>
            <a:custGeom>
              <a:avLst/>
              <a:gdLst/>
              <a:ahLst/>
              <a:cxnLst/>
              <a:rect l="l" t="t" r="r" b="b"/>
              <a:pathLst>
                <a:path w="3736" h="4659" extrusionOk="0">
                  <a:moveTo>
                    <a:pt x="2690" y="0"/>
                  </a:moveTo>
                  <a:cubicBezTo>
                    <a:pt x="1917" y="0"/>
                    <a:pt x="908" y="240"/>
                    <a:pt x="1" y="1220"/>
                  </a:cubicBezTo>
                  <a:lnTo>
                    <a:pt x="3674" y="4658"/>
                  </a:lnTo>
                  <a:cubicBezTo>
                    <a:pt x="3735" y="3897"/>
                    <a:pt x="3015" y="56"/>
                    <a:pt x="3015" y="56"/>
                  </a:cubicBezTo>
                  <a:lnTo>
                    <a:pt x="3062" y="19"/>
                  </a:lnTo>
                  <a:cubicBezTo>
                    <a:pt x="2946" y="7"/>
                    <a:pt x="2822" y="0"/>
                    <a:pt x="2690" y="0"/>
                  </a:cubicBezTo>
                  <a:close/>
                </a:path>
              </a:pathLst>
            </a:custGeom>
            <a:solidFill>
              <a:srgbClr val="1528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6" name="Google Shape;473;p25">
              <a:extLst>
                <a:ext uri="{FF2B5EF4-FFF2-40B4-BE49-F238E27FC236}">
                  <a16:creationId xmlns:a16="http://schemas.microsoft.com/office/drawing/2014/main" xmlns="" id="{51DD544A-AD5F-4263-8C9D-1ADD317A3CE5}"/>
                </a:ext>
              </a:extLst>
            </p:cNvPr>
            <p:cNvSpPr/>
            <p:nvPr/>
          </p:nvSpPr>
          <p:spPr>
            <a:xfrm flipH="1">
              <a:off x="6650467" y="4284369"/>
              <a:ext cx="716" cy="2508"/>
            </a:xfrm>
            <a:custGeom>
              <a:avLst/>
              <a:gdLst/>
              <a:ahLst/>
              <a:cxnLst/>
              <a:rect l="l" t="t" r="r" b="b"/>
              <a:pathLst>
                <a:path w="18" h="63" extrusionOk="0">
                  <a:moveTo>
                    <a:pt x="18" y="1"/>
                  </a:moveTo>
                  <a:lnTo>
                    <a:pt x="18" y="1"/>
                  </a:lnTo>
                  <a:cubicBezTo>
                    <a:pt x="10" y="25"/>
                    <a:pt x="4" y="42"/>
                    <a:pt x="1" y="59"/>
                  </a:cubicBezTo>
                  <a:lnTo>
                    <a:pt x="4" y="62"/>
                  </a:lnTo>
                  <a:cubicBezTo>
                    <a:pt x="7" y="46"/>
                    <a:pt x="14" y="25"/>
                    <a:pt x="18" y="1"/>
                  </a:cubicBezTo>
                  <a:close/>
                </a:path>
              </a:pathLst>
            </a:custGeom>
            <a:solidFill>
              <a:srgbClr val="1528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7" name="Google Shape;474;p25">
              <a:extLst>
                <a:ext uri="{FF2B5EF4-FFF2-40B4-BE49-F238E27FC236}">
                  <a16:creationId xmlns:a16="http://schemas.microsoft.com/office/drawing/2014/main" xmlns="" id="{AD59F89E-37AE-439B-B006-DF9413E0CEF6}"/>
                </a:ext>
              </a:extLst>
            </p:cNvPr>
            <p:cNvSpPr/>
            <p:nvPr/>
          </p:nvSpPr>
          <p:spPr>
            <a:xfrm flipH="1">
              <a:off x="6651028" y="4149466"/>
              <a:ext cx="190945" cy="145368"/>
            </a:xfrm>
            <a:custGeom>
              <a:avLst/>
              <a:gdLst/>
              <a:ahLst/>
              <a:cxnLst/>
              <a:rect l="l" t="t" r="r" b="b"/>
              <a:pathLst>
                <a:path w="4797" h="3652" extrusionOk="0">
                  <a:moveTo>
                    <a:pt x="1107" y="0"/>
                  </a:moveTo>
                  <a:cubicBezTo>
                    <a:pt x="707" y="434"/>
                    <a:pt x="329" y="1011"/>
                    <a:pt x="1" y="1776"/>
                  </a:cubicBezTo>
                  <a:cubicBezTo>
                    <a:pt x="2021" y="2826"/>
                    <a:pt x="3853" y="3652"/>
                    <a:pt x="4508" y="3652"/>
                  </a:cubicBezTo>
                  <a:cubicBezTo>
                    <a:pt x="4602" y="3652"/>
                    <a:pt x="4672" y="3635"/>
                    <a:pt x="4715" y="3599"/>
                  </a:cubicBezTo>
                  <a:cubicBezTo>
                    <a:pt x="4731" y="3586"/>
                    <a:pt x="4746" y="3566"/>
                    <a:pt x="4760" y="3539"/>
                  </a:cubicBezTo>
                  <a:lnTo>
                    <a:pt x="4760" y="3539"/>
                  </a:lnTo>
                  <a:cubicBezTo>
                    <a:pt x="4761" y="3539"/>
                    <a:pt x="4761" y="3538"/>
                    <a:pt x="4761" y="3537"/>
                  </a:cubicBezTo>
                  <a:lnTo>
                    <a:pt x="4761" y="3537"/>
                  </a:lnTo>
                  <a:cubicBezTo>
                    <a:pt x="4774" y="3513"/>
                    <a:pt x="4786" y="3485"/>
                    <a:pt x="4797" y="3451"/>
                  </a:cubicBezTo>
                  <a:lnTo>
                    <a:pt x="4794" y="3448"/>
                  </a:lnTo>
                  <a:cubicBezTo>
                    <a:pt x="4780" y="3489"/>
                    <a:pt x="4770" y="3513"/>
                    <a:pt x="4762" y="3527"/>
                  </a:cubicBezTo>
                  <a:cubicBezTo>
                    <a:pt x="4773" y="3506"/>
                    <a:pt x="4776" y="3476"/>
                    <a:pt x="4780" y="3438"/>
                  </a:cubicBezTo>
                  <a:lnTo>
                    <a:pt x="1107" y="0"/>
                  </a:lnTo>
                  <a:close/>
                </a:path>
              </a:pathLst>
            </a:custGeom>
            <a:solidFill>
              <a:srgbClr val="1528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8" name="Google Shape;475;p25">
              <a:extLst>
                <a:ext uri="{FF2B5EF4-FFF2-40B4-BE49-F238E27FC236}">
                  <a16:creationId xmlns:a16="http://schemas.microsoft.com/office/drawing/2014/main" xmlns="" id="{69DCC712-4132-4974-82DC-24CC96AB89A2}"/>
                </a:ext>
              </a:extLst>
            </p:cNvPr>
            <p:cNvSpPr/>
            <p:nvPr/>
          </p:nvSpPr>
          <p:spPr>
            <a:xfrm flipH="1">
              <a:off x="6644497" y="4101620"/>
              <a:ext cx="33476" cy="185093"/>
            </a:xfrm>
            <a:custGeom>
              <a:avLst/>
              <a:gdLst/>
              <a:ahLst/>
              <a:cxnLst/>
              <a:rect l="l" t="t" r="r" b="b"/>
              <a:pathLst>
                <a:path w="841" h="4650" extrusionOk="0">
                  <a:moveTo>
                    <a:pt x="48" y="1"/>
                  </a:moveTo>
                  <a:lnTo>
                    <a:pt x="1" y="38"/>
                  </a:lnTo>
                  <a:cubicBezTo>
                    <a:pt x="1" y="38"/>
                    <a:pt x="721" y="3879"/>
                    <a:pt x="660" y="4640"/>
                  </a:cubicBezTo>
                  <a:lnTo>
                    <a:pt x="674" y="4650"/>
                  </a:lnTo>
                  <a:cubicBezTo>
                    <a:pt x="677" y="4633"/>
                    <a:pt x="683" y="4616"/>
                    <a:pt x="691" y="4592"/>
                  </a:cubicBezTo>
                  <a:cubicBezTo>
                    <a:pt x="841" y="3961"/>
                    <a:pt x="697" y="2127"/>
                    <a:pt x="438" y="59"/>
                  </a:cubicBezTo>
                  <a:cubicBezTo>
                    <a:pt x="322" y="35"/>
                    <a:pt x="192" y="15"/>
                    <a:pt x="48" y="1"/>
                  </a:cubicBezTo>
                  <a:close/>
                </a:path>
              </a:pathLst>
            </a:custGeom>
            <a:solidFill>
              <a:srgbClr val="1528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9" name="Google Shape;476;p25">
              <a:extLst>
                <a:ext uri="{FF2B5EF4-FFF2-40B4-BE49-F238E27FC236}">
                  <a16:creationId xmlns:a16="http://schemas.microsoft.com/office/drawing/2014/main" xmlns="" id="{25A4F784-83CE-4727-AF43-4C93C386B3C6}"/>
                </a:ext>
              </a:extLst>
            </p:cNvPr>
            <p:cNvSpPr/>
            <p:nvPr/>
          </p:nvSpPr>
          <p:spPr>
            <a:xfrm flipH="1">
              <a:off x="6651144" y="4286319"/>
              <a:ext cx="1274" cy="3543"/>
            </a:xfrm>
            <a:custGeom>
              <a:avLst/>
              <a:gdLst/>
              <a:ahLst/>
              <a:cxnLst/>
              <a:rect l="l" t="t" r="r" b="b"/>
              <a:pathLst>
                <a:path w="32" h="89" extrusionOk="0">
                  <a:moveTo>
                    <a:pt x="18" y="0"/>
                  </a:moveTo>
                  <a:cubicBezTo>
                    <a:pt x="14" y="38"/>
                    <a:pt x="11" y="68"/>
                    <a:pt x="0" y="89"/>
                  </a:cubicBezTo>
                  <a:cubicBezTo>
                    <a:pt x="8" y="75"/>
                    <a:pt x="18" y="51"/>
                    <a:pt x="32" y="10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rgbClr val="1528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0" name="Google Shape;477;p25">
              <a:extLst>
                <a:ext uri="{FF2B5EF4-FFF2-40B4-BE49-F238E27FC236}">
                  <a16:creationId xmlns:a16="http://schemas.microsoft.com/office/drawing/2014/main" xmlns="" id="{818501E1-6709-4753-BE37-B67D67F18463}"/>
                </a:ext>
              </a:extLst>
            </p:cNvPr>
            <p:cNvSpPr/>
            <p:nvPr/>
          </p:nvSpPr>
          <p:spPr>
            <a:xfrm flipH="1">
              <a:off x="6652378" y="4289822"/>
              <a:ext cx="159" cy="597"/>
            </a:xfrm>
            <a:custGeom>
              <a:avLst/>
              <a:gdLst/>
              <a:ahLst/>
              <a:cxnLst/>
              <a:rect l="l" t="t" r="r" b="b"/>
              <a:pathLst>
                <a:path w="4" h="15" extrusionOk="0">
                  <a:moveTo>
                    <a:pt x="3" y="1"/>
                  </a:moveTo>
                  <a:lnTo>
                    <a:pt x="3" y="1"/>
                  </a:lnTo>
                  <a:cubicBezTo>
                    <a:pt x="3" y="11"/>
                    <a:pt x="0" y="15"/>
                    <a:pt x="0" y="15"/>
                  </a:cubicBezTo>
                  <a:lnTo>
                    <a:pt x="0" y="15"/>
                  </a:lnTo>
                  <a:cubicBezTo>
                    <a:pt x="3" y="11"/>
                    <a:pt x="3" y="7"/>
                    <a:pt x="3" y="1"/>
                  </a:cubicBezTo>
                  <a:close/>
                </a:path>
              </a:pathLst>
            </a:custGeom>
            <a:solidFill>
              <a:srgbClr val="1528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1" name="Google Shape;478;p25">
              <a:extLst>
                <a:ext uri="{FF2B5EF4-FFF2-40B4-BE49-F238E27FC236}">
                  <a16:creationId xmlns:a16="http://schemas.microsoft.com/office/drawing/2014/main" xmlns="" id="{7D360F7E-CBBE-42AC-A10F-3FB2112123A3}"/>
                </a:ext>
              </a:extLst>
            </p:cNvPr>
            <p:cNvSpPr/>
            <p:nvPr/>
          </p:nvSpPr>
          <p:spPr>
            <a:xfrm flipH="1">
              <a:off x="6660548" y="3740182"/>
              <a:ext cx="503454" cy="479969"/>
            </a:xfrm>
            <a:custGeom>
              <a:avLst/>
              <a:gdLst/>
              <a:ahLst/>
              <a:cxnLst/>
              <a:rect l="l" t="t" r="r" b="b"/>
              <a:pathLst>
                <a:path w="12648" h="12058" extrusionOk="0">
                  <a:moveTo>
                    <a:pt x="7407" y="1"/>
                  </a:moveTo>
                  <a:cubicBezTo>
                    <a:pt x="6327" y="1"/>
                    <a:pt x="5133" y="282"/>
                    <a:pt x="3984" y="1072"/>
                  </a:cubicBezTo>
                  <a:cubicBezTo>
                    <a:pt x="1" y="3817"/>
                    <a:pt x="509" y="7032"/>
                    <a:pt x="1004" y="7780"/>
                  </a:cubicBezTo>
                  <a:cubicBezTo>
                    <a:pt x="1291" y="8211"/>
                    <a:pt x="4923" y="10409"/>
                    <a:pt x="8091" y="12058"/>
                  </a:cubicBezTo>
                  <a:cubicBezTo>
                    <a:pt x="9165" y="9561"/>
                    <a:pt x="10772" y="9062"/>
                    <a:pt x="11886" y="9062"/>
                  </a:cubicBezTo>
                  <a:cubicBezTo>
                    <a:pt x="12181" y="9062"/>
                    <a:pt x="12441" y="9097"/>
                    <a:pt x="12648" y="9139"/>
                  </a:cubicBezTo>
                  <a:cubicBezTo>
                    <a:pt x="12221" y="5780"/>
                    <a:pt x="11477" y="1796"/>
                    <a:pt x="11139" y="1332"/>
                  </a:cubicBezTo>
                  <a:cubicBezTo>
                    <a:pt x="10769" y="826"/>
                    <a:pt x="9256" y="1"/>
                    <a:pt x="7407" y="1"/>
                  </a:cubicBezTo>
                  <a:close/>
                </a:path>
              </a:pathLst>
            </a:custGeom>
            <a:solidFill>
              <a:srgbClr val="FDDFC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2" name="Google Shape;479;p25">
              <a:extLst>
                <a:ext uri="{FF2B5EF4-FFF2-40B4-BE49-F238E27FC236}">
                  <a16:creationId xmlns:a16="http://schemas.microsoft.com/office/drawing/2014/main" xmlns="" id="{37B61ABA-A228-4548-B531-14409EF142D4}"/>
                </a:ext>
              </a:extLst>
            </p:cNvPr>
            <p:cNvSpPr/>
            <p:nvPr/>
          </p:nvSpPr>
          <p:spPr>
            <a:xfrm flipH="1">
              <a:off x="6831471" y="3953661"/>
              <a:ext cx="305742" cy="266494"/>
            </a:xfrm>
            <a:custGeom>
              <a:avLst/>
              <a:gdLst/>
              <a:ahLst/>
              <a:cxnLst/>
              <a:rect l="l" t="t" r="r" b="b"/>
              <a:pathLst>
                <a:path w="7681" h="6695" extrusionOk="0">
                  <a:moveTo>
                    <a:pt x="99" y="1"/>
                  </a:moveTo>
                  <a:cubicBezTo>
                    <a:pt x="27" y="338"/>
                    <a:pt x="0" y="656"/>
                    <a:pt x="0" y="946"/>
                  </a:cubicBezTo>
                  <a:cubicBezTo>
                    <a:pt x="0" y="1639"/>
                    <a:pt x="167" y="2164"/>
                    <a:pt x="331" y="2417"/>
                  </a:cubicBezTo>
                  <a:cubicBezTo>
                    <a:pt x="618" y="2848"/>
                    <a:pt x="4250" y="5046"/>
                    <a:pt x="7418" y="6695"/>
                  </a:cubicBezTo>
                  <a:cubicBezTo>
                    <a:pt x="7503" y="6497"/>
                    <a:pt x="7592" y="6312"/>
                    <a:pt x="7681" y="6142"/>
                  </a:cubicBezTo>
                  <a:cubicBezTo>
                    <a:pt x="5127" y="4643"/>
                    <a:pt x="2205" y="2666"/>
                    <a:pt x="99" y="1"/>
                  </a:cubicBezTo>
                  <a:close/>
                </a:path>
              </a:pathLst>
            </a:custGeom>
            <a:solidFill>
              <a:srgbClr val="FBC3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3" name="Google Shape;480;p25">
              <a:extLst>
                <a:ext uri="{FF2B5EF4-FFF2-40B4-BE49-F238E27FC236}">
                  <a16:creationId xmlns:a16="http://schemas.microsoft.com/office/drawing/2014/main" xmlns="" id="{4ADA4B5A-D8E5-498D-BB6D-51E316AFECE7}"/>
                </a:ext>
              </a:extLst>
            </p:cNvPr>
            <p:cNvSpPr/>
            <p:nvPr/>
          </p:nvSpPr>
          <p:spPr>
            <a:xfrm flipH="1">
              <a:off x="6660541" y="3750094"/>
              <a:ext cx="138084" cy="353866"/>
            </a:xfrm>
            <a:custGeom>
              <a:avLst/>
              <a:gdLst/>
              <a:ahLst/>
              <a:cxnLst/>
              <a:rect l="l" t="t" r="r" b="b"/>
              <a:pathLst>
                <a:path w="3469" h="8890" extrusionOk="0">
                  <a:moveTo>
                    <a:pt x="1" y="1"/>
                  </a:moveTo>
                  <a:lnTo>
                    <a:pt x="1" y="1"/>
                  </a:lnTo>
                  <a:cubicBezTo>
                    <a:pt x="182" y="246"/>
                    <a:pt x="2438" y="3374"/>
                    <a:pt x="3025" y="8825"/>
                  </a:cubicBezTo>
                  <a:cubicBezTo>
                    <a:pt x="3193" y="8839"/>
                    <a:pt x="3339" y="8863"/>
                    <a:pt x="3469" y="8890"/>
                  </a:cubicBezTo>
                  <a:cubicBezTo>
                    <a:pt x="3042" y="5531"/>
                    <a:pt x="2298" y="1547"/>
                    <a:pt x="1960" y="1083"/>
                  </a:cubicBezTo>
                  <a:cubicBezTo>
                    <a:pt x="1718" y="752"/>
                    <a:pt x="990" y="287"/>
                    <a:pt x="1" y="1"/>
                  </a:cubicBezTo>
                  <a:close/>
                </a:path>
              </a:pathLst>
            </a:custGeom>
            <a:solidFill>
              <a:srgbClr val="FBC3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4" name="Google Shape;481;p25">
              <a:extLst>
                <a:ext uri="{FF2B5EF4-FFF2-40B4-BE49-F238E27FC236}">
                  <a16:creationId xmlns:a16="http://schemas.microsoft.com/office/drawing/2014/main" xmlns="" id="{E8491C1D-2E76-4B10-8485-EF61E80B3314}"/>
                </a:ext>
              </a:extLst>
            </p:cNvPr>
            <p:cNvSpPr/>
            <p:nvPr/>
          </p:nvSpPr>
          <p:spPr>
            <a:xfrm flipH="1">
              <a:off x="7324427" y="4518905"/>
              <a:ext cx="348294" cy="181192"/>
            </a:xfrm>
            <a:custGeom>
              <a:avLst/>
              <a:gdLst/>
              <a:ahLst/>
              <a:cxnLst/>
              <a:rect l="l" t="t" r="r" b="b"/>
              <a:pathLst>
                <a:path w="8750" h="4552" extrusionOk="0">
                  <a:moveTo>
                    <a:pt x="1007" y="1"/>
                  </a:moveTo>
                  <a:lnTo>
                    <a:pt x="1007" y="1"/>
                  </a:lnTo>
                  <a:cubicBezTo>
                    <a:pt x="1007" y="1"/>
                    <a:pt x="1048" y="356"/>
                    <a:pt x="525" y="1476"/>
                  </a:cubicBezTo>
                  <a:cubicBezTo>
                    <a:pt x="0" y="2599"/>
                    <a:pt x="140" y="4551"/>
                    <a:pt x="140" y="4551"/>
                  </a:cubicBezTo>
                  <a:lnTo>
                    <a:pt x="8278" y="4551"/>
                  </a:lnTo>
                  <a:cubicBezTo>
                    <a:pt x="8053" y="3551"/>
                    <a:pt x="8749" y="2114"/>
                    <a:pt x="8749" y="2114"/>
                  </a:cubicBezTo>
                  <a:lnTo>
                    <a:pt x="8749" y="2114"/>
                  </a:lnTo>
                  <a:cubicBezTo>
                    <a:pt x="8749" y="2114"/>
                    <a:pt x="8675" y="2121"/>
                    <a:pt x="8538" y="2121"/>
                  </a:cubicBezTo>
                  <a:cubicBezTo>
                    <a:pt x="8155" y="2121"/>
                    <a:pt x="7282" y="2069"/>
                    <a:pt x="6178" y="1674"/>
                  </a:cubicBezTo>
                  <a:cubicBezTo>
                    <a:pt x="4683" y="1138"/>
                    <a:pt x="4232" y="66"/>
                    <a:pt x="4232" y="66"/>
                  </a:cubicBezTo>
                  <a:lnTo>
                    <a:pt x="1007" y="1"/>
                  </a:lnTo>
                  <a:close/>
                </a:path>
              </a:pathLst>
            </a:custGeom>
            <a:solidFill>
              <a:srgbClr val="0096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5" name="Google Shape;482;p25">
              <a:extLst>
                <a:ext uri="{FF2B5EF4-FFF2-40B4-BE49-F238E27FC236}">
                  <a16:creationId xmlns:a16="http://schemas.microsoft.com/office/drawing/2014/main" xmlns="" id="{CA672777-56D9-4B95-9620-FE7E859E4E4A}"/>
                </a:ext>
              </a:extLst>
            </p:cNvPr>
            <p:cNvSpPr/>
            <p:nvPr/>
          </p:nvSpPr>
          <p:spPr>
            <a:xfrm flipH="1">
              <a:off x="7174316" y="4579688"/>
              <a:ext cx="202767" cy="120410"/>
            </a:xfrm>
            <a:custGeom>
              <a:avLst/>
              <a:gdLst/>
              <a:ahLst/>
              <a:cxnLst/>
              <a:rect l="l" t="t" r="r" b="b"/>
              <a:pathLst>
                <a:path w="5094" h="3025" extrusionOk="0">
                  <a:moveTo>
                    <a:pt x="2820" y="0"/>
                  </a:moveTo>
                  <a:cubicBezTo>
                    <a:pt x="1" y="0"/>
                    <a:pt x="226" y="2854"/>
                    <a:pt x="301" y="3024"/>
                  </a:cubicBezTo>
                  <a:lnTo>
                    <a:pt x="5094" y="3024"/>
                  </a:lnTo>
                  <a:cubicBezTo>
                    <a:pt x="5094" y="3024"/>
                    <a:pt x="5043" y="0"/>
                    <a:pt x="2820" y="0"/>
                  </a:cubicBezTo>
                  <a:close/>
                </a:path>
              </a:pathLst>
            </a:custGeom>
            <a:solidFill>
              <a:srgbClr val="DCE0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6" name="Google Shape;483;p25">
              <a:extLst>
                <a:ext uri="{FF2B5EF4-FFF2-40B4-BE49-F238E27FC236}">
                  <a16:creationId xmlns:a16="http://schemas.microsoft.com/office/drawing/2014/main" xmlns="" id="{EBFD6705-3C8C-4CFC-B6F5-D2660B2A3BBD}"/>
                </a:ext>
              </a:extLst>
            </p:cNvPr>
            <p:cNvSpPr/>
            <p:nvPr/>
          </p:nvSpPr>
          <p:spPr>
            <a:xfrm flipH="1">
              <a:off x="7161386" y="4700061"/>
              <a:ext cx="519654" cy="37815"/>
            </a:xfrm>
            <a:custGeom>
              <a:avLst/>
              <a:gdLst/>
              <a:ahLst/>
              <a:cxnLst/>
              <a:rect l="l" t="t" r="r" b="b"/>
              <a:pathLst>
                <a:path w="13055" h="950" extrusionOk="0">
                  <a:moveTo>
                    <a:pt x="25" y="0"/>
                  </a:moveTo>
                  <a:cubicBezTo>
                    <a:pt x="11" y="0"/>
                    <a:pt x="1" y="11"/>
                    <a:pt x="1" y="24"/>
                  </a:cubicBezTo>
                  <a:lnTo>
                    <a:pt x="1" y="925"/>
                  </a:lnTo>
                  <a:cubicBezTo>
                    <a:pt x="1" y="939"/>
                    <a:pt x="11" y="950"/>
                    <a:pt x="25" y="950"/>
                  </a:cubicBezTo>
                  <a:lnTo>
                    <a:pt x="13031" y="950"/>
                  </a:lnTo>
                  <a:cubicBezTo>
                    <a:pt x="13044" y="950"/>
                    <a:pt x="13054" y="939"/>
                    <a:pt x="13054" y="925"/>
                  </a:cubicBezTo>
                  <a:lnTo>
                    <a:pt x="13054" y="24"/>
                  </a:lnTo>
                  <a:cubicBezTo>
                    <a:pt x="13054" y="11"/>
                    <a:pt x="13044" y="0"/>
                    <a:pt x="13031" y="0"/>
                  </a:cubicBezTo>
                  <a:close/>
                </a:path>
              </a:pathLst>
            </a:custGeom>
            <a:solidFill>
              <a:srgbClr val="E1E5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7" name="Google Shape;484;p25">
              <a:extLst>
                <a:ext uri="{FF2B5EF4-FFF2-40B4-BE49-F238E27FC236}">
                  <a16:creationId xmlns:a16="http://schemas.microsoft.com/office/drawing/2014/main" xmlns="" id="{293C3AC0-2819-4DB5-8B9A-20E87695A806}"/>
                </a:ext>
              </a:extLst>
            </p:cNvPr>
            <p:cNvSpPr/>
            <p:nvPr/>
          </p:nvSpPr>
          <p:spPr>
            <a:xfrm flipH="1">
              <a:off x="7460317" y="4552620"/>
              <a:ext cx="45855" cy="50075"/>
            </a:xfrm>
            <a:custGeom>
              <a:avLst/>
              <a:gdLst/>
              <a:ahLst/>
              <a:cxnLst/>
              <a:rect l="l" t="t" r="r" b="b"/>
              <a:pathLst>
                <a:path w="1152" h="1258" extrusionOk="0">
                  <a:moveTo>
                    <a:pt x="890" y="1"/>
                  </a:moveTo>
                  <a:cubicBezTo>
                    <a:pt x="849" y="1"/>
                    <a:pt x="807" y="12"/>
                    <a:pt x="769" y="35"/>
                  </a:cubicBezTo>
                  <a:cubicBezTo>
                    <a:pt x="752" y="45"/>
                    <a:pt x="343" y="304"/>
                    <a:pt x="53" y="942"/>
                  </a:cubicBezTo>
                  <a:cubicBezTo>
                    <a:pt x="1" y="1055"/>
                    <a:pt x="53" y="1188"/>
                    <a:pt x="168" y="1240"/>
                  </a:cubicBezTo>
                  <a:cubicBezTo>
                    <a:pt x="199" y="1250"/>
                    <a:pt x="229" y="1257"/>
                    <a:pt x="261" y="1257"/>
                  </a:cubicBezTo>
                  <a:cubicBezTo>
                    <a:pt x="349" y="1257"/>
                    <a:pt x="431" y="1209"/>
                    <a:pt x="469" y="1123"/>
                  </a:cubicBezTo>
                  <a:cubicBezTo>
                    <a:pt x="697" y="622"/>
                    <a:pt x="1004" y="421"/>
                    <a:pt x="1015" y="414"/>
                  </a:cubicBezTo>
                  <a:cubicBezTo>
                    <a:pt x="1121" y="345"/>
                    <a:pt x="1151" y="209"/>
                    <a:pt x="1086" y="107"/>
                  </a:cubicBezTo>
                  <a:cubicBezTo>
                    <a:pt x="1042" y="38"/>
                    <a:pt x="967" y="1"/>
                    <a:pt x="890" y="1"/>
                  </a:cubicBezTo>
                  <a:close/>
                </a:path>
              </a:pathLst>
            </a:custGeom>
            <a:solidFill>
              <a:srgbClr val="E8EEE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8" name="Google Shape;485;p25">
              <a:extLst>
                <a:ext uri="{FF2B5EF4-FFF2-40B4-BE49-F238E27FC236}">
                  <a16:creationId xmlns:a16="http://schemas.microsoft.com/office/drawing/2014/main" xmlns="" id="{590D2738-BDB4-43E4-AF66-483AE3B51BDE}"/>
                </a:ext>
              </a:extLst>
            </p:cNvPr>
            <p:cNvSpPr/>
            <p:nvPr/>
          </p:nvSpPr>
          <p:spPr>
            <a:xfrm flipH="1">
              <a:off x="7407455" y="4577897"/>
              <a:ext cx="29973" cy="35785"/>
            </a:xfrm>
            <a:custGeom>
              <a:avLst/>
              <a:gdLst/>
              <a:ahLst/>
              <a:cxnLst/>
              <a:rect l="l" t="t" r="r" b="b"/>
              <a:pathLst>
                <a:path w="753" h="899" extrusionOk="0">
                  <a:moveTo>
                    <a:pt x="492" y="0"/>
                  </a:moveTo>
                  <a:cubicBezTo>
                    <a:pt x="460" y="0"/>
                    <a:pt x="428" y="7"/>
                    <a:pt x="397" y="21"/>
                  </a:cubicBezTo>
                  <a:cubicBezTo>
                    <a:pt x="360" y="38"/>
                    <a:pt x="46" y="195"/>
                    <a:pt x="12" y="660"/>
                  </a:cubicBezTo>
                  <a:cubicBezTo>
                    <a:pt x="1" y="783"/>
                    <a:pt x="97" y="888"/>
                    <a:pt x="223" y="898"/>
                  </a:cubicBezTo>
                  <a:lnTo>
                    <a:pt x="240" y="898"/>
                  </a:lnTo>
                  <a:cubicBezTo>
                    <a:pt x="360" y="898"/>
                    <a:pt x="459" y="806"/>
                    <a:pt x="469" y="690"/>
                  </a:cubicBezTo>
                  <a:cubicBezTo>
                    <a:pt x="483" y="496"/>
                    <a:pt x="578" y="434"/>
                    <a:pt x="595" y="424"/>
                  </a:cubicBezTo>
                  <a:cubicBezTo>
                    <a:pt x="705" y="369"/>
                    <a:pt x="752" y="239"/>
                    <a:pt x="697" y="130"/>
                  </a:cubicBezTo>
                  <a:cubicBezTo>
                    <a:pt x="660" y="48"/>
                    <a:pt x="577" y="0"/>
                    <a:pt x="492" y="0"/>
                  </a:cubicBezTo>
                  <a:close/>
                </a:path>
              </a:pathLst>
            </a:custGeom>
            <a:solidFill>
              <a:srgbClr val="E8EEE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9" name="Google Shape;486;p25">
              <a:extLst>
                <a:ext uri="{FF2B5EF4-FFF2-40B4-BE49-F238E27FC236}">
                  <a16:creationId xmlns:a16="http://schemas.microsoft.com/office/drawing/2014/main" xmlns="" id="{29BCBB79-2267-40E7-89BA-72FBF6F784EB}"/>
                </a:ext>
              </a:extLst>
            </p:cNvPr>
            <p:cNvSpPr/>
            <p:nvPr/>
          </p:nvSpPr>
          <p:spPr>
            <a:xfrm flipH="1">
              <a:off x="7394009" y="2635768"/>
              <a:ext cx="449796" cy="143218"/>
            </a:xfrm>
            <a:custGeom>
              <a:avLst/>
              <a:gdLst/>
              <a:ahLst/>
              <a:cxnLst/>
              <a:rect l="l" t="t" r="r" b="b"/>
              <a:pathLst>
                <a:path w="11300" h="3598" extrusionOk="0">
                  <a:moveTo>
                    <a:pt x="6127" y="1"/>
                  </a:moveTo>
                  <a:cubicBezTo>
                    <a:pt x="3420" y="1"/>
                    <a:pt x="1034" y="935"/>
                    <a:pt x="1034" y="935"/>
                  </a:cubicBezTo>
                  <a:cubicBezTo>
                    <a:pt x="0" y="1331"/>
                    <a:pt x="652" y="2942"/>
                    <a:pt x="652" y="2942"/>
                  </a:cubicBezTo>
                  <a:cubicBezTo>
                    <a:pt x="652" y="2942"/>
                    <a:pt x="1844" y="2649"/>
                    <a:pt x="5053" y="2420"/>
                  </a:cubicBezTo>
                  <a:cubicBezTo>
                    <a:pt x="5293" y="2402"/>
                    <a:pt x="5522" y="2394"/>
                    <a:pt x="5740" y="2394"/>
                  </a:cubicBezTo>
                  <a:cubicBezTo>
                    <a:pt x="8414" y="2394"/>
                    <a:pt x="9340" y="3598"/>
                    <a:pt x="9340" y="3598"/>
                  </a:cubicBezTo>
                  <a:lnTo>
                    <a:pt x="11300" y="1744"/>
                  </a:lnTo>
                  <a:cubicBezTo>
                    <a:pt x="9827" y="405"/>
                    <a:pt x="7908" y="1"/>
                    <a:pt x="6127" y="1"/>
                  </a:cubicBezTo>
                  <a:close/>
                </a:path>
              </a:pathLst>
            </a:custGeom>
            <a:solidFill>
              <a:srgbClr val="FF7A2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0" name="Google Shape;487;p25">
              <a:extLst>
                <a:ext uri="{FF2B5EF4-FFF2-40B4-BE49-F238E27FC236}">
                  <a16:creationId xmlns:a16="http://schemas.microsoft.com/office/drawing/2014/main" xmlns="" id="{0A4AC3E8-B9F3-453B-B5A5-8E49ACD573D2}"/>
                </a:ext>
              </a:extLst>
            </p:cNvPr>
            <p:cNvSpPr/>
            <p:nvPr/>
          </p:nvSpPr>
          <p:spPr>
            <a:xfrm flipH="1">
              <a:off x="7174690" y="3210167"/>
              <a:ext cx="990786" cy="1379323"/>
            </a:xfrm>
            <a:custGeom>
              <a:avLst/>
              <a:gdLst/>
              <a:ahLst/>
              <a:cxnLst/>
              <a:rect l="l" t="t" r="r" b="b"/>
              <a:pathLst>
                <a:path w="24891" h="34652" extrusionOk="0">
                  <a:moveTo>
                    <a:pt x="16890" y="0"/>
                  </a:moveTo>
                  <a:cubicBezTo>
                    <a:pt x="15672" y="0"/>
                    <a:pt x="14284" y="130"/>
                    <a:pt x="12713" y="453"/>
                  </a:cubicBezTo>
                  <a:cubicBezTo>
                    <a:pt x="4606" y="2119"/>
                    <a:pt x="1" y="5706"/>
                    <a:pt x="2998" y="18006"/>
                  </a:cubicBezTo>
                  <a:cubicBezTo>
                    <a:pt x="5006" y="26236"/>
                    <a:pt x="8948" y="34483"/>
                    <a:pt x="9375" y="34637"/>
                  </a:cubicBezTo>
                  <a:cubicBezTo>
                    <a:pt x="9401" y="34647"/>
                    <a:pt x="9432" y="34651"/>
                    <a:pt x="9466" y="34651"/>
                  </a:cubicBezTo>
                  <a:cubicBezTo>
                    <a:pt x="9915" y="34651"/>
                    <a:pt x="11037" y="33882"/>
                    <a:pt x="12392" y="33882"/>
                  </a:cubicBezTo>
                  <a:cubicBezTo>
                    <a:pt x="12614" y="33882"/>
                    <a:pt x="12843" y="33902"/>
                    <a:pt x="13075" y="33951"/>
                  </a:cubicBezTo>
                  <a:cubicBezTo>
                    <a:pt x="13075" y="33951"/>
                    <a:pt x="15227" y="32942"/>
                    <a:pt x="16520" y="32942"/>
                  </a:cubicBezTo>
                  <a:cubicBezTo>
                    <a:pt x="16551" y="32942"/>
                    <a:pt x="16581" y="32942"/>
                    <a:pt x="16611" y="32944"/>
                  </a:cubicBezTo>
                  <a:cubicBezTo>
                    <a:pt x="16611" y="32944"/>
                    <a:pt x="18489" y="22191"/>
                    <a:pt x="21848" y="12865"/>
                  </a:cubicBezTo>
                  <a:cubicBezTo>
                    <a:pt x="24890" y="4416"/>
                    <a:pt x="24074" y="2252"/>
                    <a:pt x="24074" y="2252"/>
                  </a:cubicBezTo>
                  <a:cubicBezTo>
                    <a:pt x="24074" y="2252"/>
                    <a:pt x="21957" y="0"/>
                    <a:pt x="16890" y="0"/>
                  </a:cubicBezTo>
                  <a:close/>
                </a:path>
              </a:pathLst>
            </a:custGeom>
            <a:solidFill>
              <a:srgbClr val="493A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1" name="Google Shape;488;p25">
              <a:extLst>
                <a:ext uri="{FF2B5EF4-FFF2-40B4-BE49-F238E27FC236}">
                  <a16:creationId xmlns:a16="http://schemas.microsoft.com/office/drawing/2014/main" xmlns="" id="{44F11ECC-C006-4179-815D-5414E0E40667}"/>
                </a:ext>
              </a:extLst>
            </p:cNvPr>
            <p:cNvSpPr/>
            <p:nvPr/>
          </p:nvSpPr>
          <p:spPr>
            <a:xfrm flipH="1">
              <a:off x="7771762" y="3382527"/>
              <a:ext cx="246672" cy="258693"/>
            </a:xfrm>
            <a:custGeom>
              <a:avLst/>
              <a:gdLst/>
              <a:ahLst/>
              <a:cxnLst/>
              <a:rect l="l" t="t" r="r" b="b"/>
              <a:pathLst>
                <a:path w="6197" h="6499" extrusionOk="0">
                  <a:moveTo>
                    <a:pt x="5148" y="1"/>
                  </a:moveTo>
                  <a:lnTo>
                    <a:pt x="1" y="6235"/>
                  </a:lnTo>
                  <a:cubicBezTo>
                    <a:pt x="1" y="6235"/>
                    <a:pt x="548" y="6499"/>
                    <a:pt x="1529" y="6499"/>
                  </a:cubicBezTo>
                  <a:cubicBezTo>
                    <a:pt x="1576" y="6499"/>
                    <a:pt x="1624" y="6498"/>
                    <a:pt x="1673" y="6497"/>
                  </a:cubicBezTo>
                  <a:cubicBezTo>
                    <a:pt x="2749" y="6466"/>
                    <a:pt x="5900" y="4381"/>
                    <a:pt x="6077" y="1981"/>
                  </a:cubicBezTo>
                  <a:cubicBezTo>
                    <a:pt x="6196" y="325"/>
                    <a:pt x="5148" y="1"/>
                    <a:pt x="5148" y="1"/>
                  </a:cubicBezTo>
                  <a:close/>
                </a:path>
              </a:pathLst>
            </a:custGeom>
            <a:solidFill>
              <a:srgbClr val="08111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2" name="Google Shape;489;p25">
              <a:extLst>
                <a:ext uri="{FF2B5EF4-FFF2-40B4-BE49-F238E27FC236}">
                  <a16:creationId xmlns:a16="http://schemas.microsoft.com/office/drawing/2014/main" xmlns="" id="{EDF01011-C26C-4C9E-B688-D0C84CE1858B}"/>
                </a:ext>
              </a:extLst>
            </p:cNvPr>
            <p:cNvSpPr/>
            <p:nvPr/>
          </p:nvSpPr>
          <p:spPr>
            <a:xfrm flipH="1">
              <a:off x="7449175" y="3516035"/>
              <a:ext cx="198826" cy="1045717"/>
            </a:xfrm>
            <a:custGeom>
              <a:avLst/>
              <a:gdLst/>
              <a:ahLst/>
              <a:cxnLst/>
              <a:rect l="l" t="t" r="r" b="b"/>
              <a:pathLst>
                <a:path w="4995" h="26271" extrusionOk="0">
                  <a:moveTo>
                    <a:pt x="4863" y="1"/>
                  </a:moveTo>
                  <a:cubicBezTo>
                    <a:pt x="4849" y="1"/>
                    <a:pt x="4834" y="3"/>
                    <a:pt x="4820" y="9"/>
                  </a:cubicBezTo>
                  <a:cubicBezTo>
                    <a:pt x="2940" y="791"/>
                    <a:pt x="2400" y="1617"/>
                    <a:pt x="1424" y="7960"/>
                  </a:cubicBezTo>
                  <a:cubicBezTo>
                    <a:pt x="986" y="10782"/>
                    <a:pt x="969" y="13073"/>
                    <a:pt x="956" y="15497"/>
                  </a:cubicBezTo>
                  <a:cubicBezTo>
                    <a:pt x="932" y="18549"/>
                    <a:pt x="912" y="21703"/>
                    <a:pt x="14" y="26137"/>
                  </a:cubicBezTo>
                  <a:cubicBezTo>
                    <a:pt x="0" y="26199"/>
                    <a:pt x="41" y="26257"/>
                    <a:pt x="102" y="26267"/>
                  </a:cubicBezTo>
                  <a:cubicBezTo>
                    <a:pt x="113" y="26271"/>
                    <a:pt x="120" y="26271"/>
                    <a:pt x="126" y="26271"/>
                  </a:cubicBezTo>
                  <a:cubicBezTo>
                    <a:pt x="181" y="26271"/>
                    <a:pt x="229" y="26233"/>
                    <a:pt x="239" y="26181"/>
                  </a:cubicBezTo>
                  <a:cubicBezTo>
                    <a:pt x="1140" y="21724"/>
                    <a:pt x="1161" y="18559"/>
                    <a:pt x="1181" y="15497"/>
                  </a:cubicBezTo>
                  <a:cubicBezTo>
                    <a:pt x="1199" y="13080"/>
                    <a:pt x="1215" y="10800"/>
                    <a:pt x="1649" y="7994"/>
                  </a:cubicBezTo>
                  <a:cubicBezTo>
                    <a:pt x="2659" y="1443"/>
                    <a:pt x="3236" y="910"/>
                    <a:pt x="4909" y="218"/>
                  </a:cubicBezTo>
                  <a:cubicBezTo>
                    <a:pt x="4967" y="193"/>
                    <a:pt x="4994" y="125"/>
                    <a:pt x="4971" y="70"/>
                  </a:cubicBezTo>
                  <a:cubicBezTo>
                    <a:pt x="4953" y="27"/>
                    <a:pt x="4909" y="1"/>
                    <a:pt x="4863" y="1"/>
                  </a:cubicBezTo>
                  <a:close/>
                </a:path>
              </a:pathLst>
            </a:custGeom>
            <a:solidFill>
              <a:srgbClr val="08111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3" name="Google Shape;490;p25">
              <a:extLst>
                <a:ext uri="{FF2B5EF4-FFF2-40B4-BE49-F238E27FC236}">
                  <a16:creationId xmlns:a16="http://schemas.microsoft.com/office/drawing/2014/main" xmlns="" id="{FC577D3C-6DD3-414D-BAD9-7D5CF9A8CB05}"/>
                </a:ext>
              </a:extLst>
            </p:cNvPr>
            <p:cNvSpPr/>
            <p:nvPr/>
          </p:nvSpPr>
          <p:spPr>
            <a:xfrm flipH="1">
              <a:off x="7084772" y="2677644"/>
              <a:ext cx="1141170" cy="963440"/>
            </a:xfrm>
            <a:custGeom>
              <a:avLst/>
              <a:gdLst/>
              <a:ahLst/>
              <a:cxnLst/>
              <a:rect l="l" t="t" r="r" b="b"/>
              <a:pathLst>
                <a:path w="28669" h="24204" extrusionOk="0">
                  <a:moveTo>
                    <a:pt x="16003" y="1"/>
                  </a:moveTo>
                  <a:cubicBezTo>
                    <a:pt x="12601" y="1"/>
                    <a:pt x="7444" y="1556"/>
                    <a:pt x="3596" y="7287"/>
                  </a:cubicBezTo>
                  <a:cubicBezTo>
                    <a:pt x="1" y="12646"/>
                    <a:pt x="3930" y="22427"/>
                    <a:pt x="6463" y="24157"/>
                  </a:cubicBezTo>
                  <a:cubicBezTo>
                    <a:pt x="6463" y="24157"/>
                    <a:pt x="6624" y="24203"/>
                    <a:pt x="6900" y="24203"/>
                  </a:cubicBezTo>
                  <a:cubicBezTo>
                    <a:pt x="7465" y="24203"/>
                    <a:pt x="8515" y="24012"/>
                    <a:pt x="9679" y="22853"/>
                  </a:cubicBezTo>
                  <a:cubicBezTo>
                    <a:pt x="11417" y="21123"/>
                    <a:pt x="11515" y="19614"/>
                    <a:pt x="11054" y="19180"/>
                  </a:cubicBezTo>
                  <a:cubicBezTo>
                    <a:pt x="10733" y="18876"/>
                    <a:pt x="10252" y="18064"/>
                    <a:pt x="10252" y="18064"/>
                  </a:cubicBezTo>
                  <a:cubicBezTo>
                    <a:pt x="10252" y="18064"/>
                    <a:pt x="13485" y="14463"/>
                    <a:pt x="20674" y="14364"/>
                  </a:cubicBezTo>
                  <a:cubicBezTo>
                    <a:pt x="20762" y="14362"/>
                    <a:pt x="20848" y="14362"/>
                    <a:pt x="20933" y="14362"/>
                  </a:cubicBezTo>
                  <a:cubicBezTo>
                    <a:pt x="25762" y="14362"/>
                    <a:pt x="25378" y="16231"/>
                    <a:pt x="25691" y="16231"/>
                  </a:cubicBezTo>
                  <a:cubicBezTo>
                    <a:pt x="25691" y="16231"/>
                    <a:pt x="25692" y="16231"/>
                    <a:pt x="25692" y="16231"/>
                  </a:cubicBezTo>
                  <a:cubicBezTo>
                    <a:pt x="25781" y="16228"/>
                    <a:pt x="28669" y="6037"/>
                    <a:pt x="19077" y="597"/>
                  </a:cubicBezTo>
                  <a:cubicBezTo>
                    <a:pt x="18480" y="258"/>
                    <a:pt x="17387" y="1"/>
                    <a:pt x="16003" y="1"/>
                  </a:cubicBezTo>
                  <a:close/>
                </a:path>
              </a:pathLst>
            </a:custGeom>
            <a:solidFill>
              <a:srgbClr val="00959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4" name="Google Shape;491;p25">
              <a:extLst>
                <a:ext uri="{FF2B5EF4-FFF2-40B4-BE49-F238E27FC236}">
                  <a16:creationId xmlns:a16="http://schemas.microsoft.com/office/drawing/2014/main" xmlns="" id="{DDAF9355-6DC0-4EF7-87E3-44849B3E9CE9}"/>
                </a:ext>
              </a:extLst>
            </p:cNvPr>
            <p:cNvSpPr/>
            <p:nvPr/>
          </p:nvSpPr>
          <p:spPr>
            <a:xfrm flipH="1">
              <a:off x="7699356" y="2945259"/>
              <a:ext cx="254633" cy="441000"/>
            </a:xfrm>
            <a:custGeom>
              <a:avLst/>
              <a:gdLst/>
              <a:ahLst/>
              <a:cxnLst/>
              <a:rect l="l" t="t" r="r" b="b"/>
              <a:pathLst>
                <a:path w="6397" h="11079" extrusionOk="0">
                  <a:moveTo>
                    <a:pt x="4485" y="1"/>
                  </a:moveTo>
                  <a:cubicBezTo>
                    <a:pt x="4485" y="1"/>
                    <a:pt x="0" y="7030"/>
                    <a:pt x="3389" y="11078"/>
                  </a:cubicBezTo>
                  <a:lnTo>
                    <a:pt x="6397" y="9074"/>
                  </a:lnTo>
                  <a:cubicBezTo>
                    <a:pt x="6397" y="9074"/>
                    <a:pt x="2396" y="6398"/>
                    <a:pt x="4485" y="1"/>
                  </a:cubicBezTo>
                  <a:close/>
                </a:path>
              </a:pathLst>
            </a:custGeom>
            <a:solidFill>
              <a:srgbClr val="80AF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5" name="Google Shape;492;p25">
              <a:extLst>
                <a:ext uri="{FF2B5EF4-FFF2-40B4-BE49-F238E27FC236}">
                  <a16:creationId xmlns:a16="http://schemas.microsoft.com/office/drawing/2014/main" xmlns="" id="{989EACCF-9189-4513-9011-D8D1B19BF298}"/>
                </a:ext>
              </a:extLst>
            </p:cNvPr>
            <p:cNvSpPr/>
            <p:nvPr/>
          </p:nvSpPr>
          <p:spPr>
            <a:xfrm flipH="1">
              <a:off x="7617755" y="2672987"/>
              <a:ext cx="300130" cy="197990"/>
            </a:xfrm>
            <a:custGeom>
              <a:avLst/>
              <a:gdLst/>
              <a:ahLst/>
              <a:cxnLst/>
              <a:rect l="l" t="t" r="r" b="b"/>
              <a:pathLst>
                <a:path w="7540" h="4974" extrusionOk="0">
                  <a:moveTo>
                    <a:pt x="2830" y="0"/>
                  </a:moveTo>
                  <a:cubicBezTo>
                    <a:pt x="2830" y="0"/>
                    <a:pt x="1" y="1925"/>
                    <a:pt x="1837" y="3738"/>
                  </a:cubicBezTo>
                  <a:cubicBezTo>
                    <a:pt x="2998" y="4884"/>
                    <a:pt x="4799" y="4974"/>
                    <a:pt x="5334" y="4974"/>
                  </a:cubicBezTo>
                  <a:cubicBezTo>
                    <a:pt x="5434" y="4974"/>
                    <a:pt x="5490" y="4971"/>
                    <a:pt x="5490" y="4971"/>
                  </a:cubicBezTo>
                  <a:cubicBezTo>
                    <a:pt x="5490" y="4971"/>
                    <a:pt x="7540" y="2181"/>
                    <a:pt x="6194" y="2181"/>
                  </a:cubicBezTo>
                  <a:cubicBezTo>
                    <a:pt x="6193" y="2181"/>
                    <a:pt x="6191" y="2181"/>
                    <a:pt x="6189" y="2181"/>
                  </a:cubicBezTo>
                  <a:cubicBezTo>
                    <a:pt x="5779" y="2183"/>
                    <a:pt x="5473" y="2191"/>
                    <a:pt x="5226" y="2191"/>
                  </a:cubicBezTo>
                  <a:cubicBezTo>
                    <a:pt x="4602" y="2191"/>
                    <a:pt x="4358" y="2138"/>
                    <a:pt x="3776" y="1796"/>
                  </a:cubicBezTo>
                  <a:cubicBezTo>
                    <a:pt x="2237" y="891"/>
                    <a:pt x="2830" y="0"/>
                    <a:pt x="2830" y="0"/>
                  </a:cubicBezTo>
                  <a:close/>
                </a:path>
              </a:pathLst>
            </a:custGeom>
            <a:solidFill>
              <a:srgbClr val="DCE0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6" name="Google Shape;493;p25">
              <a:extLst>
                <a:ext uri="{FF2B5EF4-FFF2-40B4-BE49-F238E27FC236}">
                  <a16:creationId xmlns:a16="http://schemas.microsoft.com/office/drawing/2014/main" xmlns="" id="{75DA0D08-1657-4F49-AC17-9EFBFC5B6B7A}"/>
                </a:ext>
              </a:extLst>
            </p:cNvPr>
            <p:cNvSpPr/>
            <p:nvPr/>
          </p:nvSpPr>
          <p:spPr>
            <a:xfrm flipH="1">
              <a:off x="7685860" y="2660607"/>
              <a:ext cx="175222" cy="110499"/>
            </a:xfrm>
            <a:custGeom>
              <a:avLst/>
              <a:gdLst/>
              <a:ahLst/>
              <a:cxnLst/>
              <a:rect l="l" t="t" r="r" b="b"/>
              <a:pathLst>
                <a:path w="4402" h="2776" extrusionOk="0">
                  <a:moveTo>
                    <a:pt x="1421" y="1"/>
                  </a:moveTo>
                  <a:lnTo>
                    <a:pt x="1421" y="1"/>
                  </a:lnTo>
                  <a:cubicBezTo>
                    <a:pt x="1421" y="1"/>
                    <a:pt x="1" y="1444"/>
                    <a:pt x="2042" y="2263"/>
                  </a:cubicBezTo>
                  <a:cubicBezTo>
                    <a:pt x="3061" y="2673"/>
                    <a:pt x="3651" y="2775"/>
                    <a:pt x="3986" y="2775"/>
                  </a:cubicBezTo>
                  <a:cubicBezTo>
                    <a:pt x="4321" y="2775"/>
                    <a:pt x="4401" y="2673"/>
                    <a:pt x="4401" y="2673"/>
                  </a:cubicBezTo>
                  <a:lnTo>
                    <a:pt x="1421" y="1"/>
                  </a:lnTo>
                  <a:close/>
                </a:path>
              </a:pathLst>
            </a:custGeom>
            <a:solidFill>
              <a:srgbClr val="FF9F1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7" name="Google Shape;494;p25">
              <a:extLst>
                <a:ext uri="{FF2B5EF4-FFF2-40B4-BE49-F238E27FC236}">
                  <a16:creationId xmlns:a16="http://schemas.microsoft.com/office/drawing/2014/main" xmlns="" id="{D0A07D67-B86D-4BC0-AC90-24A58A466510}"/>
                </a:ext>
              </a:extLst>
            </p:cNvPr>
            <p:cNvSpPr/>
            <p:nvPr/>
          </p:nvSpPr>
          <p:spPr>
            <a:xfrm flipH="1">
              <a:off x="7283938" y="3268124"/>
              <a:ext cx="68266" cy="151936"/>
            </a:xfrm>
            <a:custGeom>
              <a:avLst/>
              <a:gdLst/>
              <a:ahLst/>
              <a:cxnLst/>
              <a:rect l="l" t="t" r="r" b="b"/>
              <a:pathLst>
                <a:path w="1715" h="3817" extrusionOk="0">
                  <a:moveTo>
                    <a:pt x="1400" y="1"/>
                  </a:moveTo>
                  <a:cubicBezTo>
                    <a:pt x="1398" y="1"/>
                    <a:pt x="1396" y="1"/>
                    <a:pt x="1393" y="1"/>
                  </a:cubicBezTo>
                  <a:cubicBezTo>
                    <a:pt x="1332" y="7"/>
                    <a:pt x="1284" y="62"/>
                    <a:pt x="1291" y="120"/>
                  </a:cubicBezTo>
                  <a:cubicBezTo>
                    <a:pt x="1294" y="141"/>
                    <a:pt x="1485" y="2052"/>
                    <a:pt x="1294" y="2919"/>
                  </a:cubicBezTo>
                  <a:cubicBezTo>
                    <a:pt x="1161" y="3518"/>
                    <a:pt x="572" y="3593"/>
                    <a:pt x="289" y="3593"/>
                  </a:cubicBezTo>
                  <a:cubicBezTo>
                    <a:pt x="204" y="3593"/>
                    <a:pt x="147" y="3587"/>
                    <a:pt x="137" y="3585"/>
                  </a:cubicBezTo>
                  <a:cubicBezTo>
                    <a:pt x="133" y="3585"/>
                    <a:pt x="129" y="3584"/>
                    <a:pt x="125" y="3584"/>
                  </a:cubicBezTo>
                  <a:cubicBezTo>
                    <a:pt x="68" y="3584"/>
                    <a:pt x="17" y="3624"/>
                    <a:pt x="10" y="3681"/>
                  </a:cubicBezTo>
                  <a:cubicBezTo>
                    <a:pt x="1" y="3742"/>
                    <a:pt x="45" y="3800"/>
                    <a:pt x="106" y="3807"/>
                  </a:cubicBezTo>
                  <a:cubicBezTo>
                    <a:pt x="164" y="3814"/>
                    <a:pt x="226" y="3817"/>
                    <a:pt x="294" y="3817"/>
                  </a:cubicBezTo>
                  <a:cubicBezTo>
                    <a:pt x="731" y="3817"/>
                    <a:pt x="1366" y="3646"/>
                    <a:pt x="1516" y="2967"/>
                  </a:cubicBezTo>
                  <a:cubicBezTo>
                    <a:pt x="1715" y="2066"/>
                    <a:pt x="1526" y="179"/>
                    <a:pt x="1520" y="100"/>
                  </a:cubicBezTo>
                  <a:cubicBezTo>
                    <a:pt x="1513" y="41"/>
                    <a:pt x="1459" y="1"/>
                    <a:pt x="1400" y="1"/>
                  </a:cubicBezTo>
                  <a:close/>
                </a:path>
              </a:pathLst>
            </a:custGeom>
            <a:solidFill>
              <a:srgbClr val="08111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8" name="Google Shape;495;p25">
              <a:extLst>
                <a:ext uri="{FF2B5EF4-FFF2-40B4-BE49-F238E27FC236}">
                  <a16:creationId xmlns:a16="http://schemas.microsoft.com/office/drawing/2014/main" xmlns="" id="{C02ADE21-32DB-4EF5-99C6-A6D5525B7A58}"/>
                </a:ext>
              </a:extLst>
            </p:cNvPr>
            <p:cNvSpPr/>
            <p:nvPr/>
          </p:nvSpPr>
          <p:spPr>
            <a:xfrm flipH="1">
              <a:off x="7319962" y="3265258"/>
              <a:ext cx="30849" cy="50075"/>
            </a:xfrm>
            <a:custGeom>
              <a:avLst/>
              <a:gdLst/>
              <a:ahLst/>
              <a:cxnLst/>
              <a:rect l="l" t="t" r="r" b="b"/>
              <a:pathLst>
                <a:path w="775" h="1258" extrusionOk="0">
                  <a:moveTo>
                    <a:pt x="389" y="1"/>
                  </a:moveTo>
                  <a:cubicBezTo>
                    <a:pt x="174" y="1"/>
                    <a:pt x="0" y="281"/>
                    <a:pt x="0" y="629"/>
                  </a:cubicBezTo>
                  <a:cubicBezTo>
                    <a:pt x="0" y="977"/>
                    <a:pt x="174" y="1257"/>
                    <a:pt x="389" y="1257"/>
                  </a:cubicBezTo>
                  <a:cubicBezTo>
                    <a:pt x="601" y="1257"/>
                    <a:pt x="774" y="977"/>
                    <a:pt x="774" y="629"/>
                  </a:cubicBezTo>
                  <a:cubicBezTo>
                    <a:pt x="774" y="281"/>
                    <a:pt x="601" y="1"/>
                    <a:pt x="389" y="1"/>
                  </a:cubicBezTo>
                  <a:close/>
                </a:path>
              </a:pathLst>
            </a:custGeom>
            <a:solidFill>
              <a:srgbClr val="08111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9" name="Google Shape;496;p25">
              <a:extLst>
                <a:ext uri="{FF2B5EF4-FFF2-40B4-BE49-F238E27FC236}">
                  <a16:creationId xmlns:a16="http://schemas.microsoft.com/office/drawing/2014/main" xmlns="" id="{B869FDE6-84C6-4E95-9B11-E0A693BF909B}"/>
                </a:ext>
              </a:extLst>
            </p:cNvPr>
            <p:cNvSpPr/>
            <p:nvPr/>
          </p:nvSpPr>
          <p:spPr>
            <a:xfrm flipH="1">
              <a:off x="7356512" y="3298934"/>
              <a:ext cx="418152" cy="143139"/>
            </a:xfrm>
            <a:custGeom>
              <a:avLst/>
              <a:gdLst/>
              <a:ahLst/>
              <a:cxnLst/>
              <a:rect l="l" t="t" r="r" b="b"/>
              <a:pathLst>
                <a:path w="10505" h="3596" extrusionOk="0">
                  <a:moveTo>
                    <a:pt x="8827" y="0"/>
                  </a:moveTo>
                  <a:cubicBezTo>
                    <a:pt x="3844" y="0"/>
                    <a:pt x="92" y="3365"/>
                    <a:pt x="52" y="3402"/>
                  </a:cubicBezTo>
                  <a:cubicBezTo>
                    <a:pt x="4" y="3446"/>
                    <a:pt x="1" y="3514"/>
                    <a:pt x="45" y="3562"/>
                  </a:cubicBezTo>
                  <a:cubicBezTo>
                    <a:pt x="69" y="3583"/>
                    <a:pt x="100" y="3596"/>
                    <a:pt x="130" y="3596"/>
                  </a:cubicBezTo>
                  <a:cubicBezTo>
                    <a:pt x="157" y="3596"/>
                    <a:pt x="185" y="3586"/>
                    <a:pt x="206" y="3566"/>
                  </a:cubicBezTo>
                  <a:cubicBezTo>
                    <a:pt x="246" y="3528"/>
                    <a:pt x="3931" y="225"/>
                    <a:pt x="8825" y="225"/>
                  </a:cubicBezTo>
                  <a:cubicBezTo>
                    <a:pt x="9326" y="225"/>
                    <a:pt x="9840" y="260"/>
                    <a:pt x="10365" y="336"/>
                  </a:cubicBezTo>
                  <a:cubicBezTo>
                    <a:pt x="10371" y="337"/>
                    <a:pt x="10377" y="338"/>
                    <a:pt x="10383" y="338"/>
                  </a:cubicBezTo>
                  <a:cubicBezTo>
                    <a:pt x="10440" y="338"/>
                    <a:pt x="10485" y="296"/>
                    <a:pt x="10494" y="240"/>
                  </a:cubicBezTo>
                  <a:cubicBezTo>
                    <a:pt x="10505" y="179"/>
                    <a:pt x="10460" y="125"/>
                    <a:pt x="10398" y="114"/>
                  </a:cubicBezTo>
                  <a:cubicBezTo>
                    <a:pt x="9863" y="36"/>
                    <a:pt x="9338" y="0"/>
                    <a:pt x="8827" y="0"/>
                  </a:cubicBezTo>
                  <a:close/>
                </a:path>
              </a:pathLst>
            </a:custGeom>
            <a:solidFill>
              <a:srgbClr val="08111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0" name="Google Shape;497;p25">
              <a:extLst>
                <a:ext uri="{FF2B5EF4-FFF2-40B4-BE49-F238E27FC236}">
                  <a16:creationId xmlns:a16="http://schemas.microsoft.com/office/drawing/2014/main" xmlns="" id="{A5E001C5-CFB6-4932-854D-7EF2C6E93098}"/>
                </a:ext>
              </a:extLst>
            </p:cNvPr>
            <p:cNvSpPr/>
            <p:nvPr/>
          </p:nvSpPr>
          <p:spPr>
            <a:xfrm flipH="1">
              <a:off x="7204605" y="3317324"/>
              <a:ext cx="67430" cy="43905"/>
            </a:xfrm>
            <a:custGeom>
              <a:avLst/>
              <a:gdLst/>
              <a:ahLst/>
              <a:cxnLst/>
              <a:rect l="l" t="t" r="r" b="b"/>
              <a:pathLst>
                <a:path w="1694" h="1103" extrusionOk="0">
                  <a:moveTo>
                    <a:pt x="131" y="1"/>
                  </a:moveTo>
                  <a:cubicBezTo>
                    <a:pt x="79" y="1"/>
                    <a:pt x="32" y="32"/>
                    <a:pt x="18" y="82"/>
                  </a:cubicBezTo>
                  <a:cubicBezTo>
                    <a:pt x="0" y="140"/>
                    <a:pt x="38" y="202"/>
                    <a:pt x="96" y="219"/>
                  </a:cubicBezTo>
                  <a:cubicBezTo>
                    <a:pt x="106" y="222"/>
                    <a:pt x="1089" y="488"/>
                    <a:pt x="1469" y="1055"/>
                  </a:cubicBezTo>
                  <a:cubicBezTo>
                    <a:pt x="1492" y="1086"/>
                    <a:pt x="1527" y="1103"/>
                    <a:pt x="1564" y="1103"/>
                  </a:cubicBezTo>
                  <a:cubicBezTo>
                    <a:pt x="1588" y="1103"/>
                    <a:pt x="1609" y="1100"/>
                    <a:pt x="1629" y="1086"/>
                  </a:cubicBezTo>
                  <a:cubicBezTo>
                    <a:pt x="1680" y="1052"/>
                    <a:pt x="1694" y="983"/>
                    <a:pt x="1659" y="933"/>
                  </a:cubicBezTo>
                  <a:cubicBezTo>
                    <a:pt x="1233" y="298"/>
                    <a:pt x="202" y="17"/>
                    <a:pt x="158" y="3"/>
                  </a:cubicBezTo>
                  <a:cubicBezTo>
                    <a:pt x="149" y="2"/>
                    <a:pt x="140" y="1"/>
                    <a:pt x="131" y="1"/>
                  </a:cubicBezTo>
                  <a:close/>
                </a:path>
              </a:pathLst>
            </a:custGeom>
            <a:solidFill>
              <a:srgbClr val="08111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1" name="Google Shape;498;p25">
              <a:extLst>
                <a:ext uri="{FF2B5EF4-FFF2-40B4-BE49-F238E27FC236}">
                  <a16:creationId xmlns:a16="http://schemas.microsoft.com/office/drawing/2014/main" xmlns="" id="{F5571D52-CEAD-4BE7-A8EC-E525733AE5F7}"/>
                </a:ext>
              </a:extLst>
            </p:cNvPr>
            <p:cNvSpPr/>
            <p:nvPr/>
          </p:nvSpPr>
          <p:spPr>
            <a:xfrm flipH="1">
              <a:off x="7663049" y="3302636"/>
              <a:ext cx="57677" cy="86456"/>
            </a:xfrm>
            <a:custGeom>
              <a:avLst/>
              <a:gdLst/>
              <a:ahLst/>
              <a:cxnLst/>
              <a:rect l="l" t="t" r="r" b="b"/>
              <a:pathLst>
                <a:path w="1449" h="2172" extrusionOk="0">
                  <a:moveTo>
                    <a:pt x="704" y="1"/>
                  </a:moveTo>
                  <a:lnTo>
                    <a:pt x="1" y="486"/>
                  </a:lnTo>
                  <a:cubicBezTo>
                    <a:pt x="1" y="486"/>
                    <a:pt x="15" y="1404"/>
                    <a:pt x="864" y="2172"/>
                  </a:cubicBezTo>
                  <a:lnTo>
                    <a:pt x="1449" y="1735"/>
                  </a:lnTo>
                  <a:cubicBezTo>
                    <a:pt x="1449" y="1735"/>
                    <a:pt x="745" y="963"/>
                    <a:pt x="704" y="1"/>
                  </a:cubicBezTo>
                  <a:close/>
                </a:path>
              </a:pathLst>
            </a:custGeom>
            <a:solidFill>
              <a:srgbClr val="08111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2" name="Google Shape;499;p25">
              <a:extLst>
                <a:ext uri="{FF2B5EF4-FFF2-40B4-BE49-F238E27FC236}">
                  <a16:creationId xmlns:a16="http://schemas.microsoft.com/office/drawing/2014/main" xmlns="" id="{B747A294-E5AB-4E07-BB73-9639945A3E8F}"/>
                </a:ext>
              </a:extLst>
            </p:cNvPr>
            <p:cNvSpPr/>
            <p:nvPr/>
          </p:nvSpPr>
          <p:spPr>
            <a:xfrm flipH="1">
              <a:off x="7658431" y="3298178"/>
              <a:ext cx="66793" cy="95293"/>
            </a:xfrm>
            <a:custGeom>
              <a:avLst/>
              <a:gdLst/>
              <a:ahLst/>
              <a:cxnLst/>
              <a:rect l="l" t="t" r="r" b="b"/>
              <a:pathLst>
                <a:path w="1678" h="2394" extrusionOk="0">
                  <a:moveTo>
                    <a:pt x="718" y="317"/>
                  </a:moveTo>
                  <a:cubicBezTo>
                    <a:pt x="814" y="1031"/>
                    <a:pt x="1223" y="1611"/>
                    <a:pt x="1398" y="1830"/>
                  </a:cubicBezTo>
                  <a:lnTo>
                    <a:pt x="984" y="2137"/>
                  </a:lnTo>
                  <a:cubicBezTo>
                    <a:pt x="366" y="1533"/>
                    <a:pt x="254" y="850"/>
                    <a:pt x="234" y="652"/>
                  </a:cubicBezTo>
                  <a:lnTo>
                    <a:pt x="718" y="317"/>
                  </a:lnTo>
                  <a:close/>
                  <a:moveTo>
                    <a:pt x="814" y="0"/>
                  </a:moveTo>
                  <a:cubicBezTo>
                    <a:pt x="791" y="0"/>
                    <a:pt x="768" y="7"/>
                    <a:pt x="749" y="21"/>
                  </a:cubicBezTo>
                  <a:lnTo>
                    <a:pt x="49" y="505"/>
                  </a:lnTo>
                  <a:cubicBezTo>
                    <a:pt x="18" y="525"/>
                    <a:pt x="1" y="560"/>
                    <a:pt x="1" y="598"/>
                  </a:cubicBezTo>
                  <a:cubicBezTo>
                    <a:pt x="1" y="639"/>
                    <a:pt x="25" y="1574"/>
                    <a:pt x="899" y="2366"/>
                  </a:cubicBezTo>
                  <a:cubicBezTo>
                    <a:pt x="919" y="2383"/>
                    <a:pt x="947" y="2393"/>
                    <a:pt x="977" y="2393"/>
                  </a:cubicBezTo>
                  <a:cubicBezTo>
                    <a:pt x="1001" y="2393"/>
                    <a:pt x="1025" y="2386"/>
                    <a:pt x="1045" y="2373"/>
                  </a:cubicBezTo>
                  <a:lnTo>
                    <a:pt x="1630" y="1935"/>
                  </a:lnTo>
                  <a:cubicBezTo>
                    <a:pt x="1657" y="1918"/>
                    <a:pt x="1674" y="1888"/>
                    <a:pt x="1674" y="1857"/>
                  </a:cubicBezTo>
                  <a:cubicBezTo>
                    <a:pt x="1677" y="1826"/>
                    <a:pt x="1667" y="1795"/>
                    <a:pt x="1647" y="1772"/>
                  </a:cubicBezTo>
                  <a:cubicBezTo>
                    <a:pt x="1639" y="1765"/>
                    <a:pt x="971" y="1017"/>
                    <a:pt x="930" y="109"/>
                  </a:cubicBezTo>
                  <a:cubicBezTo>
                    <a:pt x="930" y="68"/>
                    <a:pt x="902" y="31"/>
                    <a:pt x="865" y="13"/>
                  </a:cubicBezTo>
                  <a:cubicBezTo>
                    <a:pt x="849" y="4"/>
                    <a:pt x="831" y="0"/>
                    <a:pt x="814" y="0"/>
                  </a:cubicBezTo>
                  <a:close/>
                </a:path>
              </a:pathLst>
            </a:custGeom>
            <a:solidFill>
              <a:srgbClr val="08111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3" name="Google Shape;500;p25">
              <a:extLst>
                <a:ext uri="{FF2B5EF4-FFF2-40B4-BE49-F238E27FC236}">
                  <a16:creationId xmlns:a16="http://schemas.microsoft.com/office/drawing/2014/main" xmlns="" id="{7C81ADF2-B68C-4C34-AEC8-EE706249DA55}"/>
                </a:ext>
              </a:extLst>
            </p:cNvPr>
            <p:cNvSpPr/>
            <p:nvPr/>
          </p:nvSpPr>
          <p:spPr>
            <a:xfrm flipH="1">
              <a:off x="7460318" y="3240977"/>
              <a:ext cx="49119" cy="80884"/>
            </a:xfrm>
            <a:custGeom>
              <a:avLst/>
              <a:gdLst/>
              <a:ahLst/>
              <a:cxnLst/>
              <a:rect l="l" t="t" r="r" b="b"/>
              <a:pathLst>
                <a:path w="1234" h="2032" extrusionOk="0">
                  <a:moveTo>
                    <a:pt x="1233" y="0"/>
                  </a:moveTo>
                  <a:lnTo>
                    <a:pt x="390" y="147"/>
                  </a:lnTo>
                  <a:cubicBezTo>
                    <a:pt x="390" y="147"/>
                    <a:pt x="1" y="983"/>
                    <a:pt x="434" y="2031"/>
                  </a:cubicBezTo>
                  <a:lnTo>
                    <a:pt x="1154" y="1877"/>
                  </a:lnTo>
                  <a:cubicBezTo>
                    <a:pt x="1154" y="1877"/>
                    <a:pt x="855" y="888"/>
                    <a:pt x="1233" y="0"/>
                  </a:cubicBezTo>
                  <a:close/>
                </a:path>
              </a:pathLst>
            </a:custGeom>
            <a:solidFill>
              <a:srgbClr val="08111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4" name="Google Shape;501;p25">
              <a:extLst>
                <a:ext uri="{FF2B5EF4-FFF2-40B4-BE49-F238E27FC236}">
                  <a16:creationId xmlns:a16="http://schemas.microsoft.com/office/drawing/2014/main" xmlns="" id="{36525447-7109-44AA-B79A-BFA83D77F03D}"/>
                </a:ext>
              </a:extLst>
            </p:cNvPr>
            <p:cNvSpPr/>
            <p:nvPr/>
          </p:nvSpPr>
          <p:spPr>
            <a:xfrm flipH="1">
              <a:off x="7455422" y="3236519"/>
              <a:ext cx="58752" cy="89681"/>
            </a:xfrm>
            <a:custGeom>
              <a:avLst/>
              <a:gdLst/>
              <a:ahLst/>
              <a:cxnLst/>
              <a:rect l="l" t="t" r="r" b="b"/>
              <a:pathLst>
                <a:path w="1476" h="2253" extrusionOk="0">
                  <a:moveTo>
                    <a:pt x="1178" y="256"/>
                  </a:moveTo>
                  <a:lnTo>
                    <a:pt x="1178" y="256"/>
                  </a:lnTo>
                  <a:cubicBezTo>
                    <a:pt x="953" y="941"/>
                    <a:pt x="1073" y="1634"/>
                    <a:pt x="1134" y="1907"/>
                  </a:cubicBezTo>
                  <a:lnTo>
                    <a:pt x="625" y="2013"/>
                  </a:lnTo>
                  <a:cubicBezTo>
                    <a:pt x="325" y="1211"/>
                    <a:pt x="523" y="546"/>
                    <a:pt x="591" y="358"/>
                  </a:cubicBezTo>
                  <a:lnTo>
                    <a:pt x="1178" y="256"/>
                  </a:lnTo>
                  <a:close/>
                  <a:moveTo>
                    <a:pt x="1352" y="1"/>
                  </a:moveTo>
                  <a:cubicBezTo>
                    <a:pt x="1345" y="1"/>
                    <a:pt x="1338" y="1"/>
                    <a:pt x="1332" y="3"/>
                  </a:cubicBezTo>
                  <a:lnTo>
                    <a:pt x="489" y="149"/>
                  </a:lnTo>
                  <a:cubicBezTo>
                    <a:pt x="451" y="157"/>
                    <a:pt x="421" y="177"/>
                    <a:pt x="403" y="211"/>
                  </a:cubicBezTo>
                  <a:cubicBezTo>
                    <a:pt x="386" y="248"/>
                    <a:pt x="0" y="1105"/>
                    <a:pt x="448" y="2184"/>
                  </a:cubicBezTo>
                  <a:cubicBezTo>
                    <a:pt x="465" y="2225"/>
                    <a:pt x="509" y="2252"/>
                    <a:pt x="553" y="2252"/>
                  </a:cubicBezTo>
                  <a:lnTo>
                    <a:pt x="577" y="2252"/>
                  </a:lnTo>
                  <a:lnTo>
                    <a:pt x="1298" y="2099"/>
                  </a:lnTo>
                  <a:cubicBezTo>
                    <a:pt x="1328" y="2095"/>
                    <a:pt x="1355" y="2074"/>
                    <a:pt x="1373" y="2047"/>
                  </a:cubicBezTo>
                  <a:cubicBezTo>
                    <a:pt x="1387" y="2020"/>
                    <a:pt x="1393" y="1989"/>
                    <a:pt x="1383" y="1959"/>
                  </a:cubicBezTo>
                  <a:cubicBezTo>
                    <a:pt x="1380" y="1948"/>
                    <a:pt x="1100" y="996"/>
                    <a:pt x="1458" y="153"/>
                  </a:cubicBezTo>
                  <a:cubicBezTo>
                    <a:pt x="1475" y="116"/>
                    <a:pt x="1468" y="75"/>
                    <a:pt x="1441" y="40"/>
                  </a:cubicBezTo>
                  <a:cubicBezTo>
                    <a:pt x="1421" y="15"/>
                    <a:pt x="1386" y="1"/>
                    <a:pt x="1352" y="1"/>
                  </a:cubicBezTo>
                  <a:close/>
                </a:path>
              </a:pathLst>
            </a:custGeom>
            <a:solidFill>
              <a:srgbClr val="08111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5" name="Google Shape;502;p25">
              <a:extLst>
                <a:ext uri="{FF2B5EF4-FFF2-40B4-BE49-F238E27FC236}">
                  <a16:creationId xmlns:a16="http://schemas.microsoft.com/office/drawing/2014/main" xmlns="" id="{F4A7F019-EA79-44BD-884D-C7EBEA4A9094}"/>
                </a:ext>
              </a:extLst>
            </p:cNvPr>
            <p:cNvSpPr/>
            <p:nvPr/>
          </p:nvSpPr>
          <p:spPr>
            <a:xfrm flipH="1">
              <a:off x="7960238" y="3657028"/>
              <a:ext cx="9673" cy="26669"/>
            </a:xfrm>
            <a:custGeom>
              <a:avLst/>
              <a:gdLst/>
              <a:ahLst/>
              <a:cxnLst/>
              <a:rect l="l" t="t" r="r" b="b"/>
              <a:pathLst>
                <a:path w="243" h="670" extrusionOk="0">
                  <a:moveTo>
                    <a:pt x="123" y="0"/>
                  </a:moveTo>
                  <a:cubicBezTo>
                    <a:pt x="120" y="0"/>
                    <a:pt x="116" y="0"/>
                    <a:pt x="113" y="1"/>
                  </a:cubicBezTo>
                  <a:cubicBezTo>
                    <a:pt x="48" y="4"/>
                    <a:pt x="0" y="51"/>
                    <a:pt x="0" y="117"/>
                  </a:cubicBezTo>
                  <a:cubicBezTo>
                    <a:pt x="0" y="117"/>
                    <a:pt x="3" y="270"/>
                    <a:pt x="14" y="563"/>
                  </a:cubicBezTo>
                  <a:cubicBezTo>
                    <a:pt x="14" y="622"/>
                    <a:pt x="65" y="670"/>
                    <a:pt x="126" y="670"/>
                  </a:cubicBezTo>
                  <a:lnTo>
                    <a:pt x="130" y="670"/>
                  </a:lnTo>
                  <a:cubicBezTo>
                    <a:pt x="195" y="670"/>
                    <a:pt x="243" y="615"/>
                    <a:pt x="243" y="554"/>
                  </a:cubicBezTo>
                  <a:cubicBezTo>
                    <a:pt x="233" y="267"/>
                    <a:pt x="229" y="113"/>
                    <a:pt x="229" y="113"/>
                  </a:cubicBezTo>
                  <a:cubicBezTo>
                    <a:pt x="229" y="55"/>
                    <a:pt x="180" y="0"/>
                    <a:pt x="123" y="0"/>
                  </a:cubicBezTo>
                  <a:close/>
                </a:path>
              </a:pathLst>
            </a:custGeom>
            <a:solidFill>
              <a:srgbClr val="08111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6" name="Google Shape;503;p25">
              <a:extLst>
                <a:ext uri="{FF2B5EF4-FFF2-40B4-BE49-F238E27FC236}">
                  <a16:creationId xmlns:a16="http://schemas.microsoft.com/office/drawing/2014/main" xmlns="" id="{6662A25B-9077-46FD-9ED8-42B1C3FF3F4B}"/>
                </a:ext>
              </a:extLst>
            </p:cNvPr>
            <p:cNvSpPr/>
            <p:nvPr/>
          </p:nvSpPr>
          <p:spPr>
            <a:xfrm flipH="1">
              <a:off x="7790788" y="3710248"/>
              <a:ext cx="177212" cy="807206"/>
            </a:xfrm>
            <a:custGeom>
              <a:avLst/>
              <a:gdLst/>
              <a:ahLst/>
              <a:cxnLst/>
              <a:rect l="l" t="t" r="r" b="b"/>
              <a:pathLst>
                <a:path w="4452" h="20279" extrusionOk="0">
                  <a:moveTo>
                    <a:pt x="123" y="1"/>
                  </a:moveTo>
                  <a:cubicBezTo>
                    <a:pt x="120" y="1"/>
                    <a:pt x="116" y="1"/>
                    <a:pt x="113" y="1"/>
                  </a:cubicBezTo>
                  <a:cubicBezTo>
                    <a:pt x="51" y="5"/>
                    <a:pt x="0" y="56"/>
                    <a:pt x="4" y="118"/>
                  </a:cubicBezTo>
                  <a:cubicBezTo>
                    <a:pt x="21" y="384"/>
                    <a:pt x="37" y="685"/>
                    <a:pt x="58" y="1016"/>
                  </a:cubicBezTo>
                  <a:cubicBezTo>
                    <a:pt x="62" y="1074"/>
                    <a:pt x="113" y="1118"/>
                    <a:pt x="174" y="1118"/>
                  </a:cubicBezTo>
                  <a:lnTo>
                    <a:pt x="181" y="1118"/>
                  </a:lnTo>
                  <a:cubicBezTo>
                    <a:pt x="242" y="1115"/>
                    <a:pt x="290" y="1060"/>
                    <a:pt x="287" y="998"/>
                  </a:cubicBezTo>
                  <a:cubicBezTo>
                    <a:pt x="267" y="671"/>
                    <a:pt x="246" y="370"/>
                    <a:pt x="232" y="107"/>
                  </a:cubicBezTo>
                  <a:cubicBezTo>
                    <a:pt x="229" y="49"/>
                    <a:pt x="180" y="1"/>
                    <a:pt x="123" y="1"/>
                  </a:cubicBezTo>
                  <a:close/>
                  <a:moveTo>
                    <a:pt x="241" y="1786"/>
                  </a:moveTo>
                  <a:cubicBezTo>
                    <a:pt x="237" y="1786"/>
                    <a:pt x="233" y="1786"/>
                    <a:pt x="229" y="1787"/>
                  </a:cubicBezTo>
                  <a:cubicBezTo>
                    <a:pt x="168" y="1794"/>
                    <a:pt x="119" y="1845"/>
                    <a:pt x="123" y="1906"/>
                  </a:cubicBezTo>
                  <a:cubicBezTo>
                    <a:pt x="147" y="2190"/>
                    <a:pt x="174" y="2487"/>
                    <a:pt x="201" y="2801"/>
                  </a:cubicBezTo>
                  <a:cubicBezTo>
                    <a:pt x="209" y="2859"/>
                    <a:pt x="256" y="2903"/>
                    <a:pt x="314" y="2903"/>
                  </a:cubicBezTo>
                  <a:cubicBezTo>
                    <a:pt x="317" y="2903"/>
                    <a:pt x="321" y="2900"/>
                    <a:pt x="324" y="2900"/>
                  </a:cubicBezTo>
                  <a:cubicBezTo>
                    <a:pt x="390" y="2897"/>
                    <a:pt x="434" y="2842"/>
                    <a:pt x="431" y="2780"/>
                  </a:cubicBezTo>
                  <a:cubicBezTo>
                    <a:pt x="399" y="2470"/>
                    <a:pt x="376" y="2172"/>
                    <a:pt x="352" y="1889"/>
                  </a:cubicBezTo>
                  <a:cubicBezTo>
                    <a:pt x="349" y="1831"/>
                    <a:pt x="300" y="1786"/>
                    <a:pt x="241" y="1786"/>
                  </a:cubicBezTo>
                  <a:close/>
                  <a:moveTo>
                    <a:pt x="402" y="3568"/>
                  </a:moveTo>
                  <a:cubicBezTo>
                    <a:pt x="398" y="3568"/>
                    <a:pt x="394" y="3568"/>
                    <a:pt x="390" y="3568"/>
                  </a:cubicBezTo>
                  <a:cubicBezTo>
                    <a:pt x="328" y="3576"/>
                    <a:pt x="283" y="3630"/>
                    <a:pt x="290" y="3691"/>
                  </a:cubicBezTo>
                  <a:cubicBezTo>
                    <a:pt x="317" y="3978"/>
                    <a:pt x="352" y="4276"/>
                    <a:pt x="385" y="4583"/>
                  </a:cubicBezTo>
                  <a:cubicBezTo>
                    <a:pt x="393" y="4638"/>
                    <a:pt x="444" y="4682"/>
                    <a:pt x="499" y="4682"/>
                  </a:cubicBezTo>
                  <a:lnTo>
                    <a:pt x="512" y="4682"/>
                  </a:lnTo>
                  <a:cubicBezTo>
                    <a:pt x="577" y="4674"/>
                    <a:pt x="621" y="4617"/>
                    <a:pt x="615" y="4556"/>
                  </a:cubicBezTo>
                  <a:cubicBezTo>
                    <a:pt x="577" y="4252"/>
                    <a:pt x="546" y="3954"/>
                    <a:pt x="516" y="3668"/>
                  </a:cubicBezTo>
                  <a:cubicBezTo>
                    <a:pt x="509" y="3610"/>
                    <a:pt x="461" y="3568"/>
                    <a:pt x="402" y="3568"/>
                  </a:cubicBezTo>
                  <a:close/>
                  <a:moveTo>
                    <a:pt x="612" y="5346"/>
                  </a:moveTo>
                  <a:cubicBezTo>
                    <a:pt x="606" y="5346"/>
                    <a:pt x="600" y="5346"/>
                    <a:pt x="594" y="5347"/>
                  </a:cubicBezTo>
                  <a:cubicBezTo>
                    <a:pt x="533" y="5354"/>
                    <a:pt x="488" y="5409"/>
                    <a:pt x="495" y="5470"/>
                  </a:cubicBezTo>
                  <a:cubicBezTo>
                    <a:pt x="533" y="5760"/>
                    <a:pt x="570" y="6057"/>
                    <a:pt x="615" y="6358"/>
                  </a:cubicBezTo>
                  <a:cubicBezTo>
                    <a:pt x="621" y="6415"/>
                    <a:pt x="669" y="6456"/>
                    <a:pt x="727" y="6456"/>
                  </a:cubicBezTo>
                  <a:cubicBezTo>
                    <a:pt x="730" y="6456"/>
                    <a:pt x="738" y="6453"/>
                    <a:pt x="741" y="6453"/>
                  </a:cubicBezTo>
                  <a:cubicBezTo>
                    <a:pt x="806" y="6447"/>
                    <a:pt x="847" y="6388"/>
                    <a:pt x="840" y="6327"/>
                  </a:cubicBezTo>
                  <a:cubicBezTo>
                    <a:pt x="799" y="6026"/>
                    <a:pt x="758" y="5733"/>
                    <a:pt x="721" y="5443"/>
                  </a:cubicBezTo>
                  <a:cubicBezTo>
                    <a:pt x="714" y="5387"/>
                    <a:pt x="666" y="5346"/>
                    <a:pt x="612" y="5346"/>
                  </a:cubicBezTo>
                  <a:close/>
                  <a:moveTo>
                    <a:pt x="859" y="7118"/>
                  </a:moveTo>
                  <a:cubicBezTo>
                    <a:pt x="853" y="7118"/>
                    <a:pt x="846" y="7118"/>
                    <a:pt x="840" y="7119"/>
                  </a:cubicBezTo>
                  <a:cubicBezTo>
                    <a:pt x="775" y="7129"/>
                    <a:pt x="734" y="7184"/>
                    <a:pt x="741" y="7245"/>
                  </a:cubicBezTo>
                  <a:cubicBezTo>
                    <a:pt x="785" y="7535"/>
                    <a:pt x="833" y="7833"/>
                    <a:pt x="881" y="8129"/>
                  </a:cubicBezTo>
                  <a:cubicBezTo>
                    <a:pt x="891" y="8184"/>
                    <a:pt x="939" y="8225"/>
                    <a:pt x="993" y="8225"/>
                  </a:cubicBezTo>
                  <a:lnTo>
                    <a:pt x="1014" y="8225"/>
                  </a:lnTo>
                  <a:cubicBezTo>
                    <a:pt x="1075" y="8215"/>
                    <a:pt x="1116" y="8156"/>
                    <a:pt x="1106" y="8095"/>
                  </a:cubicBezTo>
                  <a:cubicBezTo>
                    <a:pt x="1058" y="7798"/>
                    <a:pt x="1011" y="7501"/>
                    <a:pt x="970" y="7211"/>
                  </a:cubicBezTo>
                  <a:cubicBezTo>
                    <a:pt x="960" y="7159"/>
                    <a:pt x="913" y="7118"/>
                    <a:pt x="859" y="7118"/>
                  </a:cubicBezTo>
                  <a:close/>
                  <a:moveTo>
                    <a:pt x="1146" y="8882"/>
                  </a:moveTo>
                  <a:cubicBezTo>
                    <a:pt x="1140" y="8882"/>
                    <a:pt x="1133" y="8883"/>
                    <a:pt x="1127" y="8884"/>
                  </a:cubicBezTo>
                  <a:cubicBezTo>
                    <a:pt x="1065" y="8894"/>
                    <a:pt x="1020" y="8952"/>
                    <a:pt x="1034" y="9013"/>
                  </a:cubicBezTo>
                  <a:cubicBezTo>
                    <a:pt x="1086" y="9303"/>
                    <a:pt x="1140" y="9597"/>
                    <a:pt x="1195" y="9894"/>
                  </a:cubicBezTo>
                  <a:cubicBezTo>
                    <a:pt x="1205" y="9949"/>
                    <a:pt x="1253" y="9987"/>
                    <a:pt x="1307" y="9987"/>
                  </a:cubicBezTo>
                  <a:cubicBezTo>
                    <a:pt x="1315" y="9987"/>
                    <a:pt x="1321" y="9987"/>
                    <a:pt x="1328" y="9983"/>
                  </a:cubicBezTo>
                  <a:cubicBezTo>
                    <a:pt x="1389" y="9973"/>
                    <a:pt x="1430" y="9915"/>
                    <a:pt x="1420" y="9853"/>
                  </a:cubicBezTo>
                  <a:cubicBezTo>
                    <a:pt x="1362" y="9560"/>
                    <a:pt x="1311" y="9266"/>
                    <a:pt x="1260" y="8976"/>
                  </a:cubicBezTo>
                  <a:cubicBezTo>
                    <a:pt x="1247" y="8921"/>
                    <a:pt x="1200" y="8882"/>
                    <a:pt x="1146" y="8882"/>
                  </a:cubicBezTo>
                  <a:close/>
                  <a:moveTo>
                    <a:pt x="1480" y="10640"/>
                  </a:moveTo>
                  <a:cubicBezTo>
                    <a:pt x="1473" y="10640"/>
                    <a:pt x="1465" y="10641"/>
                    <a:pt x="1458" y="10642"/>
                  </a:cubicBezTo>
                  <a:cubicBezTo>
                    <a:pt x="1396" y="10655"/>
                    <a:pt x="1356" y="10713"/>
                    <a:pt x="1369" y="10775"/>
                  </a:cubicBezTo>
                  <a:cubicBezTo>
                    <a:pt x="1427" y="11065"/>
                    <a:pt x="1492" y="11356"/>
                    <a:pt x="1557" y="11652"/>
                  </a:cubicBezTo>
                  <a:cubicBezTo>
                    <a:pt x="1567" y="11704"/>
                    <a:pt x="1614" y="11737"/>
                    <a:pt x="1666" y="11737"/>
                  </a:cubicBezTo>
                  <a:lnTo>
                    <a:pt x="1690" y="11737"/>
                  </a:lnTo>
                  <a:cubicBezTo>
                    <a:pt x="1751" y="11724"/>
                    <a:pt x="1792" y="11666"/>
                    <a:pt x="1778" y="11605"/>
                  </a:cubicBezTo>
                  <a:cubicBezTo>
                    <a:pt x="1714" y="11311"/>
                    <a:pt x="1652" y="11021"/>
                    <a:pt x="1594" y="10731"/>
                  </a:cubicBezTo>
                  <a:cubicBezTo>
                    <a:pt x="1582" y="10676"/>
                    <a:pt x="1535" y="10640"/>
                    <a:pt x="1480" y="10640"/>
                  </a:cubicBezTo>
                  <a:close/>
                  <a:moveTo>
                    <a:pt x="1865" y="12390"/>
                  </a:moveTo>
                  <a:cubicBezTo>
                    <a:pt x="1856" y="12390"/>
                    <a:pt x="1848" y="12391"/>
                    <a:pt x="1840" y="12393"/>
                  </a:cubicBezTo>
                  <a:cubicBezTo>
                    <a:pt x="1778" y="12407"/>
                    <a:pt x="1741" y="12465"/>
                    <a:pt x="1754" y="12526"/>
                  </a:cubicBezTo>
                  <a:cubicBezTo>
                    <a:pt x="1823" y="12816"/>
                    <a:pt x="1891" y="13106"/>
                    <a:pt x="1967" y="13396"/>
                  </a:cubicBezTo>
                  <a:cubicBezTo>
                    <a:pt x="1980" y="13448"/>
                    <a:pt x="2024" y="13482"/>
                    <a:pt x="2076" y="13482"/>
                  </a:cubicBezTo>
                  <a:cubicBezTo>
                    <a:pt x="2085" y="13482"/>
                    <a:pt x="2096" y="13482"/>
                    <a:pt x="2103" y="13478"/>
                  </a:cubicBezTo>
                  <a:cubicBezTo>
                    <a:pt x="2164" y="13465"/>
                    <a:pt x="2202" y="13404"/>
                    <a:pt x="2188" y="13346"/>
                  </a:cubicBezTo>
                  <a:cubicBezTo>
                    <a:pt x="2117" y="13052"/>
                    <a:pt x="2045" y="12765"/>
                    <a:pt x="1977" y="12475"/>
                  </a:cubicBezTo>
                  <a:cubicBezTo>
                    <a:pt x="1964" y="12425"/>
                    <a:pt x="1917" y="12390"/>
                    <a:pt x="1865" y="12390"/>
                  </a:cubicBezTo>
                  <a:close/>
                  <a:moveTo>
                    <a:pt x="2306" y="14126"/>
                  </a:moveTo>
                  <a:cubicBezTo>
                    <a:pt x="2295" y="14126"/>
                    <a:pt x="2285" y="14127"/>
                    <a:pt x="2274" y="14130"/>
                  </a:cubicBezTo>
                  <a:cubicBezTo>
                    <a:pt x="2212" y="14144"/>
                    <a:pt x="2175" y="14206"/>
                    <a:pt x="2192" y="14264"/>
                  </a:cubicBezTo>
                  <a:cubicBezTo>
                    <a:pt x="2270" y="14554"/>
                    <a:pt x="2348" y="14841"/>
                    <a:pt x="2430" y="15131"/>
                  </a:cubicBezTo>
                  <a:cubicBezTo>
                    <a:pt x="2444" y="15178"/>
                    <a:pt x="2492" y="15213"/>
                    <a:pt x="2543" y="15213"/>
                  </a:cubicBezTo>
                  <a:cubicBezTo>
                    <a:pt x="2553" y="15213"/>
                    <a:pt x="2564" y="15209"/>
                    <a:pt x="2574" y="15206"/>
                  </a:cubicBezTo>
                  <a:cubicBezTo>
                    <a:pt x="2632" y="15189"/>
                    <a:pt x="2670" y="15128"/>
                    <a:pt x="2652" y="15069"/>
                  </a:cubicBezTo>
                  <a:cubicBezTo>
                    <a:pt x="2570" y="14783"/>
                    <a:pt x="2489" y="14496"/>
                    <a:pt x="2413" y="14209"/>
                  </a:cubicBezTo>
                  <a:cubicBezTo>
                    <a:pt x="2400" y="14158"/>
                    <a:pt x="2355" y="14126"/>
                    <a:pt x="2306" y="14126"/>
                  </a:cubicBezTo>
                  <a:close/>
                  <a:moveTo>
                    <a:pt x="2795" y="15846"/>
                  </a:moveTo>
                  <a:cubicBezTo>
                    <a:pt x="2784" y="15846"/>
                    <a:pt x="2773" y="15848"/>
                    <a:pt x="2761" y="15851"/>
                  </a:cubicBezTo>
                  <a:cubicBezTo>
                    <a:pt x="2704" y="15868"/>
                    <a:pt x="2670" y="15930"/>
                    <a:pt x="2687" y="15988"/>
                  </a:cubicBezTo>
                  <a:cubicBezTo>
                    <a:pt x="2775" y="16275"/>
                    <a:pt x="2864" y="16561"/>
                    <a:pt x="2956" y="16845"/>
                  </a:cubicBezTo>
                  <a:cubicBezTo>
                    <a:pt x="2974" y="16892"/>
                    <a:pt x="3018" y="16923"/>
                    <a:pt x="3065" y="16923"/>
                  </a:cubicBezTo>
                  <a:cubicBezTo>
                    <a:pt x="3076" y="16923"/>
                    <a:pt x="3089" y="16919"/>
                    <a:pt x="3100" y="16916"/>
                  </a:cubicBezTo>
                  <a:cubicBezTo>
                    <a:pt x="3161" y="16899"/>
                    <a:pt x="3196" y="16834"/>
                    <a:pt x="3175" y="16776"/>
                  </a:cubicBezTo>
                  <a:cubicBezTo>
                    <a:pt x="3083" y="16492"/>
                    <a:pt x="2994" y="16210"/>
                    <a:pt x="2905" y="15926"/>
                  </a:cubicBezTo>
                  <a:cubicBezTo>
                    <a:pt x="2891" y="15876"/>
                    <a:pt x="2845" y="15846"/>
                    <a:pt x="2795" y="15846"/>
                  </a:cubicBezTo>
                  <a:close/>
                  <a:moveTo>
                    <a:pt x="3353" y="17548"/>
                  </a:moveTo>
                  <a:cubicBezTo>
                    <a:pt x="3340" y="17548"/>
                    <a:pt x="3327" y="17550"/>
                    <a:pt x="3314" y="17554"/>
                  </a:cubicBezTo>
                  <a:cubicBezTo>
                    <a:pt x="3257" y="17571"/>
                    <a:pt x="3223" y="17636"/>
                    <a:pt x="3243" y="17694"/>
                  </a:cubicBezTo>
                  <a:cubicBezTo>
                    <a:pt x="3342" y="17978"/>
                    <a:pt x="3445" y="18258"/>
                    <a:pt x="3550" y="18541"/>
                  </a:cubicBezTo>
                  <a:cubicBezTo>
                    <a:pt x="3568" y="18586"/>
                    <a:pt x="3612" y="18613"/>
                    <a:pt x="3656" y="18613"/>
                  </a:cubicBezTo>
                  <a:cubicBezTo>
                    <a:pt x="3670" y="18613"/>
                    <a:pt x="3683" y="18613"/>
                    <a:pt x="3697" y="18606"/>
                  </a:cubicBezTo>
                  <a:cubicBezTo>
                    <a:pt x="3755" y="18586"/>
                    <a:pt x="3785" y="18520"/>
                    <a:pt x="3765" y="18463"/>
                  </a:cubicBezTo>
                  <a:cubicBezTo>
                    <a:pt x="3659" y="18186"/>
                    <a:pt x="3560" y="17902"/>
                    <a:pt x="3462" y="17623"/>
                  </a:cubicBezTo>
                  <a:cubicBezTo>
                    <a:pt x="3446" y="17577"/>
                    <a:pt x="3401" y="17548"/>
                    <a:pt x="3353" y="17548"/>
                  </a:cubicBezTo>
                  <a:close/>
                  <a:moveTo>
                    <a:pt x="3979" y="19227"/>
                  </a:moveTo>
                  <a:cubicBezTo>
                    <a:pt x="3966" y="19227"/>
                    <a:pt x="3952" y="19229"/>
                    <a:pt x="3939" y="19234"/>
                  </a:cubicBezTo>
                  <a:cubicBezTo>
                    <a:pt x="3881" y="19257"/>
                    <a:pt x="3851" y="19323"/>
                    <a:pt x="3875" y="19380"/>
                  </a:cubicBezTo>
                  <a:cubicBezTo>
                    <a:pt x="3984" y="19657"/>
                    <a:pt x="4100" y="19937"/>
                    <a:pt x="4216" y="20210"/>
                  </a:cubicBezTo>
                  <a:cubicBezTo>
                    <a:pt x="4236" y="20255"/>
                    <a:pt x="4277" y="20278"/>
                    <a:pt x="4322" y="20278"/>
                  </a:cubicBezTo>
                  <a:cubicBezTo>
                    <a:pt x="4338" y="20278"/>
                    <a:pt x="4352" y="20278"/>
                    <a:pt x="4366" y="20272"/>
                  </a:cubicBezTo>
                  <a:cubicBezTo>
                    <a:pt x="4424" y="20248"/>
                    <a:pt x="4452" y="20183"/>
                    <a:pt x="4428" y="20125"/>
                  </a:cubicBezTo>
                  <a:cubicBezTo>
                    <a:pt x="4311" y="19851"/>
                    <a:pt x="4199" y="19575"/>
                    <a:pt x="4086" y="19298"/>
                  </a:cubicBezTo>
                  <a:cubicBezTo>
                    <a:pt x="4068" y="19254"/>
                    <a:pt x="4024" y="19227"/>
                    <a:pt x="3979" y="19227"/>
                  </a:cubicBezTo>
                  <a:close/>
                </a:path>
              </a:pathLst>
            </a:custGeom>
            <a:solidFill>
              <a:srgbClr val="08111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7" name="Google Shape;504;p25">
              <a:extLst>
                <a:ext uri="{FF2B5EF4-FFF2-40B4-BE49-F238E27FC236}">
                  <a16:creationId xmlns:a16="http://schemas.microsoft.com/office/drawing/2014/main" xmlns="" id="{0B7375F3-BD42-4DC0-8625-A4B4F0ABD505}"/>
                </a:ext>
              </a:extLst>
            </p:cNvPr>
            <p:cNvSpPr/>
            <p:nvPr/>
          </p:nvSpPr>
          <p:spPr>
            <a:xfrm flipH="1">
              <a:off x="7768892" y="4540917"/>
              <a:ext cx="17992" cy="25077"/>
            </a:xfrm>
            <a:custGeom>
              <a:avLst/>
              <a:gdLst/>
              <a:ahLst/>
              <a:cxnLst/>
              <a:rect l="l" t="t" r="r" b="b"/>
              <a:pathLst>
                <a:path w="452" h="630" extrusionOk="0">
                  <a:moveTo>
                    <a:pt x="134" y="1"/>
                  </a:moveTo>
                  <a:cubicBezTo>
                    <a:pt x="118" y="1"/>
                    <a:pt x="102" y="4"/>
                    <a:pt x="86" y="12"/>
                  </a:cubicBezTo>
                  <a:cubicBezTo>
                    <a:pt x="28" y="35"/>
                    <a:pt x="1" y="103"/>
                    <a:pt x="28" y="158"/>
                  </a:cubicBezTo>
                  <a:cubicBezTo>
                    <a:pt x="89" y="294"/>
                    <a:pt x="154" y="431"/>
                    <a:pt x="219" y="565"/>
                  </a:cubicBezTo>
                  <a:cubicBezTo>
                    <a:pt x="236" y="606"/>
                    <a:pt x="277" y="629"/>
                    <a:pt x="321" y="629"/>
                  </a:cubicBezTo>
                  <a:cubicBezTo>
                    <a:pt x="338" y="629"/>
                    <a:pt x="352" y="626"/>
                    <a:pt x="369" y="619"/>
                  </a:cubicBezTo>
                  <a:cubicBezTo>
                    <a:pt x="427" y="595"/>
                    <a:pt x="451" y="527"/>
                    <a:pt x="423" y="472"/>
                  </a:cubicBezTo>
                  <a:cubicBezTo>
                    <a:pt x="362" y="339"/>
                    <a:pt x="297" y="203"/>
                    <a:pt x="236" y="66"/>
                  </a:cubicBezTo>
                  <a:cubicBezTo>
                    <a:pt x="218" y="26"/>
                    <a:pt x="177" y="1"/>
                    <a:pt x="134" y="1"/>
                  </a:cubicBezTo>
                  <a:close/>
                </a:path>
              </a:pathLst>
            </a:custGeom>
            <a:solidFill>
              <a:srgbClr val="859B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8" name="Google Shape;505;p25">
              <a:extLst>
                <a:ext uri="{FF2B5EF4-FFF2-40B4-BE49-F238E27FC236}">
                  <a16:creationId xmlns:a16="http://schemas.microsoft.com/office/drawing/2014/main" xmlns="" id="{04A88212-6C24-436E-A7A7-50ADC7FD633A}"/>
                </a:ext>
              </a:extLst>
            </p:cNvPr>
            <p:cNvSpPr/>
            <p:nvPr/>
          </p:nvSpPr>
          <p:spPr>
            <a:xfrm flipH="1">
              <a:off x="7260934" y="2688829"/>
              <a:ext cx="238591" cy="197154"/>
            </a:xfrm>
            <a:custGeom>
              <a:avLst/>
              <a:gdLst/>
              <a:ahLst/>
              <a:cxnLst/>
              <a:rect l="l" t="t" r="r" b="b"/>
              <a:pathLst>
                <a:path w="5994" h="4953" extrusionOk="0">
                  <a:moveTo>
                    <a:pt x="3526" y="1"/>
                  </a:moveTo>
                  <a:cubicBezTo>
                    <a:pt x="928" y="1"/>
                    <a:pt x="1" y="4050"/>
                    <a:pt x="1934" y="4801"/>
                  </a:cubicBezTo>
                  <a:cubicBezTo>
                    <a:pt x="2201" y="4905"/>
                    <a:pt x="2455" y="4952"/>
                    <a:pt x="2695" y="4952"/>
                  </a:cubicBezTo>
                  <a:cubicBezTo>
                    <a:pt x="4992" y="4952"/>
                    <a:pt x="5994" y="636"/>
                    <a:pt x="4278" y="108"/>
                  </a:cubicBezTo>
                  <a:cubicBezTo>
                    <a:pt x="4014" y="34"/>
                    <a:pt x="3763" y="1"/>
                    <a:pt x="3526" y="1"/>
                  </a:cubicBezTo>
                  <a:close/>
                </a:path>
              </a:pathLst>
            </a:custGeom>
            <a:solidFill>
              <a:srgbClr val="CFD3D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9" name="Google Shape;506;p25">
              <a:extLst>
                <a:ext uri="{FF2B5EF4-FFF2-40B4-BE49-F238E27FC236}">
                  <a16:creationId xmlns:a16="http://schemas.microsoft.com/office/drawing/2014/main" xmlns="" id="{A6C36DD0-C0F8-47E0-AC32-A51626CE7A00}"/>
                </a:ext>
              </a:extLst>
            </p:cNvPr>
            <p:cNvSpPr/>
            <p:nvPr/>
          </p:nvSpPr>
          <p:spPr>
            <a:xfrm flipH="1">
              <a:off x="7339547" y="2734049"/>
              <a:ext cx="79650" cy="98000"/>
            </a:xfrm>
            <a:custGeom>
              <a:avLst/>
              <a:gdLst/>
              <a:ahLst/>
              <a:cxnLst/>
              <a:rect l="l" t="t" r="r" b="b"/>
              <a:pathLst>
                <a:path w="2001" h="2462" extrusionOk="0">
                  <a:moveTo>
                    <a:pt x="1358" y="0"/>
                  </a:moveTo>
                  <a:cubicBezTo>
                    <a:pt x="998" y="0"/>
                    <a:pt x="560" y="369"/>
                    <a:pt x="305" y="924"/>
                  </a:cubicBezTo>
                  <a:cubicBezTo>
                    <a:pt x="1" y="1583"/>
                    <a:pt x="66" y="2252"/>
                    <a:pt x="451" y="2422"/>
                  </a:cubicBezTo>
                  <a:cubicBezTo>
                    <a:pt x="511" y="2449"/>
                    <a:pt x="576" y="2462"/>
                    <a:pt x="643" y="2462"/>
                  </a:cubicBezTo>
                  <a:cubicBezTo>
                    <a:pt x="1003" y="2462"/>
                    <a:pt x="1441" y="2094"/>
                    <a:pt x="1698" y="1538"/>
                  </a:cubicBezTo>
                  <a:cubicBezTo>
                    <a:pt x="2001" y="880"/>
                    <a:pt x="1936" y="207"/>
                    <a:pt x="1550" y="40"/>
                  </a:cubicBezTo>
                  <a:cubicBezTo>
                    <a:pt x="1490" y="13"/>
                    <a:pt x="1425" y="0"/>
                    <a:pt x="1358" y="0"/>
                  </a:cubicBezTo>
                  <a:close/>
                </a:path>
              </a:pathLst>
            </a:custGeom>
            <a:solidFill>
              <a:srgbClr val="FF7A2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0" name="Google Shape;507;p25">
              <a:extLst>
                <a:ext uri="{FF2B5EF4-FFF2-40B4-BE49-F238E27FC236}">
                  <a16:creationId xmlns:a16="http://schemas.microsoft.com/office/drawing/2014/main" xmlns="" id="{F9C7F291-A4F3-4082-9EA5-959036844D9A}"/>
                </a:ext>
              </a:extLst>
            </p:cNvPr>
            <p:cNvSpPr/>
            <p:nvPr/>
          </p:nvSpPr>
          <p:spPr>
            <a:xfrm flipH="1">
              <a:off x="7274466" y="2694561"/>
              <a:ext cx="148114" cy="195124"/>
            </a:xfrm>
            <a:custGeom>
              <a:avLst/>
              <a:gdLst/>
              <a:ahLst/>
              <a:cxnLst/>
              <a:rect l="l" t="t" r="r" b="b"/>
              <a:pathLst>
                <a:path w="3721" h="4902" extrusionOk="0">
                  <a:moveTo>
                    <a:pt x="2451" y="0"/>
                  </a:moveTo>
                  <a:cubicBezTo>
                    <a:pt x="2451" y="1"/>
                    <a:pt x="3663" y="1012"/>
                    <a:pt x="2772" y="3131"/>
                  </a:cubicBezTo>
                  <a:cubicBezTo>
                    <a:pt x="2197" y="4498"/>
                    <a:pt x="987" y="4683"/>
                    <a:pt x="374" y="4683"/>
                  </a:cubicBezTo>
                  <a:cubicBezTo>
                    <a:pt x="146" y="4683"/>
                    <a:pt x="1" y="4657"/>
                    <a:pt x="1" y="4657"/>
                  </a:cubicBezTo>
                  <a:lnTo>
                    <a:pt x="1" y="4657"/>
                  </a:lnTo>
                  <a:cubicBezTo>
                    <a:pt x="325" y="4827"/>
                    <a:pt x="634" y="4902"/>
                    <a:pt x="924" y="4902"/>
                  </a:cubicBezTo>
                  <a:cubicBezTo>
                    <a:pt x="1992" y="4902"/>
                    <a:pt x="2806" y="3892"/>
                    <a:pt x="3209" y="2913"/>
                  </a:cubicBezTo>
                  <a:cubicBezTo>
                    <a:pt x="3721" y="1670"/>
                    <a:pt x="3506" y="373"/>
                    <a:pt x="2451" y="0"/>
                  </a:cubicBezTo>
                  <a:close/>
                </a:path>
              </a:pathLst>
            </a:custGeom>
            <a:solidFill>
              <a:srgbClr val="FF9F1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1" name="Google Shape;508;p25">
              <a:extLst>
                <a:ext uri="{FF2B5EF4-FFF2-40B4-BE49-F238E27FC236}">
                  <a16:creationId xmlns:a16="http://schemas.microsoft.com/office/drawing/2014/main" xmlns="" id="{F961794D-6D81-4327-A332-B0BBEB4FFAA2}"/>
                </a:ext>
              </a:extLst>
            </p:cNvPr>
            <p:cNvSpPr/>
            <p:nvPr/>
          </p:nvSpPr>
          <p:spPr>
            <a:xfrm flipH="1">
              <a:off x="7071456" y="2211915"/>
              <a:ext cx="136292" cy="194885"/>
            </a:xfrm>
            <a:custGeom>
              <a:avLst/>
              <a:gdLst/>
              <a:ahLst/>
              <a:cxnLst/>
              <a:rect l="l" t="t" r="r" b="b"/>
              <a:pathLst>
                <a:path w="3424" h="4896" extrusionOk="0">
                  <a:moveTo>
                    <a:pt x="3219" y="0"/>
                  </a:moveTo>
                  <a:lnTo>
                    <a:pt x="0" y="4623"/>
                  </a:lnTo>
                  <a:lnTo>
                    <a:pt x="519" y="4895"/>
                  </a:lnTo>
                  <a:lnTo>
                    <a:pt x="3424" y="803"/>
                  </a:lnTo>
                  <a:lnTo>
                    <a:pt x="3219" y="0"/>
                  </a:lnTo>
                  <a:close/>
                </a:path>
              </a:pathLst>
            </a:custGeom>
            <a:solidFill>
              <a:srgbClr val="1528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2" name="Google Shape;509;p25">
              <a:extLst>
                <a:ext uri="{FF2B5EF4-FFF2-40B4-BE49-F238E27FC236}">
                  <a16:creationId xmlns:a16="http://schemas.microsoft.com/office/drawing/2014/main" xmlns="" id="{97960C7D-53F0-491C-B7CA-1B9A3EE28500}"/>
                </a:ext>
              </a:extLst>
            </p:cNvPr>
            <p:cNvSpPr/>
            <p:nvPr/>
          </p:nvSpPr>
          <p:spPr>
            <a:xfrm flipH="1">
              <a:off x="7118605" y="1854100"/>
              <a:ext cx="1017336" cy="708489"/>
            </a:xfrm>
            <a:custGeom>
              <a:avLst/>
              <a:gdLst/>
              <a:ahLst/>
              <a:cxnLst/>
              <a:rect l="l" t="t" r="r" b="b"/>
              <a:pathLst>
                <a:path w="25558" h="17799" extrusionOk="0">
                  <a:moveTo>
                    <a:pt x="13637" y="0"/>
                  </a:moveTo>
                  <a:cubicBezTo>
                    <a:pt x="9901" y="0"/>
                    <a:pt x="5868" y="1293"/>
                    <a:pt x="2891" y="5320"/>
                  </a:cubicBezTo>
                  <a:cubicBezTo>
                    <a:pt x="0" y="9235"/>
                    <a:pt x="3208" y="14387"/>
                    <a:pt x="3550" y="15288"/>
                  </a:cubicBezTo>
                  <a:cubicBezTo>
                    <a:pt x="4236" y="17092"/>
                    <a:pt x="5648" y="17799"/>
                    <a:pt x="7438" y="17799"/>
                  </a:cubicBezTo>
                  <a:cubicBezTo>
                    <a:pt x="13890" y="17799"/>
                    <a:pt x="25254" y="8621"/>
                    <a:pt x="25254" y="8621"/>
                  </a:cubicBezTo>
                  <a:cubicBezTo>
                    <a:pt x="25254" y="8621"/>
                    <a:pt x="25557" y="3702"/>
                    <a:pt x="21191" y="1674"/>
                  </a:cubicBezTo>
                  <a:cubicBezTo>
                    <a:pt x="19280" y="786"/>
                    <a:pt x="16549" y="0"/>
                    <a:pt x="13637" y="0"/>
                  </a:cubicBezTo>
                  <a:close/>
                </a:path>
              </a:pathLst>
            </a:custGeom>
            <a:solidFill>
              <a:srgbClr val="4D372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3" name="Google Shape;510;p25">
              <a:extLst>
                <a:ext uri="{FF2B5EF4-FFF2-40B4-BE49-F238E27FC236}">
                  <a16:creationId xmlns:a16="http://schemas.microsoft.com/office/drawing/2014/main" xmlns="" id="{9BDDE6B0-9DB9-4AE2-A272-5FDB4C544125}"/>
                </a:ext>
              </a:extLst>
            </p:cNvPr>
            <p:cNvSpPr/>
            <p:nvPr/>
          </p:nvSpPr>
          <p:spPr>
            <a:xfrm flipH="1">
              <a:off x="6993675" y="3227841"/>
              <a:ext cx="116509" cy="124868"/>
            </a:xfrm>
            <a:custGeom>
              <a:avLst/>
              <a:gdLst/>
              <a:ahLst/>
              <a:cxnLst/>
              <a:rect l="l" t="t" r="r" b="b"/>
              <a:pathLst>
                <a:path w="2927" h="3137" extrusionOk="0">
                  <a:moveTo>
                    <a:pt x="1742" y="1"/>
                  </a:moveTo>
                  <a:cubicBezTo>
                    <a:pt x="1552" y="1"/>
                    <a:pt x="1340" y="36"/>
                    <a:pt x="1113" y="108"/>
                  </a:cubicBezTo>
                  <a:cubicBezTo>
                    <a:pt x="1113" y="108"/>
                    <a:pt x="1373" y="551"/>
                    <a:pt x="1113" y="1112"/>
                  </a:cubicBezTo>
                  <a:cubicBezTo>
                    <a:pt x="857" y="1668"/>
                    <a:pt x="0" y="2590"/>
                    <a:pt x="543" y="3009"/>
                  </a:cubicBezTo>
                  <a:cubicBezTo>
                    <a:pt x="655" y="3095"/>
                    <a:pt x="783" y="3136"/>
                    <a:pt x="920" y="3136"/>
                  </a:cubicBezTo>
                  <a:cubicBezTo>
                    <a:pt x="1446" y="3136"/>
                    <a:pt x="2106" y="2531"/>
                    <a:pt x="2512" y="1559"/>
                  </a:cubicBezTo>
                  <a:cubicBezTo>
                    <a:pt x="2926" y="574"/>
                    <a:pt x="2512" y="1"/>
                    <a:pt x="1742" y="1"/>
                  </a:cubicBezTo>
                  <a:close/>
                </a:path>
              </a:pathLst>
            </a:custGeom>
            <a:solidFill>
              <a:srgbClr val="FFB3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4" name="Google Shape;511;p25">
              <a:extLst>
                <a:ext uri="{FF2B5EF4-FFF2-40B4-BE49-F238E27FC236}">
                  <a16:creationId xmlns:a16="http://schemas.microsoft.com/office/drawing/2014/main" xmlns="" id="{7F12B2B5-3AEF-4587-BAF5-BC844C3E79C1}"/>
                </a:ext>
              </a:extLst>
            </p:cNvPr>
            <p:cNvSpPr/>
            <p:nvPr/>
          </p:nvSpPr>
          <p:spPr>
            <a:xfrm flipH="1">
              <a:off x="7027112" y="3205709"/>
              <a:ext cx="116509" cy="124868"/>
            </a:xfrm>
            <a:custGeom>
              <a:avLst/>
              <a:gdLst/>
              <a:ahLst/>
              <a:cxnLst/>
              <a:rect l="l" t="t" r="r" b="b"/>
              <a:pathLst>
                <a:path w="2927" h="3137" extrusionOk="0">
                  <a:moveTo>
                    <a:pt x="1743" y="1"/>
                  </a:moveTo>
                  <a:cubicBezTo>
                    <a:pt x="1552" y="1"/>
                    <a:pt x="1340" y="36"/>
                    <a:pt x="1113" y="108"/>
                  </a:cubicBezTo>
                  <a:cubicBezTo>
                    <a:pt x="1113" y="108"/>
                    <a:pt x="1370" y="551"/>
                    <a:pt x="1113" y="1112"/>
                  </a:cubicBezTo>
                  <a:cubicBezTo>
                    <a:pt x="858" y="1668"/>
                    <a:pt x="1" y="2590"/>
                    <a:pt x="543" y="3009"/>
                  </a:cubicBezTo>
                  <a:cubicBezTo>
                    <a:pt x="655" y="3095"/>
                    <a:pt x="783" y="3136"/>
                    <a:pt x="920" y="3136"/>
                  </a:cubicBezTo>
                  <a:cubicBezTo>
                    <a:pt x="1446" y="3136"/>
                    <a:pt x="2106" y="2531"/>
                    <a:pt x="2513" y="1558"/>
                  </a:cubicBezTo>
                  <a:cubicBezTo>
                    <a:pt x="2926" y="573"/>
                    <a:pt x="2512" y="1"/>
                    <a:pt x="1743" y="1"/>
                  </a:cubicBezTo>
                  <a:close/>
                </a:path>
              </a:pathLst>
            </a:custGeom>
            <a:solidFill>
              <a:srgbClr val="FFB3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5" name="Google Shape;512;p25">
              <a:extLst>
                <a:ext uri="{FF2B5EF4-FFF2-40B4-BE49-F238E27FC236}">
                  <a16:creationId xmlns:a16="http://schemas.microsoft.com/office/drawing/2014/main" xmlns="" id="{2C6F2FBF-DCC0-46EA-ACDE-0E1D4917B354}"/>
                </a:ext>
              </a:extLst>
            </p:cNvPr>
            <p:cNvSpPr/>
            <p:nvPr/>
          </p:nvSpPr>
          <p:spPr>
            <a:xfrm flipH="1">
              <a:off x="7060032" y="3173506"/>
              <a:ext cx="116469" cy="124868"/>
            </a:xfrm>
            <a:custGeom>
              <a:avLst/>
              <a:gdLst/>
              <a:ahLst/>
              <a:cxnLst/>
              <a:rect l="l" t="t" r="r" b="b"/>
              <a:pathLst>
                <a:path w="2926" h="3137" extrusionOk="0">
                  <a:moveTo>
                    <a:pt x="1742" y="0"/>
                  </a:moveTo>
                  <a:cubicBezTo>
                    <a:pt x="1552" y="0"/>
                    <a:pt x="1340" y="35"/>
                    <a:pt x="1113" y="108"/>
                  </a:cubicBezTo>
                  <a:cubicBezTo>
                    <a:pt x="1113" y="108"/>
                    <a:pt x="1369" y="552"/>
                    <a:pt x="1113" y="1111"/>
                  </a:cubicBezTo>
                  <a:cubicBezTo>
                    <a:pt x="857" y="1667"/>
                    <a:pt x="0" y="2589"/>
                    <a:pt x="543" y="3009"/>
                  </a:cubicBezTo>
                  <a:cubicBezTo>
                    <a:pt x="655" y="3095"/>
                    <a:pt x="783" y="3136"/>
                    <a:pt x="919" y="3136"/>
                  </a:cubicBezTo>
                  <a:cubicBezTo>
                    <a:pt x="1445" y="3136"/>
                    <a:pt x="2104" y="2531"/>
                    <a:pt x="2513" y="1558"/>
                  </a:cubicBezTo>
                  <a:cubicBezTo>
                    <a:pt x="2926" y="573"/>
                    <a:pt x="2512" y="0"/>
                    <a:pt x="1742" y="0"/>
                  </a:cubicBezTo>
                  <a:close/>
                </a:path>
              </a:pathLst>
            </a:custGeom>
            <a:solidFill>
              <a:srgbClr val="FFB3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6" name="Google Shape;513;p25">
              <a:extLst>
                <a:ext uri="{FF2B5EF4-FFF2-40B4-BE49-F238E27FC236}">
                  <a16:creationId xmlns:a16="http://schemas.microsoft.com/office/drawing/2014/main" xmlns="" id="{2AEF1C09-1E4C-40D1-9A18-0AA3FBA01983}"/>
                </a:ext>
              </a:extLst>
            </p:cNvPr>
            <p:cNvSpPr/>
            <p:nvPr/>
          </p:nvSpPr>
          <p:spPr>
            <a:xfrm flipH="1">
              <a:off x="7559120" y="4528617"/>
              <a:ext cx="259966" cy="238432"/>
            </a:xfrm>
            <a:custGeom>
              <a:avLst/>
              <a:gdLst/>
              <a:ahLst/>
              <a:cxnLst/>
              <a:rect l="l" t="t" r="r" b="b"/>
              <a:pathLst>
                <a:path w="6531" h="5990" extrusionOk="0">
                  <a:moveTo>
                    <a:pt x="3341" y="1"/>
                  </a:moveTo>
                  <a:cubicBezTo>
                    <a:pt x="2593" y="1"/>
                    <a:pt x="1649" y="259"/>
                    <a:pt x="1649" y="259"/>
                  </a:cubicBezTo>
                  <a:cubicBezTo>
                    <a:pt x="520" y="477"/>
                    <a:pt x="676" y="771"/>
                    <a:pt x="676" y="1819"/>
                  </a:cubicBezTo>
                  <a:cubicBezTo>
                    <a:pt x="676" y="2867"/>
                    <a:pt x="151" y="4451"/>
                    <a:pt x="76" y="5158"/>
                  </a:cubicBezTo>
                  <a:cubicBezTo>
                    <a:pt x="0" y="5864"/>
                    <a:pt x="977" y="5990"/>
                    <a:pt x="977" y="5990"/>
                  </a:cubicBezTo>
                  <a:lnTo>
                    <a:pt x="6531" y="5024"/>
                  </a:lnTo>
                  <a:cubicBezTo>
                    <a:pt x="6398" y="4058"/>
                    <a:pt x="4967" y="2283"/>
                    <a:pt x="4561" y="1655"/>
                  </a:cubicBezTo>
                  <a:cubicBezTo>
                    <a:pt x="4155" y="1024"/>
                    <a:pt x="4643" y="430"/>
                    <a:pt x="3994" y="112"/>
                  </a:cubicBezTo>
                  <a:cubicBezTo>
                    <a:pt x="3829" y="31"/>
                    <a:pt x="3596" y="1"/>
                    <a:pt x="3341" y="1"/>
                  </a:cubicBezTo>
                  <a:close/>
                </a:path>
              </a:pathLst>
            </a:custGeom>
            <a:solidFill>
              <a:srgbClr val="80AF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7" name="Google Shape;514;p25">
              <a:extLst>
                <a:ext uri="{FF2B5EF4-FFF2-40B4-BE49-F238E27FC236}">
                  <a16:creationId xmlns:a16="http://schemas.microsoft.com/office/drawing/2014/main" xmlns="" id="{9E88FBB1-435B-4650-A558-609645531BBE}"/>
                </a:ext>
              </a:extLst>
            </p:cNvPr>
            <p:cNvSpPr/>
            <p:nvPr/>
          </p:nvSpPr>
          <p:spPr>
            <a:xfrm flipH="1">
              <a:off x="7638051" y="4596885"/>
              <a:ext cx="92308" cy="28898"/>
            </a:xfrm>
            <a:custGeom>
              <a:avLst/>
              <a:gdLst/>
              <a:ahLst/>
              <a:cxnLst/>
              <a:rect l="l" t="t" r="r" b="b"/>
              <a:pathLst>
                <a:path w="2319" h="726" extrusionOk="0">
                  <a:moveTo>
                    <a:pt x="1413" y="1"/>
                  </a:moveTo>
                  <a:cubicBezTo>
                    <a:pt x="1084" y="1"/>
                    <a:pt x="659" y="69"/>
                    <a:pt x="164" y="302"/>
                  </a:cubicBezTo>
                  <a:cubicBezTo>
                    <a:pt x="48" y="356"/>
                    <a:pt x="0" y="490"/>
                    <a:pt x="55" y="599"/>
                  </a:cubicBezTo>
                  <a:cubicBezTo>
                    <a:pt x="96" y="681"/>
                    <a:pt x="178" y="725"/>
                    <a:pt x="263" y="725"/>
                  </a:cubicBezTo>
                  <a:cubicBezTo>
                    <a:pt x="294" y="725"/>
                    <a:pt x="328" y="719"/>
                    <a:pt x="363" y="705"/>
                  </a:cubicBezTo>
                  <a:cubicBezTo>
                    <a:pt x="792" y="503"/>
                    <a:pt x="1150" y="446"/>
                    <a:pt x="1418" y="446"/>
                  </a:cubicBezTo>
                  <a:cubicBezTo>
                    <a:pt x="1749" y="446"/>
                    <a:pt x="1941" y="533"/>
                    <a:pt x="1957" y="541"/>
                  </a:cubicBezTo>
                  <a:cubicBezTo>
                    <a:pt x="1990" y="557"/>
                    <a:pt x="2024" y="564"/>
                    <a:pt x="2059" y="564"/>
                  </a:cubicBezTo>
                  <a:cubicBezTo>
                    <a:pt x="2142" y="564"/>
                    <a:pt x="2222" y="519"/>
                    <a:pt x="2260" y="442"/>
                  </a:cubicBezTo>
                  <a:cubicBezTo>
                    <a:pt x="2318" y="333"/>
                    <a:pt x="2274" y="196"/>
                    <a:pt x="2162" y="142"/>
                  </a:cubicBezTo>
                  <a:cubicBezTo>
                    <a:pt x="2142" y="132"/>
                    <a:pt x="1869" y="1"/>
                    <a:pt x="1413" y="1"/>
                  </a:cubicBezTo>
                  <a:close/>
                </a:path>
              </a:pathLst>
            </a:custGeom>
            <a:solidFill>
              <a:srgbClr val="E8EEE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8" name="Google Shape;515;p25">
              <a:extLst>
                <a:ext uri="{FF2B5EF4-FFF2-40B4-BE49-F238E27FC236}">
                  <a16:creationId xmlns:a16="http://schemas.microsoft.com/office/drawing/2014/main" xmlns="" id="{11AD5150-B8B4-4717-8890-EE8B72ED9764}"/>
                </a:ext>
              </a:extLst>
            </p:cNvPr>
            <p:cNvSpPr/>
            <p:nvPr/>
          </p:nvSpPr>
          <p:spPr>
            <a:xfrm flipH="1">
              <a:off x="7646212" y="4574474"/>
              <a:ext cx="92308" cy="28898"/>
            </a:xfrm>
            <a:custGeom>
              <a:avLst/>
              <a:gdLst/>
              <a:ahLst/>
              <a:cxnLst/>
              <a:rect l="l" t="t" r="r" b="b"/>
              <a:pathLst>
                <a:path w="2319" h="726" extrusionOk="0">
                  <a:moveTo>
                    <a:pt x="1415" y="1"/>
                  </a:moveTo>
                  <a:cubicBezTo>
                    <a:pt x="1085" y="1"/>
                    <a:pt x="660" y="69"/>
                    <a:pt x="164" y="302"/>
                  </a:cubicBezTo>
                  <a:cubicBezTo>
                    <a:pt x="52" y="357"/>
                    <a:pt x="1" y="489"/>
                    <a:pt x="56" y="598"/>
                  </a:cubicBezTo>
                  <a:cubicBezTo>
                    <a:pt x="96" y="680"/>
                    <a:pt x="178" y="725"/>
                    <a:pt x="264" y="725"/>
                  </a:cubicBezTo>
                  <a:cubicBezTo>
                    <a:pt x="298" y="725"/>
                    <a:pt x="328" y="718"/>
                    <a:pt x="363" y="705"/>
                  </a:cubicBezTo>
                  <a:cubicBezTo>
                    <a:pt x="792" y="503"/>
                    <a:pt x="1150" y="446"/>
                    <a:pt x="1418" y="446"/>
                  </a:cubicBezTo>
                  <a:cubicBezTo>
                    <a:pt x="1749" y="446"/>
                    <a:pt x="1942" y="533"/>
                    <a:pt x="1957" y="541"/>
                  </a:cubicBezTo>
                  <a:cubicBezTo>
                    <a:pt x="1989" y="557"/>
                    <a:pt x="2024" y="564"/>
                    <a:pt x="2058" y="564"/>
                  </a:cubicBezTo>
                  <a:cubicBezTo>
                    <a:pt x="2142" y="564"/>
                    <a:pt x="2223" y="519"/>
                    <a:pt x="2264" y="442"/>
                  </a:cubicBezTo>
                  <a:cubicBezTo>
                    <a:pt x="2318" y="332"/>
                    <a:pt x="2274" y="199"/>
                    <a:pt x="2162" y="141"/>
                  </a:cubicBezTo>
                  <a:cubicBezTo>
                    <a:pt x="2142" y="131"/>
                    <a:pt x="1870" y="1"/>
                    <a:pt x="1415" y="1"/>
                  </a:cubicBezTo>
                  <a:close/>
                </a:path>
              </a:pathLst>
            </a:custGeom>
            <a:solidFill>
              <a:srgbClr val="E8EEE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9" name="Google Shape;516;p25">
              <a:extLst>
                <a:ext uri="{FF2B5EF4-FFF2-40B4-BE49-F238E27FC236}">
                  <a16:creationId xmlns:a16="http://schemas.microsoft.com/office/drawing/2014/main" xmlns="" id="{91FB39FD-4E79-469C-85F1-2FD14DE98E89}"/>
                </a:ext>
              </a:extLst>
            </p:cNvPr>
            <p:cNvSpPr/>
            <p:nvPr/>
          </p:nvSpPr>
          <p:spPr>
            <a:xfrm flipH="1">
              <a:off x="7553666" y="4638760"/>
              <a:ext cx="226570" cy="128292"/>
            </a:xfrm>
            <a:custGeom>
              <a:avLst/>
              <a:gdLst/>
              <a:ahLst/>
              <a:cxnLst/>
              <a:rect l="l" t="t" r="r" b="b"/>
              <a:pathLst>
                <a:path w="5692" h="3223" extrusionOk="0">
                  <a:moveTo>
                    <a:pt x="2906" y="0"/>
                  </a:moveTo>
                  <a:cubicBezTo>
                    <a:pt x="2885" y="0"/>
                    <a:pt x="2865" y="0"/>
                    <a:pt x="2844" y="1"/>
                  </a:cubicBezTo>
                  <a:cubicBezTo>
                    <a:pt x="1" y="52"/>
                    <a:pt x="1" y="3223"/>
                    <a:pt x="1" y="3223"/>
                  </a:cubicBezTo>
                  <a:lnTo>
                    <a:pt x="5691" y="3223"/>
                  </a:lnTo>
                  <a:cubicBezTo>
                    <a:pt x="5691" y="3223"/>
                    <a:pt x="5691" y="0"/>
                    <a:pt x="2906" y="0"/>
                  </a:cubicBezTo>
                  <a:close/>
                </a:path>
              </a:pathLst>
            </a:custGeom>
            <a:solidFill>
              <a:srgbClr val="E8EEE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0" name="Google Shape;517;p25">
              <a:extLst>
                <a:ext uri="{FF2B5EF4-FFF2-40B4-BE49-F238E27FC236}">
                  <a16:creationId xmlns:a16="http://schemas.microsoft.com/office/drawing/2014/main" xmlns="" id="{31572F42-3618-4D96-B01A-EDEF6CD22A70}"/>
                </a:ext>
              </a:extLst>
            </p:cNvPr>
            <p:cNvSpPr/>
            <p:nvPr/>
          </p:nvSpPr>
          <p:spPr>
            <a:xfrm flipH="1">
              <a:off x="7545268" y="4746634"/>
              <a:ext cx="278157" cy="50473"/>
            </a:xfrm>
            <a:custGeom>
              <a:avLst/>
              <a:gdLst/>
              <a:ahLst/>
              <a:cxnLst/>
              <a:rect l="l" t="t" r="r" b="b"/>
              <a:pathLst>
                <a:path w="6988" h="1268" extrusionOk="0">
                  <a:moveTo>
                    <a:pt x="27" y="1"/>
                  </a:moveTo>
                  <a:cubicBezTo>
                    <a:pt x="14" y="1"/>
                    <a:pt x="0" y="15"/>
                    <a:pt x="0" y="32"/>
                  </a:cubicBezTo>
                  <a:lnTo>
                    <a:pt x="0" y="1240"/>
                  </a:lnTo>
                  <a:cubicBezTo>
                    <a:pt x="0" y="1258"/>
                    <a:pt x="14" y="1268"/>
                    <a:pt x="27" y="1268"/>
                  </a:cubicBezTo>
                  <a:lnTo>
                    <a:pt x="6961" y="1268"/>
                  </a:lnTo>
                  <a:cubicBezTo>
                    <a:pt x="6974" y="1268"/>
                    <a:pt x="6988" y="1258"/>
                    <a:pt x="6988" y="1240"/>
                  </a:cubicBezTo>
                  <a:lnTo>
                    <a:pt x="6988" y="32"/>
                  </a:lnTo>
                  <a:cubicBezTo>
                    <a:pt x="6988" y="15"/>
                    <a:pt x="6974" y="1"/>
                    <a:pt x="6961" y="1"/>
                  </a:cubicBezTo>
                  <a:close/>
                </a:path>
              </a:pathLst>
            </a:custGeom>
            <a:solidFill>
              <a:srgbClr val="E1E5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1" name="Google Shape;518;p25">
              <a:extLst>
                <a:ext uri="{FF2B5EF4-FFF2-40B4-BE49-F238E27FC236}">
                  <a16:creationId xmlns:a16="http://schemas.microsoft.com/office/drawing/2014/main" xmlns="" id="{14A45977-15DF-4889-827F-0C54395FB48B}"/>
                </a:ext>
              </a:extLst>
            </p:cNvPr>
            <p:cNvSpPr/>
            <p:nvPr/>
          </p:nvSpPr>
          <p:spPr>
            <a:xfrm flipH="1">
              <a:off x="8353164" y="1619126"/>
              <a:ext cx="147239" cy="127257"/>
            </a:xfrm>
            <a:custGeom>
              <a:avLst/>
              <a:gdLst/>
              <a:ahLst/>
              <a:cxnLst/>
              <a:rect l="l" t="t" r="r" b="b"/>
              <a:pathLst>
                <a:path w="3699" h="3197" extrusionOk="0">
                  <a:moveTo>
                    <a:pt x="3164" y="1"/>
                  </a:moveTo>
                  <a:cubicBezTo>
                    <a:pt x="3114" y="1"/>
                    <a:pt x="3061" y="12"/>
                    <a:pt x="3008" y="36"/>
                  </a:cubicBezTo>
                  <a:cubicBezTo>
                    <a:pt x="1786" y="607"/>
                    <a:pt x="792" y="1528"/>
                    <a:pt x="144" y="2693"/>
                  </a:cubicBezTo>
                  <a:cubicBezTo>
                    <a:pt x="0" y="2954"/>
                    <a:pt x="237" y="3196"/>
                    <a:pt x="467" y="3196"/>
                  </a:cubicBezTo>
                  <a:cubicBezTo>
                    <a:pt x="571" y="3196"/>
                    <a:pt x="673" y="3147"/>
                    <a:pt x="738" y="3030"/>
                  </a:cubicBezTo>
                  <a:cubicBezTo>
                    <a:pt x="1336" y="1958"/>
                    <a:pt x="2226" y="1139"/>
                    <a:pt x="3353" y="613"/>
                  </a:cubicBezTo>
                  <a:cubicBezTo>
                    <a:pt x="3698" y="454"/>
                    <a:pt x="3484" y="1"/>
                    <a:pt x="3164" y="1"/>
                  </a:cubicBezTo>
                  <a:close/>
                </a:path>
              </a:pathLst>
            </a:custGeom>
            <a:solidFill>
              <a:srgbClr val="FF7A2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2" name="Google Shape;519;p25">
              <a:extLst>
                <a:ext uri="{FF2B5EF4-FFF2-40B4-BE49-F238E27FC236}">
                  <a16:creationId xmlns:a16="http://schemas.microsoft.com/office/drawing/2014/main" xmlns="" id="{344338B0-7E60-458C-BBE5-2E5850288AE1}"/>
                </a:ext>
              </a:extLst>
            </p:cNvPr>
            <p:cNvSpPr/>
            <p:nvPr/>
          </p:nvSpPr>
          <p:spPr>
            <a:xfrm flipH="1">
              <a:off x="8304161" y="1597989"/>
              <a:ext cx="35227" cy="26669"/>
            </a:xfrm>
            <a:custGeom>
              <a:avLst/>
              <a:gdLst/>
              <a:ahLst/>
              <a:cxnLst/>
              <a:rect l="l" t="t" r="r" b="b"/>
              <a:pathLst>
                <a:path w="885" h="670" extrusionOk="0">
                  <a:moveTo>
                    <a:pt x="441" y="1"/>
                  </a:moveTo>
                  <a:cubicBezTo>
                    <a:pt x="1" y="1"/>
                    <a:pt x="1" y="670"/>
                    <a:pt x="441" y="670"/>
                  </a:cubicBezTo>
                  <a:cubicBezTo>
                    <a:pt x="881" y="670"/>
                    <a:pt x="885" y="1"/>
                    <a:pt x="441" y="1"/>
                  </a:cubicBezTo>
                  <a:close/>
                </a:path>
              </a:pathLst>
            </a:custGeom>
            <a:solidFill>
              <a:srgbClr val="FF7A2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3" name="Google Shape;520;p25">
              <a:extLst>
                <a:ext uri="{FF2B5EF4-FFF2-40B4-BE49-F238E27FC236}">
                  <a16:creationId xmlns:a16="http://schemas.microsoft.com/office/drawing/2014/main" xmlns="" id="{9664921E-3FB2-4457-A877-4C7CF708ABDF}"/>
                </a:ext>
              </a:extLst>
            </p:cNvPr>
            <p:cNvSpPr/>
            <p:nvPr/>
          </p:nvSpPr>
          <p:spPr>
            <a:xfrm flipH="1">
              <a:off x="7094404" y="1931204"/>
              <a:ext cx="1082059" cy="831646"/>
            </a:xfrm>
            <a:custGeom>
              <a:avLst/>
              <a:gdLst/>
              <a:ahLst/>
              <a:cxnLst/>
              <a:rect l="l" t="t" r="r" b="b"/>
              <a:pathLst>
                <a:path w="27184" h="20893" extrusionOk="0">
                  <a:moveTo>
                    <a:pt x="12803" y="1"/>
                  </a:moveTo>
                  <a:cubicBezTo>
                    <a:pt x="11890" y="1"/>
                    <a:pt x="10899" y="184"/>
                    <a:pt x="9883" y="717"/>
                  </a:cubicBezTo>
                  <a:cubicBezTo>
                    <a:pt x="6620" y="2428"/>
                    <a:pt x="6380" y="8889"/>
                    <a:pt x="7480" y="11640"/>
                  </a:cubicBezTo>
                  <a:cubicBezTo>
                    <a:pt x="8379" y="13898"/>
                    <a:pt x="8253" y="15016"/>
                    <a:pt x="7711" y="15016"/>
                  </a:cubicBezTo>
                  <a:cubicBezTo>
                    <a:pt x="7592" y="15016"/>
                    <a:pt x="7454" y="14962"/>
                    <a:pt x="7302" y="14856"/>
                  </a:cubicBezTo>
                  <a:cubicBezTo>
                    <a:pt x="6545" y="14326"/>
                    <a:pt x="5105" y="13223"/>
                    <a:pt x="3715" y="13223"/>
                  </a:cubicBezTo>
                  <a:cubicBezTo>
                    <a:pt x="2867" y="13223"/>
                    <a:pt x="2038" y="13634"/>
                    <a:pt x="1393" y="14835"/>
                  </a:cubicBezTo>
                  <a:cubicBezTo>
                    <a:pt x="1" y="17434"/>
                    <a:pt x="2926" y="18997"/>
                    <a:pt x="6045" y="18997"/>
                  </a:cubicBezTo>
                  <a:cubicBezTo>
                    <a:pt x="6633" y="18997"/>
                    <a:pt x="7229" y="18941"/>
                    <a:pt x="7804" y="18826"/>
                  </a:cubicBezTo>
                  <a:cubicBezTo>
                    <a:pt x="8501" y="18687"/>
                    <a:pt x="9062" y="18630"/>
                    <a:pt x="9515" y="18630"/>
                  </a:cubicBezTo>
                  <a:cubicBezTo>
                    <a:pt x="11415" y="18630"/>
                    <a:pt x="11395" y="19630"/>
                    <a:pt x="11395" y="19724"/>
                  </a:cubicBezTo>
                  <a:cubicBezTo>
                    <a:pt x="11395" y="19829"/>
                    <a:pt x="11205" y="20892"/>
                    <a:pt x="13721" y="20892"/>
                  </a:cubicBezTo>
                  <a:cubicBezTo>
                    <a:pt x="14000" y="20892"/>
                    <a:pt x="14312" y="20879"/>
                    <a:pt x="14662" y="20850"/>
                  </a:cubicBezTo>
                  <a:cubicBezTo>
                    <a:pt x="18165" y="20564"/>
                    <a:pt x="17834" y="19349"/>
                    <a:pt x="17834" y="19349"/>
                  </a:cubicBezTo>
                  <a:cubicBezTo>
                    <a:pt x="17834" y="19349"/>
                    <a:pt x="21841" y="18915"/>
                    <a:pt x="23650" y="17727"/>
                  </a:cubicBezTo>
                  <a:cubicBezTo>
                    <a:pt x="25459" y="16539"/>
                    <a:pt x="27183" y="14249"/>
                    <a:pt x="26767" y="11033"/>
                  </a:cubicBezTo>
                  <a:cubicBezTo>
                    <a:pt x="26350" y="7817"/>
                    <a:pt x="26350" y="2223"/>
                    <a:pt x="23118" y="775"/>
                  </a:cubicBezTo>
                  <a:cubicBezTo>
                    <a:pt x="22118" y="327"/>
                    <a:pt x="21267" y="173"/>
                    <a:pt x="20539" y="173"/>
                  </a:cubicBezTo>
                  <a:cubicBezTo>
                    <a:pt x="19736" y="173"/>
                    <a:pt x="19082" y="360"/>
                    <a:pt x="18540" y="546"/>
                  </a:cubicBezTo>
                  <a:cubicBezTo>
                    <a:pt x="17997" y="733"/>
                    <a:pt x="17569" y="919"/>
                    <a:pt x="17209" y="919"/>
                  </a:cubicBezTo>
                  <a:cubicBezTo>
                    <a:pt x="17200" y="919"/>
                    <a:pt x="17191" y="919"/>
                    <a:pt x="17182" y="918"/>
                  </a:cubicBezTo>
                  <a:cubicBezTo>
                    <a:pt x="16467" y="900"/>
                    <a:pt x="14823" y="1"/>
                    <a:pt x="12803" y="1"/>
                  </a:cubicBezTo>
                  <a:close/>
                </a:path>
              </a:pathLst>
            </a:custGeom>
            <a:solidFill>
              <a:srgbClr val="FFB3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4" name="Google Shape;521;p25">
              <a:extLst>
                <a:ext uri="{FF2B5EF4-FFF2-40B4-BE49-F238E27FC236}">
                  <a16:creationId xmlns:a16="http://schemas.microsoft.com/office/drawing/2014/main" xmlns="" id="{2919E020-9755-4F45-BE25-ADFCA9ED32F4}"/>
                </a:ext>
              </a:extLst>
            </p:cNvPr>
            <p:cNvSpPr/>
            <p:nvPr/>
          </p:nvSpPr>
          <p:spPr>
            <a:xfrm flipH="1">
              <a:off x="7899656" y="2527377"/>
              <a:ext cx="138203" cy="87054"/>
            </a:xfrm>
            <a:custGeom>
              <a:avLst/>
              <a:gdLst/>
              <a:ahLst/>
              <a:cxnLst/>
              <a:rect l="l" t="t" r="r" b="b"/>
              <a:pathLst>
                <a:path w="3472" h="2187" extrusionOk="0">
                  <a:moveTo>
                    <a:pt x="1826" y="1"/>
                  </a:moveTo>
                  <a:cubicBezTo>
                    <a:pt x="1618" y="1"/>
                    <a:pt x="1438" y="34"/>
                    <a:pt x="1301" y="71"/>
                  </a:cubicBezTo>
                  <a:cubicBezTo>
                    <a:pt x="670" y="244"/>
                    <a:pt x="141" y="719"/>
                    <a:pt x="18" y="1227"/>
                  </a:cubicBezTo>
                  <a:cubicBezTo>
                    <a:pt x="1" y="1285"/>
                    <a:pt x="42" y="1347"/>
                    <a:pt x="103" y="1361"/>
                  </a:cubicBezTo>
                  <a:cubicBezTo>
                    <a:pt x="111" y="1363"/>
                    <a:pt x="120" y="1364"/>
                    <a:pt x="128" y="1364"/>
                  </a:cubicBezTo>
                  <a:cubicBezTo>
                    <a:pt x="180" y="1364"/>
                    <a:pt x="228" y="1329"/>
                    <a:pt x="240" y="1279"/>
                  </a:cubicBezTo>
                  <a:cubicBezTo>
                    <a:pt x="345" y="846"/>
                    <a:pt x="806" y="439"/>
                    <a:pt x="1362" y="285"/>
                  </a:cubicBezTo>
                  <a:cubicBezTo>
                    <a:pt x="1482" y="253"/>
                    <a:pt x="1640" y="225"/>
                    <a:pt x="1822" y="225"/>
                  </a:cubicBezTo>
                  <a:cubicBezTo>
                    <a:pt x="2125" y="225"/>
                    <a:pt x="2495" y="305"/>
                    <a:pt x="2865" y="583"/>
                  </a:cubicBezTo>
                  <a:cubicBezTo>
                    <a:pt x="2520" y="589"/>
                    <a:pt x="1973" y="651"/>
                    <a:pt x="1666" y="934"/>
                  </a:cubicBezTo>
                  <a:cubicBezTo>
                    <a:pt x="1506" y="1087"/>
                    <a:pt x="1431" y="1279"/>
                    <a:pt x="1441" y="1511"/>
                  </a:cubicBezTo>
                  <a:cubicBezTo>
                    <a:pt x="1451" y="1788"/>
                    <a:pt x="1551" y="1982"/>
                    <a:pt x="1735" y="2095"/>
                  </a:cubicBezTo>
                  <a:cubicBezTo>
                    <a:pt x="1850" y="2163"/>
                    <a:pt x="1987" y="2187"/>
                    <a:pt x="2120" y="2187"/>
                  </a:cubicBezTo>
                  <a:cubicBezTo>
                    <a:pt x="2431" y="2187"/>
                    <a:pt x="2728" y="2057"/>
                    <a:pt x="2745" y="2050"/>
                  </a:cubicBezTo>
                  <a:cubicBezTo>
                    <a:pt x="2803" y="2023"/>
                    <a:pt x="2830" y="1958"/>
                    <a:pt x="2803" y="1900"/>
                  </a:cubicBezTo>
                  <a:cubicBezTo>
                    <a:pt x="2783" y="1859"/>
                    <a:pt x="2740" y="1836"/>
                    <a:pt x="2697" y="1836"/>
                  </a:cubicBezTo>
                  <a:cubicBezTo>
                    <a:pt x="2682" y="1836"/>
                    <a:pt x="2667" y="1839"/>
                    <a:pt x="2653" y="1845"/>
                  </a:cubicBezTo>
                  <a:cubicBezTo>
                    <a:pt x="2555" y="1887"/>
                    <a:pt x="2326" y="1964"/>
                    <a:pt x="2117" y="1964"/>
                  </a:cubicBezTo>
                  <a:cubicBezTo>
                    <a:pt x="2020" y="1964"/>
                    <a:pt x="1927" y="1948"/>
                    <a:pt x="1854" y="1903"/>
                  </a:cubicBezTo>
                  <a:cubicBezTo>
                    <a:pt x="1742" y="1835"/>
                    <a:pt x="1677" y="1698"/>
                    <a:pt x="1666" y="1501"/>
                  </a:cubicBezTo>
                  <a:cubicBezTo>
                    <a:pt x="1660" y="1333"/>
                    <a:pt x="1710" y="1204"/>
                    <a:pt x="1827" y="1098"/>
                  </a:cubicBezTo>
                  <a:cubicBezTo>
                    <a:pt x="2096" y="845"/>
                    <a:pt x="2635" y="807"/>
                    <a:pt x="2940" y="807"/>
                  </a:cubicBezTo>
                  <a:cubicBezTo>
                    <a:pt x="3073" y="807"/>
                    <a:pt x="3162" y="814"/>
                    <a:pt x="3165" y="814"/>
                  </a:cubicBezTo>
                  <a:lnTo>
                    <a:pt x="3472" y="841"/>
                  </a:lnTo>
                  <a:lnTo>
                    <a:pt x="3257" y="627"/>
                  </a:lnTo>
                  <a:cubicBezTo>
                    <a:pt x="2759" y="132"/>
                    <a:pt x="2239" y="1"/>
                    <a:pt x="1826" y="1"/>
                  </a:cubicBezTo>
                  <a:close/>
                </a:path>
              </a:pathLst>
            </a:custGeom>
            <a:solidFill>
              <a:srgbClr val="DD837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5" name="Google Shape;522;p25">
              <a:extLst>
                <a:ext uri="{FF2B5EF4-FFF2-40B4-BE49-F238E27FC236}">
                  <a16:creationId xmlns:a16="http://schemas.microsoft.com/office/drawing/2014/main" xmlns="" id="{6450EEBB-CE5B-43CC-AAB2-14EDB783A474}"/>
                </a:ext>
              </a:extLst>
            </p:cNvPr>
            <p:cNvSpPr/>
            <p:nvPr/>
          </p:nvSpPr>
          <p:spPr>
            <a:xfrm flipH="1">
              <a:off x="7496345" y="2186957"/>
              <a:ext cx="206190" cy="148592"/>
            </a:xfrm>
            <a:custGeom>
              <a:avLst/>
              <a:gdLst/>
              <a:ahLst/>
              <a:cxnLst/>
              <a:rect l="l" t="t" r="r" b="b"/>
              <a:pathLst>
                <a:path w="5180" h="3733" extrusionOk="0">
                  <a:moveTo>
                    <a:pt x="3686" y="0"/>
                  </a:moveTo>
                  <a:cubicBezTo>
                    <a:pt x="2638" y="0"/>
                    <a:pt x="2201" y="1538"/>
                    <a:pt x="1346" y="2215"/>
                  </a:cubicBezTo>
                  <a:cubicBezTo>
                    <a:pt x="357" y="2997"/>
                    <a:pt x="278" y="2580"/>
                    <a:pt x="141" y="2839"/>
                  </a:cubicBezTo>
                  <a:cubicBezTo>
                    <a:pt x="1" y="3118"/>
                    <a:pt x="474" y="3733"/>
                    <a:pt x="1391" y="3733"/>
                  </a:cubicBezTo>
                  <a:cubicBezTo>
                    <a:pt x="1788" y="3733"/>
                    <a:pt x="2268" y="3618"/>
                    <a:pt x="2818" y="3310"/>
                  </a:cubicBezTo>
                  <a:cubicBezTo>
                    <a:pt x="4637" y="2294"/>
                    <a:pt x="5180" y="532"/>
                    <a:pt x="4234" y="126"/>
                  </a:cubicBezTo>
                  <a:cubicBezTo>
                    <a:pt x="4033" y="39"/>
                    <a:pt x="3852" y="0"/>
                    <a:pt x="3686" y="0"/>
                  </a:cubicBezTo>
                  <a:close/>
                </a:path>
              </a:pathLst>
            </a:custGeom>
            <a:solidFill>
              <a:srgbClr val="4D372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6" name="Google Shape;523;p25">
              <a:extLst>
                <a:ext uri="{FF2B5EF4-FFF2-40B4-BE49-F238E27FC236}">
                  <a16:creationId xmlns:a16="http://schemas.microsoft.com/office/drawing/2014/main" xmlns="" id="{7B8FB697-3EB5-4FC6-AAB3-92E487F2F5DB}"/>
                </a:ext>
              </a:extLst>
            </p:cNvPr>
            <p:cNvSpPr/>
            <p:nvPr/>
          </p:nvSpPr>
          <p:spPr>
            <a:xfrm flipH="1">
              <a:off x="7518594" y="2417950"/>
              <a:ext cx="107951" cy="19584"/>
            </a:xfrm>
            <a:custGeom>
              <a:avLst/>
              <a:gdLst/>
              <a:ahLst/>
              <a:cxnLst/>
              <a:rect l="l" t="t" r="r" b="b"/>
              <a:pathLst>
                <a:path w="2712" h="492" extrusionOk="0">
                  <a:moveTo>
                    <a:pt x="735" y="1"/>
                  </a:moveTo>
                  <a:cubicBezTo>
                    <a:pt x="386" y="1"/>
                    <a:pt x="135" y="19"/>
                    <a:pt x="110" y="20"/>
                  </a:cubicBezTo>
                  <a:cubicBezTo>
                    <a:pt x="45" y="27"/>
                    <a:pt x="0" y="82"/>
                    <a:pt x="4" y="143"/>
                  </a:cubicBezTo>
                  <a:cubicBezTo>
                    <a:pt x="11" y="202"/>
                    <a:pt x="62" y="246"/>
                    <a:pt x="121" y="246"/>
                  </a:cubicBezTo>
                  <a:cubicBezTo>
                    <a:pt x="123" y="246"/>
                    <a:pt x="125" y="245"/>
                    <a:pt x="127" y="245"/>
                  </a:cubicBezTo>
                  <a:cubicBezTo>
                    <a:pt x="134" y="244"/>
                    <a:pt x="388" y="225"/>
                    <a:pt x="744" y="225"/>
                  </a:cubicBezTo>
                  <a:cubicBezTo>
                    <a:pt x="1277" y="225"/>
                    <a:pt x="2038" y="268"/>
                    <a:pt x="2537" y="481"/>
                  </a:cubicBezTo>
                  <a:cubicBezTo>
                    <a:pt x="2551" y="488"/>
                    <a:pt x="2568" y="491"/>
                    <a:pt x="2581" y="491"/>
                  </a:cubicBezTo>
                  <a:cubicBezTo>
                    <a:pt x="2626" y="491"/>
                    <a:pt x="2670" y="467"/>
                    <a:pt x="2687" y="423"/>
                  </a:cubicBezTo>
                  <a:cubicBezTo>
                    <a:pt x="2711" y="368"/>
                    <a:pt x="2687" y="304"/>
                    <a:pt x="2629" y="277"/>
                  </a:cubicBezTo>
                  <a:cubicBezTo>
                    <a:pt x="2085" y="46"/>
                    <a:pt x="1287" y="1"/>
                    <a:pt x="735" y="1"/>
                  </a:cubicBezTo>
                  <a:close/>
                </a:path>
              </a:pathLst>
            </a:custGeom>
            <a:solidFill>
              <a:srgbClr val="DD837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7" name="Google Shape;524;p25">
              <a:extLst>
                <a:ext uri="{FF2B5EF4-FFF2-40B4-BE49-F238E27FC236}">
                  <a16:creationId xmlns:a16="http://schemas.microsoft.com/office/drawing/2014/main" xmlns="" id="{C7781893-0B07-4790-BF56-CEBE15DDEFB6}"/>
                </a:ext>
              </a:extLst>
            </p:cNvPr>
            <p:cNvSpPr/>
            <p:nvPr/>
          </p:nvSpPr>
          <p:spPr>
            <a:xfrm flipH="1">
              <a:off x="7209899" y="2362342"/>
              <a:ext cx="60225" cy="19465"/>
            </a:xfrm>
            <a:custGeom>
              <a:avLst/>
              <a:gdLst/>
              <a:ahLst/>
              <a:cxnLst/>
              <a:rect l="l" t="t" r="r" b="b"/>
              <a:pathLst>
                <a:path w="1513" h="489" extrusionOk="0">
                  <a:moveTo>
                    <a:pt x="1384" y="1"/>
                  </a:moveTo>
                  <a:cubicBezTo>
                    <a:pt x="1348" y="1"/>
                    <a:pt x="1313" y="16"/>
                    <a:pt x="1291" y="45"/>
                  </a:cubicBezTo>
                  <a:cubicBezTo>
                    <a:pt x="1199" y="168"/>
                    <a:pt x="1082" y="240"/>
                    <a:pt x="943" y="256"/>
                  </a:cubicBezTo>
                  <a:cubicBezTo>
                    <a:pt x="913" y="260"/>
                    <a:pt x="884" y="262"/>
                    <a:pt x="854" y="262"/>
                  </a:cubicBezTo>
                  <a:cubicBezTo>
                    <a:pt x="528" y="262"/>
                    <a:pt x="201" y="24"/>
                    <a:pt x="198" y="24"/>
                  </a:cubicBezTo>
                  <a:cubicBezTo>
                    <a:pt x="177" y="9"/>
                    <a:pt x="153" y="2"/>
                    <a:pt x="129" y="2"/>
                  </a:cubicBezTo>
                  <a:cubicBezTo>
                    <a:pt x="94" y="2"/>
                    <a:pt x="60" y="17"/>
                    <a:pt x="38" y="45"/>
                  </a:cubicBezTo>
                  <a:cubicBezTo>
                    <a:pt x="1" y="92"/>
                    <a:pt x="11" y="164"/>
                    <a:pt x="58" y="202"/>
                  </a:cubicBezTo>
                  <a:cubicBezTo>
                    <a:pt x="75" y="212"/>
                    <a:pt x="451" y="489"/>
                    <a:pt x="857" y="489"/>
                  </a:cubicBezTo>
                  <a:cubicBezTo>
                    <a:pt x="895" y="489"/>
                    <a:pt x="936" y="486"/>
                    <a:pt x="973" y="478"/>
                  </a:cubicBezTo>
                  <a:cubicBezTo>
                    <a:pt x="1175" y="451"/>
                    <a:pt x="1345" y="349"/>
                    <a:pt x="1475" y="178"/>
                  </a:cubicBezTo>
                  <a:cubicBezTo>
                    <a:pt x="1512" y="130"/>
                    <a:pt x="1502" y="59"/>
                    <a:pt x="1451" y="21"/>
                  </a:cubicBezTo>
                  <a:cubicBezTo>
                    <a:pt x="1431" y="7"/>
                    <a:pt x="1407" y="1"/>
                    <a:pt x="1384" y="1"/>
                  </a:cubicBezTo>
                  <a:close/>
                </a:path>
              </a:pathLst>
            </a:custGeom>
            <a:solidFill>
              <a:srgbClr val="DD837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8" name="Google Shape;525;p25">
              <a:extLst>
                <a:ext uri="{FF2B5EF4-FFF2-40B4-BE49-F238E27FC236}">
                  <a16:creationId xmlns:a16="http://schemas.microsoft.com/office/drawing/2014/main" xmlns="" id="{DEFAAF70-51D9-450B-837F-3ED59956FE1E}"/>
                </a:ext>
              </a:extLst>
            </p:cNvPr>
            <p:cNvSpPr/>
            <p:nvPr/>
          </p:nvSpPr>
          <p:spPr>
            <a:xfrm flipH="1">
              <a:off x="7408292" y="2476027"/>
              <a:ext cx="72047" cy="43825"/>
            </a:xfrm>
            <a:custGeom>
              <a:avLst/>
              <a:gdLst/>
              <a:ahLst/>
              <a:cxnLst/>
              <a:rect l="l" t="t" r="r" b="b"/>
              <a:pathLst>
                <a:path w="1810" h="1101" extrusionOk="0">
                  <a:moveTo>
                    <a:pt x="152" y="1"/>
                  </a:moveTo>
                  <a:cubicBezTo>
                    <a:pt x="93" y="1"/>
                    <a:pt x="45" y="43"/>
                    <a:pt x="42" y="100"/>
                  </a:cubicBezTo>
                  <a:cubicBezTo>
                    <a:pt x="38" y="118"/>
                    <a:pt x="1" y="527"/>
                    <a:pt x="321" y="821"/>
                  </a:cubicBezTo>
                  <a:cubicBezTo>
                    <a:pt x="526" y="1009"/>
                    <a:pt x="823" y="1101"/>
                    <a:pt x="1209" y="1101"/>
                  </a:cubicBezTo>
                  <a:cubicBezTo>
                    <a:pt x="1362" y="1101"/>
                    <a:pt x="1526" y="1087"/>
                    <a:pt x="1707" y="1057"/>
                  </a:cubicBezTo>
                  <a:cubicBezTo>
                    <a:pt x="1769" y="1046"/>
                    <a:pt x="1810" y="989"/>
                    <a:pt x="1800" y="930"/>
                  </a:cubicBezTo>
                  <a:cubicBezTo>
                    <a:pt x="1790" y="876"/>
                    <a:pt x="1744" y="836"/>
                    <a:pt x="1691" y="836"/>
                  </a:cubicBezTo>
                  <a:cubicBezTo>
                    <a:pt x="1684" y="836"/>
                    <a:pt x="1677" y="836"/>
                    <a:pt x="1670" y="838"/>
                  </a:cubicBezTo>
                  <a:cubicBezTo>
                    <a:pt x="1501" y="865"/>
                    <a:pt x="1346" y="878"/>
                    <a:pt x="1207" y="878"/>
                  </a:cubicBezTo>
                  <a:cubicBezTo>
                    <a:pt x="884" y="878"/>
                    <a:pt x="641" y="806"/>
                    <a:pt x="482" y="661"/>
                  </a:cubicBezTo>
                  <a:cubicBezTo>
                    <a:pt x="243" y="442"/>
                    <a:pt x="267" y="128"/>
                    <a:pt x="267" y="124"/>
                  </a:cubicBezTo>
                  <a:cubicBezTo>
                    <a:pt x="274" y="63"/>
                    <a:pt x="229" y="9"/>
                    <a:pt x="165" y="1"/>
                  </a:cubicBezTo>
                  <a:cubicBezTo>
                    <a:pt x="160" y="1"/>
                    <a:pt x="156" y="1"/>
                    <a:pt x="152" y="1"/>
                  </a:cubicBezTo>
                  <a:close/>
                </a:path>
              </a:pathLst>
            </a:custGeom>
            <a:solidFill>
              <a:srgbClr val="DD837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9" name="Google Shape;526;p25">
              <a:extLst>
                <a:ext uri="{FF2B5EF4-FFF2-40B4-BE49-F238E27FC236}">
                  <a16:creationId xmlns:a16="http://schemas.microsoft.com/office/drawing/2014/main" xmlns="" id="{024E5EF1-CD09-43A7-9F17-49574E84EF30}"/>
                </a:ext>
              </a:extLst>
            </p:cNvPr>
            <p:cNvSpPr/>
            <p:nvPr/>
          </p:nvSpPr>
          <p:spPr>
            <a:xfrm flipH="1">
              <a:off x="7429229" y="2536652"/>
              <a:ext cx="37098" cy="19903"/>
            </a:xfrm>
            <a:custGeom>
              <a:avLst/>
              <a:gdLst/>
              <a:ahLst/>
              <a:cxnLst/>
              <a:rect l="l" t="t" r="r" b="b"/>
              <a:pathLst>
                <a:path w="932" h="500" extrusionOk="0">
                  <a:moveTo>
                    <a:pt x="128" y="0"/>
                  </a:moveTo>
                  <a:cubicBezTo>
                    <a:pt x="95" y="0"/>
                    <a:pt x="63" y="13"/>
                    <a:pt x="41" y="39"/>
                  </a:cubicBezTo>
                  <a:cubicBezTo>
                    <a:pt x="0" y="87"/>
                    <a:pt x="7" y="155"/>
                    <a:pt x="55" y="196"/>
                  </a:cubicBezTo>
                  <a:cubicBezTo>
                    <a:pt x="92" y="230"/>
                    <a:pt x="420" y="499"/>
                    <a:pt x="741" y="499"/>
                  </a:cubicBezTo>
                  <a:cubicBezTo>
                    <a:pt x="768" y="499"/>
                    <a:pt x="799" y="496"/>
                    <a:pt x="826" y="493"/>
                  </a:cubicBezTo>
                  <a:cubicBezTo>
                    <a:pt x="887" y="482"/>
                    <a:pt x="932" y="424"/>
                    <a:pt x="919" y="363"/>
                  </a:cubicBezTo>
                  <a:cubicBezTo>
                    <a:pt x="909" y="308"/>
                    <a:pt x="862" y="269"/>
                    <a:pt x="808" y="269"/>
                  </a:cubicBezTo>
                  <a:cubicBezTo>
                    <a:pt x="801" y="269"/>
                    <a:pt x="795" y="270"/>
                    <a:pt x="788" y="271"/>
                  </a:cubicBezTo>
                  <a:cubicBezTo>
                    <a:pt x="772" y="274"/>
                    <a:pt x="756" y="275"/>
                    <a:pt x="739" y="275"/>
                  </a:cubicBezTo>
                  <a:cubicBezTo>
                    <a:pt x="540" y="275"/>
                    <a:pt x="290" y="101"/>
                    <a:pt x="205" y="28"/>
                  </a:cubicBezTo>
                  <a:cubicBezTo>
                    <a:pt x="183" y="10"/>
                    <a:pt x="155" y="0"/>
                    <a:pt x="128" y="0"/>
                  </a:cubicBezTo>
                  <a:close/>
                </a:path>
              </a:pathLst>
            </a:custGeom>
            <a:solidFill>
              <a:srgbClr val="DD837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0" name="Google Shape;527;p25">
              <a:extLst>
                <a:ext uri="{FF2B5EF4-FFF2-40B4-BE49-F238E27FC236}">
                  <a16:creationId xmlns:a16="http://schemas.microsoft.com/office/drawing/2014/main" xmlns="" id="{E4F7793C-002E-4E0D-AB1F-428F1DB678DD}"/>
                </a:ext>
              </a:extLst>
            </p:cNvPr>
            <p:cNvSpPr/>
            <p:nvPr/>
          </p:nvSpPr>
          <p:spPr>
            <a:xfrm flipH="1">
              <a:off x="7484922" y="2482874"/>
              <a:ext cx="259568" cy="146801"/>
            </a:xfrm>
            <a:custGeom>
              <a:avLst/>
              <a:gdLst/>
              <a:ahLst/>
              <a:cxnLst/>
              <a:rect l="l" t="t" r="r" b="b"/>
              <a:pathLst>
                <a:path w="6521" h="3688" extrusionOk="0">
                  <a:moveTo>
                    <a:pt x="6084" y="1"/>
                  </a:moveTo>
                  <a:cubicBezTo>
                    <a:pt x="4779" y="182"/>
                    <a:pt x="1277" y="563"/>
                    <a:pt x="448" y="563"/>
                  </a:cubicBezTo>
                  <a:lnTo>
                    <a:pt x="396" y="563"/>
                  </a:lnTo>
                  <a:cubicBezTo>
                    <a:pt x="308" y="560"/>
                    <a:pt x="219" y="554"/>
                    <a:pt x="130" y="540"/>
                  </a:cubicBezTo>
                  <a:cubicBezTo>
                    <a:pt x="45" y="758"/>
                    <a:pt x="1" y="990"/>
                    <a:pt x="1" y="1229"/>
                  </a:cubicBezTo>
                  <a:cubicBezTo>
                    <a:pt x="1" y="2588"/>
                    <a:pt x="1458" y="3687"/>
                    <a:pt x="3261" y="3687"/>
                  </a:cubicBezTo>
                  <a:cubicBezTo>
                    <a:pt x="5060" y="3687"/>
                    <a:pt x="6520" y="2588"/>
                    <a:pt x="6520" y="1229"/>
                  </a:cubicBezTo>
                  <a:cubicBezTo>
                    <a:pt x="6520" y="782"/>
                    <a:pt x="6360" y="362"/>
                    <a:pt x="6084" y="1"/>
                  </a:cubicBezTo>
                  <a:close/>
                </a:path>
              </a:pathLst>
            </a:custGeom>
            <a:solidFill>
              <a:srgbClr val="FFA37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1" name="Google Shape;528;p25">
              <a:extLst>
                <a:ext uri="{FF2B5EF4-FFF2-40B4-BE49-F238E27FC236}">
                  <a16:creationId xmlns:a16="http://schemas.microsoft.com/office/drawing/2014/main" xmlns="" id="{C0E71A6E-5900-44A8-9B9D-AC09BA16EAA0}"/>
                </a:ext>
              </a:extLst>
            </p:cNvPr>
            <p:cNvSpPr/>
            <p:nvPr/>
          </p:nvSpPr>
          <p:spPr>
            <a:xfrm flipH="1">
              <a:off x="7108636" y="2419662"/>
              <a:ext cx="174824" cy="151179"/>
            </a:xfrm>
            <a:custGeom>
              <a:avLst/>
              <a:gdLst/>
              <a:ahLst/>
              <a:cxnLst/>
              <a:rect l="l" t="t" r="r" b="b"/>
              <a:pathLst>
                <a:path w="4392" h="3798" extrusionOk="0">
                  <a:moveTo>
                    <a:pt x="4391" y="1"/>
                  </a:moveTo>
                  <a:cubicBezTo>
                    <a:pt x="3469" y="158"/>
                    <a:pt x="1534" y="496"/>
                    <a:pt x="383" y="571"/>
                  </a:cubicBezTo>
                  <a:cubicBezTo>
                    <a:pt x="86" y="1118"/>
                    <a:pt x="1" y="1718"/>
                    <a:pt x="192" y="2278"/>
                  </a:cubicBezTo>
                  <a:cubicBezTo>
                    <a:pt x="523" y="3230"/>
                    <a:pt x="1568" y="3797"/>
                    <a:pt x="2783" y="3797"/>
                  </a:cubicBezTo>
                  <a:cubicBezTo>
                    <a:pt x="2858" y="3797"/>
                    <a:pt x="2933" y="3793"/>
                    <a:pt x="3008" y="3790"/>
                  </a:cubicBezTo>
                  <a:cubicBezTo>
                    <a:pt x="3773" y="2794"/>
                    <a:pt x="4326" y="1524"/>
                    <a:pt x="4391" y="1"/>
                  </a:cubicBezTo>
                  <a:close/>
                </a:path>
              </a:pathLst>
            </a:custGeom>
            <a:solidFill>
              <a:srgbClr val="FFA37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2" name="Google Shape;529;p25">
              <a:extLst>
                <a:ext uri="{FF2B5EF4-FFF2-40B4-BE49-F238E27FC236}">
                  <a16:creationId xmlns:a16="http://schemas.microsoft.com/office/drawing/2014/main" xmlns="" id="{23CE3DFF-31AB-4BAF-989B-3451E56DDD4D}"/>
                </a:ext>
              </a:extLst>
            </p:cNvPr>
            <p:cNvSpPr/>
            <p:nvPr/>
          </p:nvSpPr>
          <p:spPr>
            <a:xfrm flipH="1">
              <a:off x="7539810" y="2358600"/>
              <a:ext cx="53339" cy="65201"/>
            </a:xfrm>
            <a:custGeom>
              <a:avLst/>
              <a:gdLst/>
              <a:ahLst/>
              <a:cxnLst/>
              <a:rect l="l" t="t" r="r" b="b"/>
              <a:pathLst>
                <a:path w="1340" h="1638" extrusionOk="0">
                  <a:moveTo>
                    <a:pt x="875" y="1"/>
                  </a:moveTo>
                  <a:cubicBezTo>
                    <a:pt x="814" y="1"/>
                    <a:pt x="746" y="12"/>
                    <a:pt x="670" y="36"/>
                  </a:cubicBezTo>
                  <a:cubicBezTo>
                    <a:pt x="322" y="153"/>
                    <a:pt x="1" y="296"/>
                    <a:pt x="1" y="821"/>
                  </a:cubicBezTo>
                  <a:cubicBezTo>
                    <a:pt x="1" y="1347"/>
                    <a:pt x="302" y="1637"/>
                    <a:pt x="670" y="1637"/>
                  </a:cubicBezTo>
                  <a:cubicBezTo>
                    <a:pt x="1042" y="1637"/>
                    <a:pt x="1340" y="1347"/>
                    <a:pt x="1340" y="821"/>
                  </a:cubicBezTo>
                  <a:cubicBezTo>
                    <a:pt x="1340" y="374"/>
                    <a:pt x="1223" y="1"/>
                    <a:pt x="875" y="1"/>
                  </a:cubicBezTo>
                  <a:close/>
                </a:path>
              </a:pathLst>
            </a:custGeom>
            <a:solidFill>
              <a:srgbClr val="442D1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3" name="Google Shape;530;p25">
              <a:extLst>
                <a:ext uri="{FF2B5EF4-FFF2-40B4-BE49-F238E27FC236}">
                  <a16:creationId xmlns:a16="http://schemas.microsoft.com/office/drawing/2014/main" xmlns="" id="{5BBD1CD5-488B-405E-9A8B-048656F9EE3B}"/>
                </a:ext>
              </a:extLst>
            </p:cNvPr>
            <p:cNvSpPr/>
            <p:nvPr/>
          </p:nvSpPr>
          <p:spPr>
            <a:xfrm flipH="1">
              <a:off x="7546178" y="2370741"/>
              <a:ext cx="12857" cy="20579"/>
            </a:xfrm>
            <a:custGeom>
              <a:avLst/>
              <a:gdLst/>
              <a:ahLst/>
              <a:cxnLst/>
              <a:rect l="l" t="t" r="r" b="b"/>
              <a:pathLst>
                <a:path w="323" h="517" extrusionOk="0">
                  <a:moveTo>
                    <a:pt x="161" y="1"/>
                  </a:moveTo>
                  <a:cubicBezTo>
                    <a:pt x="73" y="1"/>
                    <a:pt x="1" y="117"/>
                    <a:pt x="1" y="261"/>
                  </a:cubicBezTo>
                  <a:cubicBezTo>
                    <a:pt x="1" y="401"/>
                    <a:pt x="73" y="516"/>
                    <a:pt x="161" y="516"/>
                  </a:cubicBezTo>
                  <a:cubicBezTo>
                    <a:pt x="250" y="516"/>
                    <a:pt x="322" y="401"/>
                    <a:pt x="322" y="261"/>
                  </a:cubicBezTo>
                  <a:cubicBezTo>
                    <a:pt x="322" y="117"/>
                    <a:pt x="250" y="1"/>
                    <a:pt x="16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4" name="Google Shape;531;p25">
              <a:extLst>
                <a:ext uri="{FF2B5EF4-FFF2-40B4-BE49-F238E27FC236}">
                  <a16:creationId xmlns:a16="http://schemas.microsoft.com/office/drawing/2014/main" xmlns="" id="{53CDDA93-1881-4A80-A90D-31D42DBE67B4}"/>
                </a:ext>
              </a:extLst>
            </p:cNvPr>
            <p:cNvSpPr/>
            <p:nvPr/>
          </p:nvSpPr>
          <p:spPr>
            <a:xfrm flipH="1">
              <a:off x="7211253" y="2258130"/>
              <a:ext cx="67191" cy="95413"/>
            </a:xfrm>
            <a:custGeom>
              <a:avLst/>
              <a:gdLst/>
              <a:ahLst/>
              <a:cxnLst/>
              <a:rect l="l" t="t" r="r" b="b"/>
              <a:pathLst>
                <a:path w="1688" h="2397" extrusionOk="0">
                  <a:moveTo>
                    <a:pt x="998" y="1"/>
                  </a:moveTo>
                  <a:cubicBezTo>
                    <a:pt x="947" y="1"/>
                    <a:pt x="895" y="15"/>
                    <a:pt x="845" y="44"/>
                  </a:cubicBezTo>
                  <a:cubicBezTo>
                    <a:pt x="456" y="273"/>
                    <a:pt x="1" y="744"/>
                    <a:pt x="1" y="1219"/>
                  </a:cubicBezTo>
                  <a:cubicBezTo>
                    <a:pt x="1" y="1871"/>
                    <a:pt x="380" y="2397"/>
                    <a:pt x="845" y="2397"/>
                  </a:cubicBezTo>
                  <a:cubicBezTo>
                    <a:pt x="1308" y="2397"/>
                    <a:pt x="1688" y="1871"/>
                    <a:pt x="1688" y="1219"/>
                  </a:cubicBezTo>
                  <a:cubicBezTo>
                    <a:pt x="1688" y="653"/>
                    <a:pt x="1349" y="1"/>
                    <a:pt x="998" y="1"/>
                  </a:cubicBezTo>
                  <a:close/>
                </a:path>
              </a:pathLst>
            </a:custGeom>
            <a:solidFill>
              <a:srgbClr val="442D1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5" name="Google Shape;532;p25">
              <a:extLst>
                <a:ext uri="{FF2B5EF4-FFF2-40B4-BE49-F238E27FC236}">
                  <a16:creationId xmlns:a16="http://schemas.microsoft.com/office/drawing/2014/main" xmlns="" id="{3DDDE922-4A70-4E98-A41F-B16455226D80}"/>
                </a:ext>
              </a:extLst>
            </p:cNvPr>
            <p:cNvSpPr/>
            <p:nvPr/>
          </p:nvSpPr>
          <p:spPr>
            <a:xfrm flipH="1">
              <a:off x="7219810" y="2283008"/>
              <a:ext cx="12817" cy="20539"/>
            </a:xfrm>
            <a:custGeom>
              <a:avLst/>
              <a:gdLst/>
              <a:ahLst/>
              <a:cxnLst/>
              <a:rect l="l" t="t" r="r" b="b"/>
              <a:pathLst>
                <a:path w="322" h="516" extrusionOk="0">
                  <a:moveTo>
                    <a:pt x="161" y="0"/>
                  </a:moveTo>
                  <a:cubicBezTo>
                    <a:pt x="72" y="0"/>
                    <a:pt x="1" y="116"/>
                    <a:pt x="1" y="256"/>
                  </a:cubicBezTo>
                  <a:cubicBezTo>
                    <a:pt x="1" y="399"/>
                    <a:pt x="72" y="516"/>
                    <a:pt x="161" y="516"/>
                  </a:cubicBezTo>
                  <a:cubicBezTo>
                    <a:pt x="250" y="516"/>
                    <a:pt x="321" y="399"/>
                    <a:pt x="321" y="256"/>
                  </a:cubicBezTo>
                  <a:cubicBezTo>
                    <a:pt x="321" y="116"/>
                    <a:pt x="250" y="0"/>
                    <a:pt x="1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6" name="Google Shape;533;p25">
              <a:extLst>
                <a:ext uri="{FF2B5EF4-FFF2-40B4-BE49-F238E27FC236}">
                  <a16:creationId xmlns:a16="http://schemas.microsoft.com/office/drawing/2014/main" xmlns="" id="{CE16357A-EC47-429B-8E7F-2D942C7B85CE}"/>
                </a:ext>
              </a:extLst>
            </p:cNvPr>
            <p:cNvSpPr/>
            <p:nvPr/>
          </p:nvSpPr>
          <p:spPr>
            <a:xfrm flipH="1">
              <a:off x="7128780" y="2024031"/>
              <a:ext cx="287074" cy="154881"/>
            </a:xfrm>
            <a:custGeom>
              <a:avLst/>
              <a:gdLst/>
              <a:ahLst/>
              <a:cxnLst/>
              <a:rect l="l" t="t" r="r" b="b"/>
              <a:pathLst>
                <a:path w="7212" h="3891" extrusionOk="0">
                  <a:moveTo>
                    <a:pt x="2191" y="1"/>
                  </a:moveTo>
                  <a:cubicBezTo>
                    <a:pt x="866" y="1"/>
                    <a:pt x="0" y="539"/>
                    <a:pt x="473" y="1840"/>
                  </a:cubicBezTo>
                  <a:cubicBezTo>
                    <a:pt x="815" y="2771"/>
                    <a:pt x="1907" y="2328"/>
                    <a:pt x="3678" y="2549"/>
                  </a:cubicBezTo>
                  <a:cubicBezTo>
                    <a:pt x="5411" y="2768"/>
                    <a:pt x="5883" y="3891"/>
                    <a:pt x="6227" y="3891"/>
                  </a:cubicBezTo>
                  <a:cubicBezTo>
                    <a:pt x="6265" y="3891"/>
                    <a:pt x="6301" y="3877"/>
                    <a:pt x="6337" y="3847"/>
                  </a:cubicBezTo>
                  <a:cubicBezTo>
                    <a:pt x="6700" y="3546"/>
                    <a:pt x="7212" y="1341"/>
                    <a:pt x="4754" y="488"/>
                  </a:cubicBezTo>
                  <a:cubicBezTo>
                    <a:pt x="3859" y="177"/>
                    <a:pt x="2950" y="1"/>
                    <a:pt x="2191" y="1"/>
                  </a:cubicBezTo>
                  <a:close/>
                </a:path>
              </a:pathLst>
            </a:custGeom>
            <a:solidFill>
              <a:srgbClr val="4D372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7" name="Google Shape;534;p25">
              <a:extLst>
                <a:ext uri="{FF2B5EF4-FFF2-40B4-BE49-F238E27FC236}">
                  <a16:creationId xmlns:a16="http://schemas.microsoft.com/office/drawing/2014/main" xmlns="" id="{46CE1114-D664-4B5B-99F0-29E787FD229A}"/>
                </a:ext>
              </a:extLst>
            </p:cNvPr>
            <p:cNvSpPr/>
            <p:nvPr/>
          </p:nvSpPr>
          <p:spPr>
            <a:xfrm flipH="1">
              <a:off x="7541045" y="2349046"/>
              <a:ext cx="125704" cy="46771"/>
            </a:xfrm>
            <a:custGeom>
              <a:avLst/>
              <a:gdLst/>
              <a:ahLst/>
              <a:cxnLst/>
              <a:rect l="l" t="t" r="r" b="b"/>
              <a:pathLst>
                <a:path w="3158" h="1175" extrusionOk="0">
                  <a:moveTo>
                    <a:pt x="3029" y="0"/>
                  </a:moveTo>
                  <a:cubicBezTo>
                    <a:pt x="3016" y="0"/>
                    <a:pt x="3003" y="3"/>
                    <a:pt x="2990" y="7"/>
                  </a:cubicBezTo>
                  <a:lnTo>
                    <a:pt x="93" y="956"/>
                  </a:lnTo>
                  <a:cubicBezTo>
                    <a:pt x="31" y="976"/>
                    <a:pt x="0" y="1041"/>
                    <a:pt x="20" y="1099"/>
                  </a:cubicBezTo>
                  <a:cubicBezTo>
                    <a:pt x="38" y="1143"/>
                    <a:pt x="82" y="1174"/>
                    <a:pt x="129" y="1174"/>
                  </a:cubicBezTo>
                  <a:cubicBezTo>
                    <a:pt x="140" y="1174"/>
                    <a:pt x="154" y="1171"/>
                    <a:pt x="164" y="1168"/>
                  </a:cubicBezTo>
                  <a:lnTo>
                    <a:pt x="3066" y="218"/>
                  </a:lnTo>
                  <a:cubicBezTo>
                    <a:pt x="3124" y="198"/>
                    <a:pt x="3157" y="136"/>
                    <a:pt x="3137" y="75"/>
                  </a:cubicBezTo>
                  <a:cubicBezTo>
                    <a:pt x="3121" y="29"/>
                    <a:pt x="3077" y="0"/>
                    <a:pt x="3029" y="0"/>
                  </a:cubicBezTo>
                  <a:close/>
                </a:path>
              </a:pathLst>
            </a:custGeom>
            <a:solidFill>
              <a:srgbClr val="DD837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8" name="Google Shape;535;p25">
              <a:extLst>
                <a:ext uri="{FF2B5EF4-FFF2-40B4-BE49-F238E27FC236}">
                  <a16:creationId xmlns:a16="http://schemas.microsoft.com/office/drawing/2014/main" xmlns="" id="{98338DF3-1B4E-4F24-8DCE-141BC99850F6}"/>
                </a:ext>
              </a:extLst>
            </p:cNvPr>
            <p:cNvSpPr/>
            <p:nvPr/>
          </p:nvSpPr>
          <p:spPr>
            <a:xfrm flipH="1">
              <a:off x="7231355" y="2253950"/>
              <a:ext cx="67151" cy="72803"/>
            </a:xfrm>
            <a:custGeom>
              <a:avLst/>
              <a:gdLst/>
              <a:ahLst/>
              <a:cxnLst/>
              <a:rect l="l" t="t" r="r" b="b"/>
              <a:pathLst>
                <a:path w="1687" h="1829" extrusionOk="0">
                  <a:moveTo>
                    <a:pt x="1557" y="0"/>
                  </a:moveTo>
                  <a:cubicBezTo>
                    <a:pt x="1535" y="0"/>
                    <a:pt x="1514" y="6"/>
                    <a:pt x="1495" y="17"/>
                  </a:cubicBezTo>
                  <a:cubicBezTo>
                    <a:pt x="1444" y="50"/>
                    <a:pt x="205" y="812"/>
                    <a:pt x="13" y="1693"/>
                  </a:cubicBezTo>
                  <a:cubicBezTo>
                    <a:pt x="0" y="1754"/>
                    <a:pt x="41" y="1812"/>
                    <a:pt x="103" y="1826"/>
                  </a:cubicBezTo>
                  <a:cubicBezTo>
                    <a:pt x="109" y="1826"/>
                    <a:pt x="120" y="1829"/>
                    <a:pt x="126" y="1829"/>
                  </a:cubicBezTo>
                  <a:cubicBezTo>
                    <a:pt x="177" y="1829"/>
                    <a:pt x="225" y="1791"/>
                    <a:pt x="239" y="1740"/>
                  </a:cubicBezTo>
                  <a:cubicBezTo>
                    <a:pt x="410" y="951"/>
                    <a:pt x="1604" y="214"/>
                    <a:pt x="1618" y="208"/>
                  </a:cubicBezTo>
                  <a:cubicBezTo>
                    <a:pt x="1672" y="173"/>
                    <a:pt x="1686" y="105"/>
                    <a:pt x="1656" y="54"/>
                  </a:cubicBezTo>
                  <a:cubicBezTo>
                    <a:pt x="1634" y="19"/>
                    <a:pt x="1595" y="0"/>
                    <a:pt x="1557" y="0"/>
                  </a:cubicBezTo>
                  <a:close/>
                </a:path>
              </a:pathLst>
            </a:custGeom>
            <a:solidFill>
              <a:srgbClr val="DD837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9" name="Google Shape;536;p25">
              <a:extLst>
                <a:ext uri="{FF2B5EF4-FFF2-40B4-BE49-F238E27FC236}">
                  <a16:creationId xmlns:a16="http://schemas.microsoft.com/office/drawing/2014/main" xmlns="" id="{AA57EF56-A27D-40E3-943C-D92551F63CB6}"/>
                </a:ext>
              </a:extLst>
            </p:cNvPr>
            <p:cNvSpPr/>
            <p:nvPr/>
          </p:nvSpPr>
          <p:spPr>
            <a:xfrm flipH="1">
              <a:off x="7826931" y="2290333"/>
              <a:ext cx="136332" cy="194726"/>
            </a:xfrm>
            <a:custGeom>
              <a:avLst/>
              <a:gdLst/>
              <a:ahLst/>
              <a:cxnLst/>
              <a:rect l="l" t="t" r="r" b="b"/>
              <a:pathLst>
                <a:path w="3425" h="4892" extrusionOk="0">
                  <a:moveTo>
                    <a:pt x="3220" y="1"/>
                  </a:moveTo>
                  <a:lnTo>
                    <a:pt x="0" y="4622"/>
                  </a:lnTo>
                  <a:lnTo>
                    <a:pt x="520" y="4892"/>
                  </a:lnTo>
                  <a:lnTo>
                    <a:pt x="3425" y="803"/>
                  </a:lnTo>
                  <a:lnTo>
                    <a:pt x="3220" y="1"/>
                  </a:lnTo>
                  <a:close/>
                </a:path>
              </a:pathLst>
            </a:custGeom>
            <a:solidFill>
              <a:srgbClr val="1528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" name="Google Shape;537;p25">
              <a:extLst>
                <a:ext uri="{FF2B5EF4-FFF2-40B4-BE49-F238E27FC236}">
                  <a16:creationId xmlns:a16="http://schemas.microsoft.com/office/drawing/2014/main" xmlns="" id="{5E5BC409-4BBA-41FD-82CC-CFD431362349}"/>
                </a:ext>
              </a:extLst>
            </p:cNvPr>
            <p:cNvSpPr/>
            <p:nvPr/>
          </p:nvSpPr>
          <p:spPr>
            <a:xfrm flipH="1">
              <a:off x="7044123" y="2209208"/>
              <a:ext cx="796060" cy="296109"/>
            </a:xfrm>
            <a:custGeom>
              <a:avLst/>
              <a:gdLst/>
              <a:ahLst/>
              <a:cxnLst/>
              <a:rect l="l" t="t" r="r" b="b"/>
              <a:pathLst>
                <a:path w="19999" h="7439" extrusionOk="0">
                  <a:moveTo>
                    <a:pt x="17322" y="468"/>
                  </a:moveTo>
                  <a:cubicBezTo>
                    <a:pt x="17966" y="468"/>
                    <a:pt x="18474" y="523"/>
                    <a:pt x="18636" y="625"/>
                  </a:cubicBezTo>
                  <a:cubicBezTo>
                    <a:pt x="19138" y="936"/>
                    <a:pt x="18978" y="4237"/>
                    <a:pt x="18998" y="4571"/>
                  </a:cubicBezTo>
                  <a:cubicBezTo>
                    <a:pt x="19019" y="4909"/>
                    <a:pt x="15537" y="5407"/>
                    <a:pt x="14540" y="5489"/>
                  </a:cubicBezTo>
                  <a:cubicBezTo>
                    <a:pt x="14457" y="5496"/>
                    <a:pt x="14381" y="5500"/>
                    <a:pt x="14311" y="5500"/>
                  </a:cubicBezTo>
                  <a:cubicBezTo>
                    <a:pt x="13537" y="5500"/>
                    <a:pt x="13511" y="5044"/>
                    <a:pt x="13199" y="3626"/>
                  </a:cubicBezTo>
                  <a:cubicBezTo>
                    <a:pt x="12860" y="2075"/>
                    <a:pt x="12986" y="1563"/>
                    <a:pt x="13400" y="1236"/>
                  </a:cubicBezTo>
                  <a:cubicBezTo>
                    <a:pt x="14074" y="702"/>
                    <a:pt x="15991" y="468"/>
                    <a:pt x="17322" y="468"/>
                  </a:cubicBezTo>
                  <a:close/>
                  <a:moveTo>
                    <a:pt x="7781" y="1101"/>
                  </a:moveTo>
                  <a:cubicBezTo>
                    <a:pt x="8928" y="1101"/>
                    <a:pt x="9940" y="1419"/>
                    <a:pt x="10279" y="2243"/>
                  </a:cubicBezTo>
                  <a:cubicBezTo>
                    <a:pt x="10659" y="3161"/>
                    <a:pt x="9559" y="5738"/>
                    <a:pt x="9000" y="6285"/>
                  </a:cubicBezTo>
                  <a:cubicBezTo>
                    <a:pt x="8439" y="6831"/>
                    <a:pt x="4442" y="6967"/>
                    <a:pt x="3262" y="7046"/>
                  </a:cubicBezTo>
                  <a:cubicBezTo>
                    <a:pt x="3168" y="7052"/>
                    <a:pt x="3079" y="7055"/>
                    <a:pt x="2995" y="7055"/>
                  </a:cubicBezTo>
                  <a:cubicBezTo>
                    <a:pt x="2029" y="7055"/>
                    <a:pt x="1745" y="6649"/>
                    <a:pt x="1783" y="6128"/>
                  </a:cubicBezTo>
                  <a:cubicBezTo>
                    <a:pt x="1821" y="5565"/>
                    <a:pt x="1476" y="2305"/>
                    <a:pt x="1708" y="1922"/>
                  </a:cubicBezTo>
                  <a:cubicBezTo>
                    <a:pt x="2203" y="1100"/>
                    <a:pt x="6081" y="1188"/>
                    <a:pt x="7385" y="1113"/>
                  </a:cubicBezTo>
                  <a:cubicBezTo>
                    <a:pt x="7518" y="1105"/>
                    <a:pt x="7650" y="1101"/>
                    <a:pt x="7781" y="1101"/>
                  </a:cubicBezTo>
                  <a:close/>
                  <a:moveTo>
                    <a:pt x="14957" y="0"/>
                  </a:moveTo>
                  <a:cubicBezTo>
                    <a:pt x="13434" y="0"/>
                    <a:pt x="13359" y="584"/>
                    <a:pt x="12799" y="936"/>
                  </a:cubicBezTo>
                  <a:cubicBezTo>
                    <a:pt x="12239" y="1287"/>
                    <a:pt x="12038" y="1506"/>
                    <a:pt x="11379" y="1540"/>
                  </a:cubicBezTo>
                  <a:cubicBezTo>
                    <a:pt x="11338" y="1542"/>
                    <a:pt x="11298" y="1543"/>
                    <a:pt x="11258" y="1543"/>
                  </a:cubicBezTo>
                  <a:cubicBezTo>
                    <a:pt x="10227" y="1543"/>
                    <a:pt x="9798" y="792"/>
                    <a:pt x="8720" y="605"/>
                  </a:cubicBezTo>
                  <a:cubicBezTo>
                    <a:pt x="8477" y="563"/>
                    <a:pt x="8060" y="545"/>
                    <a:pt x="7542" y="545"/>
                  </a:cubicBezTo>
                  <a:cubicBezTo>
                    <a:pt x="5667" y="545"/>
                    <a:pt x="2463" y="775"/>
                    <a:pt x="1381" y="898"/>
                  </a:cubicBezTo>
                  <a:cubicBezTo>
                    <a:pt x="1" y="1051"/>
                    <a:pt x="117" y="1615"/>
                    <a:pt x="138" y="2325"/>
                  </a:cubicBezTo>
                  <a:cubicBezTo>
                    <a:pt x="158" y="3035"/>
                    <a:pt x="861" y="3134"/>
                    <a:pt x="1100" y="3175"/>
                  </a:cubicBezTo>
                  <a:cubicBezTo>
                    <a:pt x="1343" y="3213"/>
                    <a:pt x="1141" y="4800"/>
                    <a:pt x="1182" y="5855"/>
                  </a:cubicBezTo>
                  <a:cubicBezTo>
                    <a:pt x="1223" y="6909"/>
                    <a:pt x="1981" y="7418"/>
                    <a:pt x="2800" y="7438"/>
                  </a:cubicBezTo>
                  <a:cubicBezTo>
                    <a:pt x="2814" y="7439"/>
                    <a:pt x="2829" y="7439"/>
                    <a:pt x="2845" y="7439"/>
                  </a:cubicBezTo>
                  <a:cubicBezTo>
                    <a:pt x="3770" y="7439"/>
                    <a:pt x="8172" y="6948"/>
                    <a:pt x="8880" y="6817"/>
                  </a:cubicBezTo>
                  <a:cubicBezTo>
                    <a:pt x="9600" y="6681"/>
                    <a:pt x="10399" y="4998"/>
                    <a:pt x="10638" y="4100"/>
                  </a:cubicBezTo>
                  <a:cubicBezTo>
                    <a:pt x="10874" y="3228"/>
                    <a:pt x="10881" y="2298"/>
                    <a:pt x="11684" y="2298"/>
                  </a:cubicBezTo>
                  <a:cubicBezTo>
                    <a:pt x="11708" y="2298"/>
                    <a:pt x="11732" y="2299"/>
                    <a:pt x="11757" y="2301"/>
                  </a:cubicBezTo>
                  <a:cubicBezTo>
                    <a:pt x="12638" y="2362"/>
                    <a:pt x="13140" y="5466"/>
                    <a:pt x="13478" y="5797"/>
                  </a:cubicBezTo>
                  <a:cubicBezTo>
                    <a:pt x="13535" y="5852"/>
                    <a:pt x="13703" y="5875"/>
                    <a:pt x="13948" y="5875"/>
                  </a:cubicBezTo>
                  <a:cubicBezTo>
                    <a:pt x="15172" y="5875"/>
                    <a:pt x="18299" y="5293"/>
                    <a:pt x="18817" y="5213"/>
                  </a:cubicBezTo>
                  <a:cubicBezTo>
                    <a:pt x="19438" y="5114"/>
                    <a:pt x="19356" y="4763"/>
                    <a:pt x="19397" y="4223"/>
                  </a:cubicBezTo>
                  <a:cubicBezTo>
                    <a:pt x="19438" y="3684"/>
                    <a:pt x="19397" y="1834"/>
                    <a:pt x="19336" y="1461"/>
                  </a:cubicBezTo>
                  <a:cubicBezTo>
                    <a:pt x="19278" y="1092"/>
                    <a:pt x="19517" y="1171"/>
                    <a:pt x="19756" y="936"/>
                  </a:cubicBezTo>
                  <a:cubicBezTo>
                    <a:pt x="19998" y="700"/>
                    <a:pt x="19838" y="0"/>
                    <a:pt x="19517" y="0"/>
                  </a:cubicBezTo>
                  <a:close/>
                </a:path>
              </a:pathLst>
            </a:custGeom>
            <a:solidFill>
              <a:srgbClr val="1528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1" name="Google Shape;538;p25">
              <a:extLst>
                <a:ext uri="{FF2B5EF4-FFF2-40B4-BE49-F238E27FC236}">
                  <a16:creationId xmlns:a16="http://schemas.microsoft.com/office/drawing/2014/main" xmlns="" id="{E913C670-5748-4F57-BD0E-20D0E8F6505D}"/>
                </a:ext>
              </a:extLst>
            </p:cNvPr>
            <p:cNvSpPr/>
            <p:nvPr/>
          </p:nvSpPr>
          <p:spPr>
            <a:xfrm flipH="1">
              <a:off x="7427842" y="2253114"/>
              <a:ext cx="347617" cy="236442"/>
            </a:xfrm>
            <a:custGeom>
              <a:avLst/>
              <a:gdLst/>
              <a:ahLst/>
              <a:cxnLst/>
              <a:rect l="l" t="t" r="r" b="b"/>
              <a:pathLst>
                <a:path w="8733" h="5940" extrusionOk="0">
                  <a:moveTo>
                    <a:pt x="7148" y="826"/>
                  </a:moveTo>
                  <a:cubicBezTo>
                    <a:pt x="7227" y="826"/>
                    <a:pt x="7305" y="857"/>
                    <a:pt x="7377" y="928"/>
                  </a:cubicBezTo>
                  <a:cubicBezTo>
                    <a:pt x="7981" y="1550"/>
                    <a:pt x="7824" y="2492"/>
                    <a:pt x="7633" y="3246"/>
                  </a:cubicBezTo>
                  <a:cubicBezTo>
                    <a:pt x="7592" y="3414"/>
                    <a:pt x="7462" y="3485"/>
                    <a:pt x="7325" y="3485"/>
                  </a:cubicBezTo>
                  <a:cubicBezTo>
                    <a:pt x="7125" y="3485"/>
                    <a:pt x="6909" y="3321"/>
                    <a:pt x="6971" y="3069"/>
                  </a:cubicBezTo>
                  <a:cubicBezTo>
                    <a:pt x="7094" y="2587"/>
                    <a:pt x="7298" y="1820"/>
                    <a:pt x="6892" y="1403"/>
                  </a:cubicBezTo>
                  <a:cubicBezTo>
                    <a:pt x="6657" y="1161"/>
                    <a:pt x="6892" y="826"/>
                    <a:pt x="7148" y="826"/>
                  </a:cubicBezTo>
                  <a:close/>
                  <a:moveTo>
                    <a:pt x="7182" y="3731"/>
                  </a:moveTo>
                  <a:cubicBezTo>
                    <a:pt x="7626" y="3731"/>
                    <a:pt x="7626" y="4400"/>
                    <a:pt x="7182" y="4400"/>
                  </a:cubicBezTo>
                  <a:cubicBezTo>
                    <a:pt x="6742" y="4400"/>
                    <a:pt x="6742" y="3731"/>
                    <a:pt x="7182" y="3731"/>
                  </a:cubicBezTo>
                  <a:close/>
                  <a:moveTo>
                    <a:pt x="5759" y="2410"/>
                  </a:moveTo>
                  <a:cubicBezTo>
                    <a:pt x="5807" y="2410"/>
                    <a:pt x="5851" y="2441"/>
                    <a:pt x="5868" y="2485"/>
                  </a:cubicBezTo>
                  <a:cubicBezTo>
                    <a:pt x="5888" y="2546"/>
                    <a:pt x="5855" y="2608"/>
                    <a:pt x="5797" y="2628"/>
                  </a:cubicBezTo>
                  <a:lnTo>
                    <a:pt x="5619" y="2686"/>
                  </a:lnTo>
                  <a:cubicBezTo>
                    <a:pt x="5841" y="2786"/>
                    <a:pt x="5920" y="3107"/>
                    <a:pt x="5920" y="3471"/>
                  </a:cubicBezTo>
                  <a:cubicBezTo>
                    <a:pt x="5920" y="3840"/>
                    <a:pt x="5773" y="4093"/>
                    <a:pt x="5561" y="4213"/>
                  </a:cubicBezTo>
                  <a:cubicBezTo>
                    <a:pt x="5851" y="4254"/>
                    <a:pt x="6134" y="4318"/>
                    <a:pt x="6370" y="4418"/>
                  </a:cubicBezTo>
                  <a:cubicBezTo>
                    <a:pt x="6428" y="4445"/>
                    <a:pt x="6452" y="4509"/>
                    <a:pt x="6428" y="4564"/>
                  </a:cubicBezTo>
                  <a:cubicBezTo>
                    <a:pt x="6411" y="4608"/>
                    <a:pt x="6367" y="4632"/>
                    <a:pt x="6322" y="4632"/>
                  </a:cubicBezTo>
                  <a:cubicBezTo>
                    <a:pt x="6309" y="4632"/>
                    <a:pt x="6292" y="4629"/>
                    <a:pt x="6278" y="4622"/>
                  </a:cubicBezTo>
                  <a:cubicBezTo>
                    <a:pt x="5776" y="4410"/>
                    <a:pt x="5008" y="4366"/>
                    <a:pt x="4475" y="4366"/>
                  </a:cubicBezTo>
                  <a:cubicBezTo>
                    <a:pt x="4124" y="4366"/>
                    <a:pt x="3875" y="4383"/>
                    <a:pt x="3868" y="4386"/>
                  </a:cubicBezTo>
                  <a:lnTo>
                    <a:pt x="3861" y="4386"/>
                  </a:lnTo>
                  <a:cubicBezTo>
                    <a:pt x="3799" y="4386"/>
                    <a:pt x="3749" y="4342"/>
                    <a:pt x="3745" y="4284"/>
                  </a:cubicBezTo>
                  <a:cubicBezTo>
                    <a:pt x="3741" y="4223"/>
                    <a:pt x="3786" y="4168"/>
                    <a:pt x="3851" y="4161"/>
                  </a:cubicBezTo>
                  <a:cubicBezTo>
                    <a:pt x="3875" y="4161"/>
                    <a:pt x="4130" y="4141"/>
                    <a:pt x="4483" y="4141"/>
                  </a:cubicBezTo>
                  <a:cubicBezTo>
                    <a:pt x="4595" y="4141"/>
                    <a:pt x="4721" y="4144"/>
                    <a:pt x="4855" y="4147"/>
                  </a:cubicBezTo>
                  <a:cubicBezTo>
                    <a:pt x="4691" y="4014"/>
                    <a:pt x="4581" y="3786"/>
                    <a:pt x="4581" y="3471"/>
                  </a:cubicBezTo>
                  <a:cubicBezTo>
                    <a:pt x="4581" y="3243"/>
                    <a:pt x="4642" y="3086"/>
                    <a:pt x="4741" y="2973"/>
                  </a:cubicBezTo>
                  <a:lnTo>
                    <a:pt x="4741" y="2973"/>
                  </a:lnTo>
                  <a:lnTo>
                    <a:pt x="2895" y="3578"/>
                  </a:lnTo>
                  <a:cubicBezTo>
                    <a:pt x="2885" y="3581"/>
                    <a:pt x="2871" y="3584"/>
                    <a:pt x="2860" y="3584"/>
                  </a:cubicBezTo>
                  <a:cubicBezTo>
                    <a:pt x="2813" y="3584"/>
                    <a:pt x="2769" y="3553"/>
                    <a:pt x="2751" y="3509"/>
                  </a:cubicBezTo>
                  <a:cubicBezTo>
                    <a:pt x="2731" y="3451"/>
                    <a:pt x="2762" y="3386"/>
                    <a:pt x="2824" y="3366"/>
                  </a:cubicBezTo>
                  <a:lnTo>
                    <a:pt x="5721" y="2417"/>
                  </a:lnTo>
                  <a:cubicBezTo>
                    <a:pt x="5735" y="2414"/>
                    <a:pt x="5745" y="2410"/>
                    <a:pt x="5759" y="2410"/>
                  </a:cubicBezTo>
                  <a:close/>
                  <a:moveTo>
                    <a:pt x="6319" y="0"/>
                  </a:moveTo>
                  <a:cubicBezTo>
                    <a:pt x="6039" y="570"/>
                    <a:pt x="5476" y="1188"/>
                    <a:pt x="4650" y="1648"/>
                  </a:cubicBezTo>
                  <a:cubicBezTo>
                    <a:pt x="4100" y="1956"/>
                    <a:pt x="3618" y="2072"/>
                    <a:pt x="3223" y="2072"/>
                  </a:cubicBezTo>
                  <a:cubicBezTo>
                    <a:pt x="2307" y="2072"/>
                    <a:pt x="1833" y="1457"/>
                    <a:pt x="1973" y="1177"/>
                  </a:cubicBezTo>
                  <a:cubicBezTo>
                    <a:pt x="2110" y="918"/>
                    <a:pt x="2189" y="1335"/>
                    <a:pt x="3178" y="553"/>
                  </a:cubicBezTo>
                  <a:cubicBezTo>
                    <a:pt x="3345" y="419"/>
                    <a:pt x="3495" y="256"/>
                    <a:pt x="3635" y="79"/>
                  </a:cubicBezTo>
                  <a:lnTo>
                    <a:pt x="3635" y="79"/>
                  </a:lnTo>
                  <a:cubicBezTo>
                    <a:pt x="2107" y="140"/>
                    <a:pt x="399" y="290"/>
                    <a:pt x="82" y="819"/>
                  </a:cubicBezTo>
                  <a:cubicBezTo>
                    <a:pt x="24" y="915"/>
                    <a:pt x="0" y="1198"/>
                    <a:pt x="0" y="1577"/>
                  </a:cubicBezTo>
                  <a:cubicBezTo>
                    <a:pt x="0" y="2601"/>
                    <a:pt x="161" y="4322"/>
                    <a:pt x="161" y="4909"/>
                  </a:cubicBezTo>
                  <a:cubicBezTo>
                    <a:pt x="161" y="4957"/>
                    <a:pt x="157" y="4994"/>
                    <a:pt x="157" y="5025"/>
                  </a:cubicBezTo>
                  <a:cubicBezTo>
                    <a:pt x="154" y="5056"/>
                    <a:pt x="154" y="5083"/>
                    <a:pt x="154" y="5110"/>
                  </a:cubicBezTo>
                  <a:cubicBezTo>
                    <a:pt x="154" y="5540"/>
                    <a:pt x="396" y="5875"/>
                    <a:pt x="1096" y="5940"/>
                  </a:cubicBezTo>
                  <a:cubicBezTo>
                    <a:pt x="1622" y="5117"/>
                    <a:pt x="2742" y="4547"/>
                    <a:pt x="4039" y="4547"/>
                  </a:cubicBezTo>
                  <a:cubicBezTo>
                    <a:pt x="5077" y="4547"/>
                    <a:pt x="6002" y="4912"/>
                    <a:pt x="6599" y="5483"/>
                  </a:cubicBezTo>
                  <a:cubicBezTo>
                    <a:pt x="6974" y="5401"/>
                    <a:pt x="7254" y="5302"/>
                    <a:pt x="7374" y="5182"/>
                  </a:cubicBezTo>
                  <a:cubicBezTo>
                    <a:pt x="7855" y="4714"/>
                    <a:pt x="8732" y="2751"/>
                    <a:pt x="8732" y="1625"/>
                  </a:cubicBezTo>
                  <a:cubicBezTo>
                    <a:pt x="8732" y="1437"/>
                    <a:pt x="8708" y="1273"/>
                    <a:pt x="8653" y="1140"/>
                  </a:cubicBezTo>
                  <a:cubicBezTo>
                    <a:pt x="8329" y="355"/>
                    <a:pt x="7398" y="27"/>
                    <a:pt x="6319" y="0"/>
                  </a:cubicBezTo>
                  <a:close/>
                </a:path>
              </a:pathLst>
            </a:custGeom>
            <a:solidFill>
              <a:srgbClr val="D1B3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2" name="Google Shape;539;p25">
              <a:extLst>
                <a:ext uri="{FF2B5EF4-FFF2-40B4-BE49-F238E27FC236}">
                  <a16:creationId xmlns:a16="http://schemas.microsoft.com/office/drawing/2014/main" xmlns="" id="{ACB20DBB-9DF1-4A41-9373-27F375A24F12}"/>
                </a:ext>
              </a:extLst>
            </p:cNvPr>
            <p:cNvSpPr/>
            <p:nvPr/>
          </p:nvSpPr>
          <p:spPr>
            <a:xfrm flipH="1">
              <a:off x="7523930" y="2252955"/>
              <a:ext cx="178565" cy="82635"/>
            </a:xfrm>
            <a:custGeom>
              <a:avLst/>
              <a:gdLst/>
              <a:ahLst/>
              <a:cxnLst/>
              <a:rect l="l" t="t" r="r" b="b"/>
              <a:pathLst>
                <a:path w="4486" h="2076" extrusionOk="0">
                  <a:moveTo>
                    <a:pt x="4318" y="1"/>
                  </a:moveTo>
                  <a:cubicBezTo>
                    <a:pt x="4189" y="1"/>
                    <a:pt x="4059" y="4"/>
                    <a:pt x="3926" y="14"/>
                  </a:cubicBezTo>
                  <a:cubicBezTo>
                    <a:pt x="3458" y="42"/>
                    <a:pt x="2659" y="48"/>
                    <a:pt x="1802" y="83"/>
                  </a:cubicBezTo>
                  <a:cubicBezTo>
                    <a:pt x="1662" y="260"/>
                    <a:pt x="1512" y="423"/>
                    <a:pt x="1345" y="557"/>
                  </a:cubicBezTo>
                  <a:cubicBezTo>
                    <a:pt x="356" y="1339"/>
                    <a:pt x="277" y="922"/>
                    <a:pt x="140" y="1181"/>
                  </a:cubicBezTo>
                  <a:cubicBezTo>
                    <a:pt x="0" y="1461"/>
                    <a:pt x="474" y="2076"/>
                    <a:pt x="1390" y="2076"/>
                  </a:cubicBezTo>
                  <a:cubicBezTo>
                    <a:pt x="1785" y="2076"/>
                    <a:pt x="2267" y="1960"/>
                    <a:pt x="2817" y="1652"/>
                  </a:cubicBezTo>
                  <a:cubicBezTo>
                    <a:pt x="3643" y="1192"/>
                    <a:pt x="4206" y="574"/>
                    <a:pt x="4486" y="4"/>
                  </a:cubicBezTo>
                  <a:cubicBezTo>
                    <a:pt x="4431" y="1"/>
                    <a:pt x="4377" y="1"/>
                    <a:pt x="4318" y="1"/>
                  </a:cubicBezTo>
                  <a:close/>
                </a:path>
              </a:pathLst>
            </a:custGeom>
            <a:solidFill>
              <a:srgbClr val="4D372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3" name="Google Shape;540;p25">
              <a:extLst>
                <a:ext uri="{FF2B5EF4-FFF2-40B4-BE49-F238E27FC236}">
                  <a16:creationId xmlns:a16="http://schemas.microsoft.com/office/drawing/2014/main" xmlns="" id="{9BF16B1A-67BF-4F79-B999-375FDEAD9BB2}"/>
                </a:ext>
              </a:extLst>
            </p:cNvPr>
            <p:cNvSpPr/>
            <p:nvPr/>
          </p:nvSpPr>
          <p:spPr>
            <a:xfrm flipH="1">
              <a:off x="7518594" y="2417911"/>
              <a:ext cx="107951" cy="19624"/>
            </a:xfrm>
            <a:custGeom>
              <a:avLst/>
              <a:gdLst/>
              <a:ahLst/>
              <a:cxnLst/>
              <a:rect l="l" t="t" r="r" b="b"/>
              <a:pathLst>
                <a:path w="2712" h="493" extrusionOk="0">
                  <a:moveTo>
                    <a:pt x="742" y="1"/>
                  </a:moveTo>
                  <a:cubicBezTo>
                    <a:pt x="389" y="1"/>
                    <a:pt x="134" y="21"/>
                    <a:pt x="110" y="21"/>
                  </a:cubicBezTo>
                  <a:cubicBezTo>
                    <a:pt x="45" y="28"/>
                    <a:pt x="0" y="83"/>
                    <a:pt x="4" y="144"/>
                  </a:cubicBezTo>
                  <a:cubicBezTo>
                    <a:pt x="8" y="202"/>
                    <a:pt x="58" y="246"/>
                    <a:pt x="120" y="246"/>
                  </a:cubicBezTo>
                  <a:lnTo>
                    <a:pt x="127" y="246"/>
                  </a:lnTo>
                  <a:cubicBezTo>
                    <a:pt x="134" y="243"/>
                    <a:pt x="383" y="226"/>
                    <a:pt x="734" y="226"/>
                  </a:cubicBezTo>
                  <a:cubicBezTo>
                    <a:pt x="1267" y="226"/>
                    <a:pt x="2035" y="270"/>
                    <a:pt x="2537" y="482"/>
                  </a:cubicBezTo>
                  <a:cubicBezTo>
                    <a:pt x="2551" y="489"/>
                    <a:pt x="2568" y="492"/>
                    <a:pt x="2581" y="492"/>
                  </a:cubicBezTo>
                  <a:cubicBezTo>
                    <a:pt x="2626" y="492"/>
                    <a:pt x="2670" y="468"/>
                    <a:pt x="2687" y="424"/>
                  </a:cubicBezTo>
                  <a:cubicBezTo>
                    <a:pt x="2711" y="369"/>
                    <a:pt x="2687" y="305"/>
                    <a:pt x="2629" y="278"/>
                  </a:cubicBezTo>
                  <a:cubicBezTo>
                    <a:pt x="2393" y="178"/>
                    <a:pt x="2110" y="114"/>
                    <a:pt x="1820" y="73"/>
                  </a:cubicBezTo>
                  <a:cubicBezTo>
                    <a:pt x="1728" y="120"/>
                    <a:pt x="1622" y="147"/>
                    <a:pt x="1509" y="147"/>
                  </a:cubicBezTo>
                  <a:cubicBezTo>
                    <a:pt x="1363" y="147"/>
                    <a:pt x="1223" y="100"/>
                    <a:pt x="1114" y="7"/>
                  </a:cubicBezTo>
                  <a:cubicBezTo>
                    <a:pt x="980" y="4"/>
                    <a:pt x="854" y="1"/>
                    <a:pt x="742" y="1"/>
                  </a:cubicBezTo>
                  <a:close/>
                </a:path>
              </a:pathLst>
            </a:custGeom>
            <a:solidFill>
              <a:srgbClr val="BF837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4" name="Google Shape;541;p25">
              <a:extLst>
                <a:ext uri="{FF2B5EF4-FFF2-40B4-BE49-F238E27FC236}">
                  <a16:creationId xmlns:a16="http://schemas.microsoft.com/office/drawing/2014/main" xmlns="" id="{8F8A8C23-CA29-4040-AB5D-ADCF7EB8D69E}"/>
                </a:ext>
              </a:extLst>
            </p:cNvPr>
            <p:cNvSpPr/>
            <p:nvPr/>
          </p:nvSpPr>
          <p:spPr>
            <a:xfrm flipH="1">
              <a:off x="7512785" y="2434072"/>
              <a:ext cx="219087" cy="56045"/>
            </a:xfrm>
            <a:custGeom>
              <a:avLst/>
              <a:gdLst/>
              <a:ahLst/>
              <a:cxnLst/>
              <a:rect l="l" t="t" r="r" b="b"/>
              <a:pathLst>
                <a:path w="5504" h="1408" extrusionOk="0">
                  <a:moveTo>
                    <a:pt x="2944" y="1"/>
                  </a:moveTo>
                  <a:cubicBezTo>
                    <a:pt x="1647" y="1"/>
                    <a:pt x="527" y="571"/>
                    <a:pt x="1" y="1394"/>
                  </a:cubicBezTo>
                  <a:cubicBezTo>
                    <a:pt x="86" y="1404"/>
                    <a:pt x="179" y="1408"/>
                    <a:pt x="278" y="1408"/>
                  </a:cubicBezTo>
                  <a:cubicBezTo>
                    <a:pt x="360" y="1408"/>
                    <a:pt x="448" y="1404"/>
                    <a:pt x="541" y="1397"/>
                  </a:cubicBezTo>
                  <a:cubicBezTo>
                    <a:pt x="1466" y="1336"/>
                    <a:pt x="4128" y="1240"/>
                    <a:pt x="5504" y="937"/>
                  </a:cubicBezTo>
                  <a:cubicBezTo>
                    <a:pt x="4907" y="366"/>
                    <a:pt x="3982" y="1"/>
                    <a:pt x="2944" y="1"/>
                  </a:cubicBezTo>
                  <a:close/>
                </a:path>
              </a:pathLst>
            </a:custGeom>
            <a:solidFill>
              <a:srgbClr val="D1A37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5" name="Google Shape;542;p25">
              <a:extLst>
                <a:ext uri="{FF2B5EF4-FFF2-40B4-BE49-F238E27FC236}">
                  <a16:creationId xmlns:a16="http://schemas.microsoft.com/office/drawing/2014/main" xmlns="" id="{F949B522-9976-4458-A313-48A68F1C6182}"/>
                </a:ext>
              </a:extLst>
            </p:cNvPr>
            <p:cNvSpPr/>
            <p:nvPr/>
          </p:nvSpPr>
          <p:spPr>
            <a:xfrm flipH="1">
              <a:off x="7539810" y="2360033"/>
              <a:ext cx="53339" cy="63768"/>
            </a:xfrm>
            <a:custGeom>
              <a:avLst/>
              <a:gdLst/>
              <a:ahLst/>
              <a:cxnLst/>
              <a:rect l="l" t="t" r="r" b="b"/>
              <a:pathLst>
                <a:path w="1340" h="1602" extrusionOk="0">
                  <a:moveTo>
                    <a:pt x="1018" y="270"/>
                  </a:moveTo>
                  <a:cubicBezTo>
                    <a:pt x="1107" y="270"/>
                    <a:pt x="1179" y="386"/>
                    <a:pt x="1179" y="530"/>
                  </a:cubicBezTo>
                  <a:cubicBezTo>
                    <a:pt x="1179" y="670"/>
                    <a:pt x="1107" y="785"/>
                    <a:pt x="1018" y="785"/>
                  </a:cubicBezTo>
                  <a:cubicBezTo>
                    <a:pt x="930" y="785"/>
                    <a:pt x="858" y="670"/>
                    <a:pt x="858" y="530"/>
                  </a:cubicBezTo>
                  <a:cubicBezTo>
                    <a:pt x="858" y="386"/>
                    <a:pt x="930" y="270"/>
                    <a:pt x="1018" y="270"/>
                  </a:cubicBezTo>
                  <a:close/>
                  <a:moveTo>
                    <a:pt x="1039" y="0"/>
                  </a:moveTo>
                  <a:lnTo>
                    <a:pt x="161" y="287"/>
                  </a:lnTo>
                  <a:cubicBezTo>
                    <a:pt x="62" y="400"/>
                    <a:pt x="1" y="557"/>
                    <a:pt x="1" y="785"/>
                  </a:cubicBezTo>
                  <a:cubicBezTo>
                    <a:pt x="1" y="1100"/>
                    <a:pt x="111" y="1328"/>
                    <a:pt x="275" y="1461"/>
                  </a:cubicBezTo>
                  <a:cubicBezTo>
                    <a:pt x="384" y="1554"/>
                    <a:pt x="524" y="1601"/>
                    <a:pt x="670" y="1601"/>
                  </a:cubicBezTo>
                  <a:cubicBezTo>
                    <a:pt x="783" y="1601"/>
                    <a:pt x="889" y="1574"/>
                    <a:pt x="981" y="1527"/>
                  </a:cubicBezTo>
                  <a:cubicBezTo>
                    <a:pt x="1193" y="1407"/>
                    <a:pt x="1340" y="1154"/>
                    <a:pt x="1340" y="785"/>
                  </a:cubicBezTo>
                  <a:cubicBezTo>
                    <a:pt x="1340" y="421"/>
                    <a:pt x="1261" y="100"/>
                    <a:pt x="1039" y="0"/>
                  </a:cubicBezTo>
                  <a:close/>
                </a:path>
              </a:pathLst>
            </a:custGeom>
            <a:solidFill>
              <a:srgbClr val="442D1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6" name="Google Shape;543;p25">
              <a:extLst>
                <a:ext uri="{FF2B5EF4-FFF2-40B4-BE49-F238E27FC236}">
                  <a16:creationId xmlns:a16="http://schemas.microsoft.com/office/drawing/2014/main" xmlns="" id="{7B660296-2740-4507-980B-9ADA4492832D}"/>
                </a:ext>
              </a:extLst>
            </p:cNvPr>
            <p:cNvSpPr/>
            <p:nvPr/>
          </p:nvSpPr>
          <p:spPr>
            <a:xfrm flipH="1">
              <a:off x="7546178" y="2370741"/>
              <a:ext cx="12857" cy="20579"/>
            </a:xfrm>
            <a:custGeom>
              <a:avLst/>
              <a:gdLst/>
              <a:ahLst/>
              <a:cxnLst/>
              <a:rect l="l" t="t" r="r" b="b"/>
              <a:pathLst>
                <a:path w="323" h="517" extrusionOk="0">
                  <a:moveTo>
                    <a:pt x="161" y="1"/>
                  </a:moveTo>
                  <a:cubicBezTo>
                    <a:pt x="73" y="1"/>
                    <a:pt x="1" y="117"/>
                    <a:pt x="1" y="261"/>
                  </a:cubicBezTo>
                  <a:cubicBezTo>
                    <a:pt x="1" y="401"/>
                    <a:pt x="73" y="516"/>
                    <a:pt x="161" y="516"/>
                  </a:cubicBezTo>
                  <a:cubicBezTo>
                    <a:pt x="250" y="516"/>
                    <a:pt x="322" y="401"/>
                    <a:pt x="322" y="261"/>
                  </a:cubicBezTo>
                  <a:cubicBezTo>
                    <a:pt x="322" y="117"/>
                    <a:pt x="250" y="1"/>
                    <a:pt x="161" y="1"/>
                  </a:cubicBezTo>
                  <a:close/>
                </a:path>
              </a:pathLst>
            </a:custGeom>
            <a:solidFill>
              <a:srgbClr val="D1DBD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7" name="Google Shape;544;p25">
              <a:extLst>
                <a:ext uri="{FF2B5EF4-FFF2-40B4-BE49-F238E27FC236}">
                  <a16:creationId xmlns:a16="http://schemas.microsoft.com/office/drawing/2014/main" xmlns="" id="{91D83FE6-4AEC-42FA-81A0-44CDFEAB614A}"/>
                </a:ext>
              </a:extLst>
            </p:cNvPr>
            <p:cNvSpPr/>
            <p:nvPr/>
          </p:nvSpPr>
          <p:spPr>
            <a:xfrm flipH="1">
              <a:off x="7541045" y="2349046"/>
              <a:ext cx="125704" cy="46771"/>
            </a:xfrm>
            <a:custGeom>
              <a:avLst/>
              <a:gdLst/>
              <a:ahLst/>
              <a:cxnLst/>
              <a:rect l="l" t="t" r="r" b="b"/>
              <a:pathLst>
                <a:path w="3158" h="1175" extrusionOk="0">
                  <a:moveTo>
                    <a:pt x="3028" y="0"/>
                  </a:moveTo>
                  <a:cubicBezTo>
                    <a:pt x="3014" y="0"/>
                    <a:pt x="3004" y="4"/>
                    <a:pt x="2990" y="7"/>
                  </a:cubicBezTo>
                  <a:lnTo>
                    <a:pt x="93" y="956"/>
                  </a:lnTo>
                  <a:cubicBezTo>
                    <a:pt x="31" y="976"/>
                    <a:pt x="0" y="1041"/>
                    <a:pt x="20" y="1099"/>
                  </a:cubicBezTo>
                  <a:cubicBezTo>
                    <a:pt x="38" y="1143"/>
                    <a:pt x="82" y="1174"/>
                    <a:pt x="129" y="1174"/>
                  </a:cubicBezTo>
                  <a:cubicBezTo>
                    <a:pt x="140" y="1174"/>
                    <a:pt x="154" y="1171"/>
                    <a:pt x="164" y="1168"/>
                  </a:cubicBezTo>
                  <a:lnTo>
                    <a:pt x="2010" y="563"/>
                  </a:lnTo>
                  <a:lnTo>
                    <a:pt x="2888" y="276"/>
                  </a:lnTo>
                  <a:lnTo>
                    <a:pt x="3066" y="218"/>
                  </a:lnTo>
                  <a:cubicBezTo>
                    <a:pt x="3124" y="198"/>
                    <a:pt x="3157" y="136"/>
                    <a:pt x="3137" y="75"/>
                  </a:cubicBezTo>
                  <a:cubicBezTo>
                    <a:pt x="3120" y="31"/>
                    <a:pt x="3076" y="0"/>
                    <a:pt x="3028" y="0"/>
                  </a:cubicBezTo>
                  <a:close/>
                </a:path>
              </a:pathLst>
            </a:custGeom>
            <a:solidFill>
              <a:srgbClr val="BF837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8" name="Google Shape;545;p25">
              <a:extLst>
                <a:ext uri="{FF2B5EF4-FFF2-40B4-BE49-F238E27FC236}">
                  <a16:creationId xmlns:a16="http://schemas.microsoft.com/office/drawing/2014/main" xmlns="" id="{E0B2BC62-EAB5-4328-B7D1-86CD20B98A23}"/>
                </a:ext>
              </a:extLst>
            </p:cNvPr>
            <p:cNvSpPr/>
            <p:nvPr/>
          </p:nvSpPr>
          <p:spPr>
            <a:xfrm flipH="1">
              <a:off x="7430987" y="2252955"/>
              <a:ext cx="341208" cy="45577"/>
            </a:xfrm>
            <a:custGeom>
              <a:avLst/>
              <a:gdLst/>
              <a:ahLst/>
              <a:cxnLst/>
              <a:rect l="l" t="t" r="r" b="b"/>
              <a:pathLst>
                <a:path w="8572" h="1145" extrusionOk="0">
                  <a:moveTo>
                    <a:pt x="6069" y="1"/>
                  </a:moveTo>
                  <a:cubicBezTo>
                    <a:pt x="6110" y="1"/>
                    <a:pt x="6150" y="1"/>
                    <a:pt x="6190" y="2"/>
                  </a:cubicBezTo>
                  <a:lnTo>
                    <a:pt x="6190" y="2"/>
                  </a:lnTo>
                  <a:cubicBezTo>
                    <a:pt x="6151" y="1"/>
                    <a:pt x="6111" y="1"/>
                    <a:pt x="6069" y="1"/>
                  </a:cubicBezTo>
                  <a:close/>
                  <a:moveTo>
                    <a:pt x="6190" y="2"/>
                  </a:moveTo>
                  <a:cubicBezTo>
                    <a:pt x="6205" y="2"/>
                    <a:pt x="6221" y="3"/>
                    <a:pt x="6237" y="4"/>
                  </a:cubicBezTo>
                  <a:cubicBezTo>
                    <a:pt x="6368" y="7"/>
                    <a:pt x="6498" y="15"/>
                    <a:pt x="6624" y="28"/>
                  </a:cubicBezTo>
                  <a:lnTo>
                    <a:pt x="6624" y="28"/>
                  </a:lnTo>
                  <a:cubicBezTo>
                    <a:pt x="6483" y="13"/>
                    <a:pt x="6338" y="5"/>
                    <a:pt x="6190" y="2"/>
                  </a:cubicBezTo>
                  <a:close/>
                  <a:moveTo>
                    <a:pt x="5677" y="14"/>
                  </a:moveTo>
                  <a:cubicBezTo>
                    <a:pt x="4840" y="62"/>
                    <a:pt x="2944" y="43"/>
                    <a:pt x="1562" y="240"/>
                  </a:cubicBezTo>
                  <a:lnTo>
                    <a:pt x="1562" y="240"/>
                  </a:lnTo>
                  <a:cubicBezTo>
                    <a:pt x="2171" y="154"/>
                    <a:pt x="2879" y="110"/>
                    <a:pt x="3553" y="83"/>
                  </a:cubicBezTo>
                  <a:cubicBezTo>
                    <a:pt x="4410" y="48"/>
                    <a:pt x="5209" y="42"/>
                    <a:pt x="5677" y="14"/>
                  </a:cubicBezTo>
                  <a:close/>
                  <a:moveTo>
                    <a:pt x="1562" y="240"/>
                  </a:moveTo>
                  <a:cubicBezTo>
                    <a:pt x="789" y="350"/>
                    <a:pt x="178" y="527"/>
                    <a:pt x="0" y="823"/>
                  </a:cubicBezTo>
                  <a:cubicBezTo>
                    <a:pt x="178" y="529"/>
                    <a:pt x="789" y="351"/>
                    <a:pt x="1562" y="240"/>
                  </a:cubicBezTo>
                  <a:close/>
                  <a:moveTo>
                    <a:pt x="6624" y="28"/>
                  </a:moveTo>
                  <a:cubicBezTo>
                    <a:pt x="7535" y="120"/>
                    <a:pt x="8287" y="457"/>
                    <a:pt x="8571" y="1144"/>
                  </a:cubicBezTo>
                  <a:cubicBezTo>
                    <a:pt x="8287" y="455"/>
                    <a:pt x="7534" y="118"/>
                    <a:pt x="6624" y="28"/>
                  </a:cubicBezTo>
                  <a:close/>
                </a:path>
              </a:pathLst>
            </a:custGeom>
            <a:solidFill>
              <a:srgbClr val="1528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9" name="Google Shape;546;p25">
              <a:extLst>
                <a:ext uri="{FF2B5EF4-FFF2-40B4-BE49-F238E27FC236}">
                  <a16:creationId xmlns:a16="http://schemas.microsoft.com/office/drawing/2014/main" xmlns="" id="{3C77622C-3B46-4B00-90A3-4AE1FA194DBE}"/>
                </a:ext>
              </a:extLst>
            </p:cNvPr>
            <p:cNvSpPr/>
            <p:nvPr/>
          </p:nvSpPr>
          <p:spPr>
            <a:xfrm flipH="1">
              <a:off x="7083675" y="2228514"/>
              <a:ext cx="42671" cy="174386"/>
            </a:xfrm>
            <a:custGeom>
              <a:avLst/>
              <a:gdLst/>
              <a:ahLst/>
              <a:cxnLst/>
              <a:rect l="l" t="t" r="r" b="b"/>
              <a:pathLst>
                <a:path w="1072" h="4381" extrusionOk="0">
                  <a:moveTo>
                    <a:pt x="0" y="0"/>
                  </a:moveTo>
                  <a:lnTo>
                    <a:pt x="0" y="0"/>
                  </a:lnTo>
                  <a:cubicBezTo>
                    <a:pt x="3" y="38"/>
                    <a:pt x="10" y="75"/>
                    <a:pt x="14" y="113"/>
                  </a:cubicBezTo>
                  <a:cubicBezTo>
                    <a:pt x="75" y="123"/>
                    <a:pt x="137" y="157"/>
                    <a:pt x="191" y="222"/>
                  </a:cubicBezTo>
                  <a:cubicBezTo>
                    <a:pt x="293" y="341"/>
                    <a:pt x="386" y="471"/>
                    <a:pt x="465" y="604"/>
                  </a:cubicBezTo>
                  <a:lnTo>
                    <a:pt x="758" y="185"/>
                  </a:lnTo>
                  <a:cubicBezTo>
                    <a:pt x="741" y="164"/>
                    <a:pt x="723" y="150"/>
                    <a:pt x="703" y="140"/>
                  </a:cubicBezTo>
                  <a:cubicBezTo>
                    <a:pt x="597" y="72"/>
                    <a:pt x="345" y="24"/>
                    <a:pt x="0" y="0"/>
                  </a:cubicBezTo>
                  <a:close/>
                  <a:moveTo>
                    <a:pt x="983" y="946"/>
                  </a:moveTo>
                  <a:lnTo>
                    <a:pt x="741" y="1287"/>
                  </a:lnTo>
                  <a:cubicBezTo>
                    <a:pt x="857" y="1754"/>
                    <a:pt x="829" y="2253"/>
                    <a:pt x="638" y="2731"/>
                  </a:cubicBezTo>
                  <a:cubicBezTo>
                    <a:pt x="580" y="2881"/>
                    <a:pt x="447" y="2950"/>
                    <a:pt x="314" y="2953"/>
                  </a:cubicBezTo>
                  <a:cubicBezTo>
                    <a:pt x="338" y="3164"/>
                    <a:pt x="358" y="3369"/>
                    <a:pt x="386" y="3561"/>
                  </a:cubicBezTo>
                  <a:lnTo>
                    <a:pt x="386" y="3564"/>
                  </a:lnTo>
                  <a:cubicBezTo>
                    <a:pt x="389" y="3594"/>
                    <a:pt x="392" y="3626"/>
                    <a:pt x="396" y="3656"/>
                  </a:cubicBezTo>
                  <a:cubicBezTo>
                    <a:pt x="396" y="3659"/>
                    <a:pt x="396" y="3663"/>
                    <a:pt x="399" y="3663"/>
                  </a:cubicBezTo>
                  <a:lnTo>
                    <a:pt x="399" y="3670"/>
                  </a:lnTo>
                  <a:lnTo>
                    <a:pt x="399" y="3676"/>
                  </a:lnTo>
                  <a:lnTo>
                    <a:pt x="399" y="3680"/>
                  </a:lnTo>
                  <a:lnTo>
                    <a:pt x="399" y="3687"/>
                  </a:lnTo>
                  <a:cubicBezTo>
                    <a:pt x="399" y="3690"/>
                    <a:pt x="399" y="3694"/>
                    <a:pt x="403" y="3697"/>
                  </a:cubicBezTo>
                  <a:lnTo>
                    <a:pt x="403" y="3707"/>
                  </a:lnTo>
                  <a:lnTo>
                    <a:pt x="403" y="3711"/>
                  </a:lnTo>
                  <a:cubicBezTo>
                    <a:pt x="427" y="3939"/>
                    <a:pt x="444" y="4161"/>
                    <a:pt x="447" y="4380"/>
                  </a:cubicBezTo>
                  <a:cubicBezTo>
                    <a:pt x="823" y="4281"/>
                    <a:pt x="1065" y="4179"/>
                    <a:pt x="1065" y="4089"/>
                  </a:cubicBezTo>
                  <a:lnTo>
                    <a:pt x="1065" y="4086"/>
                  </a:lnTo>
                  <a:cubicBezTo>
                    <a:pt x="1062" y="4066"/>
                    <a:pt x="1062" y="4032"/>
                    <a:pt x="1062" y="3984"/>
                  </a:cubicBezTo>
                  <a:cubicBezTo>
                    <a:pt x="1062" y="3775"/>
                    <a:pt x="1072" y="3342"/>
                    <a:pt x="1072" y="2837"/>
                  </a:cubicBezTo>
                  <a:cubicBezTo>
                    <a:pt x="1072" y="2219"/>
                    <a:pt x="1059" y="1492"/>
                    <a:pt x="983" y="946"/>
                  </a:cubicBezTo>
                  <a:close/>
                </a:path>
              </a:pathLst>
            </a:custGeom>
            <a:solidFill>
              <a:srgbClr val="D1DBD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0" name="Google Shape;547;p25">
              <a:extLst>
                <a:ext uri="{FF2B5EF4-FFF2-40B4-BE49-F238E27FC236}">
                  <a16:creationId xmlns:a16="http://schemas.microsoft.com/office/drawing/2014/main" xmlns="" id="{0A40F3B5-029A-4F48-B355-85C836BB0C1C}"/>
                </a:ext>
              </a:extLst>
            </p:cNvPr>
            <p:cNvSpPr/>
            <p:nvPr/>
          </p:nvSpPr>
          <p:spPr>
            <a:xfrm flipH="1">
              <a:off x="7087177" y="2235838"/>
              <a:ext cx="20699" cy="43945"/>
            </a:xfrm>
            <a:custGeom>
              <a:avLst/>
              <a:gdLst/>
              <a:ahLst/>
              <a:cxnLst/>
              <a:rect l="l" t="t" r="r" b="b"/>
              <a:pathLst>
                <a:path w="520" h="1104" extrusionOk="0">
                  <a:moveTo>
                    <a:pt x="294" y="1"/>
                  </a:moveTo>
                  <a:lnTo>
                    <a:pt x="1" y="420"/>
                  </a:lnTo>
                  <a:cubicBezTo>
                    <a:pt x="127" y="636"/>
                    <a:pt x="219" y="867"/>
                    <a:pt x="277" y="1103"/>
                  </a:cubicBezTo>
                  <a:lnTo>
                    <a:pt x="519" y="762"/>
                  </a:lnTo>
                  <a:cubicBezTo>
                    <a:pt x="472" y="403"/>
                    <a:pt x="400" y="124"/>
                    <a:pt x="294" y="1"/>
                  </a:cubicBezTo>
                  <a:close/>
                </a:path>
              </a:pathLst>
            </a:custGeom>
            <a:solidFill>
              <a:srgbClr val="1528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1" name="Google Shape;548;p25">
              <a:extLst>
                <a:ext uri="{FF2B5EF4-FFF2-40B4-BE49-F238E27FC236}">
                  <a16:creationId xmlns:a16="http://schemas.microsoft.com/office/drawing/2014/main" xmlns="" id="{95C194DC-8DA2-46BD-AD7E-A5507ED40C71}"/>
                </a:ext>
              </a:extLst>
            </p:cNvPr>
            <p:cNvSpPr/>
            <p:nvPr/>
          </p:nvSpPr>
          <p:spPr>
            <a:xfrm flipH="1">
              <a:off x="7110985" y="2227837"/>
              <a:ext cx="211603" cy="200339"/>
            </a:xfrm>
            <a:custGeom>
              <a:avLst/>
              <a:gdLst/>
              <a:ahLst/>
              <a:cxnLst/>
              <a:rect l="l" t="t" r="r" b="b"/>
              <a:pathLst>
                <a:path w="5316" h="5033" extrusionOk="0">
                  <a:moveTo>
                    <a:pt x="2162" y="656"/>
                  </a:moveTo>
                  <a:cubicBezTo>
                    <a:pt x="2199" y="656"/>
                    <a:pt x="2236" y="676"/>
                    <a:pt x="2261" y="710"/>
                  </a:cubicBezTo>
                  <a:cubicBezTo>
                    <a:pt x="2277" y="741"/>
                    <a:pt x="2281" y="775"/>
                    <a:pt x="2271" y="809"/>
                  </a:cubicBezTo>
                  <a:cubicBezTo>
                    <a:pt x="2554" y="966"/>
                    <a:pt x="2797" y="1502"/>
                    <a:pt x="2797" y="1980"/>
                  </a:cubicBezTo>
                  <a:cubicBezTo>
                    <a:pt x="2797" y="2632"/>
                    <a:pt x="2417" y="3158"/>
                    <a:pt x="1954" y="3158"/>
                  </a:cubicBezTo>
                  <a:cubicBezTo>
                    <a:pt x="1489" y="3158"/>
                    <a:pt x="1110" y="2632"/>
                    <a:pt x="1110" y="1980"/>
                  </a:cubicBezTo>
                  <a:cubicBezTo>
                    <a:pt x="1110" y="1929"/>
                    <a:pt x="1117" y="1878"/>
                    <a:pt x="1127" y="1826"/>
                  </a:cubicBezTo>
                  <a:lnTo>
                    <a:pt x="1127" y="1826"/>
                  </a:lnTo>
                  <a:cubicBezTo>
                    <a:pt x="991" y="2007"/>
                    <a:pt x="885" y="2198"/>
                    <a:pt x="844" y="2396"/>
                  </a:cubicBezTo>
                  <a:cubicBezTo>
                    <a:pt x="830" y="2447"/>
                    <a:pt x="782" y="2485"/>
                    <a:pt x="731" y="2485"/>
                  </a:cubicBezTo>
                  <a:cubicBezTo>
                    <a:pt x="725" y="2485"/>
                    <a:pt x="714" y="2482"/>
                    <a:pt x="708" y="2482"/>
                  </a:cubicBezTo>
                  <a:cubicBezTo>
                    <a:pt x="646" y="2468"/>
                    <a:pt x="605" y="2410"/>
                    <a:pt x="618" y="2349"/>
                  </a:cubicBezTo>
                  <a:cubicBezTo>
                    <a:pt x="810" y="1468"/>
                    <a:pt x="2049" y="706"/>
                    <a:pt x="2100" y="673"/>
                  </a:cubicBezTo>
                  <a:cubicBezTo>
                    <a:pt x="2121" y="662"/>
                    <a:pt x="2141" y="656"/>
                    <a:pt x="2162" y="656"/>
                  </a:cubicBezTo>
                  <a:close/>
                  <a:moveTo>
                    <a:pt x="2701" y="3380"/>
                  </a:moveTo>
                  <a:cubicBezTo>
                    <a:pt x="2725" y="3380"/>
                    <a:pt x="2748" y="3386"/>
                    <a:pt x="2769" y="3400"/>
                  </a:cubicBezTo>
                  <a:cubicBezTo>
                    <a:pt x="2820" y="3438"/>
                    <a:pt x="2830" y="3509"/>
                    <a:pt x="2793" y="3557"/>
                  </a:cubicBezTo>
                  <a:cubicBezTo>
                    <a:pt x="2663" y="3728"/>
                    <a:pt x="2493" y="3830"/>
                    <a:pt x="2291" y="3857"/>
                  </a:cubicBezTo>
                  <a:cubicBezTo>
                    <a:pt x="2254" y="3865"/>
                    <a:pt x="2213" y="3868"/>
                    <a:pt x="2175" y="3868"/>
                  </a:cubicBezTo>
                  <a:cubicBezTo>
                    <a:pt x="1769" y="3868"/>
                    <a:pt x="1393" y="3591"/>
                    <a:pt x="1376" y="3581"/>
                  </a:cubicBezTo>
                  <a:cubicBezTo>
                    <a:pt x="1329" y="3543"/>
                    <a:pt x="1319" y="3471"/>
                    <a:pt x="1356" y="3424"/>
                  </a:cubicBezTo>
                  <a:cubicBezTo>
                    <a:pt x="1376" y="3393"/>
                    <a:pt x="1410" y="3380"/>
                    <a:pt x="1448" y="3380"/>
                  </a:cubicBezTo>
                  <a:cubicBezTo>
                    <a:pt x="1472" y="3380"/>
                    <a:pt x="1496" y="3386"/>
                    <a:pt x="1516" y="3403"/>
                  </a:cubicBezTo>
                  <a:cubicBezTo>
                    <a:pt x="1519" y="3403"/>
                    <a:pt x="1847" y="3643"/>
                    <a:pt x="2175" y="3643"/>
                  </a:cubicBezTo>
                  <a:cubicBezTo>
                    <a:pt x="2203" y="3643"/>
                    <a:pt x="2233" y="3643"/>
                    <a:pt x="2261" y="3635"/>
                  </a:cubicBezTo>
                  <a:cubicBezTo>
                    <a:pt x="2400" y="3619"/>
                    <a:pt x="2517" y="3547"/>
                    <a:pt x="2609" y="3424"/>
                  </a:cubicBezTo>
                  <a:cubicBezTo>
                    <a:pt x="2633" y="3397"/>
                    <a:pt x="2666" y="3380"/>
                    <a:pt x="2701" y="3380"/>
                  </a:cubicBezTo>
                  <a:close/>
                  <a:moveTo>
                    <a:pt x="4322" y="0"/>
                  </a:moveTo>
                  <a:cubicBezTo>
                    <a:pt x="2991" y="0"/>
                    <a:pt x="1069" y="232"/>
                    <a:pt x="397" y="768"/>
                  </a:cubicBezTo>
                  <a:cubicBezTo>
                    <a:pt x="147" y="966"/>
                    <a:pt x="1" y="1236"/>
                    <a:pt x="1" y="1762"/>
                  </a:cubicBezTo>
                  <a:cubicBezTo>
                    <a:pt x="1" y="2099"/>
                    <a:pt x="62" y="2550"/>
                    <a:pt x="196" y="3158"/>
                  </a:cubicBezTo>
                  <a:cubicBezTo>
                    <a:pt x="509" y="4577"/>
                    <a:pt x="533" y="5032"/>
                    <a:pt x="1311" y="5032"/>
                  </a:cubicBezTo>
                  <a:cubicBezTo>
                    <a:pt x="1380" y="5032"/>
                    <a:pt x="1455" y="5028"/>
                    <a:pt x="1537" y="5021"/>
                  </a:cubicBezTo>
                  <a:cubicBezTo>
                    <a:pt x="1560" y="5021"/>
                    <a:pt x="1585" y="5018"/>
                    <a:pt x="1612" y="5015"/>
                  </a:cubicBezTo>
                  <a:cubicBezTo>
                    <a:pt x="2031" y="4468"/>
                    <a:pt x="2674" y="4011"/>
                    <a:pt x="3462" y="3752"/>
                  </a:cubicBezTo>
                  <a:cubicBezTo>
                    <a:pt x="3858" y="3622"/>
                    <a:pt x="4254" y="3553"/>
                    <a:pt x="4637" y="3540"/>
                  </a:cubicBezTo>
                  <a:cubicBezTo>
                    <a:pt x="4670" y="3414"/>
                    <a:pt x="4780" y="3304"/>
                    <a:pt x="4954" y="3304"/>
                  </a:cubicBezTo>
                  <a:cubicBezTo>
                    <a:pt x="5149" y="3304"/>
                    <a:pt x="5254" y="3430"/>
                    <a:pt x="5282" y="3574"/>
                  </a:cubicBezTo>
                  <a:cubicBezTo>
                    <a:pt x="5292" y="3574"/>
                    <a:pt x="5302" y="3578"/>
                    <a:pt x="5316" y="3578"/>
                  </a:cubicBezTo>
                  <a:cubicBezTo>
                    <a:pt x="5288" y="3386"/>
                    <a:pt x="5268" y="3181"/>
                    <a:pt x="5244" y="2970"/>
                  </a:cubicBezTo>
                  <a:lnTo>
                    <a:pt x="5227" y="2970"/>
                  </a:lnTo>
                  <a:cubicBezTo>
                    <a:pt x="5015" y="2970"/>
                    <a:pt x="4810" y="2813"/>
                    <a:pt x="4910" y="2567"/>
                  </a:cubicBezTo>
                  <a:cubicBezTo>
                    <a:pt x="5159" y="1935"/>
                    <a:pt x="5087" y="1243"/>
                    <a:pt x="4637" y="710"/>
                  </a:cubicBezTo>
                  <a:cubicBezTo>
                    <a:pt x="4425" y="461"/>
                    <a:pt x="4653" y="126"/>
                    <a:pt x="4899" y="126"/>
                  </a:cubicBezTo>
                  <a:cubicBezTo>
                    <a:pt x="4913" y="126"/>
                    <a:pt x="4930" y="126"/>
                    <a:pt x="4944" y="130"/>
                  </a:cubicBezTo>
                  <a:cubicBezTo>
                    <a:pt x="4940" y="92"/>
                    <a:pt x="4933" y="55"/>
                    <a:pt x="4930" y="17"/>
                  </a:cubicBezTo>
                  <a:cubicBezTo>
                    <a:pt x="4749" y="7"/>
                    <a:pt x="4544" y="0"/>
                    <a:pt x="4322" y="0"/>
                  </a:cubicBezTo>
                  <a:close/>
                </a:path>
              </a:pathLst>
            </a:custGeom>
            <a:solidFill>
              <a:srgbClr val="D1B3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2" name="Google Shape;549;p25">
              <a:extLst>
                <a:ext uri="{FF2B5EF4-FFF2-40B4-BE49-F238E27FC236}">
                  <a16:creationId xmlns:a16="http://schemas.microsoft.com/office/drawing/2014/main" xmlns="" id="{2FC022A6-FAEC-4E61-A9D1-1F11F7612C62}"/>
                </a:ext>
              </a:extLst>
            </p:cNvPr>
            <p:cNvSpPr/>
            <p:nvPr/>
          </p:nvSpPr>
          <p:spPr>
            <a:xfrm flipH="1">
              <a:off x="7209899" y="2362342"/>
              <a:ext cx="60225" cy="19465"/>
            </a:xfrm>
            <a:custGeom>
              <a:avLst/>
              <a:gdLst/>
              <a:ahLst/>
              <a:cxnLst/>
              <a:rect l="l" t="t" r="r" b="b"/>
              <a:pathLst>
                <a:path w="1513" h="489" extrusionOk="0">
                  <a:moveTo>
                    <a:pt x="130" y="1"/>
                  </a:moveTo>
                  <a:cubicBezTo>
                    <a:pt x="92" y="1"/>
                    <a:pt x="58" y="14"/>
                    <a:pt x="38" y="45"/>
                  </a:cubicBezTo>
                  <a:cubicBezTo>
                    <a:pt x="1" y="92"/>
                    <a:pt x="11" y="164"/>
                    <a:pt x="58" y="202"/>
                  </a:cubicBezTo>
                  <a:cubicBezTo>
                    <a:pt x="75" y="212"/>
                    <a:pt x="451" y="489"/>
                    <a:pt x="857" y="489"/>
                  </a:cubicBezTo>
                  <a:cubicBezTo>
                    <a:pt x="895" y="489"/>
                    <a:pt x="936" y="486"/>
                    <a:pt x="973" y="478"/>
                  </a:cubicBezTo>
                  <a:cubicBezTo>
                    <a:pt x="1175" y="451"/>
                    <a:pt x="1345" y="349"/>
                    <a:pt x="1475" y="178"/>
                  </a:cubicBezTo>
                  <a:cubicBezTo>
                    <a:pt x="1512" y="130"/>
                    <a:pt x="1502" y="59"/>
                    <a:pt x="1451" y="21"/>
                  </a:cubicBezTo>
                  <a:cubicBezTo>
                    <a:pt x="1430" y="7"/>
                    <a:pt x="1407" y="1"/>
                    <a:pt x="1383" y="1"/>
                  </a:cubicBezTo>
                  <a:cubicBezTo>
                    <a:pt x="1348" y="1"/>
                    <a:pt x="1315" y="18"/>
                    <a:pt x="1291" y="45"/>
                  </a:cubicBezTo>
                  <a:cubicBezTo>
                    <a:pt x="1199" y="168"/>
                    <a:pt x="1082" y="240"/>
                    <a:pt x="943" y="256"/>
                  </a:cubicBezTo>
                  <a:cubicBezTo>
                    <a:pt x="915" y="264"/>
                    <a:pt x="885" y="264"/>
                    <a:pt x="857" y="264"/>
                  </a:cubicBezTo>
                  <a:cubicBezTo>
                    <a:pt x="529" y="264"/>
                    <a:pt x="201" y="24"/>
                    <a:pt x="198" y="24"/>
                  </a:cubicBezTo>
                  <a:cubicBezTo>
                    <a:pt x="178" y="7"/>
                    <a:pt x="154" y="1"/>
                    <a:pt x="130" y="1"/>
                  </a:cubicBezTo>
                  <a:close/>
                </a:path>
              </a:pathLst>
            </a:custGeom>
            <a:solidFill>
              <a:srgbClr val="BF837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3" name="Google Shape;550;p25">
              <a:extLst>
                <a:ext uri="{FF2B5EF4-FFF2-40B4-BE49-F238E27FC236}">
                  <a16:creationId xmlns:a16="http://schemas.microsoft.com/office/drawing/2014/main" xmlns="" id="{FB1E20DE-728A-4DCE-BE8D-90DB91CB28D7}"/>
                </a:ext>
              </a:extLst>
            </p:cNvPr>
            <p:cNvSpPr/>
            <p:nvPr/>
          </p:nvSpPr>
          <p:spPr>
            <a:xfrm flipH="1">
              <a:off x="7110264" y="2370223"/>
              <a:ext cx="756" cy="6011"/>
            </a:xfrm>
            <a:custGeom>
              <a:avLst/>
              <a:gdLst/>
              <a:ahLst/>
              <a:cxnLst/>
              <a:rect l="l" t="t" r="r" b="b"/>
              <a:pathLst>
                <a:path w="19" h="151" extrusionOk="0">
                  <a:moveTo>
                    <a:pt x="18" y="147"/>
                  </a:moveTo>
                  <a:lnTo>
                    <a:pt x="18" y="151"/>
                  </a:lnTo>
                  <a:lnTo>
                    <a:pt x="18" y="147"/>
                  </a:lnTo>
                  <a:close/>
                  <a:moveTo>
                    <a:pt x="18" y="137"/>
                  </a:moveTo>
                  <a:lnTo>
                    <a:pt x="18" y="137"/>
                  </a:lnTo>
                  <a:lnTo>
                    <a:pt x="18" y="137"/>
                  </a:lnTo>
                  <a:close/>
                  <a:moveTo>
                    <a:pt x="14" y="120"/>
                  </a:moveTo>
                  <a:lnTo>
                    <a:pt x="14" y="127"/>
                  </a:lnTo>
                  <a:lnTo>
                    <a:pt x="14" y="120"/>
                  </a:lnTo>
                  <a:close/>
                  <a:moveTo>
                    <a:pt x="14" y="110"/>
                  </a:moveTo>
                  <a:lnTo>
                    <a:pt x="14" y="116"/>
                  </a:lnTo>
                  <a:lnTo>
                    <a:pt x="14" y="110"/>
                  </a:lnTo>
                  <a:close/>
                  <a:moveTo>
                    <a:pt x="11" y="96"/>
                  </a:moveTo>
                  <a:cubicBezTo>
                    <a:pt x="11" y="99"/>
                    <a:pt x="11" y="103"/>
                    <a:pt x="14" y="103"/>
                  </a:cubicBezTo>
                  <a:cubicBezTo>
                    <a:pt x="11" y="103"/>
                    <a:pt x="11" y="99"/>
                    <a:pt x="11" y="96"/>
                  </a:cubicBezTo>
                  <a:close/>
                  <a:moveTo>
                    <a:pt x="1" y="1"/>
                  </a:moveTo>
                  <a:lnTo>
                    <a:pt x="1" y="4"/>
                  </a:lnTo>
                  <a:cubicBezTo>
                    <a:pt x="4" y="34"/>
                    <a:pt x="7" y="66"/>
                    <a:pt x="11" y="96"/>
                  </a:cubicBezTo>
                  <a:cubicBezTo>
                    <a:pt x="7" y="66"/>
                    <a:pt x="4" y="34"/>
                    <a:pt x="1" y="4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2CD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4" name="Google Shape;551;p25">
              <a:extLst>
                <a:ext uri="{FF2B5EF4-FFF2-40B4-BE49-F238E27FC236}">
                  <a16:creationId xmlns:a16="http://schemas.microsoft.com/office/drawing/2014/main" xmlns="" id="{6B3B5736-6CD2-49A3-9759-50781ECA06DA}"/>
                </a:ext>
              </a:extLst>
            </p:cNvPr>
            <p:cNvSpPr/>
            <p:nvPr/>
          </p:nvSpPr>
          <p:spPr>
            <a:xfrm flipH="1">
              <a:off x="7108516" y="2368750"/>
              <a:ext cx="149906" cy="58712"/>
            </a:xfrm>
            <a:custGeom>
              <a:avLst/>
              <a:gdLst/>
              <a:ahLst/>
              <a:cxnLst/>
              <a:rect l="l" t="t" r="r" b="b"/>
              <a:pathLst>
                <a:path w="3766" h="1475" extrusionOk="0">
                  <a:moveTo>
                    <a:pt x="3025" y="0"/>
                  </a:moveTo>
                  <a:cubicBezTo>
                    <a:pt x="2642" y="13"/>
                    <a:pt x="2246" y="82"/>
                    <a:pt x="1850" y="212"/>
                  </a:cubicBezTo>
                  <a:cubicBezTo>
                    <a:pt x="1062" y="471"/>
                    <a:pt x="419" y="928"/>
                    <a:pt x="0" y="1475"/>
                  </a:cubicBezTo>
                  <a:cubicBezTo>
                    <a:pt x="792" y="1403"/>
                    <a:pt x="2758" y="1130"/>
                    <a:pt x="3765" y="857"/>
                  </a:cubicBezTo>
                  <a:cubicBezTo>
                    <a:pt x="3762" y="638"/>
                    <a:pt x="3745" y="416"/>
                    <a:pt x="3721" y="188"/>
                  </a:cubicBezTo>
                  <a:lnTo>
                    <a:pt x="3721" y="184"/>
                  </a:lnTo>
                  <a:lnTo>
                    <a:pt x="3721" y="174"/>
                  </a:lnTo>
                  <a:cubicBezTo>
                    <a:pt x="3717" y="171"/>
                    <a:pt x="3717" y="167"/>
                    <a:pt x="3717" y="164"/>
                  </a:cubicBezTo>
                  <a:lnTo>
                    <a:pt x="3717" y="157"/>
                  </a:lnTo>
                  <a:lnTo>
                    <a:pt x="3717" y="153"/>
                  </a:lnTo>
                  <a:lnTo>
                    <a:pt x="3717" y="147"/>
                  </a:lnTo>
                  <a:lnTo>
                    <a:pt x="3717" y="140"/>
                  </a:lnTo>
                  <a:cubicBezTo>
                    <a:pt x="3714" y="140"/>
                    <a:pt x="3714" y="136"/>
                    <a:pt x="3714" y="133"/>
                  </a:cubicBezTo>
                  <a:cubicBezTo>
                    <a:pt x="3710" y="103"/>
                    <a:pt x="3707" y="71"/>
                    <a:pt x="3704" y="41"/>
                  </a:cubicBezTo>
                  <a:lnTo>
                    <a:pt x="3704" y="38"/>
                  </a:lnTo>
                  <a:cubicBezTo>
                    <a:pt x="3690" y="38"/>
                    <a:pt x="3680" y="34"/>
                    <a:pt x="3670" y="34"/>
                  </a:cubicBezTo>
                  <a:cubicBezTo>
                    <a:pt x="3701" y="222"/>
                    <a:pt x="3591" y="434"/>
                    <a:pt x="3342" y="434"/>
                  </a:cubicBezTo>
                  <a:cubicBezTo>
                    <a:pt x="3079" y="434"/>
                    <a:pt x="2973" y="194"/>
                    <a:pt x="3025" y="0"/>
                  </a:cubicBezTo>
                  <a:close/>
                </a:path>
              </a:pathLst>
            </a:custGeom>
            <a:solidFill>
              <a:srgbClr val="D1A37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5" name="Google Shape;552;p25">
              <a:extLst>
                <a:ext uri="{FF2B5EF4-FFF2-40B4-BE49-F238E27FC236}">
                  <a16:creationId xmlns:a16="http://schemas.microsoft.com/office/drawing/2014/main" xmlns="" id="{FA5C07CD-F1CE-4C1D-9E02-D721FC2E0C00}"/>
                </a:ext>
              </a:extLst>
            </p:cNvPr>
            <p:cNvSpPr/>
            <p:nvPr/>
          </p:nvSpPr>
          <p:spPr>
            <a:xfrm flipH="1">
              <a:off x="7211253" y="2260001"/>
              <a:ext cx="67191" cy="93542"/>
            </a:xfrm>
            <a:custGeom>
              <a:avLst/>
              <a:gdLst/>
              <a:ahLst/>
              <a:cxnLst/>
              <a:rect l="l" t="t" r="r" b="b"/>
              <a:pathLst>
                <a:path w="1688" h="2350" extrusionOk="0">
                  <a:moveTo>
                    <a:pt x="1312" y="578"/>
                  </a:moveTo>
                  <a:cubicBezTo>
                    <a:pt x="1401" y="578"/>
                    <a:pt x="1472" y="694"/>
                    <a:pt x="1472" y="834"/>
                  </a:cubicBezTo>
                  <a:cubicBezTo>
                    <a:pt x="1472" y="977"/>
                    <a:pt x="1401" y="1094"/>
                    <a:pt x="1312" y="1094"/>
                  </a:cubicBezTo>
                  <a:cubicBezTo>
                    <a:pt x="1223" y="1094"/>
                    <a:pt x="1152" y="977"/>
                    <a:pt x="1152" y="834"/>
                  </a:cubicBezTo>
                  <a:cubicBezTo>
                    <a:pt x="1152" y="694"/>
                    <a:pt x="1223" y="578"/>
                    <a:pt x="1312" y="578"/>
                  </a:cubicBezTo>
                  <a:close/>
                  <a:moveTo>
                    <a:pt x="1162" y="1"/>
                  </a:moveTo>
                  <a:cubicBezTo>
                    <a:pt x="1152" y="21"/>
                    <a:pt x="1135" y="42"/>
                    <a:pt x="1114" y="56"/>
                  </a:cubicBezTo>
                  <a:cubicBezTo>
                    <a:pt x="1104" y="59"/>
                    <a:pt x="428" y="479"/>
                    <a:pt x="18" y="1018"/>
                  </a:cubicBezTo>
                  <a:cubicBezTo>
                    <a:pt x="8" y="1070"/>
                    <a:pt x="1" y="1121"/>
                    <a:pt x="1" y="1172"/>
                  </a:cubicBezTo>
                  <a:cubicBezTo>
                    <a:pt x="1" y="1824"/>
                    <a:pt x="380" y="2350"/>
                    <a:pt x="845" y="2350"/>
                  </a:cubicBezTo>
                  <a:cubicBezTo>
                    <a:pt x="1308" y="2350"/>
                    <a:pt x="1688" y="1824"/>
                    <a:pt x="1688" y="1172"/>
                  </a:cubicBezTo>
                  <a:cubicBezTo>
                    <a:pt x="1688" y="694"/>
                    <a:pt x="1445" y="158"/>
                    <a:pt x="1162" y="1"/>
                  </a:cubicBezTo>
                  <a:close/>
                </a:path>
              </a:pathLst>
            </a:custGeom>
            <a:solidFill>
              <a:srgbClr val="442D1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6" name="Google Shape;553;p25">
              <a:extLst>
                <a:ext uri="{FF2B5EF4-FFF2-40B4-BE49-F238E27FC236}">
                  <a16:creationId xmlns:a16="http://schemas.microsoft.com/office/drawing/2014/main" xmlns="" id="{C11E3467-67D2-4E41-9F05-3C103A104F9F}"/>
                </a:ext>
              </a:extLst>
            </p:cNvPr>
            <p:cNvSpPr/>
            <p:nvPr/>
          </p:nvSpPr>
          <p:spPr>
            <a:xfrm flipH="1">
              <a:off x="7219810" y="2283008"/>
              <a:ext cx="12817" cy="20539"/>
            </a:xfrm>
            <a:custGeom>
              <a:avLst/>
              <a:gdLst/>
              <a:ahLst/>
              <a:cxnLst/>
              <a:rect l="l" t="t" r="r" b="b"/>
              <a:pathLst>
                <a:path w="322" h="516" extrusionOk="0">
                  <a:moveTo>
                    <a:pt x="161" y="0"/>
                  </a:moveTo>
                  <a:cubicBezTo>
                    <a:pt x="72" y="0"/>
                    <a:pt x="1" y="116"/>
                    <a:pt x="1" y="256"/>
                  </a:cubicBezTo>
                  <a:cubicBezTo>
                    <a:pt x="1" y="399"/>
                    <a:pt x="72" y="516"/>
                    <a:pt x="161" y="516"/>
                  </a:cubicBezTo>
                  <a:cubicBezTo>
                    <a:pt x="250" y="516"/>
                    <a:pt x="321" y="399"/>
                    <a:pt x="321" y="256"/>
                  </a:cubicBezTo>
                  <a:cubicBezTo>
                    <a:pt x="321" y="116"/>
                    <a:pt x="250" y="0"/>
                    <a:pt x="161" y="0"/>
                  </a:cubicBezTo>
                  <a:close/>
                </a:path>
              </a:pathLst>
            </a:custGeom>
            <a:solidFill>
              <a:srgbClr val="D1DBD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7" name="Google Shape;554;p25">
              <a:extLst>
                <a:ext uri="{FF2B5EF4-FFF2-40B4-BE49-F238E27FC236}">
                  <a16:creationId xmlns:a16="http://schemas.microsoft.com/office/drawing/2014/main" xmlns="" id="{365534D5-81E2-4EE8-A7E7-6C706195F5B8}"/>
                </a:ext>
              </a:extLst>
            </p:cNvPr>
            <p:cNvSpPr/>
            <p:nvPr/>
          </p:nvSpPr>
          <p:spPr>
            <a:xfrm flipH="1">
              <a:off x="7231753" y="2253910"/>
              <a:ext cx="66753" cy="72843"/>
            </a:xfrm>
            <a:custGeom>
              <a:avLst/>
              <a:gdLst/>
              <a:ahLst/>
              <a:cxnLst/>
              <a:rect l="l" t="t" r="r" b="b"/>
              <a:pathLst>
                <a:path w="1677" h="1830" extrusionOk="0">
                  <a:moveTo>
                    <a:pt x="1557" y="1"/>
                  </a:moveTo>
                  <a:cubicBezTo>
                    <a:pt x="1536" y="1"/>
                    <a:pt x="1516" y="7"/>
                    <a:pt x="1495" y="18"/>
                  </a:cubicBezTo>
                  <a:cubicBezTo>
                    <a:pt x="1444" y="51"/>
                    <a:pt x="205" y="813"/>
                    <a:pt x="13" y="1694"/>
                  </a:cubicBezTo>
                  <a:cubicBezTo>
                    <a:pt x="0" y="1755"/>
                    <a:pt x="41" y="1813"/>
                    <a:pt x="103" y="1827"/>
                  </a:cubicBezTo>
                  <a:cubicBezTo>
                    <a:pt x="109" y="1827"/>
                    <a:pt x="120" y="1830"/>
                    <a:pt x="126" y="1830"/>
                  </a:cubicBezTo>
                  <a:cubicBezTo>
                    <a:pt x="177" y="1830"/>
                    <a:pt x="225" y="1792"/>
                    <a:pt x="239" y="1741"/>
                  </a:cubicBezTo>
                  <a:cubicBezTo>
                    <a:pt x="280" y="1543"/>
                    <a:pt x="386" y="1352"/>
                    <a:pt x="522" y="1171"/>
                  </a:cubicBezTo>
                  <a:cubicBezTo>
                    <a:pt x="932" y="632"/>
                    <a:pt x="1608" y="212"/>
                    <a:pt x="1618" y="209"/>
                  </a:cubicBezTo>
                  <a:cubicBezTo>
                    <a:pt x="1639" y="195"/>
                    <a:pt x="1656" y="174"/>
                    <a:pt x="1666" y="154"/>
                  </a:cubicBezTo>
                  <a:cubicBezTo>
                    <a:pt x="1676" y="120"/>
                    <a:pt x="1672" y="86"/>
                    <a:pt x="1656" y="55"/>
                  </a:cubicBezTo>
                  <a:cubicBezTo>
                    <a:pt x="1631" y="21"/>
                    <a:pt x="1594" y="1"/>
                    <a:pt x="1557" y="1"/>
                  </a:cubicBezTo>
                  <a:close/>
                </a:path>
              </a:pathLst>
            </a:custGeom>
            <a:solidFill>
              <a:srgbClr val="BF837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8" name="Google Shape;555;p25">
              <a:extLst>
                <a:ext uri="{FF2B5EF4-FFF2-40B4-BE49-F238E27FC236}">
                  <a16:creationId xmlns:a16="http://schemas.microsoft.com/office/drawing/2014/main" xmlns="" id="{15B05B8F-573A-4DE5-BB65-D9917D1BB2F4}"/>
                </a:ext>
              </a:extLst>
            </p:cNvPr>
            <p:cNvSpPr/>
            <p:nvPr/>
          </p:nvSpPr>
          <p:spPr>
            <a:xfrm flipH="1">
              <a:off x="7083675" y="2227837"/>
              <a:ext cx="66872" cy="113603"/>
            </a:xfrm>
            <a:custGeom>
              <a:avLst/>
              <a:gdLst/>
              <a:ahLst/>
              <a:cxnLst/>
              <a:rect l="l" t="t" r="r" b="b"/>
              <a:pathLst>
                <a:path w="1680" h="2854" extrusionOk="0">
                  <a:moveTo>
                    <a:pt x="0" y="0"/>
                  </a:moveTo>
                  <a:lnTo>
                    <a:pt x="0" y="0"/>
                  </a:lnTo>
                  <a:cubicBezTo>
                    <a:pt x="642" y="0"/>
                    <a:pt x="1150" y="55"/>
                    <a:pt x="1311" y="157"/>
                  </a:cubicBezTo>
                  <a:cubicBezTo>
                    <a:pt x="1205" y="89"/>
                    <a:pt x="953" y="41"/>
                    <a:pt x="608" y="17"/>
                  </a:cubicBezTo>
                  <a:cubicBezTo>
                    <a:pt x="427" y="7"/>
                    <a:pt x="222" y="0"/>
                    <a:pt x="0" y="0"/>
                  </a:cubicBezTo>
                  <a:close/>
                  <a:moveTo>
                    <a:pt x="1311" y="157"/>
                  </a:moveTo>
                  <a:lnTo>
                    <a:pt x="1311" y="157"/>
                  </a:lnTo>
                  <a:cubicBezTo>
                    <a:pt x="1433" y="233"/>
                    <a:pt x="1516" y="485"/>
                    <a:pt x="1571" y="828"/>
                  </a:cubicBezTo>
                  <a:lnTo>
                    <a:pt x="1571" y="828"/>
                  </a:lnTo>
                  <a:cubicBezTo>
                    <a:pt x="1524" y="534"/>
                    <a:pt x="1458" y="309"/>
                    <a:pt x="1366" y="202"/>
                  </a:cubicBezTo>
                  <a:cubicBezTo>
                    <a:pt x="1349" y="181"/>
                    <a:pt x="1331" y="167"/>
                    <a:pt x="1311" y="157"/>
                  </a:cubicBezTo>
                  <a:close/>
                  <a:moveTo>
                    <a:pt x="1571" y="828"/>
                  </a:moveTo>
                  <a:cubicBezTo>
                    <a:pt x="1578" y="871"/>
                    <a:pt x="1585" y="916"/>
                    <a:pt x="1591" y="963"/>
                  </a:cubicBezTo>
                  <a:cubicBezTo>
                    <a:pt x="1593" y="975"/>
                    <a:pt x="1594" y="986"/>
                    <a:pt x="1596" y="998"/>
                  </a:cubicBezTo>
                  <a:lnTo>
                    <a:pt x="1596" y="998"/>
                  </a:lnTo>
                  <a:cubicBezTo>
                    <a:pt x="1588" y="939"/>
                    <a:pt x="1580" y="882"/>
                    <a:pt x="1571" y="828"/>
                  </a:cubicBezTo>
                  <a:close/>
                  <a:moveTo>
                    <a:pt x="1596" y="998"/>
                  </a:moveTo>
                  <a:lnTo>
                    <a:pt x="1596" y="998"/>
                  </a:lnTo>
                  <a:cubicBezTo>
                    <a:pt x="1665" y="1540"/>
                    <a:pt x="1680" y="2248"/>
                    <a:pt x="1680" y="2854"/>
                  </a:cubicBezTo>
                  <a:cubicBezTo>
                    <a:pt x="1680" y="2249"/>
                    <a:pt x="1667" y="1540"/>
                    <a:pt x="1596" y="998"/>
                  </a:cubicBezTo>
                  <a:close/>
                </a:path>
              </a:pathLst>
            </a:custGeom>
            <a:solidFill>
              <a:srgbClr val="1528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9" name="Google Shape;556;p25">
              <a:extLst>
                <a:ext uri="{FF2B5EF4-FFF2-40B4-BE49-F238E27FC236}">
                  <a16:creationId xmlns:a16="http://schemas.microsoft.com/office/drawing/2014/main" xmlns="" id="{110CEB97-EBB4-471E-AC2E-6715422D441B}"/>
                </a:ext>
              </a:extLst>
            </p:cNvPr>
            <p:cNvSpPr/>
            <p:nvPr/>
          </p:nvSpPr>
          <p:spPr>
            <a:xfrm flipH="1">
              <a:off x="7286367" y="2309360"/>
              <a:ext cx="94497" cy="139835"/>
            </a:xfrm>
            <a:custGeom>
              <a:avLst/>
              <a:gdLst/>
              <a:ahLst/>
              <a:cxnLst/>
              <a:rect l="l" t="t" r="r" b="b"/>
              <a:pathLst>
                <a:path w="2374" h="3513" extrusionOk="0">
                  <a:moveTo>
                    <a:pt x="236" y="0"/>
                  </a:moveTo>
                  <a:cubicBezTo>
                    <a:pt x="236" y="1"/>
                    <a:pt x="0" y="1629"/>
                    <a:pt x="454" y="1704"/>
                  </a:cubicBezTo>
                  <a:lnTo>
                    <a:pt x="454" y="1704"/>
                  </a:lnTo>
                  <a:lnTo>
                    <a:pt x="236" y="0"/>
                  </a:lnTo>
                  <a:close/>
                  <a:moveTo>
                    <a:pt x="1480" y="1643"/>
                  </a:moveTo>
                  <a:cubicBezTo>
                    <a:pt x="1141" y="1643"/>
                    <a:pt x="759" y="1707"/>
                    <a:pt x="506" y="1707"/>
                  </a:cubicBezTo>
                  <a:cubicBezTo>
                    <a:pt x="499" y="1707"/>
                    <a:pt x="492" y="1707"/>
                    <a:pt x="485" y="1707"/>
                  </a:cubicBezTo>
                  <a:cubicBezTo>
                    <a:pt x="474" y="1707"/>
                    <a:pt x="464" y="1706"/>
                    <a:pt x="454" y="1704"/>
                  </a:cubicBezTo>
                  <a:lnTo>
                    <a:pt x="454" y="1704"/>
                  </a:lnTo>
                  <a:lnTo>
                    <a:pt x="686" y="3512"/>
                  </a:lnTo>
                  <a:cubicBezTo>
                    <a:pt x="1721" y="3230"/>
                    <a:pt x="2373" y="2458"/>
                    <a:pt x="2195" y="1953"/>
                  </a:cubicBezTo>
                  <a:cubicBezTo>
                    <a:pt x="2108" y="1705"/>
                    <a:pt x="1815" y="1643"/>
                    <a:pt x="1480" y="1643"/>
                  </a:cubicBezTo>
                  <a:close/>
                </a:path>
              </a:pathLst>
            </a:custGeom>
            <a:solidFill>
              <a:srgbClr val="FFB1A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0" name="Google Shape;557;p25">
              <a:extLst>
                <a:ext uri="{FF2B5EF4-FFF2-40B4-BE49-F238E27FC236}">
                  <a16:creationId xmlns:a16="http://schemas.microsoft.com/office/drawing/2014/main" xmlns="" id="{354F10EB-F43F-41B0-93EE-A186FBBD6308}"/>
                </a:ext>
              </a:extLst>
            </p:cNvPr>
            <p:cNvSpPr/>
            <p:nvPr/>
          </p:nvSpPr>
          <p:spPr>
            <a:xfrm flipH="1">
              <a:off x="7286566" y="2304822"/>
              <a:ext cx="96885" cy="148871"/>
            </a:xfrm>
            <a:custGeom>
              <a:avLst/>
              <a:gdLst/>
              <a:ahLst/>
              <a:cxnLst/>
              <a:rect l="l" t="t" r="r" b="b"/>
              <a:pathLst>
                <a:path w="2434" h="3740" extrusionOk="0">
                  <a:moveTo>
                    <a:pt x="305" y="1"/>
                  </a:moveTo>
                  <a:cubicBezTo>
                    <a:pt x="248" y="1"/>
                    <a:pt x="198" y="40"/>
                    <a:pt x="188" y="97"/>
                  </a:cubicBezTo>
                  <a:cubicBezTo>
                    <a:pt x="168" y="237"/>
                    <a:pt x="1" y="1466"/>
                    <a:pt x="311" y="1821"/>
                  </a:cubicBezTo>
                  <a:cubicBezTo>
                    <a:pt x="373" y="1893"/>
                    <a:pt x="455" y="1931"/>
                    <a:pt x="546" y="1934"/>
                  </a:cubicBezTo>
                  <a:cubicBezTo>
                    <a:pt x="673" y="1934"/>
                    <a:pt x="830" y="1920"/>
                    <a:pt x="994" y="1903"/>
                  </a:cubicBezTo>
                  <a:cubicBezTo>
                    <a:pt x="1171" y="1886"/>
                    <a:pt x="1364" y="1868"/>
                    <a:pt x="1542" y="1868"/>
                  </a:cubicBezTo>
                  <a:cubicBezTo>
                    <a:pt x="1834" y="1868"/>
                    <a:pt x="2085" y="1917"/>
                    <a:pt x="2151" y="2104"/>
                  </a:cubicBezTo>
                  <a:cubicBezTo>
                    <a:pt x="2199" y="2238"/>
                    <a:pt x="2175" y="2402"/>
                    <a:pt x="2079" y="2575"/>
                  </a:cubicBezTo>
                  <a:cubicBezTo>
                    <a:pt x="1865" y="2982"/>
                    <a:pt x="1328" y="3354"/>
                    <a:pt x="721" y="3521"/>
                  </a:cubicBezTo>
                  <a:cubicBezTo>
                    <a:pt x="659" y="3538"/>
                    <a:pt x="625" y="3599"/>
                    <a:pt x="642" y="3658"/>
                  </a:cubicBezTo>
                  <a:cubicBezTo>
                    <a:pt x="656" y="3708"/>
                    <a:pt x="700" y="3740"/>
                    <a:pt x="751" y="3740"/>
                  </a:cubicBezTo>
                  <a:cubicBezTo>
                    <a:pt x="762" y="3740"/>
                    <a:pt x="772" y="3740"/>
                    <a:pt x="782" y="3736"/>
                  </a:cubicBezTo>
                  <a:cubicBezTo>
                    <a:pt x="1458" y="3549"/>
                    <a:pt x="2035" y="3142"/>
                    <a:pt x="2284" y="2678"/>
                  </a:cubicBezTo>
                  <a:cubicBezTo>
                    <a:pt x="2407" y="2449"/>
                    <a:pt x="2434" y="2224"/>
                    <a:pt x="2369" y="2033"/>
                  </a:cubicBezTo>
                  <a:cubicBezTo>
                    <a:pt x="2258" y="1720"/>
                    <a:pt x="1915" y="1645"/>
                    <a:pt x="1537" y="1645"/>
                  </a:cubicBezTo>
                  <a:cubicBezTo>
                    <a:pt x="1349" y="1645"/>
                    <a:pt x="1152" y="1664"/>
                    <a:pt x="970" y="1681"/>
                  </a:cubicBezTo>
                  <a:cubicBezTo>
                    <a:pt x="820" y="1695"/>
                    <a:pt x="677" y="1709"/>
                    <a:pt x="567" y="1709"/>
                  </a:cubicBezTo>
                  <a:cubicBezTo>
                    <a:pt x="561" y="1709"/>
                    <a:pt x="555" y="1709"/>
                    <a:pt x="549" y="1709"/>
                  </a:cubicBezTo>
                  <a:cubicBezTo>
                    <a:pt x="531" y="1709"/>
                    <a:pt x="511" y="1705"/>
                    <a:pt x="485" y="1674"/>
                  </a:cubicBezTo>
                  <a:cubicBezTo>
                    <a:pt x="301" y="1466"/>
                    <a:pt x="345" y="616"/>
                    <a:pt x="414" y="128"/>
                  </a:cubicBezTo>
                  <a:cubicBezTo>
                    <a:pt x="424" y="70"/>
                    <a:pt x="379" y="12"/>
                    <a:pt x="318" y="1"/>
                  </a:cubicBezTo>
                  <a:cubicBezTo>
                    <a:pt x="314" y="1"/>
                    <a:pt x="309" y="1"/>
                    <a:pt x="305" y="1"/>
                  </a:cubicBezTo>
                  <a:close/>
                </a:path>
              </a:pathLst>
            </a:custGeom>
            <a:solidFill>
              <a:srgbClr val="DD837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1" name="Google Shape;558;p25">
              <a:extLst>
                <a:ext uri="{FF2B5EF4-FFF2-40B4-BE49-F238E27FC236}">
                  <a16:creationId xmlns:a16="http://schemas.microsoft.com/office/drawing/2014/main" xmlns="" id="{4FD94C83-205A-4D71-96B8-645A88857636}"/>
                </a:ext>
              </a:extLst>
            </p:cNvPr>
            <p:cNvSpPr/>
            <p:nvPr/>
          </p:nvSpPr>
          <p:spPr>
            <a:xfrm flipH="1">
              <a:off x="7092193" y="2232972"/>
              <a:ext cx="33635" cy="113086"/>
            </a:xfrm>
            <a:custGeom>
              <a:avLst/>
              <a:gdLst/>
              <a:ahLst/>
              <a:cxnLst/>
              <a:rect l="l" t="t" r="r" b="b"/>
              <a:pathLst>
                <a:path w="845" h="2841" extrusionOk="0">
                  <a:moveTo>
                    <a:pt x="1" y="1"/>
                  </a:moveTo>
                  <a:lnTo>
                    <a:pt x="1" y="1"/>
                  </a:lnTo>
                  <a:cubicBezTo>
                    <a:pt x="42" y="328"/>
                    <a:pt x="79" y="656"/>
                    <a:pt x="113" y="977"/>
                  </a:cubicBezTo>
                  <a:lnTo>
                    <a:pt x="452" y="492"/>
                  </a:lnTo>
                  <a:cubicBezTo>
                    <a:pt x="373" y="359"/>
                    <a:pt x="280" y="229"/>
                    <a:pt x="178" y="110"/>
                  </a:cubicBezTo>
                  <a:cubicBezTo>
                    <a:pt x="124" y="45"/>
                    <a:pt x="62" y="11"/>
                    <a:pt x="1" y="1"/>
                  </a:cubicBezTo>
                  <a:close/>
                  <a:moveTo>
                    <a:pt x="728" y="1175"/>
                  </a:moveTo>
                  <a:lnTo>
                    <a:pt x="206" y="1909"/>
                  </a:lnTo>
                  <a:cubicBezTo>
                    <a:pt x="236" y="2233"/>
                    <a:pt x="267" y="2544"/>
                    <a:pt x="301" y="2841"/>
                  </a:cubicBezTo>
                  <a:cubicBezTo>
                    <a:pt x="434" y="2838"/>
                    <a:pt x="567" y="2769"/>
                    <a:pt x="625" y="2619"/>
                  </a:cubicBezTo>
                  <a:cubicBezTo>
                    <a:pt x="816" y="2141"/>
                    <a:pt x="844" y="1642"/>
                    <a:pt x="728" y="1175"/>
                  </a:cubicBezTo>
                  <a:close/>
                </a:path>
              </a:pathLst>
            </a:custGeom>
            <a:solidFill>
              <a:srgbClr val="ECF0F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2" name="Google Shape;559;p25">
              <a:extLst>
                <a:ext uri="{FF2B5EF4-FFF2-40B4-BE49-F238E27FC236}">
                  <a16:creationId xmlns:a16="http://schemas.microsoft.com/office/drawing/2014/main" xmlns="" id="{2350AAAE-9DDC-4C85-8CCB-58EDE2C2E441}"/>
                </a:ext>
              </a:extLst>
            </p:cNvPr>
            <p:cNvSpPr/>
            <p:nvPr/>
          </p:nvSpPr>
          <p:spPr>
            <a:xfrm flipH="1">
              <a:off x="7096850" y="2252557"/>
              <a:ext cx="24480" cy="56404"/>
            </a:xfrm>
            <a:custGeom>
              <a:avLst/>
              <a:gdLst/>
              <a:ahLst/>
              <a:cxnLst/>
              <a:rect l="l" t="t" r="r" b="b"/>
              <a:pathLst>
                <a:path w="615" h="1417" extrusionOk="0">
                  <a:moveTo>
                    <a:pt x="339" y="0"/>
                  </a:moveTo>
                  <a:lnTo>
                    <a:pt x="0" y="485"/>
                  </a:lnTo>
                  <a:cubicBezTo>
                    <a:pt x="31" y="802"/>
                    <a:pt x="62" y="1117"/>
                    <a:pt x="93" y="1417"/>
                  </a:cubicBezTo>
                  <a:lnTo>
                    <a:pt x="615" y="683"/>
                  </a:lnTo>
                  <a:cubicBezTo>
                    <a:pt x="557" y="447"/>
                    <a:pt x="465" y="216"/>
                    <a:pt x="339" y="0"/>
                  </a:cubicBezTo>
                  <a:close/>
                </a:path>
              </a:pathLst>
            </a:custGeom>
            <a:solidFill>
              <a:srgbClr val="9AA2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3" name="Google Shape;560;p25">
              <a:extLst>
                <a:ext uri="{FF2B5EF4-FFF2-40B4-BE49-F238E27FC236}">
                  <a16:creationId xmlns:a16="http://schemas.microsoft.com/office/drawing/2014/main" xmlns="" id="{C2536151-B144-43FD-9438-60CE5D6045B9}"/>
                </a:ext>
              </a:extLst>
            </p:cNvPr>
            <p:cNvSpPr/>
            <p:nvPr/>
          </p:nvSpPr>
          <p:spPr>
            <a:xfrm flipH="1">
              <a:off x="7113847" y="2232853"/>
              <a:ext cx="32640" cy="113205"/>
            </a:xfrm>
            <a:custGeom>
              <a:avLst/>
              <a:gdLst/>
              <a:ahLst/>
              <a:cxnLst/>
              <a:rect l="l" t="t" r="r" b="b"/>
              <a:pathLst>
                <a:path w="820" h="2844" extrusionOk="0">
                  <a:moveTo>
                    <a:pt x="475" y="0"/>
                  </a:moveTo>
                  <a:cubicBezTo>
                    <a:pt x="229" y="0"/>
                    <a:pt x="1" y="335"/>
                    <a:pt x="213" y="584"/>
                  </a:cubicBezTo>
                  <a:cubicBezTo>
                    <a:pt x="663" y="1117"/>
                    <a:pt x="735" y="1809"/>
                    <a:pt x="486" y="2441"/>
                  </a:cubicBezTo>
                  <a:cubicBezTo>
                    <a:pt x="386" y="2687"/>
                    <a:pt x="591" y="2844"/>
                    <a:pt x="803" y="2844"/>
                  </a:cubicBezTo>
                  <a:lnTo>
                    <a:pt x="820" y="2844"/>
                  </a:lnTo>
                  <a:cubicBezTo>
                    <a:pt x="786" y="2547"/>
                    <a:pt x="755" y="2236"/>
                    <a:pt x="725" y="1912"/>
                  </a:cubicBezTo>
                  <a:cubicBezTo>
                    <a:pt x="694" y="1612"/>
                    <a:pt x="663" y="1297"/>
                    <a:pt x="632" y="980"/>
                  </a:cubicBezTo>
                  <a:cubicBezTo>
                    <a:pt x="598" y="659"/>
                    <a:pt x="561" y="331"/>
                    <a:pt x="520" y="4"/>
                  </a:cubicBezTo>
                  <a:cubicBezTo>
                    <a:pt x="506" y="0"/>
                    <a:pt x="489" y="0"/>
                    <a:pt x="475" y="0"/>
                  </a:cubicBezTo>
                  <a:close/>
                </a:path>
              </a:pathLst>
            </a:custGeom>
            <a:solidFill>
              <a:srgbClr val="EBDED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4" name="Google Shape;561;p25">
              <a:extLst>
                <a:ext uri="{FF2B5EF4-FFF2-40B4-BE49-F238E27FC236}">
                  <a16:creationId xmlns:a16="http://schemas.microsoft.com/office/drawing/2014/main" xmlns="" id="{15538ED2-35FE-4533-98E4-ED6E91AD8EAB}"/>
                </a:ext>
              </a:extLst>
            </p:cNvPr>
            <p:cNvSpPr/>
            <p:nvPr/>
          </p:nvSpPr>
          <p:spPr>
            <a:xfrm flipH="1">
              <a:off x="7112335" y="2359356"/>
              <a:ext cx="25714" cy="10747"/>
            </a:xfrm>
            <a:custGeom>
              <a:avLst/>
              <a:gdLst/>
              <a:ahLst/>
              <a:cxnLst/>
              <a:rect l="l" t="t" r="r" b="b"/>
              <a:pathLst>
                <a:path w="646" h="270" extrusionOk="0">
                  <a:moveTo>
                    <a:pt x="318" y="0"/>
                  </a:moveTo>
                  <a:cubicBezTo>
                    <a:pt x="144" y="0"/>
                    <a:pt x="34" y="110"/>
                    <a:pt x="1" y="236"/>
                  </a:cubicBezTo>
                  <a:lnTo>
                    <a:pt x="127" y="236"/>
                  </a:lnTo>
                  <a:cubicBezTo>
                    <a:pt x="304" y="236"/>
                    <a:pt x="478" y="246"/>
                    <a:pt x="646" y="270"/>
                  </a:cubicBezTo>
                  <a:cubicBezTo>
                    <a:pt x="618" y="126"/>
                    <a:pt x="513" y="0"/>
                    <a:pt x="318" y="0"/>
                  </a:cubicBezTo>
                  <a:close/>
                </a:path>
              </a:pathLst>
            </a:custGeom>
            <a:solidFill>
              <a:srgbClr val="EBDED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5" name="Google Shape;562;p25">
              <a:extLst>
                <a:ext uri="{FF2B5EF4-FFF2-40B4-BE49-F238E27FC236}">
                  <a16:creationId xmlns:a16="http://schemas.microsoft.com/office/drawing/2014/main" xmlns="" id="{01D2C104-83C0-4D37-B2E7-EDBC2DC8AAB4}"/>
                </a:ext>
              </a:extLst>
            </p:cNvPr>
            <p:cNvSpPr/>
            <p:nvPr/>
          </p:nvSpPr>
          <p:spPr>
            <a:xfrm flipH="1">
              <a:off x="7111101" y="2368750"/>
              <a:ext cx="28978" cy="17275"/>
            </a:xfrm>
            <a:custGeom>
              <a:avLst/>
              <a:gdLst/>
              <a:ahLst/>
              <a:cxnLst/>
              <a:rect l="l" t="t" r="r" b="b"/>
              <a:pathLst>
                <a:path w="728" h="434" extrusionOk="0">
                  <a:moveTo>
                    <a:pt x="52" y="0"/>
                  </a:moveTo>
                  <a:cubicBezTo>
                    <a:pt x="0" y="194"/>
                    <a:pt x="106" y="434"/>
                    <a:pt x="369" y="434"/>
                  </a:cubicBezTo>
                  <a:cubicBezTo>
                    <a:pt x="618" y="434"/>
                    <a:pt x="728" y="222"/>
                    <a:pt x="697" y="34"/>
                  </a:cubicBezTo>
                  <a:cubicBezTo>
                    <a:pt x="529" y="10"/>
                    <a:pt x="355" y="0"/>
                    <a:pt x="178" y="0"/>
                  </a:cubicBezTo>
                  <a:close/>
                </a:path>
              </a:pathLst>
            </a:custGeom>
            <a:solidFill>
              <a:srgbClr val="EBD7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6" name="Google Shape;563;p25">
              <a:extLst>
                <a:ext uri="{FF2B5EF4-FFF2-40B4-BE49-F238E27FC236}">
                  <a16:creationId xmlns:a16="http://schemas.microsoft.com/office/drawing/2014/main" xmlns="" id="{3AF2C17C-B650-46B6-99AC-284113B73C21}"/>
                </a:ext>
              </a:extLst>
            </p:cNvPr>
            <p:cNvSpPr/>
            <p:nvPr/>
          </p:nvSpPr>
          <p:spPr>
            <a:xfrm flipH="1">
              <a:off x="7457770" y="2285954"/>
              <a:ext cx="52742" cy="105921"/>
            </a:xfrm>
            <a:custGeom>
              <a:avLst/>
              <a:gdLst/>
              <a:ahLst/>
              <a:cxnLst/>
              <a:rect l="l" t="t" r="r" b="b"/>
              <a:pathLst>
                <a:path w="1325" h="2661" extrusionOk="0">
                  <a:moveTo>
                    <a:pt x="492" y="1"/>
                  </a:moveTo>
                  <a:cubicBezTo>
                    <a:pt x="236" y="1"/>
                    <a:pt x="1" y="336"/>
                    <a:pt x="236" y="578"/>
                  </a:cubicBezTo>
                  <a:cubicBezTo>
                    <a:pt x="642" y="995"/>
                    <a:pt x="438" y="1762"/>
                    <a:pt x="315" y="2244"/>
                  </a:cubicBezTo>
                  <a:cubicBezTo>
                    <a:pt x="253" y="2496"/>
                    <a:pt x="469" y="2660"/>
                    <a:pt x="669" y="2660"/>
                  </a:cubicBezTo>
                  <a:cubicBezTo>
                    <a:pt x="806" y="2660"/>
                    <a:pt x="936" y="2589"/>
                    <a:pt x="977" y="2421"/>
                  </a:cubicBezTo>
                  <a:cubicBezTo>
                    <a:pt x="1168" y="1667"/>
                    <a:pt x="1325" y="725"/>
                    <a:pt x="721" y="103"/>
                  </a:cubicBezTo>
                  <a:cubicBezTo>
                    <a:pt x="649" y="32"/>
                    <a:pt x="571" y="1"/>
                    <a:pt x="492" y="1"/>
                  </a:cubicBezTo>
                  <a:close/>
                </a:path>
              </a:pathLst>
            </a:custGeom>
            <a:solidFill>
              <a:srgbClr val="EBDED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7" name="Google Shape;564;p25">
              <a:extLst>
                <a:ext uri="{FF2B5EF4-FFF2-40B4-BE49-F238E27FC236}">
                  <a16:creationId xmlns:a16="http://schemas.microsoft.com/office/drawing/2014/main" xmlns="" id="{36739B20-8A86-4FA8-A1F9-12286035DF7A}"/>
                </a:ext>
              </a:extLst>
            </p:cNvPr>
            <p:cNvSpPr/>
            <p:nvPr/>
          </p:nvSpPr>
          <p:spPr>
            <a:xfrm flipH="1">
              <a:off x="7471861" y="2401590"/>
              <a:ext cx="35227" cy="26709"/>
            </a:xfrm>
            <a:custGeom>
              <a:avLst/>
              <a:gdLst/>
              <a:ahLst/>
              <a:cxnLst/>
              <a:rect l="l" t="t" r="r" b="b"/>
              <a:pathLst>
                <a:path w="885" h="671" extrusionOk="0">
                  <a:moveTo>
                    <a:pt x="440" y="1"/>
                  </a:moveTo>
                  <a:cubicBezTo>
                    <a:pt x="0" y="1"/>
                    <a:pt x="0" y="670"/>
                    <a:pt x="440" y="670"/>
                  </a:cubicBezTo>
                  <a:cubicBezTo>
                    <a:pt x="884" y="670"/>
                    <a:pt x="884" y="1"/>
                    <a:pt x="440" y="1"/>
                  </a:cubicBezTo>
                  <a:close/>
                </a:path>
              </a:pathLst>
            </a:custGeom>
            <a:solidFill>
              <a:srgbClr val="EBDED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8" name="Google Shape;565;p25">
              <a:extLst>
                <a:ext uri="{FF2B5EF4-FFF2-40B4-BE49-F238E27FC236}">
                  <a16:creationId xmlns:a16="http://schemas.microsoft.com/office/drawing/2014/main" xmlns="" id="{17E1DD8E-6F98-4615-8F8A-2D1D7FE1C02E}"/>
                </a:ext>
              </a:extLst>
            </p:cNvPr>
            <p:cNvSpPr/>
            <p:nvPr/>
          </p:nvSpPr>
          <p:spPr>
            <a:xfrm flipH="1">
              <a:off x="7504865" y="2680868"/>
              <a:ext cx="265818" cy="261200"/>
            </a:xfrm>
            <a:custGeom>
              <a:avLst/>
              <a:gdLst/>
              <a:ahLst/>
              <a:cxnLst/>
              <a:rect l="l" t="t" r="r" b="b"/>
              <a:pathLst>
                <a:path w="6678" h="6562" extrusionOk="0">
                  <a:moveTo>
                    <a:pt x="4519" y="0"/>
                  </a:moveTo>
                  <a:cubicBezTo>
                    <a:pt x="0" y="215"/>
                    <a:pt x="925" y="5462"/>
                    <a:pt x="1639" y="6059"/>
                  </a:cubicBezTo>
                  <a:cubicBezTo>
                    <a:pt x="2017" y="6380"/>
                    <a:pt x="2540" y="6550"/>
                    <a:pt x="3103" y="6561"/>
                  </a:cubicBezTo>
                  <a:cubicBezTo>
                    <a:pt x="3977" y="6145"/>
                    <a:pt x="5612" y="5865"/>
                    <a:pt x="6086" y="3892"/>
                  </a:cubicBezTo>
                  <a:cubicBezTo>
                    <a:pt x="6677" y="1423"/>
                    <a:pt x="5584" y="127"/>
                    <a:pt x="4519" y="0"/>
                  </a:cubicBezTo>
                  <a:close/>
                </a:path>
              </a:pathLst>
            </a:custGeom>
            <a:solidFill>
              <a:srgbClr val="E8EEE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9" name="Google Shape;566;p25">
              <a:extLst>
                <a:ext uri="{FF2B5EF4-FFF2-40B4-BE49-F238E27FC236}">
                  <a16:creationId xmlns:a16="http://schemas.microsoft.com/office/drawing/2014/main" xmlns="" id="{EB42BDBF-133D-4CA1-9021-8560E6144333}"/>
                </a:ext>
              </a:extLst>
            </p:cNvPr>
            <p:cNvSpPr/>
            <p:nvPr/>
          </p:nvSpPr>
          <p:spPr>
            <a:xfrm flipH="1">
              <a:off x="7473098" y="2680868"/>
              <a:ext cx="198428" cy="262673"/>
            </a:xfrm>
            <a:custGeom>
              <a:avLst/>
              <a:gdLst/>
              <a:ahLst/>
              <a:cxnLst/>
              <a:rect l="l" t="t" r="r" b="b"/>
              <a:pathLst>
                <a:path w="4985" h="6599" extrusionOk="0">
                  <a:moveTo>
                    <a:pt x="2028" y="0"/>
                  </a:moveTo>
                  <a:cubicBezTo>
                    <a:pt x="2028" y="0"/>
                    <a:pt x="4172" y="1000"/>
                    <a:pt x="3575" y="3281"/>
                  </a:cubicBezTo>
                  <a:cubicBezTo>
                    <a:pt x="3076" y="5178"/>
                    <a:pt x="1943" y="6482"/>
                    <a:pt x="0" y="6482"/>
                  </a:cubicBezTo>
                  <a:cubicBezTo>
                    <a:pt x="328" y="6561"/>
                    <a:pt x="638" y="6598"/>
                    <a:pt x="930" y="6598"/>
                  </a:cubicBezTo>
                  <a:cubicBezTo>
                    <a:pt x="2255" y="6598"/>
                    <a:pt x="3220" y="5828"/>
                    <a:pt x="3841" y="4609"/>
                  </a:cubicBezTo>
                  <a:cubicBezTo>
                    <a:pt x="4985" y="2362"/>
                    <a:pt x="3862" y="89"/>
                    <a:pt x="2028" y="0"/>
                  </a:cubicBezTo>
                  <a:close/>
                </a:path>
              </a:pathLst>
            </a:custGeom>
            <a:solidFill>
              <a:srgbClr val="FF9F1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200" name="Google Shape;567;p25">
            <a:extLst>
              <a:ext uri="{FF2B5EF4-FFF2-40B4-BE49-F238E27FC236}">
                <a16:creationId xmlns:a16="http://schemas.microsoft.com/office/drawing/2014/main" xmlns="" id="{CFE38510-4DA2-4F55-8C43-59F1B1F7D9E4}"/>
              </a:ext>
            </a:extLst>
          </p:cNvPr>
          <p:cNvSpPr txBox="1">
            <a:spLocks/>
          </p:cNvSpPr>
          <p:nvPr/>
        </p:nvSpPr>
        <p:spPr>
          <a:xfrm>
            <a:off x="1994832" y="2069502"/>
            <a:ext cx="6788766" cy="769678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smtClean="0">
                <a:solidFill>
                  <a:schemeClr val="accent4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</a:t>
            </a:r>
            <a:r>
              <a:rPr lang="en-US" sz="2800" b="1" dirty="0" err="1" smtClean="0">
                <a:solidFill>
                  <a:schemeClr val="accent4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</a:t>
            </a:r>
            <a:r>
              <a:rPr lang="en-US" sz="2800" b="1" dirty="0" smtClean="0">
                <a:solidFill>
                  <a:schemeClr val="accent4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 smtClean="0">
                <a:solidFill>
                  <a:schemeClr val="accent4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hiện</a:t>
            </a:r>
            <a:r>
              <a:rPr lang="en-US" sz="2800" b="1" dirty="0" smtClean="0">
                <a:solidFill>
                  <a:schemeClr val="accent4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 smtClean="0">
                <a:solidFill>
                  <a:schemeClr val="accent4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2800" b="1" dirty="0" smtClean="0">
                <a:solidFill>
                  <a:schemeClr val="accent4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 smtClean="0">
                <a:solidFill>
                  <a:schemeClr val="accent4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yêu</a:t>
            </a:r>
            <a:r>
              <a:rPr lang="en-US" sz="2800" b="1" dirty="0" smtClean="0">
                <a:solidFill>
                  <a:schemeClr val="accent4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 smtClean="0">
                <a:solidFill>
                  <a:schemeClr val="accent4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cầu</a:t>
            </a:r>
            <a:r>
              <a:rPr lang="en-US" sz="2800" b="1" dirty="0" smtClean="0">
                <a:solidFill>
                  <a:schemeClr val="accent4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 smtClean="0">
                <a:solidFill>
                  <a:schemeClr val="accent4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endParaRPr lang="en-US" sz="2800" b="1" dirty="0">
              <a:solidFill>
                <a:schemeClr val="accent4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1" name="Google Shape;568;p25">
            <a:extLst>
              <a:ext uri="{FF2B5EF4-FFF2-40B4-BE49-F238E27FC236}">
                <a16:creationId xmlns:a16="http://schemas.microsoft.com/office/drawing/2014/main" xmlns="" id="{4F4C0BF9-4D52-49AE-838D-267AE736CC0A}"/>
              </a:ext>
            </a:extLst>
          </p:cNvPr>
          <p:cNvSpPr txBox="1">
            <a:spLocks/>
          </p:cNvSpPr>
          <p:nvPr/>
        </p:nvSpPr>
        <p:spPr>
          <a:xfrm>
            <a:off x="1946787" y="1371027"/>
            <a:ext cx="7100666" cy="770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>
                <a:solidFill>
                  <a:srgbClr val="0096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A. </a:t>
            </a:r>
            <a:r>
              <a:rPr lang="en-US" b="1" dirty="0" err="1">
                <a:solidFill>
                  <a:srgbClr val="0096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họat</a:t>
            </a:r>
            <a:r>
              <a:rPr lang="en-US" b="1" dirty="0">
                <a:solidFill>
                  <a:srgbClr val="0096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96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động</a:t>
            </a:r>
            <a:r>
              <a:rPr lang="en-US" b="1" dirty="0">
                <a:solidFill>
                  <a:srgbClr val="0096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96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</a:t>
            </a:r>
            <a:r>
              <a:rPr lang="en-US" b="1" dirty="0">
                <a:solidFill>
                  <a:srgbClr val="0096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96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hành</a:t>
            </a:r>
            <a:endParaRPr lang="es" b="1" dirty="0">
              <a:solidFill>
                <a:srgbClr val="00969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8391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25"/>
          <p:cNvSpPr/>
          <p:nvPr/>
        </p:nvSpPr>
        <p:spPr>
          <a:xfrm flipH="1">
            <a:off x="4735346" y="6218402"/>
            <a:ext cx="3481330" cy="233735"/>
          </a:xfrm>
          <a:custGeom>
            <a:avLst/>
            <a:gdLst/>
            <a:ahLst/>
            <a:cxnLst/>
            <a:rect l="l" t="t" r="r" b="b"/>
            <a:pathLst>
              <a:path w="106536" h="4404" extrusionOk="0">
                <a:moveTo>
                  <a:pt x="45572" y="0"/>
                </a:moveTo>
                <a:cubicBezTo>
                  <a:pt x="19799" y="157"/>
                  <a:pt x="0" y="1078"/>
                  <a:pt x="0" y="2192"/>
                </a:cubicBezTo>
                <a:cubicBezTo>
                  <a:pt x="0" y="3413"/>
                  <a:pt x="23847" y="4404"/>
                  <a:pt x="53266" y="4404"/>
                </a:cubicBezTo>
                <a:cubicBezTo>
                  <a:pt x="82688" y="4404"/>
                  <a:pt x="106536" y="3413"/>
                  <a:pt x="106536" y="2192"/>
                </a:cubicBezTo>
                <a:cubicBezTo>
                  <a:pt x="106536" y="1771"/>
                  <a:pt x="103736" y="1382"/>
                  <a:pt x="98871" y="1048"/>
                </a:cubicBezTo>
                <a:cubicBezTo>
                  <a:pt x="98441" y="2116"/>
                  <a:pt x="97394" y="2874"/>
                  <a:pt x="96175" y="2874"/>
                </a:cubicBezTo>
                <a:lnTo>
                  <a:pt x="48480" y="2874"/>
                </a:lnTo>
                <a:cubicBezTo>
                  <a:pt x="46889" y="2874"/>
                  <a:pt x="45589" y="1584"/>
                  <a:pt x="45572" y="0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418" name="Google Shape;418;p25"/>
          <p:cNvGrpSpPr/>
          <p:nvPr/>
        </p:nvGrpSpPr>
        <p:grpSpPr>
          <a:xfrm>
            <a:off x="4538211" y="4900668"/>
            <a:ext cx="990781" cy="1505389"/>
            <a:chOff x="2670950" y="1672175"/>
            <a:chExt cx="143500" cy="163525"/>
          </a:xfrm>
        </p:grpSpPr>
        <p:sp>
          <p:nvSpPr>
            <p:cNvPr id="419" name="Google Shape;419;p25"/>
            <p:cNvSpPr/>
            <p:nvPr/>
          </p:nvSpPr>
          <p:spPr>
            <a:xfrm>
              <a:off x="2678200" y="1681125"/>
              <a:ext cx="29550" cy="60025"/>
            </a:xfrm>
            <a:custGeom>
              <a:avLst/>
              <a:gdLst/>
              <a:ahLst/>
              <a:cxnLst/>
              <a:rect l="l" t="t" r="r" b="b"/>
              <a:pathLst>
                <a:path w="1182" h="2401" extrusionOk="0">
                  <a:moveTo>
                    <a:pt x="604" y="1762"/>
                  </a:moveTo>
                  <a:cubicBezTo>
                    <a:pt x="604" y="1762"/>
                    <a:pt x="605" y="1766"/>
                    <a:pt x="608" y="1770"/>
                  </a:cubicBezTo>
                  <a:lnTo>
                    <a:pt x="608" y="1770"/>
                  </a:lnTo>
                  <a:cubicBezTo>
                    <a:pt x="604" y="1769"/>
                    <a:pt x="604" y="1765"/>
                    <a:pt x="604" y="1765"/>
                  </a:cubicBezTo>
                  <a:lnTo>
                    <a:pt x="604" y="1762"/>
                  </a:lnTo>
                  <a:close/>
                  <a:moveTo>
                    <a:pt x="440" y="1"/>
                  </a:moveTo>
                  <a:cubicBezTo>
                    <a:pt x="437" y="103"/>
                    <a:pt x="433" y="209"/>
                    <a:pt x="430" y="311"/>
                  </a:cubicBezTo>
                  <a:cubicBezTo>
                    <a:pt x="430" y="414"/>
                    <a:pt x="430" y="516"/>
                    <a:pt x="437" y="618"/>
                  </a:cubicBezTo>
                  <a:cubicBezTo>
                    <a:pt x="444" y="752"/>
                    <a:pt x="454" y="885"/>
                    <a:pt x="471" y="1015"/>
                  </a:cubicBezTo>
                  <a:cubicBezTo>
                    <a:pt x="317" y="905"/>
                    <a:pt x="161" y="796"/>
                    <a:pt x="0" y="697"/>
                  </a:cubicBezTo>
                  <a:lnTo>
                    <a:pt x="0" y="697"/>
                  </a:lnTo>
                  <a:cubicBezTo>
                    <a:pt x="153" y="840"/>
                    <a:pt x="317" y="974"/>
                    <a:pt x="481" y="1103"/>
                  </a:cubicBezTo>
                  <a:cubicBezTo>
                    <a:pt x="488" y="1144"/>
                    <a:pt x="495" y="1189"/>
                    <a:pt x="501" y="1233"/>
                  </a:cubicBezTo>
                  <a:cubicBezTo>
                    <a:pt x="529" y="1387"/>
                    <a:pt x="560" y="1540"/>
                    <a:pt x="604" y="1691"/>
                  </a:cubicBezTo>
                  <a:cubicBezTo>
                    <a:pt x="588" y="1684"/>
                    <a:pt x="574" y="1677"/>
                    <a:pt x="560" y="1670"/>
                  </a:cubicBezTo>
                  <a:cubicBezTo>
                    <a:pt x="509" y="1647"/>
                    <a:pt x="461" y="1626"/>
                    <a:pt x="413" y="1606"/>
                  </a:cubicBezTo>
                  <a:cubicBezTo>
                    <a:pt x="314" y="1565"/>
                    <a:pt x="215" y="1530"/>
                    <a:pt x="112" y="1499"/>
                  </a:cubicBezTo>
                  <a:lnTo>
                    <a:pt x="112" y="1499"/>
                  </a:lnTo>
                  <a:cubicBezTo>
                    <a:pt x="202" y="1554"/>
                    <a:pt x="297" y="1606"/>
                    <a:pt x="389" y="1653"/>
                  </a:cubicBezTo>
                  <a:lnTo>
                    <a:pt x="529" y="1724"/>
                  </a:lnTo>
                  <a:cubicBezTo>
                    <a:pt x="553" y="1738"/>
                    <a:pt x="577" y="1752"/>
                    <a:pt x="597" y="1762"/>
                  </a:cubicBezTo>
                  <a:cubicBezTo>
                    <a:pt x="600" y="1765"/>
                    <a:pt x="606" y="1770"/>
                    <a:pt x="607" y="1770"/>
                  </a:cubicBezTo>
                  <a:cubicBezTo>
                    <a:pt x="608" y="1770"/>
                    <a:pt x="608" y="1770"/>
                    <a:pt x="608" y="1770"/>
                  </a:cubicBezTo>
                  <a:lnTo>
                    <a:pt x="608" y="1770"/>
                  </a:lnTo>
                  <a:cubicBezTo>
                    <a:pt x="610" y="1772"/>
                    <a:pt x="612" y="1775"/>
                    <a:pt x="615" y="1776"/>
                  </a:cubicBezTo>
                  <a:cubicBezTo>
                    <a:pt x="621" y="1783"/>
                    <a:pt x="624" y="1783"/>
                    <a:pt x="632" y="1786"/>
                  </a:cubicBezTo>
                  <a:cubicBezTo>
                    <a:pt x="635" y="1800"/>
                    <a:pt x="642" y="1817"/>
                    <a:pt x="645" y="1834"/>
                  </a:cubicBezTo>
                  <a:cubicBezTo>
                    <a:pt x="683" y="1946"/>
                    <a:pt x="724" y="2056"/>
                    <a:pt x="768" y="2162"/>
                  </a:cubicBezTo>
                  <a:cubicBezTo>
                    <a:pt x="700" y="2148"/>
                    <a:pt x="632" y="2134"/>
                    <a:pt x="560" y="2124"/>
                  </a:cubicBezTo>
                  <a:cubicBezTo>
                    <a:pt x="478" y="2110"/>
                    <a:pt x="393" y="2101"/>
                    <a:pt x="311" y="2097"/>
                  </a:cubicBezTo>
                  <a:lnTo>
                    <a:pt x="311" y="2097"/>
                  </a:lnTo>
                  <a:cubicBezTo>
                    <a:pt x="389" y="2128"/>
                    <a:pt x="468" y="2155"/>
                    <a:pt x="550" y="2175"/>
                  </a:cubicBezTo>
                  <a:cubicBezTo>
                    <a:pt x="628" y="2200"/>
                    <a:pt x="710" y="2220"/>
                    <a:pt x="792" y="2237"/>
                  </a:cubicBezTo>
                  <a:lnTo>
                    <a:pt x="802" y="2237"/>
                  </a:lnTo>
                  <a:cubicBezTo>
                    <a:pt x="829" y="2295"/>
                    <a:pt x="860" y="2350"/>
                    <a:pt x="891" y="2400"/>
                  </a:cubicBezTo>
                  <a:cubicBezTo>
                    <a:pt x="867" y="2346"/>
                    <a:pt x="843" y="2288"/>
                    <a:pt x="823" y="2230"/>
                  </a:cubicBezTo>
                  <a:lnTo>
                    <a:pt x="829" y="2220"/>
                  </a:lnTo>
                  <a:cubicBezTo>
                    <a:pt x="864" y="2151"/>
                    <a:pt x="898" y="2083"/>
                    <a:pt x="925" y="2015"/>
                  </a:cubicBezTo>
                  <a:cubicBezTo>
                    <a:pt x="942" y="1984"/>
                    <a:pt x="956" y="1946"/>
                    <a:pt x="973" y="1913"/>
                  </a:cubicBezTo>
                  <a:cubicBezTo>
                    <a:pt x="986" y="1878"/>
                    <a:pt x="1000" y="1844"/>
                    <a:pt x="1018" y="1810"/>
                  </a:cubicBezTo>
                  <a:lnTo>
                    <a:pt x="1018" y="1810"/>
                  </a:lnTo>
                  <a:cubicBezTo>
                    <a:pt x="986" y="1838"/>
                    <a:pt x="966" y="1868"/>
                    <a:pt x="942" y="1899"/>
                  </a:cubicBezTo>
                  <a:lnTo>
                    <a:pt x="881" y="1991"/>
                  </a:lnTo>
                  <a:cubicBezTo>
                    <a:pt x="850" y="2042"/>
                    <a:pt x="823" y="2093"/>
                    <a:pt x="792" y="2145"/>
                  </a:cubicBezTo>
                  <a:cubicBezTo>
                    <a:pt x="788" y="2134"/>
                    <a:pt x="785" y="2124"/>
                    <a:pt x="782" y="2114"/>
                  </a:cubicBezTo>
                  <a:cubicBezTo>
                    <a:pt x="751" y="2019"/>
                    <a:pt x="720" y="1919"/>
                    <a:pt x="696" y="1820"/>
                  </a:cubicBezTo>
                  <a:cubicBezTo>
                    <a:pt x="690" y="1800"/>
                    <a:pt x="686" y="1779"/>
                    <a:pt x="683" y="1756"/>
                  </a:cubicBezTo>
                  <a:cubicBezTo>
                    <a:pt x="686" y="1749"/>
                    <a:pt x="693" y="1745"/>
                    <a:pt x="696" y="1738"/>
                  </a:cubicBezTo>
                  <a:cubicBezTo>
                    <a:pt x="764" y="1653"/>
                    <a:pt x="823" y="1568"/>
                    <a:pt x="881" y="1479"/>
                  </a:cubicBezTo>
                  <a:cubicBezTo>
                    <a:pt x="939" y="1390"/>
                    <a:pt x="990" y="1298"/>
                    <a:pt x="1038" y="1206"/>
                  </a:cubicBezTo>
                  <a:lnTo>
                    <a:pt x="1038" y="1206"/>
                  </a:lnTo>
                  <a:cubicBezTo>
                    <a:pt x="969" y="1285"/>
                    <a:pt x="901" y="1363"/>
                    <a:pt x="837" y="1448"/>
                  </a:cubicBezTo>
                  <a:lnTo>
                    <a:pt x="662" y="1674"/>
                  </a:lnTo>
                  <a:cubicBezTo>
                    <a:pt x="628" y="1524"/>
                    <a:pt x="594" y="1373"/>
                    <a:pt x="570" y="1223"/>
                  </a:cubicBezTo>
                  <a:cubicBezTo>
                    <a:pt x="563" y="1179"/>
                    <a:pt x="556" y="1138"/>
                    <a:pt x="550" y="1094"/>
                  </a:cubicBezTo>
                  <a:cubicBezTo>
                    <a:pt x="659" y="974"/>
                    <a:pt x="764" y="854"/>
                    <a:pt x="870" y="732"/>
                  </a:cubicBezTo>
                  <a:cubicBezTo>
                    <a:pt x="977" y="602"/>
                    <a:pt x="1082" y="472"/>
                    <a:pt x="1181" y="336"/>
                  </a:cubicBezTo>
                  <a:lnTo>
                    <a:pt x="1181" y="336"/>
                  </a:lnTo>
                  <a:cubicBezTo>
                    <a:pt x="1059" y="451"/>
                    <a:pt x="939" y="571"/>
                    <a:pt x="826" y="691"/>
                  </a:cubicBezTo>
                  <a:cubicBezTo>
                    <a:pt x="727" y="796"/>
                    <a:pt x="632" y="902"/>
                    <a:pt x="536" y="1008"/>
                  </a:cubicBezTo>
                  <a:cubicBezTo>
                    <a:pt x="533" y="981"/>
                    <a:pt x="529" y="950"/>
                    <a:pt x="526" y="919"/>
                  </a:cubicBezTo>
                  <a:cubicBezTo>
                    <a:pt x="509" y="817"/>
                    <a:pt x="501" y="718"/>
                    <a:pt x="488" y="615"/>
                  </a:cubicBezTo>
                  <a:cubicBezTo>
                    <a:pt x="468" y="410"/>
                    <a:pt x="457" y="209"/>
                    <a:pt x="440" y="1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0" name="Google Shape;420;p25"/>
            <p:cNvSpPr/>
            <p:nvPr/>
          </p:nvSpPr>
          <p:spPr>
            <a:xfrm>
              <a:off x="2683750" y="1672175"/>
              <a:ext cx="13250" cy="11575"/>
            </a:xfrm>
            <a:custGeom>
              <a:avLst/>
              <a:gdLst/>
              <a:ahLst/>
              <a:cxnLst/>
              <a:rect l="l" t="t" r="r" b="b"/>
              <a:pathLst>
                <a:path w="530" h="463" extrusionOk="0">
                  <a:moveTo>
                    <a:pt x="268" y="1"/>
                  </a:moveTo>
                  <a:cubicBezTo>
                    <a:pt x="239" y="1"/>
                    <a:pt x="210" y="6"/>
                    <a:pt x="181" y="18"/>
                  </a:cubicBezTo>
                  <a:cubicBezTo>
                    <a:pt x="58" y="62"/>
                    <a:pt x="0" y="195"/>
                    <a:pt x="44" y="314"/>
                  </a:cubicBezTo>
                  <a:cubicBezTo>
                    <a:pt x="81" y="407"/>
                    <a:pt x="171" y="463"/>
                    <a:pt x="266" y="463"/>
                  </a:cubicBezTo>
                  <a:cubicBezTo>
                    <a:pt x="293" y="463"/>
                    <a:pt x="321" y="458"/>
                    <a:pt x="348" y="448"/>
                  </a:cubicBezTo>
                  <a:cubicBezTo>
                    <a:pt x="468" y="400"/>
                    <a:pt x="529" y="267"/>
                    <a:pt x="481" y="147"/>
                  </a:cubicBezTo>
                  <a:cubicBezTo>
                    <a:pt x="445" y="56"/>
                    <a:pt x="359" y="1"/>
                    <a:pt x="268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1" name="Google Shape;421;p25"/>
            <p:cNvSpPr/>
            <p:nvPr/>
          </p:nvSpPr>
          <p:spPr>
            <a:xfrm>
              <a:off x="2699850" y="1685175"/>
              <a:ext cx="13275" cy="11575"/>
            </a:xfrm>
            <a:custGeom>
              <a:avLst/>
              <a:gdLst/>
              <a:ahLst/>
              <a:cxnLst/>
              <a:rect l="l" t="t" r="r" b="b"/>
              <a:pathLst>
                <a:path w="531" h="463" extrusionOk="0">
                  <a:moveTo>
                    <a:pt x="266" y="0"/>
                  </a:moveTo>
                  <a:cubicBezTo>
                    <a:pt x="238" y="0"/>
                    <a:pt x="210" y="6"/>
                    <a:pt x="182" y="17"/>
                  </a:cubicBezTo>
                  <a:cubicBezTo>
                    <a:pt x="62" y="61"/>
                    <a:pt x="1" y="198"/>
                    <a:pt x="49" y="313"/>
                  </a:cubicBezTo>
                  <a:cubicBezTo>
                    <a:pt x="83" y="405"/>
                    <a:pt x="172" y="463"/>
                    <a:pt x="265" y="463"/>
                  </a:cubicBezTo>
                  <a:cubicBezTo>
                    <a:pt x="293" y="463"/>
                    <a:pt x="322" y="458"/>
                    <a:pt x="349" y="447"/>
                  </a:cubicBezTo>
                  <a:cubicBezTo>
                    <a:pt x="472" y="402"/>
                    <a:pt x="530" y="269"/>
                    <a:pt x="483" y="149"/>
                  </a:cubicBezTo>
                  <a:cubicBezTo>
                    <a:pt x="449" y="58"/>
                    <a:pt x="360" y="0"/>
                    <a:pt x="266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2" name="Google Shape;422;p25"/>
            <p:cNvSpPr/>
            <p:nvPr/>
          </p:nvSpPr>
          <p:spPr>
            <a:xfrm>
              <a:off x="2699350" y="1703950"/>
              <a:ext cx="12150" cy="10625"/>
            </a:xfrm>
            <a:custGeom>
              <a:avLst/>
              <a:gdLst/>
              <a:ahLst/>
              <a:cxnLst/>
              <a:rect l="l" t="t" r="r" b="b"/>
              <a:pathLst>
                <a:path w="486" h="425" extrusionOk="0">
                  <a:moveTo>
                    <a:pt x="244" y="1"/>
                  </a:moveTo>
                  <a:cubicBezTo>
                    <a:pt x="218" y="1"/>
                    <a:pt x="190" y="6"/>
                    <a:pt x="164" y="17"/>
                  </a:cubicBezTo>
                  <a:cubicBezTo>
                    <a:pt x="55" y="58"/>
                    <a:pt x="0" y="181"/>
                    <a:pt x="41" y="290"/>
                  </a:cubicBezTo>
                  <a:cubicBezTo>
                    <a:pt x="75" y="373"/>
                    <a:pt x="155" y="425"/>
                    <a:pt x="240" y="425"/>
                  </a:cubicBezTo>
                  <a:cubicBezTo>
                    <a:pt x="266" y="425"/>
                    <a:pt x="292" y="420"/>
                    <a:pt x="318" y="409"/>
                  </a:cubicBezTo>
                  <a:cubicBezTo>
                    <a:pt x="427" y="368"/>
                    <a:pt x="485" y="245"/>
                    <a:pt x="441" y="136"/>
                  </a:cubicBezTo>
                  <a:cubicBezTo>
                    <a:pt x="410" y="53"/>
                    <a:pt x="329" y="1"/>
                    <a:pt x="244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3" name="Google Shape;423;p25"/>
            <p:cNvSpPr/>
            <p:nvPr/>
          </p:nvSpPr>
          <p:spPr>
            <a:xfrm>
              <a:off x="2674950" y="1713325"/>
              <a:ext cx="12125" cy="10600"/>
            </a:xfrm>
            <a:custGeom>
              <a:avLst/>
              <a:gdLst/>
              <a:ahLst/>
              <a:cxnLst/>
              <a:rect l="l" t="t" r="r" b="b"/>
              <a:pathLst>
                <a:path w="485" h="424" extrusionOk="0">
                  <a:moveTo>
                    <a:pt x="240" y="0"/>
                  </a:moveTo>
                  <a:cubicBezTo>
                    <a:pt x="215" y="0"/>
                    <a:pt x="189" y="4"/>
                    <a:pt x="165" y="14"/>
                  </a:cubicBezTo>
                  <a:cubicBezTo>
                    <a:pt x="55" y="55"/>
                    <a:pt x="1" y="178"/>
                    <a:pt x="42" y="287"/>
                  </a:cubicBezTo>
                  <a:cubicBezTo>
                    <a:pt x="76" y="371"/>
                    <a:pt x="158" y="423"/>
                    <a:pt x="243" y="423"/>
                  </a:cubicBezTo>
                  <a:cubicBezTo>
                    <a:pt x="268" y="423"/>
                    <a:pt x="293" y="419"/>
                    <a:pt x="318" y="409"/>
                  </a:cubicBezTo>
                  <a:cubicBezTo>
                    <a:pt x="431" y="365"/>
                    <a:pt x="485" y="242"/>
                    <a:pt x="441" y="137"/>
                  </a:cubicBezTo>
                  <a:cubicBezTo>
                    <a:pt x="409" y="52"/>
                    <a:pt x="326" y="0"/>
                    <a:pt x="240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4" name="Google Shape;424;p25"/>
            <p:cNvSpPr/>
            <p:nvPr/>
          </p:nvSpPr>
          <p:spPr>
            <a:xfrm>
              <a:off x="2682800" y="1730200"/>
              <a:ext cx="8300" cy="7325"/>
            </a:xfrm>
            <a:custGeom>
              <a:avLst/>
              <a:gdLst/>
              <a:ahLst/>
              <a:cxnLst/>
              <a:rect l="l" t="t" r="r" b="b"/>
              <a:pathLst>
                <a:path w="332" h="293" extrusionOk="0">
                  <a:moveTo>
                    <a:pt x="164" y="1"/>
                  </a:moveTo>
                  <a:cubicBezTo>
                    <a:pt x="149" y="1"/>
                    <a:pt x="134" y="3"/>
                    <a:pt x="120" y="7"/>
                  </a:cubicBezTo>
                  <a:cubicBezTo>
                    <a:pt x="41" y="35"/>
                    <a:pt x="0" y="117"/>
                    <a:pt x="27" y="196"/>
                  </a:cubicBezTo>
                  <a:cubicBezTo>
                    <a:pt x="49" y="255"/>
                    <a:pt x="105" y="293"/>
                    <a:pt x="166" y="293"/>
                  </a:cubicBezTo>
                  <a:cubicBezTo>
                    <a:pt x="182" y="293"/>
                    <a:pt x="199" y="290"/>
                    <a:pt x="215" y="284"/>
                  </a:cubicBezTo>
                  <a:cubicBezTo>
                    <a:pt x="290" y="257"/>
                    <a:pt x="331" y="175"/>
                    <a:pt x="308" y="100"/>
                  </a:cubicBezTo>
                  <a:cubicBezTo>
                    <a:pt x="286" y="39"/>
                    <a:pt x="225" y="1"/>
                    <a:pt x="164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5" name="Google Shape;425;p25"/>
            <p:cNvSpPr/>
            <p:nvPr/>
          </p:nvSpPr>
          <p:spPr>
            <a:xfrm>
              <a:off x="2699700" y="1721675"/>
              <a:ext cx="8300" cy="7325"/>
            </a:xfrm>
            <a:custGeom>
              <a:avLst/>
              <a:gdLst/>
              <a:ahLst/>
              <a:cxnLst/>
              <a:rect l="l" t="t" r="r" b="b"/>
              <a:pathLst>
                <a:path w="332" h="293" extrusionOk="0">
                  <a:moveTo>
                    <a:pt x="164" y="1"/>
                  </a:moveTo>
                  <a:cubicBezTo>
                    <a:pt x="149" y="1"/>
                    <a:pt x="134" y="3"/>
                    <a:pt x="120" y="7"/>
                  </a:cubicBezTo>
                  <a:cubicBezTo>
                    <a:pt x="41" y="34"/>
                    <a:pt x="0" y="116"/>
                    <a:pt x="27" y="195"/>
                  </a:cubicBezTo>
                  <a:cubicBezTo>
                    <a:pt x="46" y="254"/>
                    <a:pt x="103" y="292"/>
                    <a:pt x="165" y="292"/>
                  </a:cubicBezTo>
                  <a:cubicBezTo>
                    <a:pt x="181" y="292"/>
                    <a:pt x="198" y="289"/>
                    <a:pt x="215" y="284"/>
                  </a:cubicBezTo>
                  <a:cubicBezTo>
                    <a:pt x="290" y="260"/>
                    <a:pt x="331" y="175"/>
                    <a:pt x="304" y="99"/>
                  </a:cubicBezTo>
                  <a:cubicBezTo>
                    <a:pt x="285" y="39"/>
                    <a:pt x="225" y="1"/>
                    <a:pt x="164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6" name="Google Shape;426;p25"/>
            <p:cNvSpPr/>
            <p:nvPr/>
          </p:nvSpPr>
          <p:spPr>
            <a:xfrm>
              <a:off x="2670950" y="1691275"/>
              <a:ext cx="13250" cy="11550"/>
            </a:xfrm>
            <a:custGeom>
              <a:avLst/>
              <a:gdLst/>
              <a:ahLst/>
              <a:cxnLst/>
              <a:rect l="l" t="t" r="r" b="b"/>
              <a:pathLst>
                <a:path w="530" h="462" extrusionOk="0">
                  <a:moveTo>
                    <a:pt x="264" y="0"/>
                  </a:moveTo>
                  <a:cubicBezTo>
                    <a:pt x="236" y="0"/>
                    <a:pt x="208" y="5"/>
                    <a:pt x="181" y="15"/>
                  </a:cubicBezTo>
                  <a:cubicBezTo>
                    <a:pt x="62" y="63"/>
                    <a:pt x="0" y="196"/>
                    <a:pt x="48" y="315"/>
                  </a:cubicBezTo>
                  <a:cubicBezTo>
                    <a:pt x="84" y="406"/>
                    <a:pt x="170" y="462"/>
                    <a:pt x="262" y="462"/>
                  </a:cubicBezTo>
                  <a:cubicBezTo>
                    <a:pt x="291" y="462"/>
                    <a:pt x="320" y="456"/>
                    <a:pt x="348" y="445"/>
                  </a:cubicBezTo>
                  <a:cubicBezTo>
                    <a:pt x="471" y="401"/>
                    <a:pt x="529" y="267"/>
                    <a:pt x="484" y="148"/>
                  </a:cubicBezTo>
                  <a:cubicBezTo>
                    <a:pt x="448" y="55"/>
                    <a:pt x="358" y="0"/>
                    <a:pt x="264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7" name="Google Shape;427;p25"/>
            <p:cNvSpPr/>
            <p:nvPr/>
          </p:nvSpPr>
          <p:spPr>
            <a:xfrm>
              <a:off x="2703350" y="1723000"/>
              <a:ext cx="4050" cy="3500"/>
            </a:xfrm>
            <a:custGeom>
              <a:avLst/>
              <a:gdLst/>
              <a:ahLst/>
              <a:cxnLst/>
              <a:rect l="l" t="t" r="r" b="b"/>
              <a:pathLst>
                <a:path w="162" h="140" extrusionOk="0">
                  <a:moveTo>
                    <a:pt x="81" y="1"/>
                  </a:moveTo>
                  <a:cubicBezTo>
                    <a:pt x="73" y="1"/>
                    <a:pt x="65" y="2"/>
                    <a:pt x="56" y="5"/>
                  </a:cubicBezTo>
                  <a:cubicBezTo>
                    <a:pt x="21" y="19"/>
                    <a:pt x="1" y="60"/>
                    <a:pt x="15" y="95"/>
                  </a:cubicBezTo>
                  <a:cubicBezTo>
                    <a:pt x="25" y="123"/>
                    <a:pt x="52" y="140"/>
                    <a:pt x="81" y="140"/>
                  </a:cubicBezTo>
                  <a:cubicBezTo>
                    <a:pt x="90" y="140"/>
                    <a:pt x="98" y="138"/>
                    <a:pt x="107" y="135"/>
                  </a:cubicBezTo>
                  <a:cubicBezTo>
                    <a:pt x="141" y="122"/>
                    <a:pt x="162" y="81"/>
                    <a:pt x="144" y="46"/>
                  </a:cubicBezTo>
                  <a:cubicBezTo>
                    <a:pt x="134" y="17"/>
                    <a:pt x="109" y="1"/>
                    <a:pt x="81" y="1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8" name="Google Shape;428;p25"/>
            <p:cNvSpPr/>
            <p:nvPr/>
          </p:nvSpPr>
          <p:spPr>
            <a:xfrm>
              <a:off x="2684075" y="1731150"/>
              <a:ext cx="2850" cy="2475"/>
            </a:xfrm>
            <a:custGeom>
              <a:avLst/>
              <a:gdLst/>
              <a:ahLst/>
              <a:cxnLst/>
              <a:rect l="l" t="t" r="r" b="b"/>
              <a:pathLst>
                <a:path w="114" h="99" extrusionOk="0">
                  <a:moveTo>
                    <a:pt x="57" y="0"/>
                  </a:moveTo>
                  <a:cubicBezTo>
                    <a:pt x="51" y="0"/>
                    <a:pt x="44" y="1"/>
                    <a:pt x="38" y="4"/>
                  </a:cubicBezTo>
                  <a:cubicBezTo>
                    <a:pt x="14" y="14"/>
                    <a:pt x="0" y="41"/>
                    <a:pt x="11" y="65"/>
                  </a:cubicBezTo>
                  <a:cubicBezTo>
                    <a:pt x="19" y="87"/>
                    <a:pt x="39" y="98"/>
                    <a:pt x="60" y="98"/>
                  </a:cubicBezTo>
                  <a:cubicBezTo>
                    <a:pt x="65" y="98"/>
                    <a:pt x="70" y="97"/>
                    <a:pt x="76" y="96"/>
                  </a:cubicBezTo>
                  <a:cubicBezTo>
                    <a:pt x="99" y="86"/>
                    <a:pt x="113" y="55"/>
                    <a:pt x="103" y="31"/>
                  </a:cubicBezTo>
                  <a:cubicBezTo>
                    <a:pt x="95" y="12"/>
                    <a:pt x="77" y="0"/>
                    <a:pt x="57" y="0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9" name="Google Shape;429;p25"/>
            <p:cNvSpPr/>
            <p:nvPr/>
          </p:nvSpPr>
          <p:spPr>
            <a:xfrm>
              <a:off x="2676575" y="1714825"/>
              <a:ext cx="4550" cy="4025"/>
            </a:xfrm>
            <a:custGeom>
              <a:avLst/>
              <a:gdLst/>
              <a:ahLst/>
              <a:cxnLst/>
              <a:rect l="l" t="t" r="r" b="b"/>
              <a:pathLst>
                <a:path w="182" h="161" extrusionOk="0">
                  <a:moveTo>
                    <a:pt x="87" y="1"/>
                  </a:moveTo>
                  <a:cubicBezTo>
                    <a:pt x="79" y="1"/>
                    <a:pt x="70" y="2"/>
                    <a:pt x="62" y="5"/>
                  </a:cubicBezTo>
                  <a:cubicBezTo>
                    <a:pt x="21" y="22"/>
                    <a:pt x="0" y="66"/>
                    <a:pt x="13" y="110"/>
                  </a:cubicBezTo>
                  <a:cubicBezTo>
                    <a:pt x="27" y="142"/>
                    <a:pt x="58" y="161"/>
                    <a:pt x="90" y="161"/>
                  </a:cubicBezTo>
                  <a:cubicBezTo>
                    <a:pt x="100" y="161"/>
                    <a:pt x="110" y="159"/>
                    <a:pt x="120" y="155"/>
                  </a:cubicBezTo>
                  <a:cubicBezTo>
                    <a:pt x="161" y="138"/>
                    <a:pt x="181" y="94"/>
                    <a:pt x="168" y="53"/>
                  </a:cubicBezTo>
                  <a:cubicBezTo>
                    <a:pt x="154" y="20"/>
                    <a:pt x="121" y="1"/>
                    <a:pt x="87" y="1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0" name="Google Shape;430;p25"/>
            <p:cNvSpPr/>
            <p:nvPr/>
          </p:nvSpPr>
          <p:spPr>
            <a:xfrm>
              <a:off x="2672725" y="1692550"/>
              <a:ext cx="5400" cy="4700"/>
            </a:xfrm>
            <a:custGeom>
              <a:avLst/>
              <a:gdLst/>
              <a:ahLst/>
              <a:cxnLst/>
              <a:rect l="l" t="t" r="r" b="b"/>
              <a:pathLst>
                <a:path w="216" h="188" extrusionOk="0">
                  <a:moveTo>
                    <a:pt x="111" y="1"/>
                  </a:moveTo>
                  <a:cubicBezTo>
                    <a:pt x="99" y="1"/>
                    <a:pt x="87" y="3"/>
                    <a:pt x="76" y="8"/>
                  </a:cubicBezTo>
                  <a:cubicBezTo>
                    <a:pt x="28" y="25"/>
                    <a:pt x="0" y="80"/>
                    <a:pt x="21" y="128"/>
                  </a:cubicBezTo>
                  <a:cubicBezTo>
                    <a:pt x="34" y="165"/>
                    <a:pt x="73" y="188"/>
                    <a:pt x="111" y="188"/>
                  </a:cubicBezTo>
                  <a:cubicBezTo>
                    <a:pt x="122" y="188"/>
                    <a:pt x="133" y="186"/>
                    <a:pt x="144" y="182"/>
                  </a:cubicBezTo>
                  <a:cubicBezTo>
                    <a:pt x="192" y="166"/>
                    <a:pt x="216" y="111"/>
                    <a:pt x="199" y="59"/>
                  </a:cubicBezTo>
                  <a:cubicBezTo>
                    <a:pt x="183" y="23"/>
                    <a:pt x="148" y="1"/>
                    <a:pt x="111" y="1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1" name="Google Shape;431;p25"/>
            <p:cNvSpPr/>
            <p:nvPr/>
          </p:nvSpPr>
          <p:spPr>
            <a:xfrm>
              <a:off x="2707900" y="1687925"/>
              <a:ext cx="3950" cy="3500"/>
            </a:xfrm>
            <a:custGeom>
              <a:avLst/>
              <a:gdLst/>
              <a:ahLst/>
              <a:cxnLst/>
              <a:rect l="l" t="t" r="r" b="b"/>
              <a:pathLst>
                <a:path w="158" h="140" extrusionOk="0">
                  <a:moveTo>
                    <a:pt x="79" y="1"/>
                  </a:moveTo>
                  <a:cubicBezTo>
                    <a:pt x="71" y="1"/>
                    <a:pt x="63" y="2"/>
                    <a:pt x="55" y="6"/>
                  </a:cubicBezTo>
                  <a:cubicBezTo>
                    <a:pt x="17" y="19"/>
                    <a:pt x="0" y="60"/>
                    <a:pt x="14" y="94"/>
                  </a:cubicBezTo>
                  <a:cubicBezTo>
                    <a:pt x="24" y="123"/>
                    <a:pt x="50" y="140"/>
                    <a:pt x="79" y="140"/>
                  </a:cubicBezTo>
                  <a:cubicBezTo>
                    <a:pt x="88" y="140"/>
                    <a:pt x="97" y="138"/>
                    <a:pt x="106" y="135"/>
                  </a:cubicBezTo>
                  <a:cubicBezTo>
                    <a:pt x="140" y="121"/>
                    <a:pt x="157" y="80"/>
                    <a:pt x="143" y="47"/>
                  </a:cubicBezTo>
                  <a:cubicBezTo>
                    <a:pt x="133" y="18"/>
                    <a:pt x="106" y="1"/>
                    <a:pt x="79" y="1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2" name="Google Shape;432;p25"/>
            <p:cNvSpPr/>
            <p:nvPr/>
          </p:nvSpPr>
          <p:spPr>
            <a:xfrm>
              <a:off x="2705750" y="1706025"/>
              <a:ext cx="4200" cy="3675"/>
            </a:xfrm>
            <a:custGeom>
              <a:avLst/>
              <a:gdLst/>
              <a:ahLst/>
              <a:cxnLst/>
              <a:rect l="l" t="t" r="r" b="b"/>
              <a:pathLst>
                <a:path w="168" h="147" extrusionOk="0">
                  <a:moveTo>
                    <a:pt x="85" y="0"/>
                  </a:moveTo>
                  <a:cubicBezTo>
                    <a:pt x="76" y="0"/>
                    <a:pt x="67" y="2"/>
                    <a:pt x="59" y="5"/>
                  </a:cubicBezTo>
                  <a:cubicBezTo>
                    <a:pt x="18" y="22"/>
                    <a:pt x="1" y="63"/>
                    <a:pt x="14" y="101"/>
                  </a:cubicBezTo>
                  <a:cubicBezTo>
                    <a:pt x="27" y="130"/>
                    <a:pt x="55" y="146"/>
                    <a:pt x="84" y="146"/>
                  </a:cubicBezTo>
                  <a:cubicBezTo>
                    <a:pt x="92" y="146"/>
                    <a:pt x="101" y="145"/>
                    <a:pt x="110" y="142"/>
                  </a:cubicBezTo>
                  <a:cubicBezTo>
                    <a:pt x="147" y="128"/>
                    <a:pt x="168" y="87"/>
                    <a:pt x="154" y="49"/>
                  </a:cubicBezTo>
                  <a:cubicBezTo>
                    <a:pt x="141" y="18"/>
                    <a:pt x="113" y="0"/>
                    <a:pt x="85" y="0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3" name="Google Shape;433;p25"/>
            <p:cNvSpPr/>
            <p:nvPr/>
          </p:nvSpPr>
          <p:spPr>
            <a:xfrm>
              <a:off x="2688875" y="1727850"/>
              <a:ext cx="67675" cy="91750"/>
            </a:xfrm>
            <a:custGeom>
              <a:avLst/>
              <a:gdLst/>
              <a:ahLst/>
              <a:cxnLst/>
              <a:rect l="l" t="t" r="r" b="b"/>
              <a:pathLst>
                <a:path w="2707" h="3670" extrusionOk="0">
                  <a:moveTo>
                    <a:pt x="667" y="0"/>
                  </a:moveTo>
                  <a:cubicBezTo>
                    <a:pt x="252" y="0"/>
                    <a:pt x="0" y="413"/>
                    <a:pt x="30" y="1279"/>
                  </a:cubicBezTo>
                  <a:cubicBezTo>
                    <a:pt x="85" y="2747"/>
                    <a:pt x="2089" y="3669"/>
                    <a:pt x="2089" y="3669"/>
                  </a:cubicBezTo>
                  <a:cubicBezTo>
                    <a:pt x="2089" y="3669"/>
                    <a:pt x="2707" y="1505"/>
                    <a:pt x="1720" y="576"/>
                  </a:cubicBezTo>
                  <a:cubicBezTo>
                    <a:pt x="1318" y="197"/>
                    <a:pt x="953" y="0"/>
                    <a:pt x="667" y="0"/>
                  </a:cubicBezTo>
                  <a:close/>
                </a:path>
              </a:pathLst>
            </a:custGeom>
            <a:solidFill>
              <a:srgbClr val="DBD4C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4" name="Google Shape;434;p25"/>
            <p:cNvSpPr/>
            <p:nvPr/>
          </p:nvSpPr>
          <p:spPr>
            <a:xfrm>
              <a:off x="2694825" y="1730625"/>
              <a:ext cx="42450" cy="81175"/>
            </a:xfrm>
            <a:custGeom>
              <a:avLst/>
              <a:gdLst/>
              <a:ahLst/>
              <a:cxnLst/>
              <a:rect l="l" t="t" r="r" b="b"/>
              <a:pathLst>
                <a:path w="1698" h="3247" extrusionOk="0">
                  <a:moveTo>
                    <a:pt x="1246" y="2257"/>
                  </a:moveTo>
                  <a:lnTo>
                    <a:pt x="1246" y="2260"/>
                  </a:lnTo>
                  <a:cubicBezTo>
                    <a:pt x="1246" y="2260"/>
                    <a:pt x="1245" y="2258"/>
                    <a:pt x="1244" y="2257"/>
                  </a:cubicBezTo>
                  <a:close/>
                  <a:moveTo>
                    <a:pt x="383" y="1"/>
                  </a:moveTo>
                  <a:cubicBezTo>
                    <a:pt x="444" y="134"/>
                    <a:pt x="489" y="270"/>
                    <a:pt x="540" y="407"/>
                  </a:cubicBezTo>
                  <a:lnTo>
                    <a:pt x="693" y="817"/>
                  </a:lnTo>
                  <a:lnTo>
                    <a:pt x="789" y="1073"/>
                  </a:lnTo>
                  <a:cubicBezTo>
                    <a:pt x="673" y="1018"/>
                    <a:pt x="557" y="964"/>
                    <a:pt x="441" y="912"/>
                  </a:cubicBezTo>
                  <a:cubicBezTo>
                    <a:pt x="366" y="878"/>
                    <a:pt x="294" y="847"/>
                    <a:pt x="222" y="817"/>
                  </a:cubicBezTo>
                  <a:cubicBezTo>
                    <a:pt x="148" y="789"/>
                    <a:pt x="76" y="759"/>
                    <a:pt x="0" y="732"/>
                  </a:cubicBezTo>
                  <a:lnTo>
                    <a:pt x="0" y="732"/>
                  </a:lnTo>
                  <a:cubicBezTo>
                    <a:pt x="69" y="773"/>
                    <a:pt x="137" y="810"/>
                    <a:pt x="205" y="850"/>
                  </a:cubicBezTo>
                  <a:cubicBezTo>
                    <a:pt x="274" y="888"/>
                    <a:pt x="342" y="926"/>
                    <a:pt x="414" y="964"/>
                  </a:cubicBezTo>
                  <a:cubicBezTo>
                    <a:pt x="550" y="1035"/>
                    <a:pt x="687" y="1107"/>
                    <a:pt x="827" y="1172"/>
                  </a:cubicBezTo>
                  <a:lnTo>
                    <a:pt x="983" y="1588"/>
                  </a:lnTo>
                  <a:cubicBezTo>
                    <a:pt x="857" y="1540"/>
                    <a:pt x="728" y="1493"/>
                    <a:pt x="598" y="1449"/>
                  </a:cubicBezTo>
                  <a:lnTo>
                    <a:pt x="362" y="1373"/>
                  </a:lnTo>
                  <a:cubicBezTo>
                    <a:pt x="284" y="1349"/>
                    <a:pt x="205" y="1322"/>
                    <a:pt x="123" y="1308"/>
                  </a:cubicBezTo>
                  <a:lnTo>
                    <a:pt x="123" y="1308"/>
                  </a:lnTo>
                  <a:cubicBezTo>
                    <a:pt x="199" y="1339"/>
                    <a:pt x="274" y="1373"/>
                    <a:pt x="349" y="1408"/>
                  </a:cubicBezTo>
                  <a:lnTo>
                    <a:pt x="578" y="1503"/>
                  </a:lnTo>
                  <a:cubicBezTo>
                    <a:pt x="725" y="1564"/>
                    <a:pt x="871" y="1622"/>
                    <a:pt x="1021" y="1680"/>
                  </a:cubicBezTo>
                  <a:cubicBezTo>
                    <a:pt x="1090" y="1851"/>
                    <a:pt x="1158" y="2025"/>
                    <a:pt x="1226" y="2199"/>
                  </a:cubicBezTo>
                  <a:lnTo>
                    <a:pt x="1223" y="2199"/>
                  </a:lnTo>
                  <a:lnTo>
                    <a:pt x="1120" y="2169"/>
                  </a:lnTo>
                  <a:lnTo>
                    <a:pt x="912" y="2104"/>
                  </a:lnTo>
                  <a:cubicBezTo>
                    <a:pt x="772" y="2063"/>
                    <a:pt x="632" y="2022"/>
                    <a:pt x="489" y="1988"/>
                  </a:cubicBezTo>
                  <a:lnTo>
                    <a:pt x="489" y="1988"/>
                  </a:lnTo>
                  <a:cubicBezTo>
                    <a:pt x="622" y="2049"/>
                    <a:pt x="755" y="2107"/>
                    <a:pt x="892" y="2158"/>
                  </a:cubicBezTo>
                  <a:cubicBezTo>
                    <a:pt x="960" y="2186"/>
                    <a:pt x="1029" y="2210"/>
                    <a:pt x="1097" y="2233"/>
                  </a:cubicBezTo>
                  <a:cubicBezTo>
                    <a:pt x="1131" y="2243"/>
                    <a:pt x="1168" y="2257"/>
                    <a:pt x="1202" y="2268"/>
                  </a:cubicBezTo>
                  <a:cubicBezTo>
                    <a:pt x="1219" y="2271"/>
                    <a:pt x="1237" y="2278"/>
                    <a:pt x="1257" y="2281"/>
                  </a:cubicBezTo>
                  <a:lnTo>
                    <a:pt x="1260" y="2281"/>
                  </a:lnTo>
                  <a:cubicBezTo>
                    <a:pt x="1281" y="2336"/>
                    <a:pt x="1301" y="2387"/>
                    <a:pt x="1325" y="2442"/>
                  </a:cubicBezTo>
                  <a:lnTo>
                    <a:pt x="1489" y="2845"/>
                  </a:lnTo>
                  <a:cubicBezTo>
                    <a:pt x="1547" y="2977"/>
                    <a:pt x="1605" y="3114"/>
                    <a:pt x="1663" y="3247"/>
                  </a:cubicBezTo>
                  <a:cubicBezTo>
                    <a:pt x="1618" y="3108"/>
                    <a:pt x="1571" y="2971"/>
                    <a:pt x="1523" y="2831"/>
                  </a:cubicBezTo>
                  <a:lnTo>
                    <a:pt x="1377" y="2421"/>
                  </a:lnTo>
                  <a:cubicBezTo>
                    <a:pt x="1356" y="2366"/>
                    <a:pt x="1336" y="2309"/>
                    <a:pt x="1315" y="2254"/>
                  </a:cubicBezTo>
                  <a:lnTo>
                    <a:pt x="1315" y="2251"/>
                  </a:lnTo>
                  <a:cubicBezTo>
                    <a:pt x="1319" y="2243"/>
                    <a:pt x="1315" y="2237"/>
                    <a:pt x="1315" y="2233"/>
                  </a:cubicBezTo>
                  <a:lnTo>
                    <a:pt x="1315" y="2233"/>
                  </a:lnTo>
                  <a:lnTo>
                    <a:pt x="1319" y="2237"/>
                  </a:lnTo>
                  <a:lnTo>
                    <a:pt x="1319" y="2243"/>
                  </a:lnTo>
                  <a:lnTo>
                    <a:pt x="1328" y="2227"/>
                  </a:lnTo>
                  <a:cubicBezTo>
                    <a:pt x="1387" y="2097"/>
                    <a:pt x="1455" y="1967"/>
                    <a:pt x="1516" y="1838"/>
                  </a:cubicBezTo>
                  <a:cubicBezTo>
                    <a:pt x="1582" y="1707"/>
                    <a:pt x="1639" y="1578"/>
                    <a:pt x="1697" y="1444"/>
                  </a:cubicBezTo>
                  <a:lnTo>
                    <a:pt x="1697" y="1444"/>
                  </a:lnTo>
                  <a:cubicBezTo>
                    <a:pt x="1615" y="1564"/>
                    <a:pt x="1536" y="1687"/>
                    <a:pt x="1465" y="1813"/>
                  </a:cubicBezTo>
                  <a:cubicBezTo>
                    <a:pt x="1400" y="1926"/>
                    <a:pt x="1339" y="2038"/>
                    <a:pt x="1281" y="2155"/>
                  </a:cubicBezTo>
                  <a:cubicBezTo>
                    <a:pt x="1216" y="1988"/>
                    <a:pt x="1151" y="1821"/>
                    <a:pt x="1090" y="1653"/>
                  </a:cubicBezTo>
                  <a:cubicBezTo>
                    <a:pt x="1151" y="1517"/>
                    <a:pt x="1213" y="1380"/>
                    <a:pt x="1270" y="1240"/>
                  </a:cubicBezTo>
                  <a:lnTo>
                    <a:pt x="1363" y="1028"/>
                  </a:lnTo>
                  <a:cubicBezTo>
                    <a:pt x="1393" y="957"/>
                    <a:pt x="1418" y="885"/>
                    <a:pt x="1459" y="817"/>
                  </a:cubicBezTo>
                  <a:lnTo>
                    <a:pt x="1459" y="817"/>
                  </a:lnTo>
                  <a:cubicBezTo>
                    <a:pt x="1428" y="844"/>
                    <a:pt x="1410" y="882"/>
                    <a:pt x="1390" y="912"/>
                  </a:cubicBezTo>
                  <a:lnTo>
                    <a:pt x="1328" y="1011"/>
                  </a:lnTo>
                  <a:cubicBezTo>
                    <a:pt x="1291" y="1080"/>
                    <a:pt x="1257" y="1148"/>
                    <a:pt x="1219" y="1219"/>
                  </a:cubicBezTo>
                  <a:cubicBezTo>
                    <a:pt x="1161" y="1329"/>
                    <a:pt x="1106" y="1444"/>
                    <a:pt x="1052" y="1558"/>
                  </a:cubicBezTo>
                  <a:cubicBezTo>
                    <a:pt x="997" y="1421"/>
                    <a:pt x="943" y="1285"/>
                    <a:pt x="888" y="1148"/>
                  </a:cubicBezTo>
                  <a:cubicBezTo>
                    <a:pt x="922" y="1018"/>
                    <a:pt x="956" y="885"/>
                    <a:pt x="983" y="752"/>
                  </a:cubicBezTo>
                  <a:cubicBezTo>
                    <a:pt x="1015" y="619"/>
                    <a:pt x="1042" y="482"/>
                    <a:pt x="1065" y="346"/>
                  </a:cubicBezTo>
                  <a:lnTo>
                    <a:pt x="1065" y="346"/>
                  </a:lnTo>
                  <a:cubicBezTo>
                    <a:pt x="1018" y="475"/>
                    <a:pt x="974" y="605"/>
                    <a:pt x="933" y="738"/>
                  </a:cubicBezTo>
                  <a:cubicBezTo>
                    <a:pt x="902" y="837"/>
                    <a:pt x="871" y="937"/>
                    <a:pt x="844" y="1039"/>
                  </a:cubicBezTo>
                  <a:cubicBezTo>
                    <a:pt x="810" y="957"/>
                    <a:pt x="779" y="875"/>
                    <a:pt x="745" y="796"/>
                  </a:cubicBezTo>
                  <a:cubicBezTo>
                    <a:pt x="629" y="530"/>
                    <a:pt x="523" y="257"/>
                    <a:pt x="383" y="1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5" name="Google Shape;435;p25"/>
            <p:cNvSpPr/>
            <p:nvPr/>
          </p:nvSpPr>
          <p:spPr>
            <a:xfrm>
              <a:off x="2778050" y="1758925"/>
              <a:ext cx="12900" cy="76025"/>
            </a:xfrm>
            <a:custGeom>
              <a:avLst/>
              <a:gdLst/>
              <a:ahLst/>
              <a:cxnLst/>
              <a:rect l="l" t="t" r="r" b="b"/>
              <a:pathLst>
                <a:path w="516" h="3041" extrusionOk="0">
                  <a:moveTo>
                    <a:pt x="509" y="1"/>
                  </a:moveTo>
                  <a:cubicBezTo>
                    <a:pt x="507" y="1"/>
                    <a:pt x="504" y="3"/>
                    <a:pt x="501" y="5"/>
                  </a:cubicBezTo>
                  <a:cubicBezTo>
                    <a:pt x="501" y="5"/>
                    <a:pt x="0" y="992"/>
                    <a:pt x="0" y="2125"/>
                  </a:cubicBezTo>
                  <a:cubicBezTo>
                    <a:pt x="0" y="2422"/>
                    <a:pt x="34" y="2729"/>
                    <a:pt x="123" y="3033"/>
                  </a:cubicBezTo>
                  <a:cubicBezTo>
                    <a:pt x="123" y="3037"/>
                    <a:pt x="126" y="3041"/>
                    <a:pt x="129" y="3041"/>
                  </a:cubicBezTo>
                  <a:cubicBezTo>
                    <a:pt x="133" y="3037"/>
                    <a:pt x="137" y="3033"/>
                    <a:pt x="133" y="3030"/>
                  </a:cubicBezTo>
                  <a:cubicBezTo>
                    <a:pt x="48" y="2729"/>
                    <a:pt x="14" y="2422"/>
                    <a:pt x="14" y="2125"/>
                  </a:cubicBezTo>
                  <a:cubicBezTo>
                    <a:pt x="14" y="1559"/>
                    <a:pt x="137" y="1029"/>
                    <a:pt x="263" y="644"/>
                  </a:cubicBezTo>
                  <a:cubicBezTo>
                    <a:pt x="328" y="449"/>
                    <a:pt x="389" y="292"/>
                    <a:pt x="437" y="183"/>
                  </a:cubicBezTo>
                  <a:cubicBezTo>
                    <a:pt x="460" y="128"/>
                    <a:pt x="478" y="84"/>
                    <a:pt x="492" y="54"/>
                  </a:cubicBezTo>
                  <a:cubicBezTo>
                    <a:pt x="498" y="40"/>
                    <a:pt x="506" y="30"/>
                    <a:pt x="509" y="22"/>
                  </a:cubicBezTo>
                  <a:cubicBezTo>
                    <a:pt x="512" y="16"/>
                    <a:pt x="515" y="9"/>
                    <a:pt x="515" y="9"/>
                  </a:cubicBezTo>
                  <a:cubicBezTo>
                    <a:pt x="515" y="5"/>
                    <a:pt x="515" y="2"/>
                    <a:pt x="512" y="2"/>
                  </a:cubicBezTo>
                  <a:cubicBezTo>
                    <a:pt x="511" y="1"/>
                    <a:pt x="510" y="1"/>
                    <a:pt x="509" y="1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6" name="Google Shape;436;p25"/>
            <p:cNvSpPr/>
            <p:nvPr/>
          </p:nvSpPr>
          <p:spPr>
            <a:xfrm>
              <a:off x="2749600" y="1767775"/>
              <a:ext cx="31875" cy="67150"/>
            </a:xfrm>
            <a:custGeom>
              <a:avLst/>
              <a:gdLst/>
              <a:ahLst/>
              <a:cxnLst/>
              <a:rect l="l" t="t" r="r" b="b"/>
              <a:pathLst>
                <a:path w="1275" h="2686" extrusionOk="0">
                  <a:moveTo>
                    <a:pt x="8" y="0"/>
                  </a:moveTo>
                  <a:cubicBezTo>
                    <a:pt x="6" y="0"/>
                    <a:pt x="3" y="1"/>
                    <a:pt x="1" y="4"/>
                  </a:cubicBezTo>
                  <a:lnTo>
                    <a:pt x="1" y="10"/>
                  </a:lnTo>
                  <a:cubicBezTo>
                    <a:pt x="5" y="13"/>
                    <a:pt x="5" y="17"/>
                    <a:pt x="8" y="24"/>
                  </a:cubicBezTo>
                  <a:cubicBezTo>
                    <a:pt x="15" y="44"/>
                    <a:pt x="25" y="95"/>
                    <a:pt x="32" y="167"/>
                  </a:cubicBezTo>
                  <a:cubicBezTo>
                    <a:pt x="66" y="413"/>
                    <a:pt x="124" y="908"/>
                    <a:pt x="295" y="1409"/>
                  </a:cubicBezTo>
                  <a:cubicBezTo>
                    <a:pt x="469" y="1908"/>
                    <a:pt x="759" y="2416"/>
                    <a:pt x="1264" y="2683"/>
                  </a:cubicBezTo>
                  <a:cubicBezTo>
                    <a:pt x="1266" y="2685"/>
                    <a:pt x="1267" y="2686"/>
                    <a:pt x="1269" y="2686"/>
                  </a:cubicBezTo>
                  <a:cubicBezTo>
                    <a:pt x="1270" y="2686"/>
                    <a:pt x="1271" y="2685"/>
                    <a:pt x="1271" y="2683"/>
                  </a:cubicBezTo>
                  <a:cubicBezTo>
                    <a:pt x="1275" y="2679"/>
                    <a:pt x="1271" y="2673"/>
                    <a:pt x="1267" y="2673"/>
                  </a:cubicBezTo>
                  <a:cubicBezTo>
                    <a:pt x="681" y="2359"/>
                    <a:pt x="383" y="1713"/>
                    <a:pt x="226" y="1137"/>
                  </a:cubicBezTo>
                  <a:cubicBezTo>
                    <a:pt x="148" y="847"/>
                    <a:pt x="103" y="577"/>
                    <a:pt x="76" y="372"/>
                  </a:cubicBezTo>
                  <a:cubicBezTo>
                    <a:pt x="59" y="270"/>
                    <a:pt x="49" y="180"/>
                    <a:pt x="42" y="119"/>
                  </a:cubicBezTo>
                  <a:cubicBezTo>
                    <a:pt x="35" y="89"/>
                    <a:pt x="32" y="61"/>
                    <a:pt x="29" y="44"/>
                  </a:cubicBezTo>
                  <a:cubicBezTo>
                    <a:pt x="25" y="34"/>
                    <a:pt x="21" y="24"/>
                    <a:pt x="21" y="17"/>
                  </a:cubicBezTo>
                  <a:cubicBezTo>
                    <a:pt x="18" y="10"/>
                    <a:pt x="15" y="7"/>
                    <a:pt x="12" y="4"/>
                  </a:cubicBezTo>
                  <a:cubicBezTo>
                    <a:pt x="12" y="1"/>
                    <a:pt x="10" y="0"/>
                    <a:pt x="8" y="0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7" name="Google Shape;437;p25"/>
            <p:cNvSpPr/>
            <p:nvPr/>
          </p:nvSpPr>
          <p:spPr>
            <a:xfrm>
              <a:off x="2723775" y="1814525"/>
              <a:ext cx="57700" cy="21175"/>
            </a:xfrm>
            <a:custGeom>
              <a:avLst/>
              <a:gdLst/>
              <a:ahLst/>
              <a:cxnLst/>
              <a:rect l="l" t="t" r="r" b="b"/>
              <a:pathLst>
                <a:path w="2308" h="847" extrusionOk="0">
                  <a:moveTo>
                    <a:pt x="255" y="0"/>
                  </a:moveTo>
                  <a:cubicBezTo>
                    <a:pt x="79" y="0"/>
                    <a:pt x="0" y="46"/>
                    <a:pt x="92" y="147"/>
                  </a:cubicBezTo>
                  <a:cubicBezTo>
                    <a:pt x="424" y="509"/>
                    <a:pt x="2287" y="837"/>
                    <a:pt x="2300" y="847"/>
                  </a:cubicBezTo>
                  <a:lnTo>
                    <a:pt x="2308" y="799"/>
                  </a:lnTo>
                  <a:cubicBezTo>
                    <a:pt x="1841" y="317"/>
                    <a:pt x="716" y="0"/>
                    <a:pt x="255" y="0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8" name="Google Shape;438;p25"/>
            <p:cNvSpPr/>
            <p:nvPr/>
          </p:nvSpPr>
          <p:spPr>
            <a:xfrm>
              <a:off x="2726825" y="1816825"/>
              <a:ext cx="51250" cy="16325"/>
            </a:xfrm>
            <a:custGeom>
              <a:avLst/>
              <a:gdLst/>
              <a:ahLst/>
              <a:cxnLst/>
              <a:rect l="l" t="t" r="r" b="b"/>
              <a:pathLst>
                <a:path w="2050" h="653" extrusionOk="0">
                  <a:moveTo>
                    <a:pt x="1" y="0"/>
                  </a:moveTo>
                  <a:cubicBezTo>
                    <a:pt x="86" y="35"/>
                    <a:pt x="171" y="62"/>
                    <a:pt x="253" y="93"/>
                  </a:cubicBezTo>
                  <a:lnTo>
                    <a:pt x="461" y="161"/>
                  </a:lnTo>
                  <a:cubicBezTo>
                    <a:pt x="445" y="172"/>
                    <a:pt x="428" y="181"/>
                    <a:pt x="410" y="192"/>
                  </a:cubicBezTo>
                  <a:cubicBezTo>
                    <a:pt x="387" y="205"/>
                    <a:pt x="363" y="222"/>
                    <a:pt x="342" y="240"/>
                  </a:cubicBezTo>
                  <a:cubicBezTo>
                    <a:pt x="370" y="233"/>
                    <a:pt x="397" y="226"/>
                    <a:pt x="424" y="216"/>
                  </a:cubicBezTo>
                  <a:cubicBezTo>
                    <a:pt x="448" y="205"/>
                    <a:pt x="472" y="195"/>
                    <a:pt x="499" y="185"/>
                  </a:cubicBezTo>
                  <a:lnTo>
                    <a:pt x="513" y="178"/>
                  </a:lnTo>
                  <a:cubicBezTo>
                    <a:pt x="592" y="205"/>
                    <a:pt x="673" y="233"/>
                    <a:pt x="755" y="260"/>
                  </a:cubicBezTo>
                  <a:cubicBezTo>
                    <a:pt x="745" y="267"/>
                    <a:pt x="738" y="274"/>
                    <a:pt x="728" y="281"/>
                  </a:cubicBezTo>
                  <a:cubicBezTo>
                    <a:pt x="711" y="298"/>
                    <a:pt x="691" y="315"/>
                    <a:pt x="673" y="335"/>
                  </a:cubicBezTo>
                  <a:cubicBezTo>
                    <a:pt x="701" y="328"/>
                    <a:pt x="724" y="315"/>
                    <a:pt x="745" y="304"/>
                  </a:cubicBezTo>
                  <a:cubicBezTo>
                    <a:pt x="762" y="295"/>
                    <a:pt x="779" y="284"/>
                    <a:pt x="796" y="274"/>
                  </a:cubicBezTo>
                  <a:cubicBezTo>
                    <a:pt x="871" y="298"/>
                    <a:pt x="946" y="322"/>
                    <a:pt x="1022" y="345"/>
                  </a:cubicBezTo>
                  <a:cubicBezTo>
                    <a:pt x="1031" y="349"/>
                    <a:pt x="1045" y="352"/>
                    <a:pt x="1059" y="356"/>
                  </a:cubicBezTo>
                  <a:cubicBezTo>
                    <a:pt x="1035" y="376"/>
                    <a:pt x="1011" y="400"/>
                    <a:pt x="991" y="427"/>
                  </a:cubicBezTo>
                  <a:cubicBezTo>
                    <a:pt x="1031" y="410"/>
                    <a:pt x="1066" y="390"/>
                    <a:pt x="1096" y="369"/>
                  </a:cubicBezTo>
                  <a:cubicBezTo>
                    <a:pt x="1192" y="397"/>
                    <a:pt x="1288" y="427"/>
                    <a:pt x="1380" y="454"/>
                  </a:cubicBezTo>
                  <a:cubicBezTo>
                    <a:pt x="1349" y="479"/>
                    <a:pt x="1315" y="503"/>
                    <a:pt x="1288" y="533"/>
                  </a:cubicBezTo>
                  <a:cubicBezTo>
                    <a:pt x="1339" y="520"/>
                    <a:pt x="1383" y="495"/>
                    <a:pt x="1428" y="471"/>
                  </a:cubicBezTo>
                  <a:cubicBezTo>
                    <a:pt x="1462" y="482"/>
                    <a:pt x="1496" y="492"/>
                    <a:pt x="1534" y="503"/>
                  </a:cubicBezTo>
                  <a:cubicBezTo>
                    <a:pt x="1581" y="516"/>
                    <a:pt x="1629" y="530"/>
                    <a:pt x="1677" y="547"/>
                  </a:cubicBezTo>
                  <a:cubicBezTo>
                    <a:pt x="1663" y="557"/>
                    <a:pt x="1649" y="571"/>
                    <a:pt x="1636" y="588"/>
                  </a:cubicBezTo>
                  <a:cubicBezTo>
                    <a:pt x="1663" y="581"/>
                    <a:pt x="1690" y="571"/>
                    <a:pt x="1718" y="557"/>
                  </a:cubicBezTo>
                  <a:cubicBezTo>
                    <a:pt x="1827" y="591"/>
                    <a:pt x="1940" y="622"/>
                    <a:pt x="2049" y="653"/>
                  </a:cubicBezTo>
                  <a:lnTo>
                    <a:pt x="1797" y="561"/>
                  </a:lnTo>
                  <a:lnTo>
                    <a:pt x="1725" y="536"/>
                  </a:lnTo>
                  <a:cubicBezTo>
                    <a:pt x="1711" y="509"/>
                    <a:pt x="1698" y="485"/>
                    <a:pt x="1680" y="462"/>
                  </a:cubicBezTo>
                  <a:cubicBezTo>
                    <a:pt x="1666" y="441"/>
                    <a:pt x="1649" y="417"/>
                    <a:pt x="1625" y="400"/>
                  </a:cubicBezTo>
                  <a:lnTo>
                    <a:pt x="1625" y="400"/>
                  </a:lnTo>
                  <a:cubicBezTo>
                    <a:pt x="1629" y="427"/>
                    <a:pt x="1643" y="454"/>
                    <a:pt x="1653" y="479"/>
                  </a:cubicBezTo>
                  <a:cubicBezTo>
                    <a:pt x="1660" y="492"/>
                    <a:pt x="1666" y="506"/>
                    <a:pt x="1674" y="520"/>
                  </a:cubicBezTo>
                  <a:lnTo>
                    <a:pt x="1540" y="475"/>
                  </a:lnTo>
                  <a:cubicBezTo>
                    <a:pt x="1506" y="465"/>
                    <a:pt x="1472" y="451"/>
                    <a:pt x="1435" y="441"/>
                  </a:cubicBezTo>
                  <a:cubicBezTo>
                    <a:pt x="1424" y="417"/>
                    <a:pt x="1411" y="393"/>
                    <a:pt x="1397" y="372"/>
                  </a:cubicBezTo>
                  <a:cubicBezTo>
                    <a:pt x="1383" y="349"/>
                    <a:pt x="1367" y="325"/>
                    <a:pt x="1346" y="301"/>
                  </a:cubicBezTo>
                  <a:lnTo>
                    <a:pt x="1346" y="301"/>
                  </a:lnTo>
                  <a:cubicBezTo>
                    <a:pt x="1353" y="331"/>
                    <a:pt x="1359" y="359"/>
                    <a:pt x="1370" y="383"/>
                  </a:cubicBezTo>
                  <a:cubicBezTo>
                    <a:pt x="1376" y="397"/>
                    <a:pt x="1383" y="410"/>
                    <a:pt x="1387" y="424"/>
                  </a:cubicBezTo>
                  <a:cubicBezTo>
                    <a:pt x="1294" y="397"/>
                    <a:pt x="1203" y="366"/>
                    <a:pt x="1107" y="335"/>
                  </a:cubicBezTo>
                  <a:cubicBezTo>
                    <a:pt x="1100" y="308"/>
                    <a:pt x="1090" y="284"/>
                    <a:pt x="1076" y="260"/>
                  </a:cubicBezTo>
                  <a:cubicBezTo>
                    <a:pt x="1063" y="233"/>
                    <a:pt x="1049" y="208"/>
                    <a:pt x="1028" y="185"/>
                  </a:cubicBezTo>
                  <a:lnTo>
                    <a:pt x="1028" y="185"/>
                  </a:lnTo>
                  <a:cubicBezTo>
                    <a:pt x="1031" y="216"/>
                    <a:pt x="1039" y="243"/>
                    <a:pt x="1045" y="274"/>
                  </a:cubicBezTo>
                  <a:cubicBezTo>
                    <a:pt x="1052" y="287"/>
                    <a:pt x="1059" y="304"/>
                    <a:pt x="1063" y="322"/>
                  </a:cubicBezTo>
                  <a:cubicBezTo>
                    <a:pt x="1052" y="318"/>
                    <a:pt x="1042" y="315"/>
                    <a:pt x="1031" y="308"/>
                  </a:cubicBezTo>
                  <a:cubicBezTo>
                    <a:pt x="960" y="287"/>
                    <a:pt x="888" y="267"/>
                    <a:pt x="820" y="243"/>
                  </a:cubicBezTo>
                  <a:lnTo>
                    <a:pt x="817" y="240"/>
                  </a:lnTo>
                  <a:cubicBezTo>
                    <a:pt x="803" y="199"/>
                    <a:pt x="786" y="161"/>
                    <a:pt x="759" y="123"/>
                  </a:cubicBezTo>
                  <a:lnTo>
                    <a:pt x="759" y="123"/>
                  </a:lnTo>
                  <a:cubicBezTo>
                    <a:pt x="759" y="161"/>
                    <a:pt x="765" y="195"/>
                    <a:pt x="776" y="229"/>
                  </a:cubicBezTo>
                  <a:cubicBezTo>
                    <a:pt x="691" y="202"/>
                    <a:pt x="605" y="178"/>
                    <a:pt x="516" y="151"/>
                  </a:cubicBezTo>
                  <a:lnTo>
                    <a:pt x="502" y="147"/>
                  </a:lnTo>
                  <a:cubicBezTo>
                    <a:pt x="492" y="123"/>
                    <a:pt x="482" y="103"/>
                    <a:pt x="472" y="79"/>
                  </a:cubicBezTo>
                  <a:cubicBezTo>
                    <a:pt x="458" y="52"/>
                    <a:pt x="445" y="28"/>
                    <a:pt x="428" y="0"/>
                  </a:cubicBezTo>
                  <a:lnTo>
                    <a:pt x="428" y="0"/>
                  </a:lnTo>
                  <a:cubicBezTo>
                    <a:pt x="431" y="32"/>
                    <a:pt x="438" y="62"/>
                    <a:pt x="445" y="90"/>
                  </a:cubicBezTo>
                  <a:cubicBezTo>
                    <a:pt x="448" y="106"/>
                    <a:pt x="455" y="120"/>
                    <a:pt x="458" y="134"/>
                  </a:cubicBezTo>
                  <a:lnTo>
                    <a:pt x="261" y="76"/>
                  </a:lnTo>
                  <a:cubicBezTo>
                    <a:pt x="175" y="52"/>
                    <a:pt x="89" y="24"/>
                    <a:pt x="1" y="0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9" name="Google Shape;439;p25"/>
            <p:cNvSpPr/>
            <p:nvPr/>
          </p:nvSpPr>
          <p:spPr>
            <a:xfrm>
              <a:off x="2728625" y="1732525"/>
              <a:ext cx="44150" cy="39025"/>
            </a:xfrm>
            <a:custGeom>
              <a:avLst/>
              <a:gdLst/>
              <a:ahLst/>
              <a:cxnLst/>
              <a:rect l="l" t="t" r="r" b="b"/>
              <a:pathLst>
                <a:path w="1766" h="1561" extrusionOk="0">
                  <a:moveTo>
                    <a:pt x="885" y="0"/>
                  </a:moveTo>
                  <a:cubicBezTo>
                    <a:pt x="397" y="0"/>
                    <a:pt x="0" y="348"/>
                    <a:pt x="0" y="779"/>
                  </a:cubicBezTo>
                  <a:cubicBezTo>
                    <a:pt x="0" y="1212"/>
                    <a:pt x="397" y="1560"/>
                    <a:pt x="885" y="1560"/>
                  </a:cubicBezTo>
                  <a:cubicBezTo>
                    <a:pt x="1372" y="1560"/>
                    <a:pt x="1766" y="1212"/>
                    <a:pt x="1766" y="779"/>
                  </a:cubicBezTo>
                  <a:cubicBezTo>
                    <a:pt x="1766" y="348"/>
                    <a:pt x="1372" y="0"/>
                    <a:pt x="885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0" name="Google Shape;440;p25"/>
            <p:cNvSpPr/>
            <p:nvPr/>
          </p:nvSpPr>
          <p:spPr>
            <a:xfrm>
              <a:off x="2740900" y="1737300"/>
              <a:ext cx="17775" cy="8125"/>
            </a:xfrm>
            <a:custGeom>
              <a:avLst/>
              <a:gdLst/>
              <a:ahLst/>
              <a:cxnLst/>
              <a:rect l="l" t="t" r="r" b="b"/>
              <a:pathLst>
                <a:path w="711" h="325" extrusionOk="0">
                  <a:moveTo>
                    <a:pt x="356" y="0"/>
                  </a:moveTo>
                  <a:cubicBezTo>
                    <a:pt x="161" y="0"/>
                    <a:pt x="1" y="71"/>
                    <a:pt x="1" y="161"/>
                  </a:cubicBezTo>
                  <a:cubicBezTo>
                    <a:pt x="1" y="253"/>
                    <a:pt x="161" y="325"/>
                    <a:pt x="356" y="325"/>
                  </a:cubicBezTo>
                  <a:cubicBezTo>
                    <a:pt x="554" y="325"/>
                    <a:pt x="711" y="253"/>
                    <a:pt x="711" y="161"/>
                  </a:cubicBezTo>
                  <a:cubicBezTo>
                    <a:pt x="711" y="71"/>
                    <a:pt x="554" y="0"/>
                    <a:pt x="356" y="0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1" name="Google Shape;441;p25"/>
            <p:cNvSpPr/>
            <p:nvPr/>
          </p:nvSpPr>
          <p:spPr>
            <a:xfrm>
              <a:off x="2733225" y="1751125"/>
              <a:ext cx="12575" cy="5475"/>
            </a:xfrm>
            <a:custGeom>
              <a:avLst/>
              <a:gdLst/>
              <a:ahLst/>
              <a:cxnLst/>
              <a:rect l="l" t="t" r="r" b="b"/>
              <a:pathLst>
                <a:path w="503" h="219" extrusionOk="0">
                  <a:moveTo>
                    <a:pt x="43" y="0"/>
                  </a:moveTo>
                  <a:cubicBezTo>
                    <a:pt x="34" y="0"/>
                    <a:pt x="25" y="3"/>
                    <a:pt x="18" y="10"/>
                  </a:cubicBezTo>
                  <a:cubicBezTo>
                    <a:pt x="5" y="24"/>
                    <a:pt x="0" y="48"/>
                    <a:pt x="14" y="62"/>
                  </a:cubicBezTo>
                  <a:cubicBezTo>
                    <a:pt x="21" y="68"/>
                    <a:pt x="172" y="219"/>
                    <a:pt x="414" y="219"/>
                  </a:cubicBezTo>
                  <a:cubicBezTo>
                    <a:pt x="431" y="219"/>
                    <a:pt x="451" y="215"/>
                    <a:pt x="468" y="215"/>
                  </a:cubicBezTo>
                  <a:cubicBezTo>
                    <a:pt x="489" y="212"/>
                    <a:pt x="503" y="194"/>
                    <a:pt x="499" y="174"/>
                  </a:cubicBezTo>
                  <a:cubicBezTo>
                    <a:pt x="499" y="159"/>
                    <a:pt x="485" y="143"/>
                    <a:pt x="467" y="143"/>
                  </a:cubicBezTo>
                  <a:cubicBezTo>
                    <a:pt x="465" y="143"/>
                    <a:pt x="463" y="143"/>
                    <a:pt x="462" y="144"/>
                  </a:cubicBezTo>
                  <a:cubicBezTo>
                    <a:pt x="446" y="145"/>
                    <a:pt x="432" y="145"/>
                    <a:pt x="417" y="145"/>
                  </a:cubicBezTo>
                  <a:cubicBezTo>
                    <a:pt x="204" y="145"/>
                    <a:pt x="69" y="14"/>
                    <a:pt x="69" y="10"/>
                  </a:cubicBezTo>
                  <a:cubicBezTo>
                    <a:pt x="62" y="3"/>
                    <a:pt x="53" y="0"/>
                    <a:pt x="43" y="0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2" name="Google Shape;442;p25"/>
            <p:cNvSpPr/>
            <p:nvPr/>
          </p:nvSpPr>
          <p:spPr>
            <a:xfrm>
              <a:off x="2749800" y="1758275"/>
              <a:ext cx="12475" cy="5825"/>
            </a:xfrm>
            <a:custGeom>
              <a:avLst/>
              <a:gdLst/>
              <a:ahLst/>
              <a:cxnLst/>
              <a:rect l="l" t="t" r="r" b="b"/>
              <a:pathLst>
                <a:path w="499" h="233" extrusionOk="0">
                  <a:moveTo>
                    <a:pt x="459" y="1"/>
                  </a:moveTo>
                  <a:cubicBezTo>
                    <a:pt x="450" y="1"/>
                    <a:pt x="441" y="4"/>
                    <a:pt x="434" y="11"/>
                  </a:cubicBezTo>
                  <a:cubicBezTo>
                    <a:pt x="294" y="144"/>
                    <a:pt x="38" y="161"/>
                    <a:pt x="34" y="161"/>
                  </a:cubicBezTo>
                  <a:cubicBezTo>
                    <a:pt x="13" y="161"/>
                    <a:pt x="0" y="179"/>
                    <a:pt x="0" y="199"/>
                  </a:cubicBezTo>
                  <a:cubicBezTo>
                    <a:pt x="4" y="220"/>
                    <a:pt x="17" y="233"/>
                    <a:pt x="38" y="233"/>
                  </a:cubicBezTo>
                  <a:cubicBezTo>
                    <a:pt x="51" y="233"/>
                    <a:pt x="325" y="216"/>
                    <a:pt x="481" y="62"/>
                  </a:cubicBezTo>
                  <a:cubicBezTo>
                    <a:pt x="498" y="48"/>
                    <a:pt x="498" y="28"/>
                    <a:pt x="484" y="11"/>
                  </a:cubicBezTo>
                  <a:cubicBezTo>
                    <a:pt x="478" y="4"/>
                    <a:pt x="469" y="1"/>
                    <a:pt x="459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3" name="Google Shape;443;p25"/>
            <p:cNvSpPr/>
            <p:nvPr/>
          </p:nvSpPr>
          <p:spPr>
            <a:xfrm>
              <a:off x="2760200" y="1745350"/>
              <a:ext cx="10600" cy="5625"/>
            </a:xfrm>
            <a:custGeom>
              <a:avLst/>
              <a:gdLst/>
              <a:ahLst/>
              <a:cxnLst/>
              <a:rect l="l" t="t" r="r" b="b"/>
              <a:pathLst>
                <a:path w="424" h="225" extrusionOk="0">
                  <a:moveTo>
                    <a:pt x="383" y="1"/>
                  </a:moveTo>
                  <a:cubicBezTo>
                    <a:pt x="371" y="1"/>
                    <a:pt x="359" y="8"/>
                    <a:pt x="352" y="20"/>
                  </a:cubicBezTo>
                  <a:cubicBezTo>
                    <a:pt x="342" y="40"/>
                    <a:pt x="290" y="91"/>
                    <a:pt x="45" y="153"/>
                  </a:cubicBezTo>
                  <a:lnTo>
                    <a:pt x="32" y="156"/>
                  </a:lnTo>
                  <a:cubicBezTo>
                    <a:pt x="11" y="159"/>
                    <a:pt x="0" y="180"/>
                    <a:pt x="7" y="200"/>
                  </a:cubicBezTo>
                  <a:cubicBezTo>
                    <a:pt x="11" y="214"/>
                    <a:pt x="24" y="225"/>
                    <a:pt x="41" y="225"/>
                  </a:cubicBezTo>
                  <a:lnTo>
                    <a:pt x="52" y="225"/>
                  </a:lnTo>
                  <a:lnTo>
                    <a:pt x="62" y="221"/>
                  </a:lnTo>
                  <a:cubicBezTo>
                    <a:pt x="270" y="170"/>
                    <a:pt x="383" y="115"/>
                    <a:pt x="417" y="53"/>
                  </a:cubicBezTo>
                  <a:cubicBezTo>
                    <a:pt x="424" y="36"/>
                    <a:pt x="421" y="16"/>
                    <a:pt x="400" y="6"/>
                  </a:cubicBezTo>
                  <a:cubicBezTo>
                    <a:pt x="395" y="2"/>
                    <a:pt x="389" y="1"/>
                    <a:pt x="383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4" name="Google Shape;444;p25"/>
            <p:cNvSpPr/>
            <p:nvPr/>
          </p:nvSpPr>
          <p:spPr>
            <a:xfrm>
              <a:off x="2780525" y="1743475"/>
              <a:ext cx="24400" cy="19850"/>
            </a:xfrm>
            <a:custGeom>
              <a:avLst/>
              <a:gdLst/>
              <a:ahLst/>
              <a:cxnLst/>
              <a:rect l="l" t="t" r="r" b="b"/>
              <a:pathLst>
                <a:path w="976" h="794" extrusionOk="0">
                  <a:moveTo>
                    <a:pt x="457" y="1"/>
                  </a:moveTo>
                  <a:cubicBezTo>
                    <a:pt x="284" y="1"/>
                    <a:pt x="127" y="98"/>
                    <a:pt x="71" y="255"/>
                  </a:cubicBezTo>
                  <a:cubicBezTo>
                    <a:pt x="0" y="456"/>
                    <a:pt x="130" y="685"/>
                    <a:pt x="358" y="767"/>
                  </a:cubicBezTo>
                  <a:cubicBezTo>
                    <a:pt x="411" y="785"/>
                    <a:pt x="465" y="793"/>
                    <a:pt x="517" y="793"/>
                  </a:cubicBezTo>
                  <a:cubicBezTo>
                    <a:pt x="693" y="793"/>
                    <a:pt x="849" y="697"/>
                    <a:pt x="905" y="541"/>
                  </a:cubicBezTo>
                  <a:cubicBezTo>
                    <a:pt x="976" y="336"/>
                    <a:pt x="850" y="108"/>
                    <a:pt x="618" y="29"/>
                  </a:cubicBezTo>
                  <a:cubicBezTo>
                    <a:pt x="564" y="10"/>
                    <a:pt x="510" y="1"/>
                    <a:pt x="457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5" name="Google Shape;445;p25"/>
            <p:cNvSpPr/>
            <p:nvPr/>
          </p:nvSpPr>
          <p:spPr>
            <a:xfrm>
              <a:off x="2789550" y="1745800"/>
              <a:ext cx="9075" cy="4825"/>
            </a:xfrm>
            <a:custGeom>
              <a:avLst/>
              <a:gdLst/>
              <a:ahLst/>
              <a:cxnLst/>
              <a:rect l="l" t="t" r="r" b="b"/>
              <a:pathLst>
                <a:path w="363" h="193" extrusionOk="0">
                  <a:moveTo>
                    <a:pt x="106" y="1"/>
                  </a:moveTo>
                  <a:cubicBezTo>
                    <a:pt x="59" y="1"/>
                    <a:pt x="23" y="14"/>
                    <a:pt x="14" y="39"/>
                  </a:cubicBezTo>
                  <a:cubicBezTo>
                    <a:pt x="0" y="80"/>
                    <a:pt x="62" y="141"/>
                    <a:pt x="154" y="172"/>
                  </a:cubicBezTo>
                  <a:cubicBezTo>
                    <a:pt x="192" y="186"/>
                    <a:pt x="229" y="193"/>
                    <a:pt x="261" y="193"/>
                  </a:cubicBezTo>
                  <a:cubicBezTo>
                    <a:pt x="307" y="193"/>
                    <a:pt x="341" y="179"/>
                    <a:pt x="349" y="155"/>
                  </a:cubicBezTo>
                  <a:cubicBezTo>
                    <a:pt x="363" y="111"/>
                    <a:pt x="301" y="53"/>
                    <a:pt x="209" y="18"/>
                  </a:cubicBezTo>
                  <a:cubicBezTo>
                    <a:pt x="173" y="6"/>
                    <a:pt x="137" y="1"/>
                    <a:pt x="106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6" name="Google Shape;446;p25"/>
            <p:cNvSpPr/>
            <p:nvPr/>
          </p:nvSpPr>
          <p:spPr>
            <a:xfrm>
              <a:off x="2784425" y="1750225"/>
              <a:ext cx="5500" cy="4350"/>
            </a:xfrm>
            <a:custGeom>
              <a:avLst/>
              <a:gdLst/>
              <a:ahLst/>
              <a:cxnLst/>
              <a:rect l="l" t="t" r="r" b="b"/>
              <a:pathLst>
                <a:path w="220" h="174" extrusionOk="0">
                  <a:moveTo>
                    <a:pt x="22" y="1"/>
                  </a:moveTo>
                  <a:cubicBezTo>
                    <a:pt x="20" y="1"/>
                    <a:pt x="17" y="1"/>
                    <a:pt x="15" y="2"/>
                  </a:cubicBezTo>
                  <a:cubicBezTo>
                    <a:pt x="5" y="9"/>
                    <a:pt x="1" y="19"/>
                    <a:pt x="5" y="26"/>
                  </a:cubicBezTo>
                  <a:cubicBezTo>
                    <a:pt x="8" y="33"/>
                    <a:pt x="52" y="125"/>
                    <a:pt x="169" y="166"/>
                  </a:cubicBezTo>
                  <a:cubicBezTo>
                    <a:pt x="175" y="169"/>
                    <a:pt x="185" y="173"/>
                    <a:pt x="192" y="173"/>
                  </a:cubicBezTo>
                  <a:cubicBezTo>
                    <a:pt x="194" y="174"/>
                    <a:pt x="196" y="174"/>
                    <a:pt x="197" y="174"/>
                  </a:cubicBezTo>
                  <a:cubicBezTo>
                    <a:pt x="206" y="174"/>
                    <a:pt x="213" y="168"/>
                    <a:pt x="216" y="162"/>
                  </a:cubicBezTo>
                  <a:cubicBezTo>
                    <a:pt x="219" y="153"/>
                    <a:pt x="213" y="142"/>
                    <a:pt x="202" y="139"/>
                  </a:cubicBezTo>
                  <a:cubicBezTo>
                    <a:pt x="87" y="112"/>
                    <a:pt x="38" y="12"/>
                    <a:pt x="38" y="12"/>
                  </a:cubicBezTo>
                  <a:cubicBezTo>
                    <a:pt x="36" y="4"/>
                    <a:pt x="30" y="1"/>
                    <a:pt x="22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7" name="Google Shape;447;p25"/>
            <p:cNvSpPr/>
            <p:nvPr/>
          </p:nvSpPr>
          <p:spPr>
            <a:xfrm>
              <a:off x="2790325" y="1758050"/>
              <a:ext cx="6675" cy="1450"/>
            </a:xfrm>
            <a:custGeom>
              <a:avLst/>
              <a:gdLst/>
              <a:ahLst/>
              <a:cxnLst/>
              <a:rect l="l" t="t" r="r" b="b"/>
              <a:pathLst>
                <a:path w="267" h="58" extrusionOk="0">
                  <a:moveTo>
                    <a:pt x="249" y="0"/>
                  </a:moveTo>
                  <a:cubicBezTo>
                    <a:pt x="246" y="0"/>
                    <a:pt x="243" y="1"/>
                    <a:pt x="240" y="3"/>
                  </a:cubicBezTo>
                  <a:cubicBezTo>
                    <a:pt x="207" y="17"/>
                    <a:pt x="169" y="21"/>
                    <a:pt x="135" y="21"/>
                  </a:cubicBezTo>
                  <a:cubicBezTo>
                    <a:pt x="76" y="21"/>
                    <a:pt x="28" y="9"/>
                    <a:pt x="28" y="7"/>
                  </a:cubicBezTo>
                  <a:cubicBezTo>
                    <a:pt x="18" y="7"/>
                    <a:pt x="7" y="10"/>
                    <a:pt x="4" y="20"/>
                  </a:cubicBezTo>
                  <a:cubicBezTo>
                    <a:pt x="1" y="30"/>
                    <a:pt x="7" y="40"/>
                    <a:pt x="18" y="40"/>
                  </a:cubicBezTo>
                  <a:lnTo>
                    <a:pt x="18" y="44"/>
                  </a:lnTo>
                  <a:cubicBezTo>
                    <a:pt x="22" y="44"/>
                    <a:pt x="71" y="58"/>
                    <a:pt x="132" y="58"/>
                  </a:cubicBezTo>
                  <a:cubicBezTo>
                    <a:pt x="172" y="58"/>
                    <a:pt x="216" y="52"/>
                    <a:pt x="256" y="34"/>
                  </a:cubicBezTo>
                  <a:cubicBezTo>
                    <a:pt x="264" y="30"/>
                    <a:pt x="267" y="20"/>
                    <a:pt x="264" y="10"/>
                  </a:cubicBezTo>
                  <a:cubicBezTo>
                    <a:pt x="261" y="5"/>
                    <a:pt x="255" y="0"/>
                    <a:pt x="249" y="0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8" name="Google Shape;448;p25"/>
            <p:cNvSpPr/>
            <p:nvPr/>
          </p:nvSpPr>
          <p:spPr>
            <a:xfrm>
              <a:off x="2720025" y="1736525"/>
              <a:ext cx="59575" cy="97825"/>
            </a:xfrm>
            <a:custGeom>
              <a:avLst/>
              <a:gdLst/>
              <a:ahLst/>
              <a:cxnLst/>
              <a:rect l="l" t="t" r="r" b="b"/>
              <a:pathLst>
                <a:path w="2383" h="3913" extrusionOk="0">
                  <a:moveTo>
                    <a:pt x="10" y="0"/>
                  </a:moveTo>
                  <a:cubicBezTo>
                    <a:pt x="7" y="0"/>
                    <a:pt x="3" y="4"/>
                    <a:pt x="3" y="4"/>
                  </a:cubicBezTo>
                  <a:cubicBezTo>
                    <a:pt x="0" y="7"/>
                    <a:pt x="0" y="14"/>
                    <a:pt x="3" y="14"/>
                  </a:cubicBezTo>
                  <a:cubicBezTo>
                    <a:pt x="5" y="16"/>
                    <a:pt x="7" y="16"/>
                    <a:pt x="8" y="16"/>
                  </a:cubicBezTo>
                  <a:cubicBezTo>
                    <a:pt x="9" y="16"/>
                    <a:pt x="10" y="16"/>
                    <a:pt x="10" y="16"/>
                  </a:cubicBezTo>
                  <a:lnTo>
                    <a:pt x="10" y="16"/>
                  </a:lnTo>
                  <a:cubicBezTo>
                    <a:pt x="11" y="19"/>
                    <a:pt x="13" y="23"/>
                    <a:pt x="13" y="31"/>
                  </a:cubicBezTo>
                  <a:cubicBezTo>
                    <a:pt x="21" y="61"/>
                    <a:pt x="27" y="130"/>
                    <a:pt x="37" y="229"/>
                  </a:cubicBezTo>
                  <a:cubicBezTo>
                    <a:pt x="71" y="578"/>
                    <a:pt x="153" y="1281"/>
                    <a:pt x="474" y="2007"/>
                  </a:cubicBezTo>
                  <a:cubicBezTo>
                    <a:pt x="799" y="2731"/>
                    <a:pt x="1365" y="3479"/>
                    <a:pt x="2372" y="3912"/>
                  </a:cubicBezTo>
                  <a:cubicBezTo>
                    <a:pt x="2376" y="3912"/>
                    <a:pt x="2379" y="3912"/>
                    <a:pt x="2382" y="3909"/>
                  </a:cubicBezTo>
                  <a:cubicBezTo>
                    <a:pt x="2382" y="3905"/>
                    <a:pt x="2382" y="3902"/>
                    <a:pt x="2379" y="3899"/>
                  </a:cubicBezTo>
                  <a:cubicBezTo>
                    <a:pt x="1171" y="3384"/>
                    <a:pt x="601" y="2410"/>
                    <a:pt x="320" y="1567"/>
                  </a:cubicBezTo>
                  <a:cubicBezTo>
                    <a:pt x="180" y="1144"/>
                    <a:pt x="116" y="755"/>
                    <a:pt x="78" y="471"/>
                  </a:cubicBezTo>
                  <a:cubicBezTo>
                    <a:pt x="61" y="328"/>
                    <a:pt x="51" y="212"/>
                    <a:pt x="41" y="134"/>
                  </a:cubicBezTo>
                  <a:cubicBezTo>
                    <a:pt x="37" y="93"/>
                    <a:pt x="34" y="61"/>
                    <a:pt x="30" y="38"/>
                  </a:cubicBezTo>
                  <a:cubicBezTo>
                    <a:pt x="27" y="28"/>
                    <a:pt x="27" y="21"/>
                    <a:pt x="24" y="14"/>
                  </a:cubicBezTo>
                  <a:cubicBezTo>
                    <a:pt x="24" y="11"/>
                    <a:pt x="21" y="7"/>
                    <a:pt x="21" y="7"/>
                  </a:cubicBezTo>
                  <a:cubicBezTo>
                    <a:pt x="16" y="4"/>
                    <a:pt x="16" y="0"/>
                    <a:pt x="10" y="0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9" name="Google Shape;449;p25"/>
            <p:cNvSpPr/>
            <p:nvPr/>
          </p:nvSpPr>
          <p:spPr>
            <a:xfrm>
              <a:off x="2705400" y="1729625"/>
              <a:ext cx="27450" cy="20325"/>
            </a:xfrm>
            <a:custGeom>
              <a:avLst/>
              <a:gdLst/>
              <a:ahLst/>
              <a:cxnLst/>
              <a:rect l="l" t="t" r="r" b="b"/>
              <a:pathLst>
                <a:path w="1098" h="813" extrusionOk="0">
                  <a:moveTo>
                    <a:pt x="630" y="0"/>
                  </a:moveTo>
                  <a:cubicBezTo>
                    <a:pt x="557" y="0"/>
                    <a:pt x="480" y="14"/>
                    <a:pt x="404" y="44"/>
                  </a:cubicBezTo>
                  <a:cubicBezTo>
                    <a:pt x="148" y="147"/>
                    <a:pt x="1" y="389"/>
                    <a:pt x="83" y="591"/>
                  </a:cubicBezTo>
                  <a:cubicBezTo>
                    <a:pt x="138" y="732"/>
                    <a:pt x="291" y="813"/>
                    <a:pt x="465" y="813"/>
                  </a:cubicBezTo>
                  <a:cubicBezTo>
                    <a:pt x="539" y="813"/>
                    <a:pt x="618" y="798"/>
                    <a:pt x="694" y="768"/>
                  </a:cubicBezTo>
                  <a:cubicBezTo>
                    <a:pt x="954" y="669"/>
                    <a:pt x="1097" y="424"/>
                    <a:pt x="1018" y="225"/>
                  </a:cubicBezTo>
                  <a:cubicBezTo>
                    <a:pt x="960" y="83"/>
                    <a:pt x="807" y="0"/>
                    <a:pt x="630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0" name="Google Shape;450;p25"/>
            <p:cNvSpPr/>
            <p:nvPr/>
          </p:nvSpPr>
          <p:spPr>
            <a:xfrm>
              <a:off x="2711550" y="1732375"/>
              <a:ext cx="10275" cy="5275"/>
            </a:xfrm>
            <a:custGeom>
              <a:avLst/>
              <a:gdLst/>
              <a:ahLst/>
              <a:cxnLst/>
              <a:rect l="l" t="t" r="r" b="b"/>
              <a:pathLst>
                <a:path w="411" h="211" extrusionOk="0">
                  <a:moveTo>
                    <a:pt x="311" y="1"/>
                  </a:moveTo>
                  <a:cubicBezTo>
                    <a:pt x="273" y="1"/>
                    <a:pt x="224" y="10"/>
                    <a:pt x="175" y="30"/>
                  </a:cubicBezTo>
                  <a:cubicBezTo>
                    <a:pt x="73" y="71"/>
                    <a:pt x="1" y="139"/>
                    <a:pt x="18" y="180"/>
                  </a:cubicBezTo>
                  <a:cubicBezTo>
                    <a:pt x="26" y="200"/>
                    <a:pt x="55" y="211"/>
                    <a:pt x="94" y="211"/>
                  </a:cubicBezTo>
                  <a:cubicBezTo>
                    <a:pt x="133" y="211"/>
                    <a:pt x="183" y="200"/>
                    <a:pt x="237" y="180"/>
                  </a:cubicBezTo>
                  <a:cubicBezTo>
                    <a:pt x="339" y="139"/>
                    <a:pt x="410" y="74"/>
                    <a:pt x="393" y="33"/>
                  </a:cubicBezTo>
                  <a:cubicBezTo>
                    <a:pt x="384" y="12"/>
                    <a:pt x="353" y="1"/>
                    <a:pt x="311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1" name="Google Shape;451;p25"/>
            <p:cNvSpPr/>
            <p:nvPr/>
          </p:nvSpPr>
          <p:spPr>
            <a:xfrm>
              <a:off x="2709850" y="1742200"/>
              <a:ext cx="7450" cy="1850"/>
            </a:xfrm>
            <a:custGeom>
              <a:avLst/>
              <a:gdLst/>
              <a:ahLst/>
              <a:cxnLst/>
              <a:rect l="l" t="t" r="r" b="b"/>
              <a:pathLst>
                <a:path w="298" h="74" extrusionOk="0">
                  <a:moveTo>
                    <a:pt x="275" y="1"/>
                  </a:moveTo>
                  <a:cubicBezTo>
                    <a:pt x="272" y="1"/>
                    <a:pt x="270" y="1"/>
                    <a:pt x="267" y="2"/>
                  </a:cubicBezTo>
                  <a:cubicBezTo>
                    <a:pt x="214" y="29"/>
                    <a:pt x="164" y="36"/>
                    <a:pt x="124" y="36"/>
                  </a:cubicBezTo>
                  <a:cubicBezTo>
                    <a:pt x="70" y="36"/>
                    <a:pt x="33" y="23"/>
                    <a:pt x="31" y="23"/>
                  </a:cubicBezTo>
                  <a:cubicBezTo>
                    <a:pt x="28" y="22"/>
                    <a:pt x="26" y="21"/>
                    <a:pt x="23" y="21"/>
                  </a:cubicBezTo>
                  <a:cubicBezTo>
                    <a:pt x="16" y="21"/>
                    <a:pt x="9" y="25"/>
                    <a:pt x="4" y="33"/>
                  </a:cubicBezTo>
                  <a:cubicBezTo>
                    <a:pt x="1" y="43"/>
                    <a:pt x="4" y="53"/>
                    <a:pt x="14" y="57"/>
                  </a:cubicBezTo>
                  <a:cubicBezTo>
                    <a:pt x="16" y="58"/>
                    <a:pt x="57" y="73"/>
                    <a:pt x="117" y="73"/>
                  </a:cubicBezTo>
                  <a:cubicBezTo>
                    <a:pt x="156" y="73"/>
                    <a:pt x="203" y="67"/>
                    <a:pt x="253" y="47"/>
                  </a:cubicBezTo>
                  <a:cubicBezTo>
                    <a:pt x="264" y="43"/>
                    <a:pt x="274" y="39"/>
                    <a:pt x="280" y="36"/>
                  </a:cubicBezTo>
                  <a:cubicBezTo>
                    <a:pt x="294" y="29"/>
                    <a:pt x="297" y="19"/>
                    <a:pt x="291" y="9"/>
                  </a:cubicBezTo>
                  <a:cubicBezTo>
                    <a:pt x="288" y="4"/>
                    <a:pt x="282" y="1"/>
                    <a:pt x="275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2" name="Google Shape;452;p25"/>
            <p:cNvSpPr/>
            <p:nvPr/>
          </p:nvSpPr>
          <p:spPr>
            <a:xfrm>
              <a:off x="2720600" y="1740500"/>
              <a:ext cx="6000" cy="4950"/>
            </a:xfrm>
            <a:custGeom>
              <a:avLst/>
              <a:gdLst/>
              <a:ahLst/>
              <a:cxnLst/>
              <a:rect l="l" t="t" r="r" b="b"/>
              <a:pathLst>
                <a:path w="240" h="198" extrusionOk="0">
                  <a:moveTo>
                    <a:pt x="218" y="0"/>
                  </a:moveTo>
                  <a:cubicBezTo>
                    <a:pt x="211" y="0"/>
                    <a:pt x="204" y="4"/>
                    <a:pt x="198" y="12"/>
                  </a:cubicBezTo>
                  <a:cubicBezTo>
                    <a:pt x="151" y="101"/>
                    <a:pt x="18" y="162"/>
                    <a:pt x="18" y="162"/>
                  </a:cubicBezTo>
                  <a:cubicBezTo>
                    <a:pt x="7" y="169"/>
                    <a:pt x="1" y="179"/>
                    <a:pt x="7" y="189"/>
                  </a:cubicBezTo>
                  <a:cubicBezTo>
                    <a:pt x="10" y="195"/>
                    <a:pt x="16" y="198"/>
                    <a:pt x="23" y="198"/>
                  </a:cubicBezTo>
                  <a:cubicBezTo>
                    <a:pt x="26" y="198"/>
                    <a:pt x="29" y="197"/>
                    <a:pt x="31" y="197"/>
                  </a:cubicBezTo>
                  <a:cubicBezTo>
                    <a:pt x="38" y="193"/>
                    <a:pt x="182" y="128"/>
                    <a:pt x="236" y="25"/>
                  </a:cubicBezTo>
                  <a:cubicBezTo>
                    <a:pt x="239" y="16"/>
                    <a:pt x="236" y="5"/>
                    <a:pt x="226" y="2"/>
                  </a:cubicBezTo>
                  <a:cubicBezTo>
                    <a:pt x="223" y="1"/>
                    <a:pt x="221" y="0"/>
                    <a:pt x="218" y="0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3" name="Google Shape;453;p25"/>
            <p:cNvSpPr/>
            <p:nvPr/>
          </p:nvSpPr>
          <p:spPr>
            <a:xfrm>
              <a:off x="2723750" y="1732675"/>
              <a:ext cx="5000" cy="4500"/>
            </a:xfrm>
            <a:custGeom>
              <a:avLst/>
              <a:gdLst/>
              <a:ahLst/>
              <a:cxnLst/>
              <a:rect l="l" t="t" r="r" b="b"/>
              <a:pathLst>
                <a:path w="200" h="180" extrusionOk="0">
                  <a:moveTo>
                    <a:pt x="182" y="1"/>
                  </a:moveTo>
                  <a:cubicBezTo>
                    <a:pt x="168" y="1"/>
                    <a:pt x="158" y="7"/>
                    <a:pt x="158" y="18"/>
                  </a:cubicBezTo>
                  <a:cubicBezTo>
                    <a:pt x="154" y="28"/>
                    <a:pt x="138" y="62"/>
                    <a:pt x="18" y="144"/>
                  </a:cubicBezTo>
                  <a:lnTo>
                    <a:pt x="11" y="147"/>
                  </a:lnTo>
                  <a:cubicBezTo>
                    <a:pt x="4" y="154"/>
                    <a:pt x="1" y="165"/>
                    <a:pt x="8" y="175"/>
                  </a:cubicBezTo>
                  <a:cubicBezTo>
                    <a:pt x="10" y="177"/>
                    <a:pt x="16" y="180"/>
                    <a:pt x="23" y="180"/>
                  </a:cubicBezTo>
                  <a:cubicBezTo>
                    <a:pt x="26" y="180"/>
                    <a:pt x="28" y="180"/>
                    <a:pt x="31" y="179"/>
                  </a:cubicBezTo>
                  <a:cubicBezTo>
                    <a:pt x="31" y="179"/>
                    <a:pt x="35" y="179"/>
                    <a:pt x="35" y="175"/>
                  </a:cubicBezTo>
                  <a:lnTo>
                    <a:pt x="42" y="171"/>
                  </a:lnTo>
                  <a:cubicBezTo>
                    <a:pt x="141" y="107"/>
                    <a:pt x="192" y="59"/>
                    <a:pt x="199" y="21"/>
                  </a:cubicBezTo>
                  <a:cubicBezTo>
                    <a:pt x="199" y="11"/>
                    <a:pt x="192" y="4"/>
                    <a:pt x="182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4" name="Google Shape;454;p25"/>
            <p:cNvSpPr/>
            <p:nvPr/>
          </p:nvSpPr>
          <p:spPr>
            <a:xfrm>
              <a:off x="2780525" y="1790900"/>
              <a:ext cx="33925" cy="44800"/>
            </a:xfrm>
            <a:custGeom>
              <a:avLst/>
              <a:gdLst/>
              <a:ahLst/>
              <a:cxnLst/>
              <a:rect l="l" t="t" r="r" b="b"/>
              <a:pathLst>
                <a:path w="1357" h="1792" extrusionOk="0">
                  <a:moveTo>
                    <a:pt x="1118" y="1"/>
                  </a:moveTo>
                  <a:cubicBezTo>
                    <a:pt x="1102" y="1"/>
                    <a:pt x="1082" y="7"/>
                    <a:pt x="1058" y="21"/>
                  </a:cubicBezTo>
                  <a:cubicBezTo>
                    <a:pt x="673" y="232"/>
                    <a:pt x="13" y="1765"/>
                    <a:pt x="0" y="1775"/>
                  </a:cubicBezTo>
                  <a:lnTo>
                    <a:pt x="41" y="1792"/>
                  </a:lnTo>
                  <a:cubicBezTo>
                    <a:pt x="710" y="1399"/>
                    <a:pt x="1357" y="1"/>
                    <a:pt x="1118" y="1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5" name="Google Shape;455;p25"/>
            <p:cNvSpPr/>
            <p:nvPr/>
          </p:nvSpPr>
          <p:spPr>
            <a:xfrm>
              <a:off x="2783400" y="1792325"/>
              <a:ext cx="24600" cy="40750"/>
            </a:xfrm>
            <a:custGeom>
              <a:avLst/>
              <a:gdLst/>
              <a:ahLst/>
              <a:cxnLst/>
              <a:rect l="l" t="t" r="r" b="b"/>
              <a:pathLst>
                <a:path w="984" h="1630" extrusionOk="0">
                  <a:moveTo>
                    <a:pt x="984" y="1"/>
                  </a:moveTo>
                  <a:lnTo>
                    <a:pt x="984" y="1"/>
                  </a:lnTo>
                  <a:cubicBezTo>
                    <a:pt x="940" y="66"/>
                    <a:pt x="895" y="134"/>
                    <a:pt x="854" y="199"/>
                  </a:cubicBezTo>
                  <a:lnTo>
                    <a:pt x="749" y="363"/>
                  </a:lnTo>
                  <a:cubicBezTo>
                    <a:pt x="745" y="349"/>
                    <a:pt x="742" y="332"/>
                    <a:pt x="735" y="315"/>
                  </a:cubicBezTo>
                  <a:cubicBezTo>
                    <a:pt x="728" y="291"/>
                    <a:pt x="718" y="267"/>
                    <a:pt x="708" y="246"/>
                  </a:cubicBezTo>
                  <a:lnTo>
                    <a:pt x="708" y="246"/>
                  </a:lnTo>
                  <a:cubicBezTo>
                    <a:pt x="704" y="271"/>
                    <a:pt x="708" y="295"/>
                    <a:pt x="711" y="318"/>
                  </a:cubicBezTo>
                  <a:cubicBezTo>
                    <a:pt x="714" y="342"/>
                    <a:pt x="718" y="366"/>
                    <a:pt x="722" y="390"/>
                  </a:cubicBezTo>
                  <a:lnTo>
                    <a:pt x="725" y="404"/>
                  </a:lnTo>
                  <a:cubicBezTo>
                    <a:pt x="687" y="468"/>
                    <a:pt x="646" y="530"/>
                    <a:pt x="605" y="595"/>
                  </a:cubicBezTo>
                  <a:cubicBezTo>
                    <a:pt x="602" y="588"/>
                    <a:pt x="599" y="578"/>
                    <a:pt x="595" y="571"/>
                  </a:cubicBezTo>
                  <a:cubicBezTo>
                    <a:pt x="582" y="550"/>
                    <a:pt x="571" y="530"/>
                    <a:pt x="554" y="513"/>
                  </a:cubicBezTo>
                  <a:lnTo>
                    <a:pt x="554" y="513"/>
                  </a:lnTo>
                  <a:cubicBezTo>
                    <a:pt x="558" y="537"/>
                    <a:pt x="561" y="558"/>
                    <a:pt x="568" y="581"/>
                  </a:cubicBezTo>
                  <a:cubicBezTo>
                    <a:pt x="574" y="595"/>
                    <a:pt x="582" y="612"/>
                    <a:pt x="585" y="629"/>
                  </a:cubicBezTo>
                  <a:cubicBezTo>
                    <a:pt x="550" y="687"/>
                    <a:pt x="513" y="749"/>
                    <a:pt x="479" y="807"/>
                  </a:cubicBezTo>
                  <a:cubicBezTo>
                    <a:pt x="472" y="817"/>
                    <a:pt x="465" y="827"/>
                    <a:pt x="459" y="837"/>
                  </a:cubicBezTo>
                  <a:cubicBezTo>
                    <a:pt x="445" y="810"/>
                    <a:pt x="431" y="786"/>
                    <a:pt x="410" y="766"/>
                  </a:cubicBezTo>
                  <a:lnTo>
                    <a:pt x="410" y="766"/>
                  </a:lnTo>
                  <a:cubicBezTo>
                    <a:pt x="418" y="803"/>
                    <a:pt x="428" y="834"/>
                    <a:pt x="441" y="868"/>
                  </a:cubicBezTo>
                  <a:cubicBezTo>
                    <a:pt x="397" y="943"/>
                    <a:pt x="353" y="1018"/>
                    <a:pt x="308" y="1093"/>
                  </a:cubicBezTo>
                  <a:cubicBezTo>
                    <a:pt x="295" y="1059"/>
                    <a:pt x="281" y="1029"/>
                    <a:pt x="260" y="998"/>
                  </a:cubicBezTo>
                  <a:lnTo>
                    <a:pt x="260" y="998"/>
                  </a:lnTo>
                  <a:cubicBezTo>
                    <a:pt x="260" y="1042"/>
                    <a:pt x="274" y="1086"/>
                    <a:pt x="287" y="1131"/>
                  </a:cubicBezTo>
                  <a:cubicBezTo>
                    <a:pt x="271" y="1158"/>
                    <a:pt x="254" y="1185"/>
                    <a:pt x="237" y="1216"/>
                  </a:cubicBezTo>
                  <a:cubicBezTo>
                    <a:pt x="213" y="1254"/>
                    <a:pt x="192" y="1291"/>
                    <a:pt x="169" y="1332"/>
                  </a:cubicBezTo>
                  <a:cubicBezTo>
                    <a:pt x="161" y="1315"/>
                    <a:pt x="155" y="1298"/>
                    <a:pt x="141" y="1284"/>
                  </a:cubicBezTo>
                  <a:lnTo>
                    <a:pt x="141" y="1284"/>
                  </a:lnTo>
                  <a:cubicBezTo>
                    <a:pt x="141" y="1311"/>
                    <a:pt x="144" y="1336"/>
                    <a:pt x="151" y="1363"/>
                  </a:cubicBezTo>
                  <a:cubicBezTo>
                    <a:pt x="100" y="1451"/>
                    <a:pt x="52" y="1541"/>
                    <a:pt x="1" y="1629"/>
                  </a:cubicBezTo>
                  <a:lnTo>
                    <a:pt x="131" y="1428"/>
                  </a:lnTo>
                  <a:lnTo>
                    <a:pt x="169" y="1373"/>
                  </a:lnTo>
                  <a:cubicBezTo>
                    <a:pt x="196" y="1366"/>
                    <a:pt x="219" y="1360"/>
                    <a:pt x="240" y="1349"/>
                  </a:cubicBezTo>
                  <a:cubicBezTo>
                    <a:pt x="264" y="1343"/>
                    <a:pt x="287" y="1332"/>
                    <a:pt x="308" y="1315"/>
                  </a:cubicBezTo>
                  <a:cubicBezTo>
                    <a:pt x="281" y="1315"/>
                    <a:pt x="257" y="1319"/>
                    <a:pt x="233" y="1322"/>
                  </a:cubicBezTo>
                  <a:cubicBezTo>
                    <a:pt x="219" y="1325"/>
                    <a:pt x="205" y="1329"/>
                    <a:pt x="192" y="1332"/>
                  </a:cubicBezTo>
                  <a:lnTo>
                    <a:pt x="257" y="1226"/>
                  </a:lnTo>
                  <a:cubicBezTo>
                    <a:pt x="274" y="1199"/>
                    <a:pt x="292" y="1172"/>
                    <a:pt x="308" y="1144"/>
                  </a:cubicBezTo>
                  <a:cubicBezTo>
                    <a:pt x="332" y="1138"/>
                    <a:pt x="356" y="1131"/>
                    <a:pt x="380" y="1124"/>
                  </a:cubicBezTo>
                  <a:cubicBezTo>
                    <a:pt x="404" y="1117"/>
                    <a:pt x="428" y="1107"/>
                    <a:pt x="448" y="1097"/>
                  </a:cubicBezTo>
                  <a:cubicBezTo>
                    <a:pt x="441" y="1096"/>
                    <a:pt x="434" y="1095"/>
                    <a:pt x="426" y="1095"/>
                  </a:cubicBezTo>
                  <a:cubicBezTo>
                    <a:pt x="409" y="1095"/>
                    <a:pt x="390" y="1098"/>
                    <a:pt x="373" y="1100"/>
                  </a:cubicBezTo>
                  <a:cubicBezTo>
                    <a:pt x="360" y="1100"/>
                    <a:pt x="346" y="1103"/>
                    <a:pt x="332" y="1107"/>
                  </a:cubicBezTo>
                  <a:cubicBezTo>
                    <a:pt x="380" y="1032"/>
                    <a:pt x="424" y="957"/>
                    <a:pt x="468" y="885"/>
                  </a:cubicBezTo>
                  <a:cubicBezTo>
                    <a:pt x="492" y="881"/>
                    <a:pt x="517" y="878"/>
                    <a:pt x="541" y="871"/>
                  </a:cubicBezTo>
                  <a:cubicBezTo>
                    <a:pt x="568" y="865"/>
                    <a:pt x="591" y="857"/>
                    <a:pt x="615" y="848"/>
                  </a:cubicBezTo>
                  <a:cubicBezTo>
                    <a:pt x="602" y="844"/>
                    <a:pt x="590" y="843"/>
                    <a:pt x="578" y="843"/>
                  </a:cubicBezTo>
                  <a:cubicBezTo>
                    <a:pt x="565" y="843"/>
                    <a:pt x="552" y="844"/>
                    <a:pt x="537" y="844"/>
                  </a:cubicBezTo>
                  <a:cubicBezTo>
                    <a:pt x="520" y="844"/>
                    <a:pt x="506" y="848"/>
                    <a:pt x="489" y="848"/>
                  </a:cubicBezTo>
                  <a:cubicBezTo>
                    <a:pt x="496" y="840"/>
                    <a:pt x="503" y="830"/>
                    <a:pt x="506" y="824"/>
                  </a:cubicBezTo>
                  <a:cubicBezTo>
                    <a:pt x="541" y="766"/>
                    <a:pt x="574" y="711"/>
                    <a:pt x="609" y="653"/>
                  </a:cubicBezTo>
                  <a:cubicBezTo>
                    <a:pt x="650" y="649"/>
                    <a:pt x="687" y="643"/>
                    <a:pt x="725" y="626"/>
                  </a:cubicBezTo>
                  <a:cubicBezTo>
                    <a:pt x="690" y="619"/>
                    <a:pt x="660" y="619"/>
                    <a:pt x="626" y="619"/>
                  </a:cubicBezTo>
                  <a:cubicBezTo>
                    <a:pt x="667" y="550"/>
                    <a:pt x="708" y="482"/>
                    <a:pt x="749" y="414"/>
                  </a:cubicBezTo>
                  <a:lnTo>
                    <a:pt x="755" y="400"/>
                  </a:lnTo>
                  <a:cubicBezTo>
                    <a:pt x="776" y="397"/>
                    <a:pt x="799" y="394"/>
                    <a:pt x="820" y="390"/>
                  </a:cubicBezTo>
                  <a:cubicBezTo>
                    <a:pt x="848" y="383"/>
                    <a:pt x="872" y="377"/>
                    <a:pt x="899" y="366"/>
                  </a:cubicBezTo>
                  <a:cubicBezTo>
                    <a:pt x="872" y="363"/>
                    <a:pt x="845" y="363"/>
                    <a:pt x="817" y="363"/>
                  </a:cubicBezTo>
                  <a:cubicBezTo>
                    <a:pt x="804" y="366"/>
                    <a:pt x="790" y="366"/>
                    <a:pt x="776" y="366"/>
                  </a:cubicBezTo>
                  <a:lnTo>
                    <a:pt x="868" y="209"/>
                  </a:lnTo>
                  <a:cubicBezTo>
                    <a:pt x="906" y="141"/>
                    <a:pt x="947" y="73"/>
                    <a:pt x="984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456" name="Google Shape;456;p25"/>
          <p:cNvGrpSpPr/>
          <p:nvPr/>
        </p:nvGrpSpPr>
        <p:grpSpPr>
          <a:xfrm>
            <a:off x="7809271" y="4736364"/>
            <a:ext cx="787502" cy="1659779"/>
            <a:chOff x="6644497" y="1585490"/>
            <a:chExt cx="1952276" cy="3211617"/>
          </a:xfrm>
        </p:grpSpPr>
        <p:sp>
          <p:nvSpPr>
            <p:cNvPr id="457" name="Google Shape;457;p25"/>
            <p:cNvSpPr/>
            <p:nvPr/>
          </p:nvSpPr>
          <p:spPr>
            <a:xfrm flipH="1">
              <a:off x="7681797" y="2696870"/>
              <a:ext cx="35267" cy="26669"/>
            </a:xfrm>
            <a:custGeom>
              <a:avLst/>
              <a:gdLst/>
              <a:ahLst/>
              <a:cxnLst/>
              <a:rect l="l" t="t" r="r" b="b"/>
              <a:pathLst>
                <a:path w="886" h="670" extrusionOk="0">
                  <a:moveTo>
                    <a:pt x="445" y="1"/>
                  </a:moveTo>
                  <a:cubicBezTo>
                    <a:pt x="1" y="1"/>
                    <a:pt x="1" y="670"/>
                    <a:pt x="445" y="670"/>
                  </a:cubicBezTo>
                  <a:cubicBezTo>
                    <a:pt x="886" y="670"/>
                    <a:pt x="886" y="1"/>
                    <a:pt x="445" y="1"/>
                  </a:cubicBezTo>
                  <a:close/>
                </a:path>
              </a:pathLst>
            </a:custGeom>
            <a:solidFill>
              <a:srgbClr val="F4DCC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8" name="Google Shape;458;p25"/>
            <p:cNvSpPr/>
            <p:nvPr/>
          </p:nvSpPr>
          <p:spPr>
            <a:xfrm flipH="1">
              <a:off x="7981308" y="1585490"/>
              <a:ext cx="615465" cy="557310"/>
            </a:xfrm>
            <a:custGeom>
              <a:avLst/>
              <a:gdLst/>
              <a:ahLst/>
              <a:cxnLst/>
              <a:rect l="l" t="t" r="r" b="b"/>
              <a:pathLst>
                <a:path w="15462" h="14001" extrusionOk="0">
                  <a:moveTo>
                    <a:pt x="7408" y="1"/>
                  </a:moveTo>
                  <a:cubicBezTo>
                    <a:pt x="6329" y="1"/>
                    <a:pt x="5134" y="282"/>
                    <a:pt x="3985" y="1072"/>
                  </a:cubicBezTo>
                  <a:cubicBezTo>
                    <a:pt x="1" y="3817"/>
                    <a:pt x="510" y="7033"/>
                    <a:pt x="1005" y="7781"/>
                  </a:cubicBezTo>
                  <a:lnTo>
                    <a:pt x="5153" y="14000"/>
                  </a:lnTo>
                  <a:lnTo>
                    <a:pt x="15461" y="7818"/>
                  </a:lnTo>
                  <a:lnTo>
                    <a:pt x="11140" y="1332"/>
                  </a:lnTo>
                  <a:cubicBezTo>
                    <a:pt x="10769" y="826"/>
                    <a:pt x="9257" y="1"/>
                    <a:pt x="7408" y="1"/>
                  </a:cubicBezTo>
                  <a:close/>
                </a:path>
              </a:pathLst>
            </a:custGeom>
            <a:solidFill>
              <a:srgbClr val="FF9F1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9" name="Google Shape;459;p25"/>
            <p:cNvSpPr/>
            <p:nvPr/>
          </p:nvSpPr>
          <p:spPr>
            <a:xfrm flipH="1">
              <a:off x="6994112" y="3245714"/>
              <a:ext cx="55488" cy="89720"/>
            </a:xfrm>
            <a:custGeom>
              <a:avLst/>
              <a:gdLst/>
              <a:ahLst/>
              <a:cxnLst/>
              <a:rect l="l" t="t" r="r" b="b"/>
              <a:pathLst>
                <a:path w="1394" h="2254" extrusionOk="0">
                  <a:moveTo>
                    <a:pt x="273" y="0"/>
                  </a:moveTo>
                  <a:cubicBezTo>
                    <a:pt x="352" y="253"/>
                    <a:pt x="322" y="591"/>
                    <a:pt x="151" y="997"/>
                  </a:cubicBezTo>
                  <a:cubicBezTo>
                    <a:pt x="103" y="1110"/>
                    <a:pt x="52" y="1219"/>
                    <a:pt x="1" y="1322"/>
                  </a:cubicBezTo>
                  <a:lnTo>
                    <a:pt x="618" y="2253"/>
                  </a:lnTo>
                  <a:cubicBezTo>
                    <a:pt x="755" y="2048"/>
                    <a:pt x="881" y="1816"/>
                    <a:pt x="990" y="1553"/>
                  </a:cubicBezTo>
                  <a:cubicBezTo>
                    <a:pt x="1393" y="594"/>
                    <a:pt x="1007" y="25"/>
                    <a:pt x="273" y="0"/>
                  </a:cubicBezTo>
                  <a:close/>
                </a:path>
              </a:pathLst>
            </a:custGeom>
            <a:solidFill>
              <a:srgbClr val="FFE5A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0" name="Google Shape;460;p25"/>
            <p:cNvSpPr/>
            <p:nvPr/>
          </p:nvSpPr>
          <p:spPr>
            <a:xfrm flipH="1">
              <a:off x="7038694" y="3223542"/>
              <a:ext cx="39009" cy="55767"/>
            </a:xfrm>
            <a:custGeom>
              <a:avLst/>
              <a:gdLst/>
              <a:ahLst/>
              <a:cxnLst/>
              <a:rect l="l" t="t" r="r" b="b"/>
              <a:pathLst>
                <a:path w="980" h="1401" extrusionOk="0">
                  <a:moveTo>
                    <a:pt x="195" y="1"/>
                  </a:moveTo>
                  <a:cubicBezTo>
                    <a:pt x="201" y="213"/>
                    <a:pt x="150" y="462"/>
                    <a:pt x="31" y="746"/>
                  </a:cubicBezTo>
                  <a:cubicBezTo>
                    <a:pt x="21" y="769"/>
                    <a:pt x="10" y="793"/>
                    <a:pt x="0" y="817"/>
                  </a:cubicBezTo>
                  <a:lnTo>
                    <a:pt x="385" y="1401"/>
                  </a:lnTo>
                  <a:cubicBezTo>
                    <a:pt x="478" y="974"/>
                    <a:pt x="297" y="659"/>
                    <a:pt x="297" y="659"/>
                  </a:cubicBezTo>
                  <a:cubicBezTo>
                    <a:pt x="522" y="588"/>
                    <a:pt x="734" y="554"/>
                    <a:pt x="925" y="554"/>
                  </a:cubicBezTo>
                  <a:cubicBezTo>
                    <a:pt x="943" y="554"/>
                    <a:pt x="959" y="554"/>
                    <a:pt x="979" y="557"/>
                  </a:cubicBezTo>
                  <a:cubicBezTo>
                    <a:pt x="874" y="223"/>
                    <a:pt x="587" y="32"/>
                    <a:pt x="195" y="1"/>
                  </a:cubicBezTo>
                  <a:close/>
                </a:path>
              </a:pathLst>
            </a:custGeom>
            <a:solidFill>
              <a:srgbClr val="FFE5A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1" name="Google Shape;461;p25"/>
            <p:cNvSpPr/>
            <p:nvPr/>
          </p:nvSpPr>
          <p:spPr>
            <a:xfrm flipH="1">
              <a:off x="7035549" y="3245554"/>
              <a:ext cx="30371" cy="52781"/>
            </a:xfrm>
            <a:custGeom>
              <a:avLst/>
              <a:gdLst/>
              <a:ahLst/>
              <a:cxnLst/>
              <a:rect l="l" t="t" r="r" b="b"/>
              <a:pathLst>
                <a:path w="763" h="1326" extrusionOk="0">
                  <a:moveTo>
                    <a:pt x="629" y="1"/>
                  </a:moveTo>
                  <a:cubicBezTo>
                    <a:pt x="438" y="1"/>
                    <a:pt x="226" y="35"/>
                    <a:pt x="1" y="106"/>
                  </a:cubicBezTo>
                  <a:cubicBezTo>
                    <a:pt x="1" y="106"/>
                    <a:pt x="182" y="421"/>
                    <a:pt x="89" y="848"/>
                  </a:cubicBezTo>
                  <a:lnTo>
                    <a:pt x="411" y="1326"/>
                  </a:lnTo>
                  <a:cubicBezTo>
                    <a:pt x="462" y="1223"/>
                    <a:pt x="513" y="1114"/>
                    <a:pt x="561" y="1001"/>
                  </a:cubicBezTo>
                  <a:cubicBezTo>
                    <a:pt x="732" y="595"/>
                    <a:pt x="762" y="257"/>
                    <a:pt x="683" y="4"/>
                  </a:cubicBezTo>
                  <a:cubicBezTo>
                    <a:pt x="663" y="1"/>
                    <a:pt x="647" y="1"/>
                    <a:pt x="629" y="1"/>
                  </a:cubicBezTo>
                  <a:close/>
                </a:path>
              </a:pathLst>
            </a:custGeom>
            <a:solidFill>
              <a:srgbClr val="FFCD7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2" name="Google Shape;462;p25"/>
            <p:cNvSpPr/>
            <p:nvPr/>
          </p:nvSpPr>
          <p:spPr>
            <a:xfrm flipH="1">
              <a:off x="7069942" y="3191219"/>
              <a:ext cx="50035" cy="35745"/>
            </a:xfrm>
            <a:custGeom>
              <a:avLst/>
              <a:gdLst/>
              <a:ahLst/>
              <a:cxnLst/>
              <a:rect l="l" t="t" r="r" b="b"/>
              <a:pathLst>
                <a:path w="1257" h="898" extrusionOk="0">
                  <a:moveTo>
                    <a:pt x="321" y="1"/>
                  </a:moveTo>
                  <a:cubicBezTo>
                    <a:pt x="219" y="1"/>
                    <a:pt x="113" y="11"/>
                    <a:pt x="1" y="31"/>
                  </a:cubicBezTo>
                  <a:lnTo>
                    <a:pt x="577" y="898"/>
                  </a:lnTo>
                  <a:cubicBezTo>
                    <a:pt x="782" y="841"/>
                    <a:pt x="973" y="810"/>
                    <a:pt x="1148" y="810"/>
                  </a:cubicBezTo>
                  <a:cubicBezTo>
                    <a:pt x="1185" y="810"/>
                    <a:pt x="1219" y="813"/>
                    <a:pt x="1257" y="813"/>
                  </a:cubicBezTo>
                  <a:cubicBezTo>
                    <a:pt x="1236" y="291"/>
                    <a:pt x="867" y="1"/>
                    <a:pt x="321" y="1"/>
                  </a:cubicBezTo>
                  <a:close/>
                </a:path>
              </a:pathLst>
            </a:custGeom>
            <a:solidFill>
              <a:srgbClr val="FFE5A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3" name="Google Shape;463;p25"/>
            <p:cNvSpPr/>
            <p:nvPr/>
          </p:nvSpPr>
          <p:spPr>
            <a:xfrm flipH="1">
              <a:off x="7069663" y="3223422"/>
              <a:ext cx="27346" cy="32640"/>
            </a:xfrm>
            <a:custGeom>
              <a:avLst/>
              <a:gdLst/>
              <a:ahLst/>
              <a:cxnLst/>
              <a:rect l="l" t="t" r="r" b="b"/>
              <a:pathLst>
                <a:path w="687" h="820" extrusionOk="0">
                  <a:moveTo>
                    <a:pt x="571" y="1"/>
                  </a:moveTo>
                  <a:cubicBezTo>
                    <a:pt x="396" y="1"/>
                    <a:pt x="205" y="32"/>
                    <a:pt x="0" y="89"/>
                  </a:cubicBezTo>
                  <a:lnTo>
                    <a:pt x="485" y="820"/>
                  </a:lnTo>
                  <a:cubicBezTo>
                    <a:pt x="495" y="796"/>
                    <a:pt x="506" y="772"/>
                    <a:pt x="516" y="749"/>
                  </a:cubicBezTo>
                  <a:cubicBezTo>
                    <a:pt x="635" y="465"/>
                    <a:pt x="686" y="216"/>
                    <a:pt x="680" y="4"/>
                  </a:cubicBezTo>
                  <a:cubicBezTo>
                    <a:pt x="642" y="4"/>
                    <a:pt x="608" y="1"/>
                    <a:pt x="571" y="1"/>
                  </a:cubicBezTo>
                  <a:close/>
                </a:path>
              </a:pathLst>
            </a:custGeom>
            <a:solidFill>
              <a:srgbClr val="FFCD7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4" name="Google Shape;464;p25"/>
            <p:cNvSpPr/>
            <p:nvPr/>
          </p:nvSpPr>
          <p:spPr>
            <a:xfrm flipH="1">
              <a:off x="7326331" y="3715304"/>
              <a:ext cx="30769" cy="31844"/>
            </a:xfrm>
            <a:custGeom>
              <a:avLst/>
              <a:gdLst/>
              <a:ahLst/>
              <a:cxnLst/>
              <a:rect l="l" t="t" r="r" b="b"/>
              <a:pathLst>
                <a:path w="773" h="800" extrusionOk="0">
                  <a:moveTo>
                    <a:pt x="270" y="1"/>
                  </a:moveTo>
                  <a:cubicBezTo>
                    <a:pt x="215" y="38"/>
                    <a:pt x="154" y="62"/>
                    <a:pt x="93" y="79"/>
                  </a:cubicBezTo>
                  <a:cubicBezTo>
                    <a:pt x="1" y="277"/>
                    <a:pt x="45" y="520"/>
                    <a:pt x="219" y="673"/>
                  </a:cubicBezTo>
                  <a:cubicBezTo>
                    <a:pt x="318" y="758"/>
                    <a:pt x="441" y="799"/>
                    <a:pt x="564" y="799"/>
                  </a:cubicBezTo>
                  <a:cubicBezTo>
                    <a:pt x="636" y="799"/>
                    <a:pt x="707" y="786"/>
                    <a:pt x="772" y="758"/>
                  </a:cubicBezTo>
                  <a:lnTo>
                    <a:pt x="270" y="1"/>
                  </a:lnTo>
                  <a:close/>
                </a:path>
              </a:pathLst>
            </a:custGeom>
            <a:solidFill>
              <a:srgbClr val="FFE5A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5" name="Google Shape;465;p25"/>
            <p:cNvSpPr/>
            <p:nvPr/>
          </p:nvSpPr>
          <p:spPr>
            <a:xfrm flipH="1">
              <a:off x="7348622" y="3683817"/>
              <a:ext cx="32521" cy="35068"/>
            </a:xfrm>
            <a:custGeom>
              <a:avLst/>
              <a:gdLst/>
              <a:ahLst/>
              <a:cxnLst/>
              <a:rect l="l" t="t" r="r" b="b"/>
              <a:pathLst>
                <a:path w="817" h="881" extrusionOk="0">
                  <a:moveTo>
                    <a:pt x="348" y="0"/>
                  </a:moveTo>
                  <a:cubicBezTo>
                    <a:pt x="301" y="17"/>
                    <a:pt x="250" y="27"/>
                    <a:pt x="198" y="30"/>
                  </a:cubicBezTo>
                  <a:lnTo>
                    <a:pt x="192" y="34"/>
                  </a:lnTo>
                  <a:cubicBezTo>
                    <a:pt x="0" y="246"/>
                    <a:pt x="21" y="570"/>
                    <a:pt x="236" y="755"/>
                  </a:cubicBezTo>
                  <a:cubicBezTo>
                    <a:pt x="335" y="840"/>
                    <a:pt x="458" y="881"/>
                    <a:pt x="581" y="881"/>
                  </a:cubicBezTo>
                  <a:cubicBezTo>
                    <a:pt x="619" y="881"/>
                    <a:pt x="660" y="878"/>
                    <a:pt x="697" y="870"/>
                  </a:cubicBezTo>
                  <a:cubicBezTo>
                    <a:pt x="717" y="826"/>
                    <a:pt x="745" y="782"/>
                    <a:pt x="778" y="744"/>
                  </a:cubicBezTo>
                  <a:lnTo>
                    <a:pt x="816" y="703"/>
                  </a:lnTo>
                  <a:lnTo>
                    <a:pt x="348" y="0"/>
                  </a:lnTo>
                  <a:close/>
                </a:path>
              </a:pathLst>
            </a:custGeom>
            <a:solidFill>
              <a:srgbClr val="FFE5A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6" name="Google Shape;466;p25"/>
            <p:cNvSpPr/>
            <p:nvPr/>
          </p:nvSpPr>
          <p:spPr>
            <a:xfrm flipH="1">
              <a:off x="7346313" y="3711801"/>
              <a:ext cx="7125" cy="6687"/>
            </a:xfrm>
            <a:custGeom>
              <a:avLst/>
              <a:gdLst/>
              <a:ahLst/>
              <a:cxnLst/>
              <a:rect l="l" t="t" r="r" b="b"/>
              <a:pathLst>
                <a:path w="179" h="168" extrusionOk="0">
                  <a:moveTo>
                    <a:pt x="120" y="0"/>
                  </a:moveTo>
                  <a:lnTo>
                    <a:pt x="82" y="41"/>
                  </a:lnTo>
                  <a:cubicBezTo>
                    <a:pt x="49" y="79"/>
                    <a:pt x="21" y="123"/>
                    <a:pt x="1" y="167"/>
                  </a:cubicBezTo>
                  <a:cubicBezTo>
                    <a:pt x="62" y="150"/>
                    <a:pt x="123" y="126"/>
                    <a:pt x="178" y="89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rgbClr val="FFCD7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7" name="Google Shape;467;p25"/>
            <p:cNvSpPr/>
            <p:nvPr/>
          </p:nvSpPr>
          <p:spPr>
            <a:xfrm flipH="1">
              <a:off x="7369401" y="3650778"/>
              <a:ext cx="28063" cy="34272"/>
            </a:xfrm>
            <a:custGeom>
              <a:avLst/>
              <a:gdLst/>
              <a:ahLst/>
              <a:cxnLst/>
              <a:rect l="l" t="t" r="r" b="b"/>
              <a:pathLst>
                <a:path w="705" h="861" extrusionOk="0">
                  <a:moveTo>
                    <a:pt x="205" y="0"/>
                  </a:moveTo>
                  <a:lnTo>
                    <a:pt x="192" y="14"/>
                  </a:lnTo>
                  <a:cubicBezTo>
                    <a:pt x="1" y="226"/>
                    <a:pt x="21" y="547"/>
                    <a:pt x="236" y="734"/>
                  </a:cubicBezTo>
                  <a:cubicBezTo>
                    <a:pt x="336" y="819"/>
                    <a:pt x="458" y="860"/>
                    <a:pt x="581" y="860"/>
                  </a:cubicBezTo>
                  <a:lnTo>
                    <a:pt x="608" y="860"/>
                  </a:lnTo>
                  <a:lnTo>
                    <a:pt x="704" y="751"/>
                  </a:lnTo>
                  <a:lnTo>
                    <a:pt x="205" y="0"/>
                  </a:lnTo>
                  <a:close/>
                </a:path>
              </a:pathLst>
            </a:custGeom>
            <a:solidFill>
              <a:srgbClr val="FFE5A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8" name="Google Shape;468;p25"/>
            <p:cNvSpPr/>
            <p:nvPr/>
          </p:nvSpPr>
          <p:spPr>
            <a:xfrm flipH="1">
              <a:off x="7367251" y="3680673"/>
              <a:ext cx="6011" cy="4379"/>
            </a:xfrm>
            <a:custGeom>
              <a:avLst/>
              <a:gdLst/>
              <a:ahLst/>
              <a:cxnLst/>
              <a:rect l="l" t="t" r="r" b="b"/>
              <a:pathLst>
                <a:path w="151" h="110" extrusionOk="0">
                  <a:moveTo>
                    <a:pt x="96" y="0"/>
                  </a:moveTo>
                  <a:lnTo>
                    <a:pt x="0" y="109"/>
                  </a:lnTo>
                  <a:cubicBezTo>
                    <a:pt x="52" y="106"/>
                    <a:pt x="103" y="96"/>
                    <a:pt x="150" y="79"/>
                  </a:cubicBezTo>
                  <a:lnTo>
                    <a:pt x="96" y="0"/>
                  </a:lnTo>
                  <a:close/>
                </a:path>
              </a:pathLst>
            </a:custGeom>
            <a:solidFill>
              <a:srgbClr val="FFCD7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9" name="Google Shape;469;p25"/>
            <p:cNvSpPr/>
            <p:nvPr/>
          </p:nvSpPr>
          <p:spPr>
            <a:xfrm flipH="1">
              <a:off x="6756464" y="1803149"/>
              <a:ext cx="1656286" cy="2222632"/>
            </a:xfrm>
            <a:custGeom>
              <a:avLst/>
              <a:gdLst/>
              <a:ahLst/>
              <a:cxnLst/>
              <a:rect l="l" t="t" r="r" b="b"/>
              <a:pathLst>
                <a:path w="41610" h="55838" extrusionOk="0">
                  <a:moveTo>
                    <a:pt x="6429" y="0"/>
                  </a:moveTo>
                  <a:cubicBezTo>
                    <a:pt x="5350" y="0"/>
                    <a:pt x="4156" y="282"/>
                    <a:pt x="3008" y="1073"/>
                  </a:cubicBezTo>
                  <a:cubicBezTo>
                    <a:pt x="1291" y="2254"/>
                    <a:pt x="410" y="3524"/>
                    <a:pt x="0" y="4644"/>
                  </a:cubicBezTo>
                  <a:lnTo>
                    <a:pt x="33324" y="55838"/>
                  </a:lnTo>
                  <a:lnTo>
                    <a:pt x="41609" y="50567"/>
                  </a:lnTo>
                  <a:lnTo>
                    <a:pt x="9080" y="578"/>
                  </a:lnTo>
                  <a:cubicBezTo>
                    <a:pt x="8397" y="260"/>
                    <a:pt x="7466" y="0"/>
                    <a:pt x="6429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0" name="Google Shape;470;p25"/>
            <p:cNvSpPr/>
            <p:nvPr/>
          </p:nvSpPr>
          <p:spPr>
            <a:xfrm flipH="1">
              <a:off x="7086289" y="1988007"/>
              <a:ext cx="1348076" cy="2061859"/>
            </a:xfrm>
            <a:custGeom>
              <a:avLst/>
              <a:gdLst/>
              <a:ahLst/>
              <a:cxnLst/>
              <a:rect l="l" t="t" r="r" b="b"/>
              <a:pathLst>
                <a:path w="33867" h="51799" extrusionOk="0">
                  <a:moveTo>
                    <a:pt x="543" y="0"/>
                  </a:moveTo>
                  <a:lnTo>
                    <a:pt x="543" y="0"/>
                  </a:lnTo>
                  <a:cubicBezTo>
                    <a:pt x="1" y="1485"/>
                    <a:pt x="288" y="2710"/>
                    <a:pt x="570" y="3134"/>
                  </a:cubicBezTo>
                  <a:cubicBezTo>
                    <a:pt x="570" y="3134"/>
                    <a:pt x="570" y="3137"/>
                    <a:pt x="574" y="3137"/>
                  </a:cubicBezTo>
                  <a:lnTo>
                    <a:pt x="32918" y="51798"/>
                  </a:lnTo>
                  <a:lnTo>
                    <a:pt x="33867" y="51194"/>
                  </a:lnTo>
                  <a:lnTo>
                    <a:pt x="543" y="0"/>
                  </a:lnTo>
                  <a:close/>
                </a:path>
              </a:pathLst>
            </a:custGeom>
            <a:solidFill>
              <a:srgbClr val="FF7A2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1" name="Google Shape;471;p25"/>
            <p:cNvSpPr/>
            <p:nvPr/>
          </p:nvSpPr>
          <p:spPr>
            <a:xfrm flipH="1">
              <a:off x="6720593" y="1826156"/>
              <a:ext cx="1330721" cy="1989852"/>
            </a:xfrm>
            <a:custGeom>
              <a:avLst/>
              <a:gdLst/>
              <a:ahLst/>
              <a:cxnLst/>
              <a:rect l="l" t="t" r="r" b="b"/>
              <a:pathLst>
                <a:path w="33431" h="49990" extrusionOk="0">
                  <a:moveTo>
                    <a:pt x="0" y="0"/>
                  </a:moveTo>
                  <a:lnTo>
                    <a:pt x="32529" y="49989"/>
                  </a:lnTo>
                  <a:lnTo>
                    <a:pt x="33430" y="49416"/>
                  </a:lnTo>
                  <a:lnTo>
                    <a:pt x="1079" y="751"/>
                  </a:lnTo>
                  <a:cubicBezTo>
                    <a:pt x="915" y="529"/>
                    <a:pt x="537" y="246"/>
                    <a:pt x="0" y="0"/>
                  </a:cubicBezTo>
                  <a:close/>
                </a:path>
              </a:pathLst>
            </a:custGeom>
            <a:solidFill>
              <a:srgbClr val="FF7A2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2" name="Google Shape;472;p25"/>
            <p:cNvSpPr/>
            <p:nvPr/>
          </p:nvSpPr>
          <p:spPr>
            <a:xfrm flipH="1">
              <a:off x="6649236" y="4100903"/>
              <a:ext cx="148711" cy="185451"/>
            </a:xfrm>
            <a:custGeom>
              <a:avLst/>
              <a:gdLst/>
              <a:ahLst/>
              <a:cxnLst/>
              <a:rect l="l" t="t" r="r" b="b"/>
              <a:pathLst>
                <a:path w="3736" h="4659" extrusionOk="0">
                  <a:moveTo>
                    <a:pt x="2690" y="0"/>
                  </a:moveTo>
                  <a:cubicBezTo>
                    <a:pt x="1917" y="0"/>
                    <a:pt x="908" y="240"/>
                    <a:pt x="1" y="1220"/>
                  </a:cubicBezTo>
                  <a:lnTo>
                    <a:pt x="3674" y="4658"/>
                  </a:lnTo>
                  <a:cubicBezTo>
                    <a:pt x="3735" y="3897"/>
                    <a:pt x="3015" y="56"/>
                    <a:pt x="3015" y="56"/>
                  </a:cubicBezTo>
                  <a:lnTo>
                    <a:pt x="3062" y="19"/>
                  </a:lnTo>
                  <a:cubicBezTo>
                    <a:pt x="2946" y="7"/>
                    <a:pt x="2822" y="0"/>
                    <a:pt x="2690" y="0"/>
                  </a:cubicBezTo>
                  <a:close/>
                </a:path>
              </a:pathLst>
            </a:custGeom>
            <a:solidFill>
              <a:srgbClr val="1528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3" name="Google Shape;473;p25"/>
            <p:cNvSpPr/>
            <p:nvPr/>
          </p:nvSpPr>
          <p:spPr>
            <a:xfrm flipH="1">
              <a:off x="6650467" y="4284369"/>
              <a:ext cx="716" cy="2508"/>
            </a:xfrm>
            <a:custGeom>
              <a:avLst/>
              <a:gdLst/>
              <a:ahLst/>
              <a:cxnLst/>
              <a:rect l="l" t="t" r="r" b="b"/>
              <a:pathLst>
                <a:path w="18" h="63" extrusionOk="0">
                  <a:moveTo>
                    <a:pt x="18" y="1"/>
                  </a:moveTo>
                  <a:lnTo>
                    <a:pt x="18" y="1"/>
                  </a:lnTo>
                  <a:cubicBezTo>
                    <a:pt x="10" y="25"/>
                    <a:pt x="4" y="42"/>
                    <a:pt x="1" y="59"/>
                  </a:cubicBezTo>
                  <a:lnTo>
                    <a:pt x="4" y="62"/>
                  </a:lnTo>
                  <a:cubicBezTo>
                    <a:pt x="7" y="46"/>
                    <a:pt x="14" y="25"/>
                    <a:pt x="18" y="1"/>
                  </a:cubicBezTo>
                  <a:close/>
                </a:path>
              </a:pathLst>
            </a:custGeom>
            <a:solidFill>
              <a:srgbClr val="1528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4" name="Google Shape;474;p25"/>
            <p:cNvSpPr/>
            <p:nvPr/>
          </p:nvSpPr>
          <p:spPr>
            <a:xfrm flipH="1">
              <a:off x="6651028" y="4149466"/>
              <a:ext cx="190945" cy="145368"/>
            </a:xfrm>
            <a:custGeom>
              <a:avLst/>
              <a:gdLst/>
              <a:ahLst/>
              <a:cxnLst/>
              <a:rect l="l" t="t" r="r" b="b"/>
              <a:pathLst>
                <a:path w="4797" h="3652" extrusionOk="0">
                  <a:moveTo>
                    <a:pt x="1107" y="0"/>
                  </a:moveTo>
                  <a:cubicBezTo>
                    <a:pt x="707" y="434"/>
                    <a:pt x="329" y="1011"/>
                    <a:pt x="1" y="1776"/>
                  </a:cubicBezTo>
                  <a:cubicBezTo>
                    <a:pt x="2021" y="2826"/>
                    <a:pt x="3853" y="3652"/>
                    <a:pt x="4508" y="3652"/>
                  </a:cubicBezTo>
                  <a:cubicBezTo>
                    <a:pt x="4602" y="3652"/>
                    <a:pt x="4672" y="3635"/>
                    <a:pt x="4715" y="3599"/>
                  </a:cubicBezTo>
                  <a:cubicBezTo>
                    <a:pt x="4731" y="3586"/>
                    <a:pt x="4746" y="3566"/>
                    <a:pt x="4760" y="3539"/>
                  </a:cubicBezTo>
                  <a:lnTo>
                    <a:pt x="4760" y="3539"/>
                  </a:lnTo>
                  <a:cubicBezTo>
                    <a:pt x="4761" y="3539"/>
                    <a:pt x="4761" y="3538"/>
                    <a:pt x="4761" y="3537"/>
                  </a:cubicBezTo>
                  <a:lnTo>
                    <a:pt x="4761" y="3537"/>
                  </a:lnTo>
                  <a:cubicBezTo>
                    <a:pt x="4774" y="3513"/>
                    <a:pt x="4786" y="3485"/>
                    <a:pt x="4797" y="3451"/>
                  </a:cubicBezTo>
                  <a:lnTo>
                    <a:pt x="4794" y="3448"/>
                  </a:lnTo>
                  <a:cubicBezTo>
                    <a:pt x="4780" y="3489"/>
                    <a:pt x="4770" y="3513"/>
                    <a:pt x="4762" y="3527"/>
                  </a:cubicBezTo>
                  <a:cubicBezTo>
                    <a:pt x="4773" y="3506"/>
                    <a:pt x="4776" y="3476"/>
                    <a:pt x="4780" y="3438"/>
                  </a:cubicBezTo>
                  <a:lnTo>
                    <a:pt x="1107" y="0"/>
                  </a:lnTo>
                  <a:close/>
                </a:path>
              </a:pathLst>
            </a:custGeom>
            <a:solidFill>
              <a:srgbClr val="1528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5" name="Google Shape;475;p25"/>
            <p:cNvSpPr/>
            <p:nvPr/>
          </p:nvSpPr>
          <p:spPr>
            <a:xfrm flipH="1">
              <a:off x="6644497" y="4101620"/>
              <a:ext cx="33476" cy="185093"/>
            </a:xfrm>
            <a:custGeom>
              <a:avLst/>
              <a:gdLst/>
              <a:ahLst/>
              <a:cxnLst/>
              <a:rect l="l" t="t" r="r" b="b"/>
              <a:pathLst>
                <a:path w="841" h="4650" extrusionOk="0">
                  <a:moveTo>
                    <a:pt x="48" y="1"/>
                  </a:moveTo>
                  <a:lnTo>
                    <a:pt x="1" y="38"/>
                  </a:lnTo>
                  <a:cubicBezTo>
                    <a:pt x="1" y="38"/>
                    <a:pt x="721" y="3879"/>
                    <a:pt x="660" y="4640"/>
                  </a:cubicBezTo>
                  <a:lnTo>
                    <a:pt x="674" y="4650"/>
                  </a:lnTo>
                  <a:cubicBezTo>
                    <a:pt x="677" y="4633"/>
                    <a:pt x="683" y="4616"/>
                    <a:pt x="691" y="4592"/>
                  </a:cubicBezTo>
                  <a:cubicBezTo>
                    <a:pt x="841" y="3961"/>
                    <a:pt x="697" y="2127"/>
                    <a:pt x="438" y="59"/>
                  </a:cubicBezTo>
                  <a:cubicBezTo>
                    <a:pt x="322" y="35"/>
                    <a:pt x="192" y="15"/>
                    <a:pt x="48" y="1"/>
                  </a:cubicBezTo>
                  <a:close/>
                </a:path>
              </a:pathLst>
            </a:custGeom>
            <a:solidFill>
              <a:srgbClr val="1528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6" name="Google Shape;476;p25"/>
            <p:cNvSpPr/>
            <p:nvPr/>
          </p:nvSpPr>
          <p:spPr>
            <a:xfrm flipH="1">
              <a:off x="6651144" y="4286319"/>
              <a:ext cx="1274" cy="3543"/>
            </a:xfrm>
            <a:custGeom>
              <a:avLst/>
              <a:gdLst/>
              <a:ahLst/>
              <a:cxnLst/>
              <a:rect l="l" t="t" r="r" b="b"/>
              <a:pathLst>
                <a:path w="32" h="89" extrusionOk="0">
                  <a:moveTo>
                    <a:pt x="18" y="0"/>
                  </a:moveTo>
                  <a:cubicBezTo>
                    <a:pt x="14" y="38"/>
                    <a:pt x="11" y="68"/>
                    <a:pt x="0" y="89"/>
                  </a:cubicBezTo>
                  <a:cubicBezTo>
                    <a:pt x="8" y="75"/>
                    <a:pt x="18" y="51"/>
                    <a:pt x="32" y="10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rgbClr val="1528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7" name="Google Shape;477;p25"/>
            <p:cNvSpPr/>
            <p:nvPr/>
          </p:nvSpPr>
          <p:spPr>
            <a:xfrm flipH="1">
              <a:off x="6652378" y="4289822"/>
              <a:ext cx="159" cy="597"/>
            </a:xfrm>
            <a:custGeom>
              <a:avLst/>
              <a:gdLst/>
              <a:ahLst/>
              <a:cxnLst/>
              <a:rect l="l" t="t" r="r" b="b"/>
              <a:pathLst>
                <a:path w="4" h="15" extrusionOk="0">
                  <a:moveTo>
                    <a:pt x="3" y="1"/>
                  </a:moveTo>
                  <a:lnTo>
                    <a:pt x="3" y="1"/>
                  </a:lnTo>
                  <a:cubicBezTo>
                    <a:pt x="3" y="11"/>
                    <a:pt x="0" y="15"/>
                    <a:pt x="0" y="15"/>
                  </a:cubicBezTo>
                  <a:lnTo>
                    <a:pt x="0" y="15"/>
                  </a:lnTo>
                  <a:cubicBezTo>
                    <a:pt x="3" y="11"/>
                    <a:pt x="3" y="7"/>
                    <a:pt x="3" y="1"/>
                  </a:cubicBezTo>
                  <a:close/>
                </a:path>
              </a:pathLst>
            </a:custGeom>
            <a:solidFill>
              <a:srgbClr val="1528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8" name="Google Shape;478;p25"/>
            <p:cNvSpPr/>
            <p:nvPr/>
          </p:nvSpPr>
          <p:spPr>
            <a:xfrm flipH="1">
              <a:off x="6660548" y="3740182"/>
              <a:ext cx="503454" cy="479969"/>
            </a:xfrm>
            <a:custGeom>
              <a:avLst/>
              <a:gdLst/>
              <a:ahLst/>
              <a:cxnLst/>
              <a:rect l="l" t="t" r="r" b="b"/>
              <a:pathLst>
                <a:path w="12648" h="12058" extrusionOk="0">
                  <a:moveTo>
                    <a:pt x="7407" y="1"/>
                  </a:moveTo>
                  <a:cubicBezTo>
                    <a:pt x="6327" y="1"/>
                    <a:pt x="5133" y="282"/>
                    <a:pt x="3984" y="1072"/>
                  </a:cubicBezTo>
                  <a:cubicBezTo>
                    <a:pt x="1" y="3817"/>
                    <a:pt x="509" y="7032"/>
                    <a:pt x="1004" y="7780"/>
                  </a:cubicBezTo>
                  <a:cubicBezTo>
                    <a:pt x="1291" y="8211"/>
                    <a:pt x="4923" y="10409"/>
                    <a:pt x="8091" y="12058"/>
                  </a:cubicBezTo>
                  <a:cubicBezTo>
                    <a:pt x="9165" y="9561"/>
                    <a:pt x="10772" y="9062"/>
                    <a:pt x="11886" y="9062"/>
                  </a:cubicBezTo>
                  <a:cubicBezTo>
                    <a:pt x="12181" y="9062"/>
                    <a:pt x="12441" y="9097"/>
                    <a:pt x="12648" y="9139"/>
                  </a:cubicBezTo>
                  <a:cubicBezTo>
                    <a:pt x="12221" y="5780"/>
                    <a:pt x="11477" y="1796"/>
                    <a:pt x="11139" y="1332"/>
                  </a:cubicBezTo>
                  <a:cubicBezTo>
                    <a:pt x="10769" y="826"/>
                    <a:pt x="9256" y="1"/>
                    <a:pt x="7407" y="1"/>
                  </a:cubicBezTo>
                  <a:close/>
                </a:path>
              </a:pathLst>
            </a:custGeom>
            <a:solidFill>
              <a:srgbClr val="FDDFC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9" name="Google Shape;479;p25"/>
            <p:cNvSpPr/>
            <p:nvPr/>
          </p:nvSpPr>
          <p:spPr>
            <a:xfrm flipH="1">
              <a:off x="6831471" y="3953661"/>
              <a:ext cx="305742" cy="266494"/>
            </a:xfrm>
            <a:custGeom>
              <a:avLst/>
              <a:gdLst/>
              <a:ahLst/>
              <a:cxnLst/>
              <a:rect l="l" t="t" r="r" b="b"/>
              <a:pathLst>
                <a:path w="7681" h="6695" extrusionOk="0">
                  <a:moveTo>
                    <a:pt x="99" y="1"/>
                  </a:moveTo>
                  <a:cubicBezTo>
                    <a:pt x="27" y="338"/>
                    <a:pt x="0" y="656"/>
                    <a:pt x="0" y="946"/>
                  </a:cubicBezTo>
                  <a:cubicBezTo>
                    <a:pt x="0" y="1639"/>
                    <a:pt x="167" y="2164"/>
                    <a:pt x="331" y="2417"/>
                  </a:cubicBezTo>
                  <a:cubicBezTo>
                    <a:pt x="618" y="2848"/>
                    <a:pt x="4250" y="5046"/>
                    <a:pt x="7418" y="6695"/>
                  </a:cubicBezTo>
                  <a:cubicBezTo>
                    <a:pt x="7503" y="6497"/>
                    <a:pt x="7592" y="6312"/>
                    <a:pt x="7681" y="6142"/>
                  </a:cubicBezTo>
                  <a:cubicBezTo>
                    <a:pt x="5127" y="4643"/>
                    <a:pt x="2205" y="2666"/>
                    <a:pt x="99" y="1"/>
                  </a:cubicBezTo>
                  <a:close/>
                </a:path>
              </a:pathLst>
            </a:custGeom>
            <a:solidFill>
              <a:srgbClr val="FBC3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0" name="Google Shape;480;p25"/>
            <p:cNvSpPr/>
            <p:nvPr/>
          </p:nvSpPr>
          <p:spPr>
            <a:xfrm flipH="1">
              <a:off x="6660541" y="3750094"/>
              <a:ext cx="138084" cy="353866"/>
            </a:xfrm>
            <a:custGeom>
              <a:avLst/>
              <a:gdLst/>
              <a:ahLst/>
              <a:cxnLst/>
              <a:rect l="l" t="t" r="r" b="b"/>
              <a:pathLst>
                <a:path w="3469" h="8890" extrusionOk="0">
                  <a:moveTo>
                    <a:pt x="1" y="1"/>
                  </a:moveTo>
                  <a:lnTo>
                    <a:pt x="1" y="1"/>
                  </a:lnTo>
                  <a:cubicBezTo>
                    <a:pt x="182" y="246"/>
                    <a:pt x="2438" y="3374"/>
                    <a:pt x="3025" y="8825"/>
                  </a:cubicBezTo>
                  <a:cubicBezTo>
                    <a:pt x="3193" y="8839"/>
                    <a:pt x="3339" y="8863"/>
                    <a:pt x="3469" y="8890"/>
                  </a:cubicBezTo>
                  <a:cubicBezTo>
                    <a:pt x="3042" y="5531"/>
                    <a:pt x="2298" y="1547"/>
                    <a:pt x="1960" y="1083"/>
                  </a:cubicBezTo>
                  <a:cubicBezTo>
                    <a:pt x="1718" y="752"/>
                    <a:pt x="990" y="287"/>
                    <a:pt x="1" y="1"/>
                  </a:cubicBezTo>
                  <a:close/>
                </a:path>
              </a:pathLst>
            </a:custGeom>
            <a:solidFill>
              <a:srgbClr val="FBC3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1" name="Google Shape;481;p25"/>
            <p:cNvSpPr/>
            <p:nvPr/>
          </p:nvSpPr>
          <p:spPr>
            <a:xfrm flipH="1">
              <a:off x="7324427" y="4518905"/>
              <a:ext cx="348294" cy="181192"/>
            </a:xfrm>
            <a:custGeom>
              <a:avLst/>
              <a:gdLst/>
              <a:ahLst/>
              <a:cxnLst/>
              <a:rect l="l" t="t" r="r" b="b"/>
              <a:pathLst>
                <a:path w="8750" h="4552" extrusionOk="0">
                  <a:moveTo>
                    <a:pt x="1007" y="1"/>
                  </a:moveTo>
                  <a:lnTo>
                    <a:pt x="1007" y="1"/>
                  </a:lnTo>
                  <a:cubicBezTo>
                    <a:pt x="1007" y="1"/>
                    <a:pt x="1048" y="356"/>
                    <a:pt x="525" y="1476"/>
                  </a:cubicBezTo>
                  <a:cubicBezTo>
                    <a:pt x="0" y="2599"/>
                    <a:pt x="140" y="4551"/>
                    <a:pt x="140" y="4551"/>
                  </a:cubicBezTo>
                  <a:lnTo>
                    <a:pt x="8278" y="4551"/>
                  </a:lnTo>
                  <a:cubicBezTo>
                    <a:pt x="8053" y="3551"/>
                    <a:pt x="8749" y="2114"/>
                    <a:pt x="8749" y="2114"/>
                  </a:cubicBezTo>
                  <a:lnTo>
                    <a:pt x="8749" y="2114"/>
                  </a:lnTo>
                  <a:cubicBezTo>
                    <a:pt x="8749" y="2114"/>
                    <a:pt x="8675" y="2121"/>
                    <a:pt x="8538" y="2121"/>
                  </a:cubicBezTo>
                  <a:cubicBezTo>
                    <a:pt x="8155" y="2121"/>
                    <a:pt x="7282" y="2069"/>
                    <a:pt x="6178" y="1674"/>
                  </a:cubicBezTo>
                  <a:cubicBezTo>
                    <a:pt x="4683" y="1138"/>
                    <a:pt x="4232" y="66"/>
                    <a:pt x="4232" y="66"/>
                  </a:cubicBezTo>
                  <a:lnTo>
                    <a:pt x="1007" y="1"/>
                  </a:lnTo>
                  <a:close/>
                </a:path>
              </a:pathLst>
            </a:custGeom>
            <a:solidFill>
              <a:srgbClr val="0096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2" name="Google Shape;482;p25"/>
            <p:cNvSpPr/>
            <p:nvPr/>
          </p:nvSpPr>
          <p:spPr>
            <a:xfrm flipH="1">
              <a:off x="7174316" y="4579688"/>
              <a:ext cx="202767" cy="120410"/>
            </a:xfrm>
            <a:custGeom>
              <a:avLst/>
              <a:gdLst/>
              <a:ahLst/>
              <a:cxnLst/>
              <a:rect l="l" t="t" r="r" b="b"/>
              <a:pathLst>
                <a:path w="5094" h="3025" extrusionOk="0">
                  <a:moveTo>
                    <a:pt x="2820" y="0"/>
                  </a:moveTo>
                  <a:cubicBezTo>
                    <a:pt x="1" y="0"/>
                    <a:pt x="226" y="2854"/>
                    <a:pt x="301" y="3024"/>
                  </a:cubicBezTo>
                  <a:lnTo>
                    <a:pt x="5094" y="3024"/>
                  </a:lnTo>
                  <a:cubicBezTo>
                    <a:pt x="5094" y="3024"/>
                    <a:pt x="5043" y="0"/>
                    <a:pt x="2820" y="0"/>
                  </a:cubicBezTo>
                  <a:close/>
                </a:path>
              </a:pathLst>
            </a:custGeom>
            <a:solidFill>
              <a:srgbClr val="DCE0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3" name="Google Shape;483;p25"/>
            <p:cNvSpPr/>
            <p:nvPr/>
          </p:nvSpPr>
          <p:spPr>
            <a:xfrm flipH="1">
              <a:off x="7161386" y="4700061"/>
              <a:ext cx="519654" cy="37815"/>
            </a:xfrm>
            <a:custGeom>
              <a:avLst/>
              <a:gdLst/>
              <a:ahLst/>
              <a:cxnLst/>
              <a:rect l="l" t="t" r="r" b="b"/>
              <a:pathLst>
                <a:path w="13055" h="950" extrusionOk="0">
                  <a:moveTo>
                    <a:pt x="25" y="0"/>
                  </a:moveTo>
                  <a:cubicBezTo>
                    <a:pt x="11" y="0"/>
                    <a:pt x="1" y="11"/>
                    <a:pt x="1" y="24"/>
                  </a:cubicBezTo>
                  <a:lnTo>
                    <a:pt x="1" y="925"/>
                  </a:lnTo>
                  <a:cubicBezTo>
                    <a:pt x="1" y="939"/>
                    <a:pt x="11" y="950"/>
                    <a:pt x="25" y="950"/>
                  </a:cubicBezTo>
                  <a:lnTo>
                    <a:pt x="13031" y="950"/>
                  </a:lnTo>
                  <a:cubicBezTo>
                    <a:pt x="13044" y="950"/>
                    <a:pt x="13054" y="939"/>
                    <a:pt x="13054" y="925"/>
                  </a:cubicBezTo>
                  <a:lnTo>
                    <a:pt x="13054" y="24"/>
                  </a:lnTo>
                  <a:cubicBezTo>
                    <a:pt x="13054" y="11"/>
                    <a:pt x="13044" y="0"/>
                    <a:pt x="13031" y="0"/>
                  </a:cubicBezTo>
                  <a:close/>
                </a:path>
              </a:pathLst>
            </a:custGeom>
            <a:solidFill>
              <a:srgbClr val="E1E5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4" name="Google Shape;484;p25"/>
            <p:cNvSpPr/>
            <p:nvPr/>
          </p:nvSpPr>
          <p:spPr>
            <a:xfrm flipH="1">
              <a:off x="7460317" y="4552620"/>
              <a:ext cx="45855" cy="50075"/>
            </a:xfrm>
            <a:custGeom>
              <a:avLst/>
              <a:gdLst/>
              <a:ahLst/>
              <a:cxnLst/>
              <a:rect l="l" t="t" r="r" b="b"/>
              <a:pathLst>
                <a:path w="1152" h="1258" extrusionOk="0">
                  <a:moveTo>
                    <a:pt x="890" y="1"/>
                  </a:moveTo>
                  <a:cubicBezTo>
                    <a:pt x="849" y="1"/>
                    <a:pt x="807" y="12"/>
                    <a:pt x="769" y="35"/>
                  </a:cubicBezTo>
                  <a:cubicBezTo>
                    <a:pt x="752" y="45"/>
                    <a:pt x="343" y="304"/>
                    <a:pt x="53" y="942"/>
                  </a:cubicBezTo>
                  <a:cubicBezTo>
                    <a:pt x="1" y="1055"/>
                    <a:pt x="53" y="1188"/>
                    <a:pt x="168" y="1240"/>
                  </a:cubicBezTo>
                  <a:cubicBezTo>
                    <a:pt x="199" y="1250"/>
                    <a:pt x="229" y="1257"/>
                    <a:pt x="261" y="1257"/>
                  </a:cubicBezTo>
                  <a:cubicBezTo>
                    <a:pt x="349" y="1257"/>
                    <a:pt x="431" y="1209"/>
                    <a:pt x="469" y="1123"/>
                  </a:cubicBezTo>
                  <a:cubicBezTo>
                    <a:pt x="697" y="622"/>
                    <a:pt x="1004" y="421"/>
                    <a:pt x="1015" y="414"/>
                  </a:cubicBezTo>
                  <a:cubicBezTo>
                    <a:pt x="1121" y="345"/>
                    <a:pt x="1151" y="209"/>
                    <a:pt x="1086" y="107"/>
                  </a:cubicBezTo>
                  <a:cubicBezTo>
                    <a:pt x="1042" y="38"/>
                    <a:pt x="967" y="1"/>
                    <a:pt x="890" y="1"/>
                  </a:cubicBezTo>
                  <a:close/>
                </a:path>
              </a:pathLst>
            </a:custGeom>
            <a:solidFill>
              <a:srgbClr val="E8EEE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5" name="Google Shape;485;p25"/>
            <p:cNvSpPr/>
            <p:nvPr/>
          </p:nvSpPr>
          <p:spPr>
            <a:xfrm flipH="1">
              <a:off x="7407455" y="4577897"/>
              <a:ext cx="29973" cy="35785"/>
            </a:xfrm>
            <a:custGeom>
              <a:avLst/>
              <a:gdLst/>
              <a:ahLst/>
              <a:cxnLst/>
              <a:rect l="l" t="t" r="r" b="b"/>
              <a:pathLst>
                <a:path w="753" h="899" extrusionOk="0">
                  <a:moveTo>
                    <a:pt x="492" y="0"/>
                  </a:moveTo>
                  <a:cubicBezTo>
                    <a:pt x="460" y="0"/>
                    <a:pt x="428" y="7"/>
                    <a:pt x="397" y="21"/>
                  </a:cubicBezTo>
                  <a:cubicBezTo>
                    <a:pt x="360" y="38"/>
                    <a:pt x="46" y="195"/>
                    <a:pt x="12" y="660"/>
                  </a:cubicBezTo>
                  <a:cubicBezTo>
                    <a:pt x="1" y="783"/>
                    <a:pt x="97" y="888"/>
                    <a:pt x="223" y="898"/>
                  </a:cubicBezTo>
                  <a:lnTo>
                    <a:pt x="240" y="898"/>
                  </a:lnTo>
                  <a:cubicBezTo>
                    <a:pt x="360" y="898"/>
                    <a:pt x="459" y="806"/>
                    <a:pt x="469" y="690"/>
                  </a:cubicBezTo>
                  <a:cubicBezTo>
                    <a:pt x="483" y="496"/>
                    <a:pt x="578" y="434"/>
                    <a:pt x="595" y="424"/>
                  </a:cubicBezTo>
                  <a:cubicBezTo>
                    <a:pt x="705" y="369"/>
                    <a:pt x="752" y="239"/>
                    <a:pt x="697" y="130"/>
                  </a:cubicBezTo>
                  <a:cubicBezTo>
                    <a:pt x="660" y="48"/>
                    <a:pt x="577" y="0"/>
                    <a:pt x="492" y="0"/>
                  </a:cubicBezTo>
                  <a:close/>
                </a:path>
              </a:pathLst>
            </a:custGeom>
            <a:solidFill>
              <a:srgbClr val="E8EEE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6" name="Google Shape;486;p25"/>
            <p:cNvSpPr/>
            <p:nvPr/>
          </p:nvSpPr>
          <p:spPr>
            <a:xfrm flipH="1">
              <a:off x="7394009" y="2635768"/>
              <a:ext cx="449796" cy="143218"/>
            </a:xfrm>
            <a:custGeom>
              <a:avLst/>
              <a:gdLst/>
              <a:ahLst/>
              <a:cxnLst/>
              <a:rect l="l" t="t" r="r" b="b"/>
              <a:pathLst>
                <a:path w="11300" h="3598" extrusionOk="0">
                  <a:moveTo>
                    <a:pt x="6127" y="1"/>
                  </a:moveTo>
                  <a:cubicBezTo>
                    <a:pt x="3420" y="1"/>
                    <a:pt x="1034" y="935"/>
                    <a:pt x="1034" y="935"/>
                  </a:cubicBezTo>
                  <a:cubicBezTo>
                    <a:pt x="0" y="1331"/>
                    <a:pt x="652" y="2942"/>
                    <a:pt x="652" y="2942"/>
                  </a:cubicBezTo>
                  <a:cubicBezTo>
                    <a:pt x="652" y="2942"/>
                    <a:pt x="1844" y="2649"/>
                    <a:pt x="5053" y="2420"/>
                  </a:cubicBezTo>
                  <a:cubicBezTo>
                    <a:pt x="5293" y="2402"/>
                    <a:pt x="5522" y="2394"/>
                    <a:pt x="5740" y="2394"/>
                  </a:cubicBezTo>
                  <a:cubicBezTo>
                    <a:pt x="8414" y="2394"/>
                    <a:pt x="9340" y="3598"/>
                    <a:pt x="9340" y="3598"/>
                  </a:cubicBezTo>
                  <a:lnTo>
                    <a:pt x="11300" y="1744"/>
                  </a:lnTo>
                  <a:cubicBezTo>
                    <a:pt x="9827" y="405"/>
                    <a:pt x="7908" y="1"/>
                    <a:pt x="6127" y="1"/>
                  </a:cubicBezTo>
                  <a:close/>
                </a:path>
              </a:pathLst>
            </a:custGeom>
            <a:solidFill>
              <a:srgbClr val="FF7A2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7" name="Google Shape;487;p25"/>
            <p:cNvSpPr/>
            <p:nvPr/>
          </p:nvSpPr>
          <p:spPr>
            <a:xfrm flipH="1">
              <a:off x="7174690" y="3210167"/>
              <a:ext cx="990786" cy="1379323"/>
            </a:xfrm>
            <a:custGeom>
              <a:avLst/>
              <a:gdLst/>
              <a:ahLst/>
              <a:cxnLst/>
              <a:rect l="l" t="t" r="r" b="b"/>
              <a:pathLst>
                <a:path w="24891" h="34652" extrusionOk="0">
                  <a:moveTo>
                    <a:pt x="16890" y="0"/>
                  </a:moveTo>
                  <a:cubicBezTo>
                    <a:pt x="15672" y="0"/>
                    <a:pt x="14284" y="130"/>
                    <a:pt x="12713" y="453"/>
                  </a:cubicBezTo>
                  <a:cubicBezTo>
                    <a:pt x="4606" y="2119"/>
                    <a:pt x="1" y="5706"/>
                    <a:pt x="2998" y="18006"/>
                  </a:cubicBezTo>
                  <a:cubicBezTo>
                    <a:pt x="5006" y="26236"/>
                    <a:pt x="8948" y="34483"/>
                    <a:pt x="9375" y="34637"/>
                  </a:cubicBezTo>
                  <a:cubicBezTo>
                    <a:pt x="9401" y="34647"/>
                    <a:pt x="9432" y="34651"/>
                    <a:pt x="9466" y="34651"/>
                  </a:cubicBezTo>
                  <a:cubicBezTo>
                    <a:pt x="9915" y="34651"/>
                    <a:pt x="11037" y="33882"/>
                    <a:pt x="12392" y="33882"/>
                  </a:cubicBezTo>
                  <a:cubicBezTo>
                    <a:pt x="12614" y="33882"/>
                    <a:pt x="12843" y="33902"/>
                    <a:pt x="13075" y="33951"/>
                  </a:cubicBezTo>
                  <a:cubicBezTo>
                    <a:pt x="13075" y="33951"/>
                    <a:pt x="15227" y="32942"/>
                    <a:pt x="16520" y="32942"/>
                  </a:cubicBezTo>
                  <a:cubicBezTo>
                    <a:pt x="16551" y="32942"/>
                    <a:pt x="16581" y="32942"/>
                    <a:pt x="16611" y="32944"/>
                  </a:cubicBezTo>
                  <a:cubicBezTo>
                    <a:pt x="16611" y="32944"/>
                    <a:pt x="18489" y="22191"/>
                    <a:pt x="21848" y="12865"/>
                  </a:cubicBezTo>
                  <a:cubicBezTo>
                    <a:pt x="24890" y="4416"/>
                    <a:pt x="24074" y="2252"/>
                    <a:pt x="24074" y="2252"/>
                  </a:cubicBezTo>
                  <a:cubicBezTo>
                    <a:pt x="24074" y="2252"/>
                    <a:pt x="21957" y="0"/>
                    <a:pt x="16890" y="0"/>
                  </a:cubicBezTo>
                  <a:close/>
                </a:path>
              </a:pathLst>
            </a:custGeom>
            <a:solidFill>
              <a:srgbClr val="493A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8" name="Google Shape;488;p25"/>
            <p:cNvSpPr/>
            <p:nvPr/>
          </p:nvSpPr>
          <p:spPr>
            <a:xfrm flipH="1">
              <a:off x="7771762" y="3382527"/>
              <a:ext cx="246672" cy="258693"/>
            </a:xfrm>
            <a:custGeom>
              <a:avLst/>
              <a:gdLst/>
              <a:ahLst/>
              <a:cxnLst/>
              <a:rect l="l" t="t" r="r" b="b"/>
              <a:pathLst>
                <a:path w="6197" h="6499" extrusionOk="0">
                  <a:moveTo>
                    <a:pt x="5148" y="1"/>
                  </a:moveTo>
                  <a:lnTo>
                    <a:pt x="1" y="6235"/>
                  </a:lnTo>
                  <a:cubicBezTo>
                    <a:pt x="1" y="6235"/>
                    <a:pt x="548" y="6499"/>
                    <a:pt x="1529" y="6499"/>
                  </a:cubicBezTo>
                  <a:cubicBezTo>
                    <a:pt x="1576" y="6499"/>
                    <a:pt x="1624" y="6498"/>
                    <a:pt x="1673" y="6497"/>
                  </a:cubicBezTo>
                  <a:cubicBezTo>
                    <a:pt x="2749" y="6466"/>
                    <a:pt x="5900" y="4381"/>
                    <a:pt x="6077" y="1981"/>
                  </a:cubicBezTo>
                  <a:cubicBezTo>
                    <a:pt x="6196" y="325"/>
                    <a:pt x="5148" y="1"/>
                    <a:pt x="5148" y="1"/>
                  </a:cubicBezTo>
                  <a:close/>
                </a:path>
              </a:pathLst>
            </a:custGeom>
            <a:solidFill>
              <a:srgbClr val="08111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9" name="Google Shape;489;p25"/>
            <p:cNvSpPr/>
            <p:nvPr/>
          </p:nvSpPr>
          <p:spPr>
            <a:xfrm flipH="1">
              <a:off x="7449175" y="3516035"/>
              <a:ext cx="198826" cy="1045717"/>
            </a:xfrm>
            <a:custGeom>
              <a:avLst/>
              <a:gdLst/>
              <a:ahLst/>
              <a:cxnLst/>
              <a:rect l="l" t="t" r="r" b="b"/>
              <a:pathLst>
                <a:path w="4995" h="26271" extrusionOk="0">
                  <a:moveTo>
                    <a:pt x="4863" y="1"/>
                  </a:moveTo>
                  <a:cubicBezTo>
                    <a:pt x="4849" y="1"/>
                    <a:pt x="4834" y="3"/>
                    <a:pt x="4820" y="9"/>
                  </a:cubicBezTo>
                  <a:cubicBezTo>
                    <a:pt x="2940" y="791"/>
                    <a:pt x="2400" y="1617"/>
                    <a:pt x="1424" y="7960"/>
                  </a:cubicBezTo>
                  <a:cubicBezTo>
                    <a:pt x="986" y="10782"/>
                    <a:pt x="969" y="13073"/>
                    <a:pt x="956" y="15497"/>
                  </a:cubicBezTo>
                  <a:cubicBezTo>
                    <a:pt x="932" y="18549"/>
                    <a:pt x="912" y="21703"/>
                    <a:pt x="14" y="26137"/>
                  </a:cubicBezTo>
                  <a:cubicBezTo>
                    <a:pt x="0" y="26199"/>
                    <a:pt x="41" y="26257"/>
                    <a:pt x="102" y="26267"/>
                  </a:cubicBezTo>
                  <a:cubicBezTo>
                    <a:pt x="113" y="26271"/>
                    <a:pt x="120" y="26271"/>
                    <a:pt x="126" y="26271"/>
                  </a:cubicBezTo>
                  <a:cubicBezTo>
                    <a:pt x="181" y="26271"/>
                    <a:pt x="229" y="26233"/>
                    <a:pt x="239" y="26181"/>
                  </a:cubicBezTo>
                  <a:cubicBezTo>
                    <a:pt x="1140" y="21724"/>
                    <a:pt x="1161" y="18559"/>
                    <a:pt x="1181" y="15497"/>
                  </a:cubicBezTo>
                  <a:cubicBezTo>
                    <a:pt x="1199" y="13080"/>
                    <a:pt x="1215" y="10800"/>
                    <a:pt x="1649" y="7994"/>
                  </a:cubicBezTo>
                  <a:cubicBezTo>
                    <a:pt x="2659" y="1443"/>
                    <a:pt x="3236" y="910"/>
                    <a:pt x="4909" y="218"/>
                  </a:cubicBezTo>
                  <a:cubicBezTo>
                    <a:pt x="4967" y="193"/>
                    <a:pt x="4994" y="125"/>
                    <a:pt x="4971" y="70"/>
                  </a:cubicBezTo>
                  <a:cubicBezTo>
                    <a:pt x="4953" y="27"/>
                    <a:pt x="4909" y="1"/>
                    <a:pt x="4863" y="1"/>
                  </a:cubicBezTo>
                  <a:close/>
                </a:path>
              </a:pathLst>
            </a:custGeom>
            <a:solidFill>
              <a:srgbClr val="08111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90" name="Google Shape;490;p25"/>
            <p:cNvSpPr/>
            <p:nvPr/>
          </p:nvSpPr>
          <p:spPr>
            <a:xfrm flipH="1">
              <a:off x="7084772" y="2677644"/>
              <a:ext cx="1141170" cy="963440"/>
            </a:xfrm>
            <a:custGeom>
              <a:avLst/>
              <a:gdLst/>
              <a:ahLst/>
              <a:cxnLst/>
              <a:rect l="l" t="t" r="r" b="b"/>
              <a:pathLst>
                <a:path w="28669" h="24204" extrusionOk="0">
                  <a:moveTo>
                    <a:pt x="16003" y="1"/>
                  </a:moveTo>
                  <a:cubicBezTo>
                    <a:pt x="12601" y="1"/>
                    <a:pt x="7444" y="1556"/>
                    <a:pt x="3596" y="7287"/>
                  </a:cubicBezTo>
                  <a:cubicBezTo>
                    <a:pt x="1" y="12646"/>
                    <a:pt x="3930" y="22427"/>
                    <a:pt x="6463" y="24157"/>
                  </a:cubicBezTo>
                  <a:cubicBezTo>
                    <a:pt x="6463" y="24157"/>
                    <a:pt x="6624" y="24203"/>
                    <a:pt x="6900" y="24203"/>
                  </a:cubicBezTo>
                  <a:cubicBezTo>
                    <a:pt x="7465" y="24203"/>
                    <a:pt x="8515" y="24012"/>
                    <a:pt x="9679" y="22853"/>
                  </a:cubicBezTo>
                  <a:cubicBezTo>
                    <a:pt x="11417" y="21123"/>
                    <a:pt x="11515" y="19614"/>
                    <a:pt x="11054" y="19180"/>
                  </a:cubicBezTo>
                  <a:cubicBezTo>
                    <a:pt x="10733" y="18876"/>
                    <a:pt x="10252" y="18064"/>
                    <a:pt x="10252" y="18064"/>
                  </a:cubicBezTo>
                  <a:cubicBezTo>
                    <a:pt x="10252" y="18064"/>
                    <a:pt x="13485" y="14463"/>
                    <a:pt x="20674" y="14364"/>
                  </a:cubicBezTo>
                  <a:cubicBezTo>
                    <a:pt x="20762" y="14362"/>
                    <a:pt x="20848" y="14362"/>
                    <a:pt x="20933" y="14362"/>
                  </a:cubicBezTo>
                  <a:cubicBezTo>
                    <a:pt x="25762" y="14362"/>
                    <a:pt x="25378" y="16231"/>
                    <a:pt x="25691" y="16231"/>
                  </a:cubicBezTo>
                  <a:cubicBezTo>
                    <a:pt x="25691" y="16231"/>
                    <a:pt x="25692" y="16231"/>
                    <a:pt x="25692" y="16231"/>
                  </a:cubicBezTo>
                  <a:cubicBezTo>
                    <a:pt x="25781" y="16228"/>
                    <a:pt x="28669" y="6037"/>
                    <a:pt x="19077" y="597"/>
                  </a:cubicBezTo>
                  <a:cubicBezTo>
                    <a:pt x="18480" y="258"/>
                    <a:pt x="17387" y="1"/>
                    <a:pt x="16003" y="1"/>
                  </a:cubicBezTo>
                  <a:close/>
                </a:path>
              </a:pathLst>
            </a:custGeom>
            <a:solidFill>
              <a:srgbClr val="00959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91" name="Google Shape;491;p25"/>
            <p:cNvSpPr/>
            <p:nvPr/>
          </p:nvSpPr>
          <p:spPr>
            <a:xfrm flipH="1">
              <a:off x="7699356" y="2945259"/>
              <a:ext cx="254633" cy="441000"/>
            </a:xfrm>
            <a:custGeom>
              <a:avLst/>
              <a:gdLst/>
              <a:ahLst/>
              <a:cxnLst/>
              <a:rect l="l" t="t" r="r" b="b"/>
              <a:pathLst>
                <a:path w="6397" h="11079" extrusionOk="0">
                  <a:moveTo>
                    <a:pt x="4485" y="1"/>
                  </a:moveTo>
                  <a:cubicBezTo>
                    <a:pt x="4485" y="1"/>
                    <a:pt x="0" y="7030"/>
                    <a:pt x="3389" y="11078"/>
                  </a:cubicBezTo>
                  <a:lnTo>
                    <a:pt x="6397" y="9074"/>
                  </a:lnTo>
                  <a:cubicBezTo>
                    <a:pt x="6397" y="9074"/>
                    <a:pt x="2396" y="6398"/>
                    <a:pt x="4485" y="1"/>
                  </a:cubicBezTo>
                  <a:close/>
                </a:path>
              </a:pathLst>
            </a:custGeom>
            <a:solidFill>
              <a:srgbClr val="80AF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92" name="Google Shape;492;p25"/>
            <p:cNvSpPr/>
            <p:nvPr/>
          </p:nvSpPr>
          <p:spPr>
            <a:xfrm flipH="1">
              <a:off x="7617755" y="2672987"/>
              <a:ext cx="300130" cy="197990"/>
            </a:xfrm>
            <a:custGeom>
              <a:avLst/>
              <a:gdLst/>
              <a:ahLst/>
              <a:cxnLst/>
              <a:rect l="l" t="t" r="r" b="b"/>
              <a:pathLst>
                <a:path w="7540" h="4974" extrusionOk="0">
                  <a:moveTo>
                    <a:pt x="2830" y="0"/>
                  </a:moveTo>
                  <a:cubicBezTo>
                    <a:pt x="2830" y="0"/>
                    <a:pt x="1" y="1925"/>
                    <a:pt x="1837" y="3738"/>
                  </a:cubicBezTo>
                  <a:cubicBezTo>
                    <a:pt x="2998" y="4884"/>
                    <a:pt x="4799" y="4974"/>
                    <a:pt x="5334" y="4974"/>
                  </a:cubicBezTo>
                  <a:cubicBezTo>
                    <a:pt x="5434" y="4974"/>
                    <a:pt x="5490" y="4971"/>
                    <a:pt x="5490" y="4971"/>
                  </a:cubicBezTo>
                  <a:cubicBezTo>
                    <a:pt x="5490" y="4971"/>
                    <a:pt x="7540" y="2181"/>
                    <a:pt x="6194" y="2181"/>
                  </a:cubicBezTo>
                  <a:cubicBezTo>
                    <a:pt x="6193" y="2181"/>
                    <a:pt x="6191" y="2181"/>
                    <a:pt x="6189" y="2181"/>
                  </a:cubicBezTo>
                  <a:cubicBezTo>
                    <a:pt x="5779" y="2183"/>
                    <a:pt x="5473" y="2191"/>
                    <a:pt x="5226" y="2191"/>
                  </a:cubicBezTo>
                  <a:cubicBezTo>
                    <a:pt x="4602" y="2191"/>
                    <a:pt x="4358" y="2138"/>
                    <a:pt x="3776" y="1796"/>
                  </a:cubicBezTo>
                  <a:cubicBezTo>
                    <a:pt x="2237" y="891"/>
                    <a:pt x="2830" y="0"/>
                    <a:pt x="2830" y="0"/>
                  </a:cubicBezTo>
                  <a:close/>
                </a:path>
              </a:pathLst>
            </a:custGeom>
            <a:solidFill>
              <a:srgbClr val="DCE0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93" name="Google Shape;493;p25"/>
            <p:cNvSpPr/>
            <p:nvPr/>
          </p:nvSpPr>
          <p:spPr>
            <a:xfrm flipH="1">
              <a:off x="7685860" y="2660607"/>
              <a:ext cx="175222" cy="110499"/>
            </a:xfrm>
            <a:custGeom>
              <a:avLst/>
              <a:gdLst/>
              <a:ahLst/>
              <a:cxnLst/>
              <a:rect l="l" t="t" r="r" b="b"/>
              <a:pathLst>
                <a:path w="4402" h="2776" extrusionOk="0">
                  <a:moveTo>
                    <a:pt x="1421" y="1"/>
                  </a:moveTo>
                  <a:lnTo>
                    <a:pt x="1421" y="1"/>
                  </a:lnTo>
                  <a:cubicBezTo>
                    <a:pt x="1421" y="1"/>
                    <a:pt x="1" y="1444"/>
                    <a:pt x="2042" y="2263"/>
                  </a:cubicBezTo>
                  <a:cubicBezTo>
                    <a:pt x="3061" y="2673"/>
                    <a:pt x="3651" y="2775"/>
                    <a:pt x="3986" y="2775"/>
                  </a:cubicBezTo>
                  <a:cubicBezTo>
                    <a:pt x="4321" y="2775"/>
                    <a:pt x="4401" y="2673"/>
                    <a:pt x="4401" y="2673"/>
                  </a:cubicBezTo>
                  <a:lnTo>
                    <a:pt x="1421" y="1"/>
                  </a:lnTo>
                  <a:close/>
                </a:path>
              </a:pathLst>
            </a:custGeom>
            <a:solidFill>
              <a:srgbClr val="FF9F1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94" name="Google Shape;494;p25"/>
            <p:cNvSpPr/>
            <p:nvPr/>
          </p:nvSpPr>
          <p:spPr>
            <a:xfrm flipH="1">
              <a:off x="7283938" y="3268124"/>
              <a:ext cx="68266" cy="151936"/>
            </a:xfrm>
            <a:custGeom>
              <a:avLst/>
              <a:gdLst/>
              <a:ahLst/>
              <a:cxnLst/>
              <a:rect l="l" t="t" r="r" b="b"/>
              <a:pathLst>
                <a:path w="1715" h="3817" extrusionOk="0">
                  <a:moveTo>
                    <a:pt x="1400" y="1"/>
                  </a:moveTo>
                  <a:cubicBezTo>
                    <a:pt x="1398" y="1"/>
                    <a:pt x="1396" y="1"/>
                    <a:pt x="1393" y="1"/>
                  </a:cubicBezTo>
                  <a:cubicBezTo>
                    <a:pt x="1332" y="7"/>
                    <a:pt x="1284" y="62"/>
                    <a:pt x="1291" y="120"/>
                  </a:cubicBezTo>
                  <a:cubicBezTo>
                    <a:pt x="1294" y="141"/>
                    <a:pt x="1485" y="2052"/>
                    <a:pt x="1294" y="2919"/>
                  </a:cubicBezTo>
                  <a:cubicBezTo>
                    <a:pt x="1161" y="3518"/>
                    <a:pt x="572" y="3593"/>
                    <a:pt x="289" y="3593"/>
                  </a:cubicBezTo>
                  <a:cubicBezTo>
                    <a:pt x="204" y="3593"/>
                    <a:pt x="147" y="3587"/>
                    <a:pt x="137" y="3585"/>
                  </a:cubicBezTo>
                  <a:cubicBezTo>
                    <a:pt x="133" y="3585"/>
                    <a:pt x="129" y="3584"/>
                    <a:pt x="125" y="3584"/>
                  </a:cubicBezTo>
                  <a:cubicBezTo>
                    <a:pt x="68" y="3584"/>
                    <a:pt x="17" y="3624"/>
                    <a:pt x="10" y="3681"/>
                  </a:cubicBezTo>
                  <a:cubicBezTo>
                    <a:pt x="1" y="3742"/>
                    <a:pt x="45" y="3800"/>
                    <a:pt x="106" y="3807"/>
                  </a:cubicBezTo>
                  <a:cubicBezTo>
                    <a:pt x="164" y="3814"/>
                    <a:pt x="226" y="3817"/>
                    <a:pt x="294" y="3817"/>
                  </a:cubicBezTo>
                  <a:cubicBezTo>
                    <a:pt x="731" y="3817"/>
                    <a:pt x="1366" y="3646"/>
                    <a:pt x="1516" y="2967"/>
                  </a:cubicBezTo>
                  <a:cubicBezTo>
                    <a:pt x="1715" y="2066"/>
                    <a:pt x="1526" y="179"/>
                    <a:pt x="1520" y="100"/>
                  </a:cubicBezTo>
                  <a:cubicBezTo>
                    <a:pt x="1513" y="41"/>
                    <a:pt x="1459" y="1"/>
                    <a:pt x="1400" y="1"/>
                  </a:cubicBezTo>
                  <a:close/>
                </a:path>
              </a:pathLst>
            </a:custGeom>
            <a:solidFill>
              <a:srgbClr val="08111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95" name="Google Shape;495;p25"/>
            <p:cNvSpPr/>
            <p:nvPr/>
          </p:nvSpPr>
          <p:spPr>
            <a:xfrm flipH="1">
              <a:off x="7319962" y="3265258"/>
              <a:ext cx="30849" cy="50075"/>
            </a:xfrm>
            <a:custGeom>
              <a:avLst/>
              <a:gdLst/>
              <a:ahLst/>
              <a:cxnLst/>
              <a:rect l="l" t="t" r="r" b="b"/>
              <a:pathLst>
                <a:path w="775" h="1258" extrusionOk="0">
                  <a:moveTo>
                    <a:pt x="389" y="1"/>
                  </a:moveTo>
                  <a:cubicBezTo>
                    <a:pt x="174" y="1"/>
                    <a:pt x="0" y="281"/>
                    <a:pt x="0" y="629"/>
                  </a:cubicBezTo>
                  <a:cubicBezTo>
                    <a:pt x="0" y="977"/>
                    <a:pt x="174" y="1257"/>
                    <a:pt x="389" y="1257"/>
                  </a:cubicBezTo>
                  <a:cubicBezTo>
                    <a:pt x="601" y="1257"/>
                    <a:pt x="774" y="977"/>
                    <a:pt x="774" y="629"/>
                  </a:cubicBezTo>
                  <a:cubicBezTo>
                    <a:pt x="774" y="281"/>
                    <a:pt x="601" y="1"/>
                    <a:pt x="389" y="1"/>
                  </a:cubicBezTo>
                  <a:close/>
                </a:path>
              </a:pathLst>
            </a:custGeom>
            <a:solidFill>
              <a:srgbClr val="08111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96" name="Google Shape;496;p25"/>
            <p:cNvSpPr/>
            <p:nvPr/>
          </p:nvSpPr>
          <p:spPr>
            <a:xfrm flipH="1">
              <a:off x="7356512" y="3298934"/>
              <a:ext cx="418152" cy="143139"/>
            </a:xfrm>
            <a:custGeom>
              <a:avLst/>
              <a:gdLst/>
              <a:ahLst/>
              <a:cxnLst/>
              <a:rect l="l" t="t" r="r" b="b"/>
              <a:pathLst>
                <a:path w="10505" h="3596" extrusionOk="0">
                  <a:moveTo>
                    <a:pt x="8827" y="0"/>
                  </a:moveTo>
                  <a:cubicBezTo>
                    <a:pt x="3844" y="0"/>
                    <a:pt x="92" y="3365"/>
                    <a:pt x="52" y="3402"/>
                  </a:cubicBezTo>
                  <a:cubicBezTo>
                    <a:pt x="4" y="3446"/>
                    <a:pt x="1" y="3514"/>
                    <a:pt x="45" y="3562"/>
                  </a:cubicBezTo>
                  <a:cubicBezTo>
                    <a:pt x="69" y="3583"/>
                    <a:pt x="100" y="3596"/>
                    <a:pt x="130" y="3596"/>
                  </a:cubicBezTo>
                  <a:cubicBezTo>
                    <a:pt x="157" y="3596"/>
                    <a:pt x="185" y="3586"/>
                    <a:pt x="206" y="3566"/>
                  </a:cubicBezTo>
                  <a:cubicBezTo>
                    <a:pt x="246" y="3528"/>
                    <a:pt x="3931" y="225"/>
                    <a:pt x="8825" y="225"/>
                  </a:cubicBezTo>
                  <a:cubicBezTo>
                    <a:pt x="9326" y="225"/>
                    <a:pt x="9840" y="260"/>
                    <a:pt x="10365" y="336"/>
                  </a:cubicBezTo>
                  <a:cubicBezTo>
                    <a:pt x="10371" y="337"/>
                    <a:pt x="10377" y="338"/>
                    <a:pt x="10383" y="338"/>
                  </a:cubicBezTo>
                  <a:cubicBezTo>
                    <a:pt x="10440" y="338"/>
                    <a:pt x="10485" y="296"/>
                    <a:pt x="10494" y="240"/>
                  </a:cubicBezTo>
                  <a:cubicBezTo>
                    <a:pt x="10505" y="179"/>
                    <a:pt x="10460" y="125"/>
                    <a:pt x="10398" y="114"/>
                  </a:cubicBezTo>
                  <a:cubicBezTo>
                    <a:pt x="9863" y="36"/>
                    <a:pt x="9338" y="0"/>
                    <a:pt x="8827" y="0"/>
                  </a:cubicBezTo>
                  <a:close/>
                </a:path>
              </a:pathLst>
            </a:custGeom>
            <a:solidFill>
              <a:srgbClr val="08111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97" name="Google Shape;497;p25"/>
            <p:cNvSpPr/>
            <p:nvPr/>
          </p:nvSpPr>
          <p:spPr>
            <a:xfrm flipH="1">
              <a:off x="7204605" y="3317324"/>
              <a:ext cx="67430" cy="43905"/>
            </a:xfrm>
            <a:custGeom>
              <a:avLst/>
              <a:gdLst/>
              <a:ahLst/>
              <a:cxnLst/>
              <a:rect l="l" t="t" r="r" b="b"/>
              <a:pathLst>
                <a:path w="1694" h="1103" extrusionOk="0">
                  <a:moveTo>
                    <a:pt x="131" y="1"/>
                  </a:moveTo>
                  <a:cubicBezTo>
                    <a:pt x="79" y="1"/>
                    <a:pt x="32" y="32"/>
                    <a:pt x="18" y="82"/>
                  </a:cubicBezTo>
                  <a:cubicBezTo>
                    <a:pt x="0" y="140"/>
                    <a:pt x="38" y="202"/>
                    <a:pt x="96" y="219"/>
                  </a:cubicBezTo>
                  <a:cubicBezTo>
                    <a:pt x="106" y="222"/>
                    <a:pt x="1089" y="488"/>
                    <a:pt x="1469" y="1055"/>
                  </a:cubicBezTo>
                  <a:cubicBezTo>
                    <a:pt x="1492" y="1086"/>
                    <a:pt x="1527" y="1103"/>
                    <a:pt x="1564" y="1103"/>
                  </a:cubicBezTo>
                  <a:cubicBezTo>
                    <a:pt x="1588" y="1103"/>
                    <a:pt x="1609" y="1100"/>
                    <a:pt x="1629" y="1086"/>
                  </a:cubicBezTo>
                  <a:cubicBezTo>
                    <a:pt x="1680" y="1052"/>
                    <a:pt x="1694" y="983"/>
                    <a:pt x="1659" y="933"/>
                  </a:cubicBezTo>
                  <a:cubicBezTo>
                    <a:pt x="1233" y="298"/>
                    <a:pt x="202" y="17"/>
                    <a:pt x="158" y="3"/>
                  </a:cubicBezTo>
                  <a:cubicBezTo>
                    <a:pt x="149" y="2"/>
                    <a:pt x="140" y="1"/>
                    <a:pt x="131" y="1"/>
                  </a:cubicBezTo>
                  <a:close/>
                </a:path>
              </a:pathLst>
            </a:custGeom>
            <a:solidFill>
              <a:srgbClr val="08111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98" name="Google Shape;498;p25"/>
            <p:cNvSpPr/>
            <p:nvPr/>
          </p:nvSpPr>
          <p:spPr>
            <a:xfrm flipH="1">
              <a:off x="7663049" y="3302636"/>
              <a:ext cx="57677" cy="86456"/>
            </a:xfrm>
            <a:custGeom>
              <a:avLst/>
              <a:gdLst/>
              <a:ahLst/>
              <a:cxnLst/>
              <a:rect l="l" t="t" r="r" b="b"/>
              <a:pathLst>
                <a:path w="1449" h="2172" extrusionOk="0">
                  <a:moveTo>
                    <a:pt x="704" y="1"/>
                  </a:moveTo>
                  <a:lnTo>
                    <a:pt x="1" y="486"/>
                  </a:lnTo>
                  <a:cubicBezTo>
                    <a:pt x="1" y="486"/>
                    <a:pt x="15" y="1404"/>
                    <a:pt x="864" y="2172"/>
                  </a:cubicBezTo>
                  <a:lnTo>
                    <a:pt x="1449" y="1735"/>
                  </a:lnTo>
                  <a:cubicBezTo>
                    <a:pt x="1449" y="1735"/>
                    <a:pt x="745" y="963"/>
                    <a:pt x="704" y="1"/>
                  </a:cubicBezTo>
                  <a:close/>
                </a:path>
              </a:pathLst>
            </a:custGeom>
            <a:solidFill>
              <a:srgbClr val="08111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99" name="Google Shape;499;p25"/>
            <p:cNvSpPr/>
            <p:nvPr/>
          </p:nvSpPr>
          <p:spPr>
            <a:xfrm flipH="1">
              <a:off x="7658431" y="3298178"/>
              <a:ext cx="66793" cy="95293"/>
            </a:xfrm>
            <a:custGeom>
              <a:avLst/>
              <a:gdLst/>
              <a:ahLst/>
              <a:cxnLst/>
              <a:rect l="l" t="t" r="r" b="b"/>
              <a:pathLst>
                <a:path w="1678" h="2394" extrusionOk="0">
                  <a:moveTo>
                    <a:pt x="718" y="317"/>
                  </a:moveTo>
                  <a:cubicBezTo>
                    <a:pt x="814" y="1031"/>
                    <a:pt x="1223" y="1611"/>
                    <a:pt x="1398" y="1830"/>
                  </a:cubicBezTo>
                  <a:lnTo>
                    <a:pt x="984" y="2137"/>
                  </a:lnTo>
                  <a:cubicBezTo>
                    <a:pt x="366" y="1533"/>
                    <a:pt x="254" y="850"/>
                    <a:pt x="234" y="652"/>
                  </a:cubicBezTo>
                  <a:lnTo>
                    <a:pt x="718" y="317"/>
                  </a:lnTo>
                  <a:close/>
                  <a:moveTo>
                    <a:pt x="814" y="0"/>
                  </a:moveTo>
                  <a:cubicBezTo>
                    <a:pt x="791" y="0"/>
                    <a:pt x="768" y="7"/>
                    <a:pt x="749" y="21"/>
                  </a:cubicBezTo>
                  <a:lnTo>
                    <a:pt x="49" y="505"/>
                  </a:lnTo>
                  <a:cubicBezTo>
                    <a:pt x="18" y="525"/>
                    <a:pt x="1" y="560"/>
                    <a:pt x="1" y="598"/>
                  </a:cubicBezTo>
                  <a:cubicBezTo>
                    <a:pt x="1" y="639"/>
                    <a:pt x="25" y="1574"/>
                    <a:pt x="899" y="2366"/>
                  </a:cubicBezTo>
                  <a:cubicBezTo>
                    <a:pt x="919" y="2383"/>
                    <a:pt x="947" y="2393"/>
                    <a:pt x="977" y="2393"/>
                  </a:cubicBezTo>
                  <a:cubicBezTo>
                    <a:pt x="1001" y="2393"/>
                    <a:pt x="1025" y="2386"/>
                    <a:pt x="1045" y="2373"/>
                  </a:cubicBezTo>
                  <a:lnTo>
                    <a:pt x="1630" y="1935"/>
                  </a:lnTo>
                  <a:cubicBezTo>
                    <a:pt x="1657" y="1918"/>
                    <a:pt x="1674" y="1888"/>
                    <a:pt x="1674" y="1857"/>
                  </a:cubicBezTo>
                  <a:cubicBezTo>
                    <a:pt x="1677" y="1826"/>
                    <a:pt x="1667" y="1795"/>
                    <a:pt x="1647" y="1772"/>
                  </a:cubicBezTo>
                  <a:cubicBezTo>
                    <a:pt x="1639" y="1765"/>
                    <a:pt x="971" y="1017"/>
                    <a:pt x="930" y="109"/>
                  </a:cubicBezTo>
                  <a:cubicBezTo>
                    <a:pt x="930" y="68"/>
                    <a:pt x="902" y="31"/>
                    <a:pt x="865" y="13"/>
                  </a:cubicBezTo>
                  <a:cubicBezTo>
                    <a:pt x="849" y="4"/>
                    <a:pt x="831" y="0"/>
                    <a:pt x="814" y="0"/>
                  </a:cubicBezTo>
                  <a:close/>
                </a:path>
              </a:pathLst>
            </a:custGeom>
            <a:solidFill>
              <a:srgbClr val="08111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00" name="Google Shape;500;p25"/>
            <p:cNvSpPr/>
            <p:nvPr/>
          </p:nvSpPr>
          <p:spPr>
            <a:xfrm flipH="1">
              <a:off x="7460318" y="3240977"/>
              <a:ext cx="49119" cy="80884"/>
            </a:xfrm>
            <a:custGeom>
              <a:avLst/>
              <a:gdLst/>
              <a:ahLst/>
              <a:cxnLst/>
              <a:rect l="l" t="t" r="r" b="b"/>
              <a:pathLst>
                <a:path w="1234" h="2032" extrusionOk="0">
                  <a:moveTo>
                    <a:pt x="1233" y="0"/>
                  </a:moveTo>
                  <a:lnTo>
                    <a:pt x="390" y="147"/>
                  </a:lnTo>
                  <a:cubicBezTo>
                    <a:pt x="390" y="147"/>
                    <a:pt x="1" y="983"/>
                    <a:pt x="434" y="2031"/>
                  </a:cubicBezTo>
                  <a:lnTo>
                    <a:pt x="1154" y="1877"/>
                  </a:lnTo>
                  <a:cubicBezTo>
                    <a:pt x="1154" y="1877"/>
                    <a:pt x="855" y="888"/>
                    <a:pt x="1233" y="0"/>
                  </a:cubicBezTo>
                  <a:close/>
                </a:path>
              </a:pathLst>
            </a:custGeom>
            <a:solidFill>
              <a:srgbClr val="08111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01" name="Google Shape;501;p25"/>
            <p:cNvSpPr/>
            <p:nvPr/>
          </p:nvSpPr>
          <p:spPr>
            <a:xfrm flipH="1">
              <a:off x="7455422" y="3236519"/>
              <a:ext cx="58752" cy="89681"/>
            </a:xfrm>
            <a:custGeom>
              <a:avLst/>
              <a:gdLst/>
              <a:ahLst/>
              <a:cxnLst/>
              <a:rect l="l" t="t" r="r" b="b"/>
              <a:pathLst>
                <a:path w="1476" h="2253" extrusionOk="0">
                  <a:moveTo>
                    <a:pt x="1178" y="256"/>
                  </a:moveTo>
                  <a:lnTo>
                    <a:pt x="1178" y="256"/>
                  </a:lnTo>
                  <a:cubicBezTo>
                    <a:pt x="953" y="941"/>
                    <a:pt x="1073" y="1634"/>
                    <a:pt x="1134" y="1907"/>
                  </a:cubicBezTo>
                  <a:lnTo>
                    <a:pt x="625" y="2013"/>
                  </a:lnTo>
                  <a:cubicBezTo>
                    <a:pt x="325" y="1211"/>
                    <a:pt x="523" y="546"/>
                    <a:pt x="591" y="358"/>
                  </a:cubicBezTo>
                  <a:lnTo>
                    <a:pt x="1178" y="256"/>
                  </a:lnTo>
                  <a:close/>
                  <a:moveTo>
                    <a:pt x="1352" y="1"/>
                  </a:moveTo>
                  <a:cubicBezTo>
                    <a:pt x="1345" y="1"/>
                    <a:pt x="1338" y="1"/>
                    <a:pt x="1332" y="3"/>
                  </a:cubicBezTo>
                  <a:lnTo>
                    <a:pt x="489" y="149"/>
                  </a:lnTo>
                  <a:cubicBezTo>
                    <a:pt x="451" y="157"/>
                    <a:pt x="421" y="177"/>
                    <a:pt x="403" y="211"/>
                  </a:cubicBezTo>
                  <a:cubicBezTo>
                    <a:pt x="386" y="248"/>
                    <a:pt x="0" y="1105"/>
                    <a:pt x="448" y="2184"/>
                  </a:cubicBezTo>
                  <a:cubicBezTo>
                    <a:pt x="465" y="2225"/>
                    <a:pt x="509" y="2252"/>
                    <a:pt x="553" y="2252"/>
                  </a:cubicBezTo>
                  <a:lnTo>
                    <a:pt x="577" y="2252"/>
                  </a:lnTo>
                  <a:lnTo>
                    <a:pt x="1298" y="2099"/>
                  </a:lnTo>
                  <a:cubicBezTo>
                    <a:pt x="1328" y="2095"/>
                    <a:pt x="1355" y="2074"/>
                    <a:pt x="1373" y="2047"/>
                  </a:cubicBezTo>
                  <a:cubicBezTo>
                    <a:pt x="1387" y="2020"/>
                    <a:pt x="1393" y="1989"/>
                    <a:pt x="1383" y="1959"/>
                  </a:cubicBezTo>
                  <a:cubicBezTo>
                    <a:pt x="1380" y="1948"/>
                    <a:pt x="1100" y="996"/>
                    <a:pt x="1458" y="153"/>
                  </a:cubicBezTo>
                  <a:cubicBezTo>
                    <a:pt x="1475" y="116"/>
                    <a:pt x="1468" y="75"/>
                    <a:pt x="1441" y="40"/>
                  </a:cubicBezTo>
                  <a:cubicBezTo>
                    <a:pt x="1421" y="15"/>
                    <a:pt x="1386" y="1"/>
                    <a:pt x="1352" y="1"/>
                  </a:cubicBezTo>
                  <a:close/>
                </a:path>
              </a:pathLst>
            </a:custGeom>
            <a:solidFill>
              <a:srgbClr val="08111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02" name="Google Shape;502;p25"/>
            <p:cNvSpPr/>
            <p:nvPr/>
          </p:nvSpPr>
          <p:spPr>
            <a:xfrm flipH="1">
              <a:off x="7960238" y="3657028"/>
              <a:ext cx="9673" cy="26669"/>
            </a:xfrm>
            <a:custGeom>
              <a:avLst/>
              <a:gdLst/>
              <a:ahLst/>
              <a:cxnLst/>
              <a:rect l="l" t="t" r="r" b="b"/>
              <a:pathLst>
                <a:path w="243" h="670" extrusionOk="0">
                  <a:moveTo>
                    <a:pt x="123" y="0"/>
                  </a:moveTo>
                  <a:cubicBezTo>
                    <a:pt x="120" y="0"/>
                    <a:pt x="116" y="0"/>
                    <a:pt x="113" y="1"/>
                  </a:cubicBezTo>
                  <a:cubicBezTo>
                    <a:pt x="48" y="4"/>
                    <a:pt x="0" y="51"/>
                    <a:pt x="0" y="117"/>
                  </a:cubicBezTo>
                  <a:cubicBezTo>
                    <a:pt x="0" y="117"/>
                    <a:pt x="3" y="270"/>
                    <a:pt x="14" y="563"/>
                  </a:cubicBezTo>
                  <a:cubicBezTo>
                    <a:pt x="14" y="622"/>
                    <a:pt x="65" y="670"/>
                    <a:pt x="126" y="670"/>
                  </a:cubicBezTo>
                  <a:lnTo>
                    <a:pt x="130" y="670"/>
                  </a:lnTo>
                  <a:cubicBezTo>
                    <a:pt x="195" y="670"/>
                    <a:pt x="243" y="615"/>
                    <a:pt x="243" y="554"/>
                  </a:cubicBezTo>
                  <a:cubicBezTo>
                    <a:pt x="233" y="267"/>
                    <a:pt x="229" y="113"/>
                    <a:pt x="229" y="113"/>
                  </a:cubicBezTo>
                  <a:cubicBezTo>
                    <a:pt x="229" y="55"/>
                    <a:pt x="180" y="0"/>
                    <a:pt x="123" y="0"/>
                  </a:cubicBezTo>
                  <a:close/>
                </a:path>
              </a:pathLst>
            </a:custGeom>
            <a:solidFill>
              <a:srgbClr val="08111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03" name="Google Shape;503;p25"/>
            <p:cNvSpPr/>
            <p:nvPr/>
          </p:nvSpPr>
          <p:spPr>
            <a:xfrm flipH="1">
              <a:off x="7790788" y="3710248"/>
              <a:ext cx="177212" cy="807206"/>
            </a:xfrm>
            <a:custGeom>
              <a:avLst/>
              <a:gdLst/>
              <a:ahLst/>
              <a:cxnLst/>
              <a:rect l="l" t="t" r="r" b="b"/>
              <a:pathLst>
                <a:path w="4452" h="20279" extrusionOk="0">
                  <a:moveTo>
                    <a:pt x="123" y="1"/>
                  </a:moveTo>
                  <a:cubicBezTo>
                    <a:pt x="120" y="1"/>
                    <a:pt x="116" y="1"/>
                    <a:pt x="113" y="1"/>
                  </a:cubicBezTo>
                  <a:cubicBezTo>
                    <a:pt x="51" y="5"/>
                    <a:pt x="0" y="56"/>
                    <a:pt x="4" y="118"/>
                  </a:cubicBezTo>
                  <a:cubicBezTo>
                    <a:pt x="21" y="384"/>
                    <a:pt x="37" y="685"/>
                    <a:pt x="58" y="1016"/>
                  </a:cubicBezTo>
                  <a:cubicBezTo>
                    <a:pt x="62" y="1074"/>
                    <a:pt x="113" y="1118"/>
                    <a:pt x="174" y="1118"/>
                  </a:cubicBezTo>
                  <a:lnTo>
                    <a:pt x="181" y="1118"/>
                  </a:lnTo>
                  <a:cubicBezTo>
                    <a:pt x="242" y="1115"/>
                    <a:pt x="290" y="1060"/>
                    <a:pt x="287" y="998"/>
                  </a:cubicBezTo>
                  <a:cubicBezTo>
                    <a:pt x="267" y="671"/>
                    <a:pt x="246" y="370"/>
                    <a:pt x="232" y="107"/>
                  </a:cubicBezTo>
                  <a:cubicBezTo>
                    <a:pt x="229" y="49"/>
                    <a:pt x="180" y="1"/>
                    <a:pt x="123" y="1"/>
                  </a:cubicBezTo>
                  <a:close/>
                  <a:moveTo>
                    <a:pt x="241" y="1786"/>
                  </a:moveTo>
                  <a:cubicBezTo>
                    <a:pt x="237" y="1786"/>
                    <a:pt x="233" y="1786"/>
                    <a:pt x="229" y="1787"/>
                  </a:cubicBezTo>
                  <a:cubicBezTo>
                    <a:pt x="168" y="1794"/>
                    <a:pt x="119" y="1845"/>
                    <a:pt x="123" y="1906"/>
                  </a:cubicBezTo>
                  <a:cubicBezTo>
                    <a:pt x="147" y="2190"/>
                    <a:pt x="174" y="2487"/>
                    <a:pt x="201" y="2801"/>
                  </a:cubicBezTo>
                  <a:cubicBezTo>
                    <a:pt x="209" y="2859"/>
                    <a:pt x="256" y="2903"/>
                    <a:pt x="314" y="2903"/>
                  </a:cubicBezTo>
                  <a:cubicBezTo>
                    <a:pt x="317" y="2903"/>
                    <a:pt x="321" y="2900"/>
                    <a:pt x="324" y="2900"/>
                  </a:cubicBezTo>
                  <a:cubicBezTo>
                    <a:pt x="390" y="2897"/>
                    <a:pt x="434" y="2842"/>
                    <a:pt x="431" y="2780"/>
                  </a:cubicBezTo>
                  <a:cubicBezTo>
                    <a:pt x="399" y="2470"/>
                    <a:pt x="376" y="2172"/>
                    <a:pt x="352" y="1889"/>
                  </a:cubicBezTo>
                  <a:cubicBezTo>
                    <a:pt x="349" y="1831"/>
                    <a:pt x="300" y="1786"/>
                    <a:pt x="241" y="1786"/>
                  </a:cubicBezTo>
                  <a:close/>
                  <a:moveTo>
                    <a:pt x="402" y="3568"/>
                  </a:moveTo>
                  <a:cubicBezTo>
                    <a:pt x="398" y="3568"/>
                    <a:pt x="394" y="3568"/>
                    <a:pt x="390" y="3568"/>
                  </a:cubicBezTo>
                  <a:cubicBezTo>
                    <a:pt x="328" y="3576"/>
                    <a:pt x="283" y="3630"/>
                    <a:pt x="290" y="3691"/>
                  </a:cubicBezTo>
                  <a:cubicBezTo>
                    <a:pt x="317" y="3978"/>
                    <a:pt x="352" y="4276"/>
                    <a:pt x="385" y="4583"/>
                  </a:cubicBezTo>
                  <a:cubicBezTo>
                    <a:pt x="393" y="4638"/>
                    <a:pt x="444" y="4682"/>
                    <a:pt x="499" y="4682"/>
                  </a:cubicBezTo>
                  <a:lnTo>
                    <a:pt x="512" y="4682"/>
                  </a:lnTo>
                  <a:cubicBezTo>
                    <a:pt x="577" y="4674"/>
                    <a:pt x="621" y="4617"/>
                    <a:pt x="615" y="4556"/>
                  </a:cubicBezTo>
                  <a:cubicBezTo>
                    <a:pt x="577" y="4252"/>
                    <a:pt x="546" y="3954"/>
                    <a:pt x="516" y="3668"/>
                  </a:cubicBezTo>
                  <a:cubicBezTo>
                    <a:pt x="509" y="3610"/>
                    <a:pt x="461" y="3568"/>
                    <a:pt x="402" y="3568"/>
                  </a:cubicBezTo>
                  <a:close/>
                  <a:moveTo>
                    <a:pt x="612" y="5346"/>
                  </a:moveTo>
                  <a:cubicBezTo>
                    <a:pt x="606" y="5346"/>
                    <a:pt x="600" y="5346"/>
                    <a:pt x="594" y="5347"/>
                  </a:cubicBezTo>
                  <a:cubicBezTo>
                    <a:pt x="533" y="5354"/>
                    <a:pt x="488" y="5409"/>
                    <a:pt x="495" y="5470"/>
                  </a:cubicBezTo>
                  <a:cubicBezTo>
                    <a:pt x="533" y="5760"/>
                    <a:pt x="570" y="6057"/>
                    <a:pt x="615" y="6358"/>
                  </a:cubicBezTo>
                  <a:cubicBezTo>
                    <a:pt x="621" y="6415"/>
                    <a:pt x="669" y="6456"/>
                    <a:pt x="727" y="6456"/>
                  </a:cubicBezTo>
                  <a:cubicBezTo>
                    <a:pt x="730" y="6456"/>
                    <a:pt x="738" y="6453"/>
                    <a:pt x="741" y="6453"/>
                  </a:cubicBezTo>
                  <a:cubicBezTo>
                    <a:pt x="806" y="6447"/>
                    <a:pt x="847" y="6388"/>
                    <a:pt x="840" y="6327"/>
                  </a:cubicBezTo>
                  <a:cubicBezTo>
                    <a:pt x="799" y="6026"/>
                    <a:pt x="758" y="5733"/>
                    <a:pt x="721" y="5443"/>
                  </a:cubicBezTo>
                  <a:cubicBezTo>
                    <a:pt x="714" y="5387"/>
                    <a:pt x="666" y="5346"/>
                    <a:pt x="612" y="5346"/>
                  </a:cubicBezTo>
                  <a:close/>
                  <a:moveTo>
                    <a:pt x="859" y="7118"/>
                  </a:moveTo>
                  <a:cubicBezTo>
                    <a:pt x="853" y="7118"/>
                    <a:pt x="846" y="7118"/>
                    <a:pt x="840" y="7119"/>
                  </a:cubicBezTo>
                  <a:cubicBezTo>
                    <a:pt x="775" y="7129"/>
                    <a:pt x="734" y="7184"/>
                    <a:pt x="741" y="7245"/>
                  </a:cubicBezTo>
                  <a:cubicBezTo>
                    <a:pt x="785" y="7535"/>
                    <a:pt x="833" y="7833"/>
                    <a:pt x="881" y="8129"/>
                  </a:cubicBezTo>
                  <a:cubicBezTo>
                    <a:pt x="891" y="8184"/>
                    <a:pt x="939" y="8225"/>
                    <a:pt x="993" y="8225"/>
                  </a:cubicBezTo>
                  <a:lnTo>
                    <a:pt x="1014" y="8225"/>
                  </a:lnTo>
                  <a:cubicBezTo>
                    <a:pt x="1075" y="8215"/>
                    <a:pt x="1116" y="8156"/>
                    <a:pt x="1106" y="8095"/>
                  </a:cubicBezTo>
                  <a:cubicBezTo>
                    <a:pt x="1058" y="7798"/>
                    <a:pt x="1011" y="7501"/>
                    <a:pt x="970" y="7211"/>
                  </a:cubicBezTo>
                  <a:cubicBezTo>
                    <a:pt x="960" y="7159"/>
                    <a:pt x="913" y="7118"/>
                    <a:pt x="859" y="7118"/>
                  </a:cubicBezTo>
                  <a:close/>
                  <a:moveTo>
                    <a:pt x="1146" y="8882"/>
                  </a:moveTo>
                  <a:cubicBezTo>
                    <a:pt x="1140" y="8882"/>
                    <a:pt x="1133" y="8883"/>
                    <a:pt x="1127" y="8884"/>
                  </a:cubicBezTo>
                  <a:cubicBezTo>
                    <a:pt x="1065" y="8894"/>
                    <a:pt x="1020" y="8952"/>
                    <a:pt x="1034" y="9013"/>
                  </a:cubicBezTo>
                  <a:cubicBezTo>
                    <a:pt x="1086" y="9303"/>
                    <a:pt x="1140" y="9597"/>
                    <a:pt x="1195" y="9894"/>
                  </a:cubicBezTo>
                  <a:cubicBezTo>
                    <a:pt x="1205" y="9949"/>
                    <a:pt x="1253" y="9987"/>
                    <a:pt x="1307" y="9987"/>
                  </a:cubicBezTo>
                  <a:cubicBezTo>
                    <a:pt x="1315" y="9987"/>
                    <a:pt x="1321" y="9987"/>
                    <a:pt x="1328" y="9983"/>
                  </a:cubicBezTo>
                  <a:cubicBezTo>
                    <a:pt x="1389" y="9973"/>
                    <a:pt x="1430" y="9915"/>
                    <a:pt x="1420" y="9853"/>
                  </a:cubicBezTo>
                  <a:cubicBezTo>
                    <a:pt x="1362" y="9560"/>
                    <a:pt x="1311" y="9266"/>
                    <a:pt x="1260" y="8976"/>
                  </a:cubicBezTo>
                  <a:cubicBezTo>
                    <a:pt x="1247" y="8921"/>
                    <a:pt x="1200" y="8882"/>
                    <a:pt x="1146" y="8882"/>
                  </a:cubicBezTo>
                  <a:close/>
                  <a:moveTo>
                    <a:pt x="1480" y="10640"/>
                  </a:moveTo>
                  <a:cubicBezTo>
                    <a:pt x="1473" y="10640"/>
                    <a:pt x="1465" y="10641"/>
                    <a:pt x="1458" y="10642"/>
                  </a:cubicBezTo>
                  <a:cubicBezTo>
                    <a:pt x="1396" y="10655"/>
                    <a:pt x="1356" y="10713"/>
                    <a:pt x="1369" y="10775"/>
                  </a:cubicBezTo>
                  <a:cubicBezTo>
                    <a:pt x="1427" y="11065"/>
                    <a:pt x="1492" y="11356"/>
                    <a:pt x="1557" y="11652"/>
                  </a:cubicBezTo>
                  <a:cubicBezTo>
                    <a:pt x="1567" y="11704"/>
                    <a:pt x="1614" y="11737"/>
                    <a:pt x="1666" y="11737"/>
                  </a:cubicBezTo>
                  <a:lnTo>
                    <a:pt x="1690" y="11737"/>
                  </a:lnTo>
                  <a:cubicBezTo>
                    <a:pt x="1751" y="11724"/>
                    <a:pt x="1792" y="11666"/>
                    <a:pt x="1778" y="11605"/>
                  </a:cubicBezTo>
                  <a:cubicBezTo>
                    <a:pt x="1714" y="11311"/>
                    <a:pt x="1652" y="11021"/>
                    <a:pt x="1594" y="10731"/>
                  </a:cubicBezTo>
                  <a:cubicBezTo>
                    <a:pt x="1582" y="10676"/>
                    <a:pt x="1535" y="10640"/>
                    <a:pt x="1480" y="10640"/>
                  </a:cubicBezTo>
                  <a:close/>
                  <a:moveTo>
                    <a:pt x="1865" y="12390"/>
                  </a:moveTo>
                  <a:cubicBezTo>
                    <a:pt x="1856" y="12390"/>
                    <a:pt x="1848" y="12391"/>
                    <a:pt x="1840" y="12393"/>
                  </a:cubicBezTo>
                  <a:cubicBezTo>
                    <a:pt x="1778" y="12407"/>
                    <a:pt x="1741" y="12465"/>
                    <a:pt x="1754" y="12526"/>
                  </a:cubicBezTo>
                  <a:cubicBezTo>
                    <a:pt x="1823" y="12816"/>
                    <a:pt x="1891" y="13106"/>
                    <a:pt x="1967" y="13396"/>
                  </a:cubicBezTo>
                  <a:cubicBezTo>
                    <a:pt x="1980" y="13448"/>
                    <a:pt x="2024" y="13482"/>
                    <a:pt x="2076" y="13482"/>
                  </a:cubicBezTo>
                  <a:cubicBezTo>
                    <a:pt x="2085" y="13482"/>
                    <a:pt x="2096" y="13482"/>
                    <a:pt x="2103" y="13478"/>
                  </a:cubicBezTo>
                  <a:cubicBezTo>
                    <a:pt x="2164" y="13465"/>
                    <a:pt x="2202" y="13404"/>
                    <a:pt x="2188" y="13346"/>
                  </a:cubicBezTo>
                  <a:cubicBezTo>
                    <a:pt x="2117" y="13052"/>
                    <a:pt x="2045" y="12765"/>
                    <a:pt x="1977" y="12475"/>
                  </a:cubicBezTo>
                  <a:cubicBezTo>
                    <a:pt x="1964" y="12425"/>
                    <a:pt x="1917" y="12390"/>
                    <a:pt x="1865" y="12390"/>
                  </a:cubicBezTo>
                  <a:close/>
                  <a:moveTo>
                    <a:pt x="2306" y="14126"/>
                  </a:moveTo>
                  <a:cubicBezTo>
                    <a:pt x="2295" y="14126"/>
                    <a:pt x="2285" y="14127"/>
                    <a:pt x="2274" y="14130"/>
                  </a:cubicBezTo>
                  <a:cubicBezTo>
                    <a:pt x="2212" y="14144"/>
                    <a:pt x="2175" y="14206"/>
                    <a:pt x="2192" y="14264"/>
                  </a:cubicBezTo>
                  <a:cubicBezTo>
                    <a:pt x="2270" y="14554"/>
                    <a:pt x="2348" y="14841"/>
                    <a:pt x="2430" y="15131"/>
                  </a:cubicBezTo>
                  <a:cubicBezTo>
                    <a:pt x="2444" y="15178"/>
                    <a:pt x="2492" y="15213"/>
                    <a:pt x="2543" y="15213"/>
                  </a:cubicBezTo>
                  <a:cubicBezTo>
                    <a:pt x="2553" y="15213"/>
                    <a:pt x="2564" y="15209"/>
                    <a:pt x="2574" y="15206"/>
                  </a:cubicBezTo>
                  <a:cubicBezTo>
                    <a:pt x="2632" y="15189"/>
                    <a:pt x="2670" y="15128"/>
                    <a:pt x="2652" y="15069"/>
                  </a:cubicBezTo>
                  <a:cubicBezTo>
                    <a:pt x="2570" y="14783"/>
                    <a:pt x="2489" y="14496"/>
                    <a:pt x="2413" y="14209"/>
                  </a:cubicBezTo>
                  <a:cubicBezTo>
                    <a:pt x="2400" y="14158"/>
                    <a:pt x="2355" y="14126"/>
                    <a:pt x="2306" y="14126"/>
                  </a:cubicBezTo>
                  <a:close/>
                  <a:moveTo>
                    <a:pt x="2795" y="15846"/>
                  </a:moveTo>
                  <a:cubicBezTo>
                    <a:pt x="2784" y="15846"/>
                    <a:pt x="2773" y="15848"/>
                    <a:pt x="2761" y="15851"/>
                  </a:cubicBezTo>
                  <a:cubicBezTo>
                    <a:pt x="2704" y="15868"/>
                    <a:pt x="2670" y="15930"/>
                    <a:pt x="2687" y="15988"/>
                  </a:cubicBezTo>
                  <a:cubicBezTo>
                    <a:pt x="2775" y="16275"/>
                    <a:pt x="2864" y="16561"/>
                    <a:pt x="2956" y="16845"/>
                  </a:cubicBezTo>
                  <a:cubicBezTo>
                    <a:pt x="2974" y="16892"/>
                    <a:pt x="3018" y="16923"/>
                    <a:pt x="3065" y="16923"/>
                  </a:cubicBezTo>
                  <a:cubicBezTo>
                    <a:pt x="3076" y="16923"/>
                    <a:pt x="3089" y="16919"/>
                    <a:pt x="3100" y="16916"/>
                  </a:cubicBezTo>
                  <a:cubicBezTo>
                    <a:pt x="3161" y="16899"/>
                    <a:pt x="3196" y="16834"/>
                    <a:pt x="3175" y="16776"/>
                  </a:cubicBezTo>
                  <a:cubicBezTo>
                    <a:pt x="3083" y="16492"/>
                    <a:pt x="2994" y="16210"/>
                    <a:pt x="2905" y="15926"/>
                  </a:cubicBezTo>
                  <a:cubicBezTo>
                    <a:pt x="2891" y="15876"/>
                    <a:pt x="2845" y="15846"/>
                    <a:pt x="2795" y="15846"/>
                  </a:cubicBezTo>
                  <a:close/>
                  <a:moveTo>
                    <a:pt x="3353" y="17548"/>
                  </a:moveTo>
                  <a:cubicBezTo>
                    <a:pt x="3340" y="17548"/>
                    <a:pt x="3327" y="17550"/>
                    <a:pt x="3314" y="17554"/>
                  </a:cubicBezTo>
                  <a:cubicBezTo>
                    <a:pt x="3257" y="17571"/>
                    <a:pt x="3223" y="17636"/>
                    <a:pt x="3243" y="17694"/>
                  </a:cubicBezTo>
                  <a:cubicBezTo>
                    <a:pt x="3342" y="17978"/>
                    <a:pt x="3445" y="18258"/>
                    <a:pt x="3550" y="18541"/>
                  </a:cubicBezTo>
                  <a:cubicBezTo>
                    <a:pt x="3568" y="18586"/>
                    <a:pt x="3612" y="18613"/>
                    <a:pt x="3656" y="18613"/>
                  </a:cubicBezTo>
                  <a:cubicBezTo>
                    <a:pt x="3670" y="18613"/>
                    <a:pt x="3683" y="18613"/>
                    <a:pt x="3697" y="18606"/>
                  </a:cubicBezTo>
                  <a:cubicBezTo>
                    <a:pt x="3755" y="18586"/>
                    <a:pt x="3785" y="18520"/>
                    <a:pt x="3765" y="18463"/>
                  </a:cubicBezTo>
                  <a:cubicBezTo>
                    <a:pt x="3659" y="18186"/>
                    <a:pt x="3560" y="17902"/>
                    <a:pt x="3462" y="17623"/>
                  </a:cubicBezTo>
                  <a:cubicBezTo>
                    <a:pt x="3446" y="17577"/>
                    <a:pt x="3401" y="17548"/>
                    <a:pt x="3353" y="17548"/>
                  </a:cubicBezTo>
                  <a:close/>
                  <a:moveTo>
                    <a:pt x="3979" y="19227"/>
                  </a:moveTo>
                  <a:cubicBezTo>
                    <a:pt x="3966" y="19227"/>
                    <a:pt x="3952" y="19229"/>
                    <a:pt x="3939" y="19234"/>
                  </a:cubicBezTo>
                  <a:cubicBezTo>
                    <a:pt x="3881" y="19257"/>
                    <a:pt x="3851" y="19323"/>
                    <a:pt x="3875" y="19380"/>
                  </a:cubicBezTo>
                  <a:cubicBezTo>
                    <a:pt x="3984" y="19657"/>
                    <a:pt x="4100" y="19937"/>
                    <a:pt x="4216" y="20210"/>
                  </a:cubicBezTo>
                  <a:cubicBezTo>
                    <a:pt x="4236" y="20255"/>
                    <a:pt x="4277" y="20278"/>
                    <a:pt x="4322" y="20278"/>
                  </a:cubicBezTo>
                  <a:cubicBezTo>
                    <a:pt x="4338" y="20278"/>
                    <a:pt x="4352" y="20278"/>
                    <a:pt x="4366" y="20272"/>
                  </a:cubicBezTo>
                  <a:cubicBezTo>
                    <a:pt x="4424" y="20248"/>
                    <a:pt x="4452" y="20183"/>
                    <a:pt x="4428" y="20125"/>
                  </a:cubicBezTo>
                  <a:cubicBezTo>
                    <a:pt x="4311" y="19851"/>
                    <a:pt x="4199" y="19575"/>
                    <a:pt x="4086" y="19298"/>
                  </a:cubicBezTo>
                  <a:cubicBezTo>
                    <a:pt x="4068" y="19254"/>
                    <a:pt x="4024" y="19227"/>
                    <a:pt x="3979" y="19227"/>
                  </a:cubicBezTo>
                  <a:close/>
                </a:path>
              </a:pathLst>
            </a:custGeom>
            <a:solidFill>
              <a:srgbClr val="08111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04" name="Google Shape;504;p25"/>
            <p:cNvSpPr/>
            <p:nvPr/>
          </p:nvSpPr>
          <p:spPr>
            <a:xfrm flipH="1">
              <a:off x="7768892" y="4540917"/>
              <a:ext cx="17992" cy="25077"/>
            </a:xfrm>
            <a:custGeom>
              <a:avLst/>
              <a:gdLst/>
              <a:ahLst/>
              <a:cxnLst/>
              <a:rect l="l" t="t" r="r" b="b"/>
              <a:pathLst>
                <a:path w="452" h="630" extrusionOk="0">
                  <a:moveTo>
                    <a:pt x="134" y="1"/>
                  </a:moveTo>
                  <a:cubicBezTo>
                    <a:pt x="118" y="1"/>
                    <a:pt x="102" y="4"/>
                    <a:pt x="86" y="12"/>
                  </a:cubicBezTo>
                  <a:cubicBezTo>
                    <a:pt x="28" y="35"/>
                    <a:pt x="1" y="103"/>
                    <a:pt x="28" y="158"/>
                  </a:cubicBezTo>
                  <a:cubicBezTo>
                    <a:pt x="89" y="294"/>
                    <a:pt x="154" y="431"/>
                    <a:pt x="219" y="565"/>
                  </a:cubicBezTo>
                  <a:cubicBezTo>
                    <a:pt x="236" y="606"/>
                    <a:pt x="277" y="629"/>
                    <a:pt x="321" y="629"/>
                  </a:cubicBezTo>
                  <a:cubicBezTo>
                    <a:pt x="338" y="629"/>
                    <a:pt x="352" y="626"/>
                    <a:pt x="369" y="619"/>
                  </a:cubicBezTo>
                  <a:cubicBezTo>
                    <a:pt x="427" y="595"/>
                    <a:pt x="451" y="527"/>
                    <a:pt x="423" y="472"/>
                  </a:cubicBezTo>
                  <a:cubicBezTo>
                    <a:pt x="362" y="339"/>
                    <a:pt x="297" y="203"/>
                    <a:pt x="236" y="66"/>
                  </a:cubicBezTo>
                  <a:cubicBezTo>
                    <a:pt x="218" y="26"/>
                    <a:pt x="177" y="1"/>
                    <a:pt x="134" y="1"/>
                  </a:cubicBezTo>
                  <a:close/>
                </a:path>
              </a:pathLst>
            </a:custGeom>
            <a:solidFill>
              <a:srgbClr val="859B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05" name="Google Shape;505;p25"/>
            <p:cNvSpPr/>
            <p:nvPr/>
          </p:nvSpPr>
          <p:spPr>
            <a:xfrm flipH="1">
              <a:off x="7260934" y="2688829"/>
              <a:ext cx="238591" cy="197154"/>
            </a:xfrm>
            <a:custGeom>
              <a:avLst/>
              <a:gdLst/>
              <a:ahLst/>
              <a:cxnLst/>
              <a:rect l="l" t="t" r="r" b="b"/>
              <a:pathLst>
                <a:path w="5994" h="4953" extrusionOk="0">
                  <a:moveTo>
                    <a:pt x="3526" y="1"/>
                  </a:moveTo>
                  <a:cubicBezTo>
                    <a:pt x="928" y="1"/>
                    <a:pt x="1" y="4050"/>
                    <a:pt x="1934" y="4801"/>
                  </a:cubicBezTo>
                  <a:cubicBezTo>
                    <a:pt x="2201" y="4905"/>
                    <a:pt x="2455" y="4952"/>
                    <a:pt x="2695" y="4952"/>
                  </a:cubicBezTo>
                  <a:cubicBezTo>
                    <a:pt x="4992" y="4952"/>
                    <a:pt x="5994" y="636"/>
                    <a:pt x="4278" y="108"/>
                  </a:cubicBezTo>
                  <a:cubicBezTo>
                    <a:pt x="4014" y="34"/>
                    <a:pt x="3763" y="1"/>
                    <a:pt x="3526" y="1"/>
                  </a:cubicBezTo>
                  <a:close/>
                </a:path>
              </a:pathLst>
            </a:custGeom>
            <a:solidFill>
              <a:srgbClr val="CFD3D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06" name="Google Shape;506;p25"/>
            <p:cNvSpPr/>
            <p:nvPr/>
          </p:nvSpPr>
          <p:spPr>
            <a:xfrm flipH="1">
              <a:off x="7339547" y="2734049"/>
              <a:ext cx="79650" cy="98000"/>
            </a:xfrm>
            <a:custGeom>
              <a:avLst/>
              <a:gdLst/>
              <a:ahLst/>
              <a:cxnLst/>
              <a:rect l="l" t="t" r="r" b="b"/>
              <a:pathLst>
                <a:path w="2001" h="2462" extrusionOk="0">
                  <a:moveTo>
                    <a:pt x="1358" y="0"/>
                  </a:moveTo>
                  <a:cubicBezTo>
                    <a:pt x="998" y="0"/>
                    <a:pt x="560" y="369"/>
                    <a:pt x="305" y="924"/>
                  </a:cubicBezTo>
                  <a:cubicBezTo>
                    <a:pt x="1" y="1583"/>
                    <a:pt x="66" y="2252"/>
                    <a:pt x="451" y="2422"/>
                  </a:cubicBezTo>
                  <a:cubicBezTo>
                    <a:pt x="511" y="2449"/>
                    <a:pt x="576" y="2462"/>
                    <a:pt x="643" y="2462"/>
                  </a:cubicBezTo>
                  <a:cubicBezTo>
                    <a:pt x="1003" y="2462"/>
                    <a:pt x="1441" y="2094"/>
                    <a:pt x="1698" y="1538"/>
                  </a:cubicBezTo>
                  <a:cubicBezTo>
                    <a:pt x="2001" y="880"/>
                    <a:pt x="1936" y="207"/>
                    <a:pt x="1550" y="40"/>
                  </a:cubicBezTo>
                  <a:cubicBezTo>
                    <a:pt x="1490" y="13"/>
                    <a:pt x="1425" y="0"/>
                    <a:pt x="1358" y="0"/>
                  </a:cubicBezTo>
                  <a:close/>
                </a:path>
              </a:pathLst>
            </a:custGeom>
            <a:solidFill>
              <a:srgbClr val="FF7A2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07" name="Google Shape;507;p25"/>
            <p:cNvSpPr/>
            <p:nvPr/>
          </p:nvSpPr>
          <p:spPr>
            <a:xfrm flipH="1">
              <a:off x="7274466" y="2694561"/>
              <a:ext cx="148114" cy="195124"/>
            </a:xfrm>
            <a:custGeom>
              <a:avLst/>
              <a:gdLst/>
              <a:ahLst/>
              <a:cxnLst/>
              <a:rect l="l" t="t" r="r" b="b"/>
              <a:pathLst>
                <a:path w="3721" h="4902" extrusionOk="0">
                  <a:moveTo>
                    <a:pt x="2451" y="0"/>
                  </a:moveTo>
                  <a:cubicBezTo>
                    <a:pt x="2451" y="1"/>
                    <a:pt x="3663" y="1012"/>
                    <a:pt x="2772" y="3131"/>
                  </a:cubicBezTo>
                  <a:cubicBezTo>
                    <a:pt x="2197" y="4498"/>
                    <a:pt x="987" y="4683"/>
                    <a:pt x="374" y="4683"/>
                  </a:cubicBezTo>
                  <a:cubicBezTo>
                    <a:pt x="146" y="4683"/>
                    <a:pt x="1" y="4657"/>
                    <a:pt x="1" y="4657"/>
                  </a:cubicBezTo>
                  <a:lnTo>
                    <a:pt x="1" y="4657"/>
                  </a:lnTo>
                  <a:cubicBezTo>
                    <a:pt x="325" y="4827"/>
                    <a:pt x="634" y="4902"/>
                    <a:pt x="924" y="4902"/>
                  </a:cubicBezTo>
                  <a:cubicBezTo>
                    <a:pt x="1992" y="4902"/>
                    <a:pt x="2806" y="3892"/>
                    <a:pt x="3209" y="2913"/>
                  </a:cubicBezTo>
                  <a:cubicBezTo>
                    <a:pt x="3721" y="1670"/>
                    <a:pt x="3506" y="373"/>
                    <a:pt x="2451" y="0"/>
                  </a:cubicBezTo>
                  <a:close/>
                </a:path>
              </a:pathLst>
            </a:custGeom>
            <a:solidFill>
              <a:srgbClr val="FF9F1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08" name="Google Shape;508;p25"/>
            <p:cNvSpPr/>
            <p:nvPr/>
          </p:nvSpPr>
          <p:spPr>
            <a:xfrm flipH="1">
              <a:off x="7071456" y="2211915"/>
              <a:ext cx="136292" cy="194885"/>
            </a:xfrm>
            <a:custGeom>
              <a:avLst/>
              <a:gdLst/>
              <a:ahLst/>
              <a:cxnLst/>
              <a:rect l="l" t="t" r="r" b="b"/>
              <a:pathLst>
                <a:path w="3424" h="4896" extrusionOk="0">
                  <a:moveTo>
                    <a:pt x="3219" y="0"/>
                  </a:moveTo>
                  <a:lnTo>
                    <a:pt x="0" y="4623"/>
                  </a:lnTo>
                  <a:lnTo>
                    <a:pt x="519" y="4895"/>
                  </a:lnTo>
                  <a:lnTo>
                    <a:pt x="3424" y="803"/>
                  </a:lnTo>
                  <a:lnTo>
                    <a:pt x="3219" y="0"/>
                  </a:lnTo>
                  <a:close/>
                </a:path>
              </a:pathLst>
            </a:custGeom>
            <a:solidFill>
              <a:srgbClr val="1528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09" name="Google Shape;509;p25"/>
            <p:cNvSpPr/>
            <p:nvPr/>
          </p:nvSpPr>
          <p:spPr>
            <a:xfrm flipH="1">
              <a:off x="7118605" y="1854100"/>
              <a:ext cx="1017336" cy="708489"/>
            </a:xfrm>
            <a:custGeom>
              <a:avLst/>
              <a:gdLst/>
              <a:ahLst/>
              <a:cxnLst/>
              <a:rect l="l" t="t" r="r" b="b"/>
              <a:pathLst>
                <a:path w="25558" h="17799" extrusionOk="0">
                  <a:moveTo>
                    <a:pt x="13637" y="0"/>
                  </a:moveTo>
                  <a:cubicBezTo>
                    <a:pt x="9901" y="0"/>
                    <a:pt x="5868" y="1293"/>
                    <a:pt x="2891" y="5320"/>
                  </a:cubicBezTo>
                  <a:cubicBezTo>
                    <a:pt x="0" y="9235"/>
                    <a:pt x="3208" y="14387"/>
                    <a:pt x="3550" y="15288"/>
                  </a:cubicBezTo>
                  <a:cubicBezTo>
                    <a:pt x="4236" y="17092"/>
                    <a:pt x="5648" y="17799"/>
                    <a:pt x="7438" y="17799"/>
                  </a:cubicBezTo>
                  <a:cubicBezTo>
                    <a:pt x="13890" y="17799"/>
                    <a:pt x="25254" y="8621"/>
                    <a:pt x="25254" y="8621"/>
                  </a:cubicBezTo>
                  <a:cubicBezTo>
                    <a:pt x="25254" y="8621"/>
                    <a:pt x="25557" y="3702"/>
                    <a:pt x="21191" y="1674"/>
                  </a:cubicBezTo>
                  <a:cubicBezTo>
                    <a:pt x="19280" y="786"/>
                    <a:pt x="16549" y="0"/>
                    <a:pt x="13637" y="0"/>
                  </a:cubicBezTo>
                  <a:close/>
                </a:path>
              </a:pathLst>
            </a:custGeom>
            <a:solidFill>
              <a:srgbClr val="4D372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10" name="Google Shape;510;p25"/>
            <p:cNvSpPr/>
            <p:nvPr/>
          </p:nvSpPr>
          <p:spPr>
            <a:xfrm flipH="1">
              <a:off x="6993675" y="3227841"/>
              <a:ext cx="116509" cy="124868"/>
            </a:xfrm>
            <a:custGeom>
              <a:avLst/>
              <a:gdLst/>
              <a:ahLst/>
              <a:cxnLst/>
              <a:rect l="l" t="t" r="r" b="b"/>
              <a:pathLst>
                <a:path w="2927" h="3137" extrusionOk="0">
                  <a:moveTo>
                    <a:pt x="1742" y="1"/>
                  </a:moveTo>
                  <a:cubicBezTo>
                    <a:pt x="1552" y="1"/>
                    <a:pt x="1340" y="36"/>
                    <a:pt x="1113" y="108"/>
                  </a:cubicBezTo>
                  <a:cubicBezTo>
                    <a:pt x="1113" y="108"/>
                    <a:pt x="1373" y="551"/>
                    <a:pt x="1113" y="1112"/>
                  </a:cubicBezTo>
                  <a:cubicBezTo>
                    <a:pt x="857" y="1668"/>
                    <a:pt x="0" y="2590"/>
                    <a:pt x="543" y="3009"/>
                  </a:cubicBezTo>
                  <a:cubicBezTo>
                    <a:pt x="655" y="3095"/>
                    <a:pt x="783" y="3136"/>
                    <a:pt x="920" y="3136"/>
                  </a:cubicBezTo>
                  <a:cubicBezTo>
                    <a:pt x="1446" y="3136"/>
                    <a:pt x="2106" y="2531"/>
                    <a:pt x="2512" y="1559"/>
                  </a:cubicBezTo>
                  <a:cubicBezTo>
                    <a:pt x="2926" y="574"/>
                    <a:pt x="2512" y="1"/>
                    <a:pt x="1742" y="1"/>
                  </a:cubicBezTo>
                  <a:close/>
                </a:path>
              </a:pathLst>
            </a:custGeom>
            <a:solidFill>
              <a:srgbClr val="FFB3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11" name="Google Shape;511;p25"/>
            <p:cNvSpPr/>
            <p:nvPr/>
          </p:nvSpPr>
          <p:spPr>
            <a:xfrm flipH="1">
              <a:off x="7027112" y="3205709"/>
              <a:ext cx="116509" cy="124868"/>
            </a:xfrm>
            <a:custGeom>
              <a:avLst/>
              <a:gdLst/>
              <a:ahLst/>
              <a:cxnLst/>
              <a:rect l="l" t="t" r="r" b="b"/>
              <a:pathLst>
                <a:path w="2927" h="3137" extrusionOk="0">
                  <a:moveTo>
                    <a:pt x="1743" y="1"/>
                  </a:moveTo>
                  <a:cubicBezTo>
                    <a:pt x="1552" y="1"/>
                    <a:pt x="1340" y="36"/>
                    <a:pt x="1113" y="108"/>
                  </a:cubicBezTo>
                  <a:cubicBezTo>
                    <a:pt x="1113" y="108"/>
                    <a:pt x="1370" y="551"/>
                    <a:pt x="1113" y="1112"/>
                  </a:cubicBezTo>
                  <a:cubicBezTo>
                    <a:pt x="858" y="1668"/>
                    <a:pt x="1" y="2590"/>
                    <a:pt x="543" y="3009"/>
                  </a:cubicBezTo>
                  <a:cubicBezTo>
                    <a:pt x="655" y="3095"/>
                    <a:pt x="783" y="3136"/>
                    <a:pt x="920" y="3136"/>
                  </a:cubicBezTo>
                  <a:cubicBezTo>
                    <a:pt x="1446" y="3136"/>
                    <a:pt x="2106" y="2531"/>
                    <a:pt x="2513" y="1558"/>
                  </a:cubicBezTo>
                  <a:cubicBezTo>
                    <a:pt x="2926" y="573"/>
                    <a:pt x="2512" y="1"/>
                    <a:pt x="1743" y="1"/>
                  </a:cubicBezTo>
                  <a:close/>
                </a:path>
              </a:pathLst>
            </a:custGeom>
            <a:solidFill>
              <a:srgbClr val="FFB3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12" name="Google Shape;512;p25"/>
            <p:cNvSpPr/>
            <p:nvPr/>
          </p:nvSpPr>
          <p:spPr>
            <a:xfrm flipH="1">
              <a:off x="7060032" y="3173506"/>
              <a:ext cx="116469" cy="124868"/>
            </a:xfrm>
            <a:custGeom>
              <a:avLst/>
              <a:gdLst/>
              <a:ahLst/>
              <a:cxnLst/>
              <a:rect l="l" t="t" r="r" b="b"/>
              <a:pathLst>
                <a:path w="2926" h="3137" extrusionOk="0">
                  <a:moveTo>
                    <a:pt x="1742" y="0"/>
                  </a:moveTo>
                  <a:cubicBezTo>
                    <a:pt x="1552" y="0"/>
                    <a:pt x="1340" y="35"/>
                    <a:pt x="1113" y="108"/>
                  </a:cubicBezTo>
                  <a:cubicBezTo>
                    <a:pt x="1113" y="108"/>
                    <a:pt x="1369" y="552"/>
                    <a:pt x="1113" y="1111"/>
                  </a:cubicBezTo>
                  <a:cubicBezTo>
                    <a:pt x="857" y="1667"/>
                    <a:pt x="0" y="2589"/>
                    <a:pt x="543" y="3009"/>
                  </a:cubicBezTo>
                  <a:cubicBezTo>
                    <a:pt x="655" y="3095"/>
                    <a:pt x="783" y="3136"/>
                    <a:pt x="919" y="3136"/>
                  </a:cubicBezTo>
                  <a:cubicBezTo>
                    <a:pt x="1445" y="3136"/>
                    <a:pt x="2104" y="2531"/>
                    <a:pt x="2513" y="1558"/>
                  </a:cubicBezTo>
                  <a:cubicBezTo>
                    <a:pt x="2926" y="573"/>
                    <a:pt x="2512" y="0"/>
                    <a:pt x="1742" y="0"/>
                  </a:cubicBezTo>
                  <a:close/>
                </a:path>
              </a:pathLst>
            </a:custGeom>
            <a:solidFill>
              <a:srgbClr val="FFB3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13" name="Google Shape;513;p25"/>
            <p:cNvSpPr/>
            <p:nvPr/>
          </p:nvSpPr>
          <p:spPr>
            <a:xfrm flipH="1">
              <a:off x="7559120" y="4528617"/>
              <a:ext cx="259966" cy="238432"/>
            </a:xfrm>
            <a:custGeom>
              <a:avLst/>
              <a:gdLst/>
              <a:ahLst/>
              <a:cxnLst/>
              <a:rect l="l" t="t" r="r" b="b"/>
              <a:pathLst>
                <a:path w="6531" h="5990" extrusionOk="0">
                  <a:moveTo>
                    <a:pt x="3341" y="1"/>
                  </a:moveTo>
                  <a:cubicBezTo>
                    <a:pt x="2593" y="1"/>
                    <a:pt x="1649" y="259"/>
                    <a:pt x="1649" y="259"/>
                  </a:cubicBezTo>
                  <a:cubicBezTo>
                    <a:pt x="520" y="477"/>
                    <a:pt x="676" y="771"/>
                    <a:pt x="676" y="1819"/>
                  </a:cubicBezTo>
                  <a:cubicBezTo>
                    <a:pt x="676" y="2867"/>
                    <a:pt x="151" y="4451"/>
                    <a:pt x="76" y="5158"/>
                  </a:cubicBezTo>
                  <a:cubicBezTo>
                    <a:pt x="0" y="5864"/>
                    <a:pt x="977" y="5990"/>
                    <a:pt x="977" y="5990"/>
                  </a:cubicBezTo>
                  <a:lnTo>
                    <a:pt x="6531" y="5024"/>
                  </a:lnTo>
                  <a:cubicBezTo>
                    <a:pt x="6398" y="4058"/>
                    <a:pt x="4967" y="2283"/>
                    <a:pt x="4561" y="1655"/>
                  </a:cubicBezTo>
                  <a:cubicBezTo>
                    <a:pt x="4155" y="1024"/>
                    <a:pt x="4643" y="430"/>
                    <a:pt x="3994" y="112"/>
                  </a:cubicBezTo>
                  <a:cubicBezTo>
                    <a:pt x="3829" y="31"/>
                    <a:pt x="3596" y="1"/>
                    <a:pt x="3341" y="1"/>
                  </a:cubicBezTo>
                  <a:close/>
                </a:path>
              </a:pathLst>
            </a:custGeom>
            <a:solidFill>
              <a:srgbClr val="80AF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14" name="Google Shape;514;p25"/>
            <p:cNvSpPr/>
            <p:nvPr/>
          </p:nvSpPr>
          <p:spPr>
            <a:xfrm flipH="1">
              <a:off x="7638051" y="4596885"/>
              <a:ext cx="92308" cy="28898"/>
            </a:xfrm>
            <a:custGeom>
              <a:avLst/>
              <a:gdLst/>
              <a:ahLst/>
              <a:cxnLst/>
              <a:rect l="l" t="t" r="r" b="b"/>
              <a:pathLst>
                <a:path w="2319" h="726" extrusionOk="0">
                  <a:moveTo>
                    <a:pt x="1413" y="1"/>
                  </a:moveTo>
                  <a:cubicBezTo>
                    <a:pt x="1084" y="1"/>
                    <a:pt x="659" y="69"/>
                    <a:pt x="164" y="302"/>
                  </a:cubicBezTo>
                  <a:cubicBezTo>
                    <a:pt x="48" y="356"/>
                    <a:pt x="0" y="490"/>
                    <a:pt x="55" y="599"/>
                  </a:cubicBezTo>
                  <a:cubicBezTo>
                    <a:pt x="96" y="681"/>
                    <a:pt x="178" y="725"/>
                    <a:pt x="263" y="725"/>
                  </a:cubicBezTo>
                  <a:cubicBezTo>
                    <a:pt x="294" y="725"/>
                    <a:pt x="328" y="719"/>
                    <a:pt x="363" y="705"/>
                  </a:cubicBezTo>
                  <a:cubicBezTo>
                    <a:pt x="792" y="503"/>
                    <a:pt x="1150" y="446"/>
                    <a:pt x="1418" y="446"/>
                  </a:cubicBezTo>
                  <a:cubicBezTo>
                    <a:pt x="1749" y="446"/>
                    <a:pt x="1941" y="533"/>
                    <a:pt x="1957" y="541"/>
                  </a:cubicBezTo>
                  <a:cubicBezTo>
                    <a:pt x="1990" y="557"/>
                    <a:pt x="2024" y="564"/>
                    <a:pt x="2059" y="564"/>
                  </a:cubicBezTo>
                  <a:cubicBezTo>
                    <a:pt x="2142" y="564"/>
                    <a:pt x="2222" y="519"/>
                    <a:pt x="2260" y="442"/>
                  </a:cubicBezTo>
                  <a:cubicBezTo>
                    <a:pt x="2318" y="333"/>
                    <a:pt x="2274" y="196"/>
                    <a:pt x="2162" y="142"/>
                  </a:cubicBezTo>
                  <a:cubicBezTo>
                    <a:pt x="2142" y="132"/>
                    <a:pt x="1869" y="1"/>
                    <a:pt x="1413" y="1"/>
                  </a:cubicBezTo>
                  <a:close/>
                </a:path>
              </a:pathLst>
            </a:custGeom>
            <a:solidFill>
              <a:srgbClr val="E8EEE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15" name="Google Shape;515;p25"/>
            <p:cNvSpPr/>
            <p:nvPr/>
          </p:nvSpPr>
          <p:spPr>
            <a:xfrm flipH="1">
              <a:off x="7646212" y="4574474"/>
              <a:ext cx="92308" cy="28898"/>
            </a:xfrm>
            <a:custGeom>
              <a:avLst/>
              <a:gdLst/>
              <a:ahLst/>
              <a:cxnLst/>
              <a:rect l="l" t="t" r="r" b="b"/>
              <a:pathLst>
                <a:path w="2319" h="726" extrusionOk="0">
                  <a:moveTo>
                    <a:pt x="1415" y="1"/>
                  </a:moveTo>
                  <a:cubicBezTo>
                    <a:pt x="1085" y="1"/>
                    <a:pt x="660" y="69"/>
                    <a:pt x="164" y="302"/>
                  </a:cubicBezTo>
                  <a:cubicBezTo>
                    <a:pt x="52" y="357"/>
                    <a:pt x="1" y="489"/>
                    <a:pt x="56" y="598"/>
                  </a:cubicBezTo>
                  <a:cubicBezTo>
                    <a:pt x="96" y="680"/>
                    <a:pt x="178" y="725"/>
                    <a:pt x="264" y="725"/>
                  </a:cubicBezTo>
                  <a:cubicBezTo>
                    <a:pt x="298" y="725"/>
                    <a:pt x="328" y="718"/>
                    <a:pt x="363" y="705"/>
                  </a:cubicBezTo>
                  <a:cubicBezTo>
                    <a:pt x="792" y="503"/>
                    <a:pt x="1150" y="446"/>
                    <a:pt x="1418" y="446"/>
                  </a:cubicBezTo>
                  <a:cubicBezTo>
                    <a:pt x="1749" y="446"/>
                    <a:pt x="1942" y="533"/>
                    <a:pt x="1957" y="541"/>
                  </a:cubicBezTo>
                  <a:cubicBezTo>
                    <a:pt x="1989" y="557"/>
                    <a:pt x="2024" y="564"/>
                    <a:pt x="2058" y="564"/>
                  </a:cubicBezTo>
                  <a:cubicBezTo>
                    <a:pt x="2142" y="564"/>
                    <a:pt x="2223" y="519"/>
                    <a:pt x="2264" y="442"/>
                  </a:cubicBezTo>
                  <a:cubicBezTo>
                    <a:pt x="2318" y="332"/>
                    <a:pt x="2274" y="199"/>
                    <a:pt x="2162" y="141"/>
                  </a:cubicBezTo>
                  <a:cubicBezTo>
                    <a:pt x="2142" y="131"/>
                    <a:pt x="1870" y="1"/>
                    <a:pt x="1415" y="1"/>
                  </a:cubicBezTo>
                  <a:close/>
                </a:path>
              </a:pathLst>
            </a:custGeom>
            <a:solidFill>
              <a:srgbClr val="E8EEE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16" name="Google Shape;516;p25"/>
            <p:cNvSpPr/>
            <p:nvPr/>
          </p:nvSpPr>
          <p:spPr>
            <a:xfrm flipH="1">
              <a:off x="7553666" y="4638760"/>
              <a:ext cx="226570" cy="128292"/>
            </a:xfrm>
            <a:custGeom>
              <a:avLst/>
              <a:gdLst/>
              <a:ahLst/>
              <a:cxnLst/>
              <a:rect l="l" t="t" r="r" b="b"/>
              <a:pathLst>
                <a:path w="5692" h="3223" extrusionOk="0">
                  <a:moveTo>
                    <a:pt x="2906" y="0"/>
                  </a:moveTo>
                  <a:cubicBezTo>
                    <a:pt x="2885" y="0"/>
                    <a:pt x="2865" y="0"/>
                    <a:pt x="2844" y="1"/>
                  </a:cubicBezTo>
                  <a:cubicBezTo>
                    <a:pt x="1" y="52"/>
                    <a:pt x="1" y="3223"/>
                    <a:pt x="1" y="3223"/>
                  </a:cubicBezTo>
                  <a:lnTo>
                    <a:pt x="5691" y="3223"/>
                  </a:lnTo>
                  <a:cubicBezTo>
                    <a:pt x="5691" y="3223"/>
                    <a:pt x="5691" y="0"/>
                    <a:pt x="2906" y="0"/>
                  </a:cubicBezTo>
                  <a:close/>
                </a:path>
              </a:pathLst>
            </a:custGeom>
            <a:solidFill>
              <a:srgbClr val="E8EEE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17" name="Google Shape;517;p25"/>
            <p:cNvSpPr/>
            <p:nvPr/>
          </p:nvSpPr>
          <p:spPr>
            <a:xfrm flipH="1">
              <a:off x="7545268" y="4746634"/>
              <a:ext cx="278157" cy="50473"/>
            </a:xfrm>
            <a:custGeom>
              <a:avLst/>
              <a:gdLst/>
              <a:ahLst/>
              <a:cxnLst/>
              <a:rect l="l" t="t" r="r" b="b"/>
              <a:pathLst>
                <a:path w="6988" h="1268" extrusionOk="0">
                  <a:moveTo>
                    <a:pt x="27" y="1"/>
                  </a:moveTo>
                  <a:cubicBezTo>
                    <a:pt x="14" y="1"/>
                    <a:pt x="0" y="15"/>
                    <a:pt x="0" y="32"/>
                  </a:cubicBezTo>
                  <a:lnTo>
                    <a:pt x="0" y="1240"/>
                  </a:lnTo>
                  <a:cubicBezTo>
                    <a:pt x="0" y="1258"/>
                    <a:pt x="14" y="1268"/>
                    <a:pt x="27" y="1268"/>
                  </a:cubicBezTo>
                  <a:lnTo>
                    <a:pt x="6961" y="1268"/>
                  </a:lnTo>
                  <a:cubicBezTo>
                    <a:pt x="6974" y="1268"/>
                    <a:pt x="6988" y="1258"/>
                    <a:pt x="6988" y="1240"/>
                  </a:cubicBezTo>
                  <a:lnTo>
                    <a:pt x="6988" y="32"/>
                  </a:lnTo>
                  <a:cubicBezTo>
                    <a:pt x="6988" y="15"/>
                    <a:pt x="6974" y="1"/>
                    <a:pt x="6961" y="1"/>
                  </a:cubicBezTo>
                  <a:close/>
                </a:path>
              </a:pathLst>
            </a:custGeom>
            <a:solidFill>
              <a:srgbClr val="E1E5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18" name="Google Shape;518;p25"/>
            <p:cNvSpPr/>
            <p:nvPr/>
          </p:nvSpPr>
          <p:spPr>
            <a:xfrm flipH="1">
              <a:off x="8353164" y="1619126"/>
              <a:ext cx="147239" cy="127257"/>
            </a:xfrm>
            <a:custGeom>
              <a:avLst/>
              <a:gdLst/>
              <a:ahLst/>
              <a:cxnLst/>
              <a:rect l="l" t="t" r="r" b="b"/>
              <a:pathLst>
                <a:path w="3699" h="3197" extrusionOk="0">
                  <a:moveTo>
                    <a:pt x="3164" y="1"/>
                  </a:moveTo>
                  <a:cubicBezTo>
                    <a:pt x="3114" y="1"/>
                    <a:pt x="3061" y="12"/>
                    <a:pt x="3008" y="36"/>
                  </a:cubicBezTo>
                  <a:cubicBezTo>
                    <a:pt x="1786" y="607"/>
                    <a:pt x="792" y="1528"/>
                    <a:pt x="144" y="2693"/>
                  </a:cubicBezTo>
                  <a:cubicBezTo>
                    <a:pt x="0" y="2954"/>
                    <a:pt x="237" y="3196"/>
                    <a:pt x="467" y="3196"/>
                  </a:cubicBezTo>
                  <a:cubicBezTo>
                    <a:pt x="571" y="3196"/>
                    <a:pt x="673" y="3147"/>
                    <a:pt x="738" y="3030"/>
                  </a:cubicBezTo>
                  <a:cubicBezTo>
                    <a:pt x="1336" y="1958"/>
                    <a:pt x="2226" y="1139"/>
                    <a:pt x="3353" y="613"/>
                  </a:cubicBezTo>
                  <a:cubicBezTo>
                    <a:pt x="3698" y="454"/>
                    <a:pt x="3484" y="1"/>
                    <a:pt x="3164" y="1"/>
                  </a:cubicBezTo>
                  <a:close/>
                </a:path>
              </a:pathLst>
            </a:custGeom>
            <a:solidFill>
              <a:srgbClr val="FF7A2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19" name="Google Shape;519;p25"/>
            <p:cNvSpPr/>
            <p:nvPr/>
          </p:nvSpPr>
          <p:spPr>
            <a:xfrm flipH="1">
              <a:off x="8304161" y="1597989"/>
              <a:ext cx="35227" cy="26669"/>
            </a:xfrm>
            <a:custGeom>
              <a:avLst/>
              <a:gdLst/>
              <a:ahLst/>
              <a:cxnLst/>
              <a:rect l="l" t="t" r="r" b="b"/>
              <a:pathLst>
                <a:path w="885" h="670" extrusionOk="0">
                  <a:moveTo>
                    <a:pt x="441" y="1"/>
                  </a:moveTo>
                  <a:cubicBezTo>
                    <a:pt x="1" y="1"/>
                    <a:pt x="1" y="670"/>
                    <a:pt x="441" y="670"/>
                  </a:cubicBezTo>
                  <a:cubicBezTo>
                    <a:pt x="881" y="670"/>
                    <a:pt x="885" y="1"/>
                    <a:pt x="441" y="1"/>
                  </a:cubicBezTo>
                  <a:close/>
                </a:path>
              </a:pathLst>
            </a:custGeom>
            <a:solidFill>
              <a:srgbClr val="FF7A2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0" name="Google Shape;520;p25"/>
            <p:cNvSpPr/>
            <p:nvPr/>
          </p:nvSpPr>
          <p:spPr>
            <a:xfrm flipH="1">
              <a:off x="7094404" y="1931204"/>
              <a:ext cx="1082059" cy="831646"/>
            </a:xfrm>
            <a:custGeom>
              <a:avLst/>
              <a:gdLst/>
              <a:ahLst/>
              <a:cxnLst/>
              <a:rect l="l" t="t" r="r" b="b"/>
              <a:pathLst>
                <a:path w="27184" h="20893" extrusionOk="0">
                  <a:moveTo>
                    <a:pt x="12803" y="1"/>
                  </a:moveTo>
                  <a:cubicBezTo>
                    <a:pt x="11890" y="1"/>
                    <a:pt x="10899" y="184"/>
                    <a:pt x="9883" y="717"/>
                  </a:cubicBezTo>
                  <a:cubicBezTo>
                    <a:pt x="6620" y="2428"/>
                    <a:pt x="6380" y="8889"/>
                    <a:pt x="7480" y="11640"/>
                  </a:cubicBezTo>
                  <a:cubicBezTo>
                    <a:pt x="8379" y="13898"/>
                    <a:pt x="8253" y="15016"/>
                    <a:pt x="7711" y="15016"/>
                  </a:cubicBezTo>
                  <a:cubicBezTo>
                    <a:pt x="7592" y="15016"/>
                    <a:pt x="7454" y="14962"/>
                    <a:pt x="7302" y="14856"/>
                  </a:cubicBezTo>
                  <a:cubicBezTo>
                    <a:pt x="6545" y="14326"/>
                    <a:pt x="5105" y="13223"/>
                    <a:pt x="3715" y="13223"/>
                  </a:cubicBezTo>
                  <a:cubicBezTo>
                    <a:pt x="2867" y="13223"/>
                    <a:pt x="2038" y="13634"/>
                    <a:pt x="1393" y="14835"/>
                  </a:cubicBezTo>
                  <a:cubicBezTo>
                    <a:pt x="1" y="17434"/>
                    <a:pt x="2926" y="18997"/>
                    <a:pt x="6045" y="18997"/>
                  </a:cubicBezTo>
                  <a:cubicBezTo>
                    <a:pt x="6633" y="18997"/>
                    <a:pt x="7229" y="18941"/>
                    <a:pt x="7804" y="18826"/>
                  </a:cubicBezTo>
                  <a:cubicBezTo>
                    <a:pt x="8501" y="18687"/>
                    <a:pt x="9062" y="18630"/>
                    <a:pt x="9515" y="18630"/>
                  </a:cubicBezTo>
                  <a:cubicBezTo>
                    <a:pt x="11415" y="18630"/>
                    <a:pt x="11395" y="19630"/>
                    <a:pt x="11395" y="19724"/>
                  </a:cubicBezTo>
                  <a:cubicBezTo>
                    <a:pt x="11395" y="19829"/>
                    <a:pt x="11205" y="20892"/>
                    <a:pt x="13721" y="20892"/>
                  </a:cubicBezTo>
                  <a:cubicBezTo>
                    <a:pt x="14000" y="20892"/>
                    <a:pt x="14312" y="20879"/>
                    <a:pt x="14662" y="20850"/>
                  </a:cubicBezTo>
                  <a:cubicBezTo>
                    <a:pt x="18165" y="20564"/>
                    <a:pt x="17834" y="19349"/>
                    <a:pt x="17834" y="19349"/>
                  </a:cubicBezTo>
                  <a:cubicBezTo>
                    <a:pt x="17834" y="19349"/>
                    <a:pt x="21841" y="18915"/>
                    <a:pt x="23650" y="17727"/>
                  </a:cubicBezTo>
                  <a:cubicBezTo>
                    <a:pt x="25459" y="16539"/>
                    <a:pt x="27183" y="14249"/>
                    <a:pt x="26767" y="11033"/>
                  </a:cubicBezTo>
                  <a:cubicBezTo>
                    <a:pt x="26350" y="7817"/>
                    <a:pt x="26350" y="2223"/>
                    <a:pt x="23118" y="775"/>
                  </a:cubicBezTo>
                  <a:cubicBezTo>
                    <a:pt x="22118" y="327"/>
                    <a:pt x="21267" y="173"/>
                    <a:pt x="20539" y="173"/>
                  </a:cubicBezTo>
                  <a:cubicBezTo>
                    <a:pt x="19736" y="173"/>
                    <a:pt x="19082" y="360"/>
                    <a:pt x="18540" y="546"/>
                  </a:cubicBezTo>
                  <a:cubicBezTo>
                    <a:pt x="17997" y="733"/>
                    <a:pt x="17569" y="919"/>
                    <a:pt x="17209" y="919"/>
                  </a:cubicBezTo>
                  <a:cubicBezTo>
                    <a:pt x="17200" y="919"/>
                    <a:pt x="17191" y="919"/>
                    <a:pt x="17182" y="918"/>
                  </a:cubicBezTo>
                  <a:cubicBezTo>
                    <a:pt x="16467" y="900"/>
                    <a:pt x="14823" y="1"/>
                    <a:pt x="12803" y="1"/>
                  </a:cubicBezTo>
                  <a:close/>
                </a:path>
              </a:pathLst>
            </a:custGeom>
            <a:solidFill>
              <a:srgbClr val="FFB3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1" name="Google Shape;521;p25"/>
            <p:cNvSpPr/>
            <p:nvPr/>
          </p:nvSpPr>
          <p:spPr>
            <a:xfrm flipH="1">
              <a:off x="7899656" y="2527377"/>
              <a:ext cx="138203" cy="87054"/>
            </a:xfrm>
            <a:custGeom>
              <a:avLst/>
              <a:gdLst/>
              <a:ahLst/>
              <a:cxnLst/>
              <a:rect l="l" t="t" r="r" b="b"/>
              <a:pathLst>
                <a:path w="3472" h="2187" extrusionOk="0">
                  <a:moveTo>
                    <a:pt x="1826" y="1"/>
                  </a:moveTo>
                  <a:cubicBezTo>
                    <a:pt x="1618" y="1"/>
                    <a:pt x="1438" y="34"/>
                    <a:pt x="1301" y="71"/>
                  </a:cubicBezTo>
                  <a:cubicBezTo>
                    <a:pt x="670" y="244"/>
                    <a:pt x="141" y="719"/>
                    <a:pt x="18" y="1227"/>
                  </a:cubicBezTo>
                  <a:cubicBezTo>
                    <a:pt x="1" y="1285"/>
                    <a:pt x="42" y="1347"/>
                    <a:pt x="103" y="1361"/>
                  </a:cubicBezTo>
                  <a:cubicBezTo>
                    <a:pt x="111" y="1363"/>
                    <a:pt x="120" y="1364"/>
                    <a:pt x="128" y="1364"/>
                  </a:cubicBezTo>
                  <a:cubicBezTo>
                    <a:pt x="180" y="1364"/>
                    <a:pt x="228" y="1329"/>
                    <a:pt x="240" y="1279"/>
                  </a:cubicBezTo>
                  <a:cubicBezTo>
                    <a:pt x="345" y="846"/>
                    <a:pt x="806" y="439"/>
                    <a:pt x="1362" y="285"/>
                  </a:cubicBezTo>
                  <a:cubicBezTo>
                    <a:pt x="1482" y="253"/>
                    <a:pt x="1640" y="225"/>
                    <a:pt x="1822" y="225"/>
                  </a:cubicBezTo>
                  <a:cubicBezTo>
                    <a:pt x="2125" y="225"/>
                    <a:pt x="2495" y="305"/>
                    <a:pt x="2865" y="583"/>
                  </a:cubicBezTo>
                  <a:cubicBezTo>
                    <a:pt x="2520" y="589"/>
                    <a:pt x="1973" y="651"/>
                    <a:pt x="1666" y="934"/>
                  </a:cubicBezTo>
                  <a:cubicBezTo>
                    <a:pt x="1506" y="1087"/>
                    <a:pt x="1431" y="1279"/>
                    <a:pt x="1441" y="1511"/>
                  </a:cubicBezTo>
                  <a:cubicBezTo>
                    <a:pt x="1451" y="1788"/>
                    <a:pt x="1551" y="1982"/>
                    <a:pt x="1735" y="2095"/>
                  </a:cubicBezTo>
                  <a:cubicBezTo>
                    <a:pt x="1850" y="2163"/>
                    <a:pt x="1987" y="2187"/>
                    <a:pt x="2120" y="2187"/>
                  </a:cubicBezTo>
                  <a:cubicBezTo>
                    <a:pt x="2431" y="2187"/>
                    <a:pt x="2728" y="2057"/>
                    <a:pt x="2745" y="2050"/>
                  </a:cubicBezTo>
                  <a:cubicBezTo>
                    <a:pt x="2803" y="2023"/>
                    <a:pt x="2830" y="1958"/>
                    <a:pt x="2803" y="1900"/>
                  </a:cubicBezTo>
                  <a:cubicBezTo>
                    <a:pt x="2783" y="1859"/>
                    <a:pt x="2740" y="1836"/>
                    <a:pt x="2697" y="1836"/>
                  </a:cubicBezTo>
                  <a:cubicBezTo>
                    <a:pt x="2682" y="1836"/>
                    <a:pt x="2667" y="1839"/>
                    <a:pt x="2653" y="1845"/>
                  </a:cubicBezTo>
                  <a:cubicBezTo>
                    <a:pt x="2555" y="1887"/>
                    <a:pt x="2326" y="1964"/>
                    <a:pt x="2117" y="1964"/>
                  </a:cubicBezTo>
                  <a:cubicBezTo>
                    <a:pt x="2020" y="1964"/>
                    <a:pt x="1927" y="1948"/>
                    <a:pt x="1854" y="1903"/>
                  </a:cubicBezTo>
                  <a:cubicBezTo>
                    <a:pt x="1742" y="1835"/>
                    <a:pt x="1677" y="1698"/>
                    <a:pt x="1666" y="1501"/>
                  </a:cubicBezTo>
                  <a:cubicBezTo>
                    <a:pt x="1660" y="1333"/>
                    <a:pt x="1710" y="1204"/>
                    <a:pt x="1827" y="1098"/>
                  </a:cubicBezTo>
                  <a:cubicBezTo>
                    <a:pt x="2096" y="845"/>
                    <a:pt x="2635" y="807"/>
                    <a:pt x="2940" y="807"/>
                  </a:cubicBezTo>
                  <a:cubicBezTo>
                    <a:pt x="3073" y="807"/>
                    <a:pt x="3162" y="814"/>
                    <a:pt x="3165" y="814"/>
                  </a:cubicBezTo>
                  <a:lnTo>
                    <a:pt x="3472" y="841"/>
                  </a:lnTo>
                  <a:lnTo>
                    <a:pt x="3257" y="627"/>
                  </a:lnTo>
                  <a:cubicBezTo>
                    <a:pt x="2759" y="132"/>
                    <a:pt x="2239" y="1"/>
                    <a:pt x="1826" y="1"/>
                  </a:cubicBezTo>
                  <a:close/>
                </a:path>
              </a:pathLst>
            </a:custGeom>
            <a:solidFill>
              <a:srgbClr val="DD837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2" name="Google Shape;522;p25"/>
            <p:cNvSpPr/>
            <p:nvPr/>
          </p:nvSpPr>
          <p:spPr>
            <a:xfrm flipH="1">
              <a:off x="7496345" y="2186957"/>
              <a:ext cx="206190" cy="148592"/>
            </a:xfrm>
            <a:custGeom>
              <a:avLst/>
              <a:gdLst/>
              <a:ahLst/>
              <a:cxnLst/>
              <a:rect l="l" t="t" r="r" b="b"/>
              <a:pathLst>
                <a:path w="5180" h="3733" extrusionOk="0">
                  <a:moveTo>
                    <a:pt x="3686" y="0"/>
                  </a:moveTo>
                  <a:cubicBezTo>
                    <a:pt x="2638" y="0"/>
                    <a:pt x="2201" y="1538"/>
                    <a:pt x="1346" y="2215"/>
                  </a:cubicBezTo>
                  <a:cubicBezTo>
                    <a:pt x="357" y="2997"/>
                    <a:pt x="278" y="2580"/>
                    <a:pt x="141" y="2839"/>
                  </a:cubicBezTo>
                  <a:cubicBezTo>
                    <a:pt x="1" y="3118"/>
                    <a:pt x="474" y="3733"/>
                    <a:pt x="1391" y="3733"/>
                  </a:cubicBezTo>
                  <a:cubicBezTo>
                    <a:pt x="1788" y="3733"/>
                    <a:pt x="2268" y="3618"/>
                    <a:pt x="2818" y="3310"/>
                  </a:cubicBezTo>
                  <a:cubicBezTo>
                    <a:pt x="4637" y="2294"/>
                    <a:pt x="5180" y="532"/>
                    <a:pt x="4234" y="126"/>
                  </a:cubicBezTo>
                  <a:cubicBezTo>
                    <a:pt x="4033" y="39"/>
                    <a:pt x="3852" y="0"/>
                    <a:pt x="3686" y="0"/>
                  </a:cubicBezTo>
                  <a:close/>
                </a:path>
              </a:pathLst>
            </a:custGeom>
            <a:solidFill>
              <a:srgbClr val="4D372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3" name="Google Shape;523;p25"/>
            <p:cNvSpPr/>
            <p:nvPr/>
          </p:nvSpPr>
          <p:spPr>
            <a:xfrm flipH="1">
              <a:off x="7518594" y="2417950"/>
              <a:ext cx="107951" cy="19584"/>
            </a:xfrm>
            <a:custGeom>
              <a:avLst/>
              <a:gdLst/>
              <a:ahLst/>
              <a:cxnLst/>
              <a:rect l="l" t="t" r="r" b="b"/>
              <a:pathLst>
                <a:path w="2712" h="492" extrusionOk="0">
                  <a:moveTo>
                    <a:pt x="735" y="1"/>
                  </a:moveTo>
                  <a:cubicBezTo>
                    <a:pt x="386" y="1"/>
                    <a:pt x="135" y="19"/>
                    <a:pt x="110" y="20"/>
                  </a:cubicBezTo>
                  <a:cubicBezTo>
                    <a:pt x="45" y="27"/>
                    <a:pt x="0" y="82"/>
                    <a:pt x="4" y="143"/>
                  </a:cubicBezTo>
                  <a:cubicBezTo>
                    <a:pt x="11" y="202"/>
                    <a:pt x="62" y="246"/>
                    <a:pt x="121" y="246"/>
                  </a:cubicBezTo>
                  <a:cubicBezTo>
                    <a:pt x="123" y="246"/>
                    <a:pt x="125" y="245"/>
                    <a:pt x="127" y="245"/>
                  </a:cubicBezTo>
                  <a:cubicBezTo>
                    <a:pt x="134" y="244"/>
                    <a:pt x="388" y="225"/>
                    <a:pt x="744" y="225"/>
                  </a:cubicBezTo>
                  <a:cubicBezTo>
                    <a:pt x="1277" y="225"/>
                    <a:pt x="2038" y="268"/>
                    <a:pt x="2537" y="481"/>
                  </a:cubicBezTo>
                  <a:cubicBezTo>
                    <a:pt x="2551" y="488"/>
                    <a:pt x="2568" y="491"/>
                    <a:pt x="2581" y="491"/>
                  </a:cubicBezTo>
                  <a:cubicBezTo>
                    <a:pt x="2626" y="491"/>
                    <a:pt x="2670" y="467"/>
                    <a:pt x="2687" y="423"/>
                  </a:cubicBezTo>
                  <a:cubicBezTo>
                    <a:pt x="2711" y="368"/>
                    <a:pt x="2687" y="304"/>
                    <a:pt x="2629" y="277"/>
                  </a:cubicBezTo>
                  <a:cubicBezTo>
                    <a:pt x="2085" y="46"/>
                    <a:pt x="1287" y="1"/>
                    <a:pt x="735" y="1"/>
                  </a:cubicBezTo>
                  <a:close/>
                </a:path>
              </a:pathLst>
            </a:custGeom>
            <a:solidFill>
              <a:srgbClr val="DD837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4" name="Google Shape;524;p25"/>
            <p:cNvSpPr/>
            <p:nvPr/>
          </p:nvSpPr>
          <p:spPr>
            <a:xfrm flipH="1">
              <a:off x="7209899" y="2362342"/>
              <a:ext cx="60225" cy="19465"/>
            </a:xfrm>
            <a:custGeom>
              <a:avLst/>
              <a:gdLst/>
              <a:ahLst/>
              <a:cxnLst/>
              <a:rect l="l" t="t" r="r" b="b"/>
              <a:pathLst>
                <a:path w="1513" h="489" extrusionOk="0">
                  <a:moveTo>
                    <a:pt x="1384" y="1"/>
                  </a:moveTo>
                  <a:cubicBezTo>
                    <a:pt x="1348" y="1"/>
                    <a:pt x="1313" y="16"/>
                    <a:pt x="1291" y="45"/>
                  </a:cubicBezTo>
                  <a:cubicBezTo>
                    <a:pt x="1199" y="168"/>
                    <a:pt x="1082" y="240"/>
                    <a:pt x="943" y="256"/>
                  </a:cubicBezTo>
                  <a:cubicBezTo>
                    <a:pt x="913" y="260"/>
                    <a:pt x="884" y="262"/>
                    <a:pt x="854" y="262"/>
                  </a:cubicBezTo>
                  <a:cubicBezTo>
                    <a:pt x="528" y="262"/>
                    <a:pt x="201" y="24"/>
                    <a:pt x="198" y="24"/>
                  </a:cubicBezTo>
                  <a:cubicBezTo>
                    <a:pt x="177" y="9"/>
                    <a:pt x="153" y="2"/>
                    <a:pt x="129" y="2"/>
                  </a:cubicBezTo>
                  <a:cubicBezTo>
                    <a:pt x="94" y="2"/>
                    <a:pt x="60" y="17"/>
                    <a:pt x="38" y="45"/>
                  </a:cubicBezTo>
                  <a:cubicBezTo>
                    <a:pt x="1" y="92"/>
                    <a:pt x="11" y="164"/>
                    <a:pt x="58" y="202"/>
                  </a:cubicBezTo>
                  <a:cubicBezTo>
                    <a:pt x="75" y="212"/>
                    <a:pt x="451" y="489"/>
                    <a:pt x="857" y="489"/>
                  </a:cubicBezTo>
                  <a:cubicBezTo>
                    <a:pt x="895" y="489"/>
                    <a:pt x="936" y="486"/>
                    <a:pt x="973" y="478"/>
                  </a:cubicBezTo>
                  <a:cubicBezTo>
                    <a:pt x="1175" y="451"/>
                    <a:pt x="1345" y="349"/>
                    <a:pt x="1475" y="178"/>
                  </a:cubicBezTo>
                  <a:cubicBezTo>
                    <a:pt x="1512" y="130"/>
                    <a:pt x="1502" y="59"/>
                    <a:pt x="1451" y="21"/>
                  </a:cubicBezTo>
                  <a:cubicBezTo>
                    <a:pt x="1431" y="7"/>
                    <a:pt x="1407" y="1"/>
                    <a:pt x="1384" y="1"/>
                  </a:cubicBezTo>
                  <a:close/>
                </a:path>
              </a:pathLst>
            </a:custGeom>
            <a:solidFill>
              <a:srgbClr val="DD837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5" name="Google Shape;525;p25"/>
            <p:cNvSpPr/>
            <p:nvPr/>
          </p:nvSpPr>
          <p:spPr>
            <a:xfrm flipH="1">
              <a:off x="7408292" y="2476027"/>
              <a:ext cx="72047" cy="43825"/>
            </a:xfrm>
            <a:custGeom>
              <a:avLst/>
              <a:gdLst/>
              <a:ahLst/>
              <a:cxnLst/>
              <a:rect l="l" t="t" r="r" b="b"/>
              <a:pathLst>
                <a:path w="1810" h="1101" extrusionOk="0">
                  <a:moveTo>
                    <a:pt x="152" y="1"/>
                  </a:moveTo>
                  <a:cubicBezTo>
                    <a:pt x="93" y="1"/>
                    <a:pt x="45" y="43"/>
                    <a:pt x="42" y="100"/>
                  </a:cubicBezTo>
                  <a:cubicBezTo>
                    <a:pt x="38" y="118"/>
                    <a:pt x="1" y="527"/>
                    <a:pt x="321" y="821"/>
                  </a:cubicBezTo>
                  <a:cubicBezTo>
                    <a:pt x="526" y="1009"/>
                    <a:pt x="823" y="1101"/>
                    <a:pt x="1209" y="1101"/>
                  </a:cubicBezTo>
                  <a:cubicBezTo>
                    <a:pt x="1362" y="1101"/>
                    <a:pt x="1526" y="1087"/>
                    <a:pt x="1707" y="1057"/>
                  </a:cubicBezTo>
                  <a:cubicBezTo>
                    <a:pt x="1769" y="1046"/>
                    <a:pt x="1810" y="989"/>
                    <a:pt x="1800" y="930"/>
                  </a:cubicBezTo>
                  <a:cubicBezTo>
                    <a:pt x="1790" y="876"/>
                    <a:pt x="1744" y="836"/>
                    <a:pt x="1691" y="836"/>
                  </a:cubicBezTo>
                  <a:cubicBezTo>
                    <a:pt x="1684" y="836"/>
                    <a:pt x="1677" y="836"/>
                    <a:pt x="1670" y="838"/>
                  </a:cubicBezTo>
                  <a:cubicBezTo>
                    <a:pt x="1501" y="865"/>
                    <a:pt x="1346" y="878"/>
                    <a:pt x="1207" y="878"/>
                  </a:cubicBezTo>
                  <a:cubicBezTo>
                    <a:pt x="884" y="878"/>
                    <a:pt x="641" y="806"/>
                    <a:pt x="482" y="661"/>
                  </a:cubicBezTo>
                  <a:cubicBezTo>
                    <a:pt x="243" y="442"/>
                    <a:pt x="267" y="128"/>
                    <a:pt x="267" y="124"/>
                  </a:cubicBezTo>
                  <a:cubicBezTo>
                    <a:pt x="274" y="63"/>
                    <a:pt x="229" y="9"/>
                    <a:pt x="165" y="1"/>
                  </a:cubicBezTo>
                  <a:cubicBezTo>
                    <a:pt x="160" y="1"/>
                    <a:pt x="156" y="1"/>
                    <a:pt x="152" y="1"/>
                  </a:cubicBezTo>
                  <a:close/>
                </a:path>
              </a:pathLst>
            </a:custGeom>
            <a:solidFill>
              <a:srgbClr val="DD837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6" name="Google Shape;526;p25"/>
            <p:cNvSpPr/>
            <p:nvPr/>
          </p:nvSpPr>
          <p:spPr>
            <a:xfrm flipH="1">
              <a:off x="7429229" y="2536652"/>
              <a:ext cx="37098" cy="19903"/>
            </a:xfrm>
            <a:custGeom>
              <a:avLst/>
              <a:gdLst/>
              <a:ahLst/>
              <a:cxnLst/>
              <a:rect l="l" t="t" r="r" b="b"/>
              <a:pathLst>
                <a:path w="932" h="500" extrusionOk="0">
                  <a:moveTo>
                    <a:pt x="128" y="0"/>
                  </a:moveTo>
                  <a:cubicBezTo>
                    <a:pt x="95" y="0"/>
                    <a:pt x="63" y="13"/>
                    <a:pt x="41" y="39"/>
                  </a:cubicBezTo>
                  <a:cubicBezTo>
                    <a:pt x="0" y="87"/>
                    <a:pt x="7" y="155"/>
                    <a:pt x="55" y="196"/>
                  </a:cubicBezTo>
                  <a:cubicBezTo>
                    <a:pt x="92" y="230"/>
                    <a:pt x="420" y="499"/>
                    <a:pt x="741" y="499"/>
                  </a:cubicBezTo>
                  <a:cubicBezTo>
                    <a:pt x="768" y="499"/>
                    <a:pt x="799" y="496"/>
                    <a:pt x="826" y="493"/>
                  </a:cubicBezTo>
                  <a:cubicBezTo>
                    <a:pt x="887" y="482"/>
                    <a:pt x="932" y="424"/>
                    <a:pt x="919" y="363"/>
                  </a:cubicBezTo>
                  <a:cubicBezTo>
                    <a:pt x="909" y="308"/>
                    <a:pt x="862" y="269"/>
                    <a:pt x="808" y="269"/>
                  </a:cubicBezTo>
                  <a:cubicBezTo>
                    <a:pt x="801" y="269"/>
                    <a:pt x="795" y="270"/>
                    <a:pt x="788" y="271"/>
                  </a:cubicBezTo>
                  <a:cubicBezTo>
                    <a:pt x="772" y="274"/>
                    <a:pt x="756" y="275"/>
                    <a:pt x="739" y="275"/>
                  </a:cubicBezTo>
                  <a:cubicBezTo>
                    <a:pt x="540" y="275"/>
                    <a:pt x="290" y="101"/>
                    <a:pt x="205" y="28"/>
                  </a:cubicBezTo>
                  <a:cubicBezTo>
                    <a:pt x="183" y="10"/>
                    <a:pt x="155" y="0"/>
                    <a:pt x="128" y="0"/>
                  </a:cubicBezTo>
                  <a:close/>
                </a:path>
              </a:pathLst>
            </a:custGeom>
            <a:solidFill>
              <a:srgbClr val="DD837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7" name="Google Shape;527;p25"/>
            <p:cNvSpPr/>
            <p:nvPr/>
          </p:nvSpPr>
          <p:spPr>
            <a:xfrm flipH="1">
              <a:off x="7484922" y="2482874"/>
              <a:ext cx="259568" cy="146801"/>
            </a:xfrm>
            <a:custGeom>
              <a:avLst/>
              <a:gdLst/>
              <a:ahLst/>
              <a:cxnLst/>
              <a:rect l="l" t="t" r="r" b="b"/>
              <a:pathLst>
                <a:path w="6521" h="3688" extrusionOk="0">
                  <a:moveTo>
                    <a:pt x="6084" y="1"/>
                  </a:moveTo>
                  <a:cubicBezTo>
                    <a:pt x="4779" y="182"/>
                    <a:pt x="1277" y="563"/>
                    <a:pt x="448" y="563"/>
                  </a:cubicBezTo>
                  <a:lnTo>
                    <a:pt x="396" y="563"/>
                  </a:lnTo>
                  <a:cubicBezTo>
                    <a:pt x="308" y="560"/>
                    <a:pt x="219" y="554"/>
                    <a:pt x="130" y="540"/>
                  </a:cubicBezTo>
                  <a:cubicBezTo>
                    <a:pt x="45" y="758"/>
                    <a:pt x="1" y="990"/>
                    <a:pt x="1" y="1229"/>
                  </a:cubicBezTo>
                  <a:cubicBezTo>
                    <a:pt x="1" y="2588"/>
                    <a:pt x="1458" y="3687"/>
                    <a:pt x="3261" y="3687"/>
                  </a:cubicBezTo>
                  <a:cubicBezTo>
                    <a:pt x="5060" y="3687"/>
                    <a:pt x="6520" y="2588"/>
                    <a:pt x="6520" y="1229"/>
                  </a:cubicBezTo>
                  <a:cubicBezTo>
                    <a:pt x="6520" y="782"/>
                    <a:pt x="6360" y="362"/>
                    <a:pt x="6084" y="1"/>
                  </a:cubicBezTo>
                  <a:close/>
                </a:path>
              </a:pathLst>
            </a:custGeom>
            <a:solidFill>
              <a:srgbClr val="FFA37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8" name="Google Shape;528;p25"/>
            <p:cNvSpPr/>
            <p:nvPr/>
          </p:nvSpPr>
          <p:spPr>
            <a:xfrm flipH="1">
              <a:off x="7108636" y="2419662"/>
              <a:ext cx="174824" cy="151179"/>
            </a:xfrm>
            <a:custGeom>
              <a:avLst/>
              <a:gdLst/>
              <a:ahLst/>
              <a:cxnLst/>
              <a:rect l="l" t="t" r="r" b="b"/>
              <a:pathLst>
                <a:path w="4392" h="3798" extrusionOk="0">
                  <a:moveTo>
                    <a:pt x="4391" y="1"/>
                  </a:moveTo>
                  <a:cubicBezTo>
                    <a:pt x="3469" y="158"/>
                    <a:pt x="1534" y="496"/>
                    <a:pt x="383" y="571"/>
                  </a:cubicBezTo>
                  <a:cubicBezTo>
                    <a:pt x="86" y="1118"/>
                    <a:pt x="1" y="1718"/>
                    <a:pt x="192" y="2278"/>
                  </a:cubicBezTo>
                  <a:cubicBezTo>
                    <a:pt x="523" y="3230"/>
                    <a:pt x="1568" y="3797"/>
                    <a:pt x="2783" y="3797"/>
                  </a:cubicBezTo>
                  <a:cubicBezTo>
                    <a:pt x="2858" y="3797"/>
                    <a:pt x="2933" y="3793"/>
                    <a:pt x="3008" y="3790"/>
                  </a:cubicBezTo>
                  <a:cubicBezTo>
                    <a:pt x="3773" y="2794"/>
                    <a:pt x="4326" y="1524"/>
                    <a:pt x="4391" y="1"/>
                  </a:cubicBezTo>
                  <a:close/>
                </a:path>
              </a:pathLst>
            </a:custGeom>
            <a:solidFill>
              <a:srgbClr val="FFA37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9" name="Google Shape;529;p25"/>
            <p:cNvSpPr/>
            <p:nvPr/>
          </p:nvSpPr>
          <p:spPr>
            <a:xfrm flipH="1">
              <a:off x="7539810" y="2358600"/>
              <a:ext cx="53339" cy="65201"/>
            </a:xfrm>
            <a:custGeom>
              <a:avLst/>
              <a:gdLst/>
              <a:ahLst/>
              <a:cxnLst/>
              <a:rect l="l" t="t" r="r" b="b"/>
              <a:pathLst>
                <a:path w="1340" h="1638" extrusionOk="0">
                  <a:moveTo>
                    <a:pt x="875" y="1"/>
                  </a:moveTo>
                  <a:cubicBezTo>
                    <a:pt x="814" y="1"/>
                    <a:pt x="746" y="12"/>
                    <a:pt x="670" y="36"/>
                  </a:cubicBezTo>
                  <a:cubicBezTo>
                    <a:pt x="322" y="153"/>
                    <a:pt x="1" y="296"/>
                    <a:pt x="1" y="821"/>
                  </a:cubicBezTo>
                  <a:cubicBezTo>
                    <a:pt x="1" y="1347"/>
                    <a:pt x="302" y="1637"/>
                    <a:pt x="670" y="1637"/>
                  </a:cubicBezTo>
                  <a:cubicBezTo>
                    <a:pt x="1042" y="1637"/>
                    <a:pt x="1340" y="1347"/>
                    <a:pt x="1340" y="821"/>
                  </a:cubicBezTo>
                  <a:cubicBezTo>
                    <a:pt x="1340" y="374"/>
                    <a:pt x="1223" y="1"/>
                    <a:pt x="875" y="1"/>
                  </a:cubicBezTo>
                  <a:close/>
                </a:path>
              </a:pathLst>
            </a:custGeom>
            <a:solidFill>
              <a:srgbClr val="442D1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0" name="Google Shape;530;p25"/>
            <p:cNvSpPr/>
            <p:nvPr/>
          </p:nvSpPr>
          <p:spPr>
            <a:xfrm flipH="1">
              <a:off x="7546178" y="2370741"/>
              <a:ext cx="12857" cy="20579"/>
            </a:xfrm>
            <a:custGeom>
              <a:avLst/>
              <a:gdLst/>
              <a:ahLst/>
              <a:cxnLst/>
              <a:rect l="l" t="t" r="r" b="b"/>
              <a:pathLst>
                <a:path w="323" h="517" extrusionOk="0">
                  <a:moveTo>
                    <a:pt x="161" y="1"/>
                  </a:moveTo>
                  <a:cubicBezTo>
                    <a:pt x="73" y="1"/>
                    <a:pt x="1" y="117"/>
                    <a:pt x="1" y="261"/>
                  </a:cubicBezTo>
                  <a:cubicBezTo>
                    <a:pt x="1" y="401"/>
                    <a:pt x="73" y="516"/>
                    <a:pt x="161" y="516"/>
                  </a:cubicBezTo>
                  <a:cubicBezTo>
                    <a:pt x="250" y="516"/>
                    <a:pt x="322" y="401"/>
                    <a:pt x="322" y="261"/>
                  </a:cubicBezTo>
                  <a:cubicBezTo>
                    <a:pt x="322" y="117"/>
                    <a:pt x="250" y="1"/>
                    <a:pt x="16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1" name="Google Shape;531;p25"/>
            <p:cNvSpPr/>
            <p:nvPr/>
          </p:nvSpPr>
          <p:spPr>
            <a:xfrm flipH="1">
              <a:off x="7211253" y="2258130"/>
              <a:ext cx="67191" cy="95413"/>
            </a:xfrm>
            <a:custGeom>
              <a:avLst/>
              <a:gdLst/>
              <a:ahLst/>
              <a:cxnLst/>
              <a:rect l="l" t="t" r="r" b="b"/>
              <a:pathLst>
                <a:path w="1688" h="2397" extrusionOk="0">
                  <a:moveTo>
                    <a:pt x="998" y="1"/>
                  </a:moveTo>
                  <a:cubicBezTo>
                    <a:pt x="947" y="1"/>
                    <a:pt x="895" y="15"/>
                    <a:pt x="845" y="44"/>
                  </a:cubicBezTo>
                  <a:cubicBezTo>
                    <a:pt x="456" y="273"/>
                    <a:pt x="1" y="744"/>
                    <a:pt x="1" y="1219"/>
                  </a:cubicBezTo>
                  <a:cubicBezTo>
                    <a:pt x="1" y="1871"/>
                    <a:pt x="380" y="2397"/>
                    <a:pt x="845" y="2397"/>
                  </a:cubicBezTo>
                  <a:cubicBezTo>
                    <a:pt x="1308" y="2397"/>
                    <a:pt x="1688" y="1871"/>
                    <a:pt x="1688" y="1219"/>
                  </a:cubicBezTo>
                  <a:cubicBezTo>
                    <a:pt x="1688" y="653"/>
                    <a:pt x="1349" y="1"/>
                    <a:pt x="998" y="1"/>
                  </a:cubicBezTo>
                  <a:close/>
                </a:path>
              </a:pathLst>
            </a:custGeom>
            <a:solidFill>
              <a:srgbClr val="442D1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2" name="Google Shape;532;p25"/>
            <p:cNvSpPr/>
            <p:nvPr/>
          </p:nvSpPr>
          <p:spPr>
            <a:xfrm flipH="1">
              <a:off x="7219810" y="2283008"/>
              <a:ext cx="12817" cy="20539"/>
            </a:xfrm>
            <a:custGeom>
              <a:avLst/>
              <a:gdLst/>
              <a:ahLst/>
              <a:cxnLst/>
              <a:rect l="l" t="t" r="r" b="b"/>
              <a:pathLst>
                <a:path w="322" h="516" extrusionOk="0">
                  <a:moveTo>
                    <a:pt x="161" y="0"/>
                  </a:moveTo>
                  <a:cubicBezTo>
                    <a:pt x="72" y="0"/>
                    <a:pt x="1" y="116"/>
                    <a:pt x="1" y="256"/>
                  </a:cubicBezTo>
                  <a:cubicBezTo>
                    <a:pt x="1" y="399"/>
                    <a:pt x="72" y="516"/>
                    <a:pt x="161" y="516"/>
                  </a:cubicBezTo>
                  <a:cubicBezTo>
                    <a:pt x="250" y="516"/>
                    <a:pt x="321" y="399"/>
                    <a:pt x="321" y="256"/>
                  </a:cubicBezTo>
                  <a:cubicBezTo>
                    <a:pt x="321" y="116"/>
                    <a:pt x="250" y="0"/>
                    <a:pt x="1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3" name="Google Shape;533;p25"/>
            <p:cNvSpPr/>
            <p:nvPr/>
          </p:nvSpPr>
          <p:spPr>
            <a:xfrm flipH="1">
              <a:off x="7128780" y="2024031"/>
              <a:ext cx="287074" cy="154881"/>
            </a:xfrm>
            <a:custGeom>
              <a:avLst/>
              <a:gdLst/>
              <a:ahLst/>
              <a:cxnLst/>
              <a:rect l="l" t="t" r="r" b="b"/>
              <a:pathLst>
                <a:path w="7212" h="3891" extrusionOk="0">
                  <a:moveTo>
                    <a:pt x="2191" y="1"/>
                  </a:moveTo>
                  <a:cubicBezTo>
                    <a:pt x="866" y="1"/>
                    <a:pt x="0" y="539"/>
                    <a:pt x="473" y="1840"/>
                  </a:cubicBezTo>
                  <a:cubicBezTo>
                    <a:pt x="815" y="2771"/>
                    <a:pt x="1907" y="2328"/>
                    <a:pt x="3678" y="2549"/>
                  </a:cubicBezTo>
                  <a:cubicBezTo>
                    <a:pt x="5411" y="2768"/>
                    <a:pt x="5883" y="3891"/>
                    <a:pt x="6227" y="3891"/>
                  </a:cubicBezTo>
                  <a:cubicBezTo>
                    <a:pt x="6265" y="3891"/>
                    <a:pt x="6301" y="3877"/>
                    <a:pt x="6337" y="3847"/>
                  </a:cubicBezTo>
                  <a:cubicBezTo>
                    <a:pt x="6700" y="3546"/>
                    <a:pt x="7212" y="1341"/>
                    <a:pt x="4754" y="488"/>
                  </a:cubicBezTo>
                  <a:cubicBezTo>
                    <a:pt x="3859" y="177"/>
                    <a:pt x="2950" y="1"/>
                    <a:pt x="2191" y="1"/>
                  </a:cubicBezTo>
                  <a:close/>
                </a:path>
              </a:pathLst>
            </a:custGeom>
            <a:solidFill>
              <a:srgbClr val="4D372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4" name="Google Shape;534;p25"/>
            <p:cNvSpPr/>
            <p:nvPr/>
          </p:nvSpPr>
          <p:spPr>
            <a:xfrm flipH="1">
              <a:off x="7541045" y="2349046"/>
              <a:ext cx="125704" cy="46771"/>
            </a:xfrm>
            <a:custGeom>
              <a:avLst/>
              <a:gdLst/>
              <a:ahLst/>
              <a:cxnLst/>
              <a:rect l="l" t="t" r="r" b="b"/>
              <a:pathLst>
                <a:path w="3158" h="1175" extrusionOk="0">
                  <a:moveTo>
                    <a:pt x="3029" y="0"/>
                  </a:moveTo>
                  <a:cubicBezTo>
                    <a:pt x="3016" y="0"/>
                    <a:pt x="3003" y="3"/>
                    <a:pt x="2990" y="7"/>
                  </a:cubicBezTo>
                  <a:lnTo>
                    <a:pt x="93" y="956"/>
                  </a:lnTo>
                  <a:cubicBezTo>
                    <a:pt x="31" y="976"/>
                    <a:pt x="0" y="1041"/>
                    <a:pt x="20" y="1099"/>
                  </a:cubicBezTo>
                  <a:cubicBezTo>
                    <a:pt x="38" y="1143"/>
                    <a:pt x="82" y="1174"/>
                    <a:pt x="129" y="1174"/>
                  </a:cubicBezTo>
                  <a:cubicBezTo>
                    <a:pt x="140" y="1174"/>
                    <a:pt x="154" y="1171"/>
                    <a:pt x="164" y="1168"/>
                  </a:cubicBezTo>
                  <a:lnTo>
                    <a:pt x="3066" y="218"/>
                  </a:lnTo>
                  <a:cubicBezTo>
                    <a:pt x="3124" y="198"/>
                    <a:pt x="3157" y="136"/>
                    <a:pt x="3137" y="75"/>
                  </a:cubicBezTo>
                  <a:cubicBezTo>
                    <a:pt x="3121" y="29"/>
                    <a:pt x="3077" y="0"/>
                    <a:pt x="3029" y="0"/>
                  </a:cubicBezTo>
                  <a:close/>
                </a:path>
              </a:pathLst>
            </a:custGeom>
            <a:solidFill>
              <a:srgbClr val="DD837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5" name="Google Shape;535;p25"/>
            <p:cNvSpPr/>
            <p:nvPr/>
          </p:nvSpPr>
          <p:spPr>
            <a:xfrm flipH="1">
              <a:off x="7231355" y="2253950"/>
              <a:ext cx="67151" cy="72803"/>
            </a:xfrm>
            <a:custGeom>
              <a:avLst/>
              <a:gdLst/>
              <a:ahLst/>
              <a:cxnLst/>
              <a:rect l="l" t="t" r="r" b="b"/>
              <a:pathLst>
                <a:path w="1687" h="1829" extrusionOk="0">
                  <a:moveTo>
                    <a:pt x="1557" y="0"/>
                  </a:moveTo>
                  <a:cubicBezTo>
                    <a:pt x="1535" y="0"/>
                    <a:pt x="1514" y="6"/>
                    <a:pt x="1495" y="17"/>
                  </a:cubicBezTo>
                  <a:cubicBezTo>
                    <a:pt x="1444" y="50"/>
                    <a:pt x="205" y="812"/>
                    <a:pt x="13" y="1693"/>
                  </a:cubicBezTo>
                  <a:cubicBezTo>
                    <a:pt x="0" y="1754"/>
                    <a:pt x="41" y="1812"/>
                    <a:pt x="103" y="1826"/>
                  </a:cubicBezTo>
                  <a:cubicBezTo>
                    <a:pt x="109" y="1826"/>
                    <a:pt x="120" y="1829"/>
                    <a:pt x="126" y="1829"/>
                  </a:cubicBezTo>
                  <a:cubicBezTo>
                    <a:pt x="177" y="1829"/>
                    <a:pt x="225" y="1791"/>
                    <a:pt x="239" y="1740"/>
                  </a:cubicBezTo>
                  <a:cubicBezTo>
                    <a:pt x="410" y="951"/>
                    <a:pt x="1604" y="214"/>
                    <a:pt x="1618" y="208"/>
                  </a:cubicBezTo>
                  <a:cubicBezTo>
                    <a:pt x="1672" y="173"/>
                    <a:pt x="1686" y="105"/>
                    <a:pt x="1656" y="54"/>
                  </a:cubicBezTo>
                  <a:cubicBezTo>
                    <a:pt x="1634" y="19"/>
                    <a:pt x="1595" y="0"/>
                    <a:pt x="1557" y="0"/>
                  </a:cubicBezTo>
                  <a:close/>
                </a:path>
              </a:pathLst>
            </a:custGeom>
            <a:solidFill>
              <a:srgbClr val="DD837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6" name="Google Shape;536;p25"/>
            <p:cNvSpPr/>
            <p:nvPr/>
          </p:nvSpPr>
          <p:spPr>
            <a:xfrm flipH="1">
              <a:off x="7826931" y="2290333"/>
              <a:ext cx="136332" cy="194726"/>
            </a:xfrm>
            <a:custGeom>
              <a:avLst/>
              <a:gdLst/>
              <a:ahLst/>
              <a:cxnLst/>
              <a:rect l="l" t="t" r="r" b="b"/>
              <a:pathLst>
                <a:path w="3425" h="4892" extrusionOk="0">
                  <a:moveTo>
                    <a:pt x="3220" y="1"/>
                  </a:moveTo>
                  <a:lnTo>
                    <a:pt x="0" y="4622"/>
                  </a:lnTo>
                  <a:lnTo>
                    <a:pt x="520" y="4892"/>
                  </a:lnTo>
                  <a:lnTo>
                    <a:pt x="3425" y="803"/>
                  </a:lnTo>
                  <a:lnTo>
                    <a:pt x="3220" y="1"/>
                  </a:lnTo>
                  <a:close/>
                </a:path>
              </a:pathLst>
            </a:custGeom>
            <a:solidFill>
              <a:srgbClr val="1528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7" name="Google Shape;537;p25"/>
            <p:cNvSpPr/>
            <p:nvPr/>
          </p:nvSpPr>
          <p:spPr>
            <a:xfrm flipH="1">
              <a:off x="7044123" y="2209208"/>
              <a:ext cx="796060" cy="296109"/>
            </a:xfrm>
            <a:custGeom>
              <a:avLst/>
              <a:gdLst/>
              <a:ahLst/>
              <a:cxnLst/>
              <a:rect l="l" t="t" r="r" b="b"/>
              <a:pathLst>
                <a:path w="19999" h="7439" extrusionOk="0">
                  <a:moveTo>
                    <a:pt x="17322" y="468"/>
                  </a:moveTo>
                  <a:cubicBezTo>
                    <a:pt x="17966" y="468"/>
                    <a:pt x="18474" y="523"/>
                    <a:pt x="18636" y="625"/>
                  </a:cubicBezTo>
                  <a:cubicBezTo>
                    <a:pt x="19138" y="936"/>
                    <a:pt x="18978" y="4237"/>
                    <a:pt x="18998" y="4571"/>
                  </a:cubicBezTo>
                  <a:cubicBezTo>
                    <a:pt x="19019" y="4909"/>
                    <a:pt x="15537" y="5407"/>
                    <a:pt x="14540" y="5489"/>
                  </a:cubicBezTo>
                  <a:cubicBezTo>
                    <a:pt x="14457" y="5496"/>
                    <a:pt x="14381" y="5500"/>
                    <a:pt x="14311" y="5500"/>
                  </a:cubicBezTo>
                  <a:cubicBezTo>
                    <a:pt x="13537" y="5500"/>
                    <a:pt x="13511" y="5044"/>
                    <a:pt x="13199" y="3626"/>
                  </a:cubicBezTo>
                  <a:cubicBezTo>
                    <a:pt x="12860" y="2075"/>
                    <a:pt x="12986" y="1563"/>
                    <a:pt x="13400" y="1236"/>
                  </a:cubicBezTo>
                  <a:cubicBezTo>
                    <a:pt x="14074" y="702"/>
                    <a:pt x="15991" y="468"/>
                    <a:pt x="17322" y="468"/>
                  </a:cubicBezTo>
                  <a:close/>
                  <a:moveTo>
                    <a:pt x="7781" y="1101"/>
                  </a:moveTo>
                  <a:cubicBezTo>
                    <a:pt x="8928" y="1101"/>
                    <a:pt x="9940" y="1419"/>
                    <a:pt x="10279" y="2243"/>
                  </a:cubicBezTo>
                  <a:cubicBezTo>
                    <a:pt x="10659" y="3161"/>
                    <a:pt x="9559" y="5738"/>
                    <a:pt x="9000" y="6285"/>
                  </a:cubicBezTo>
                  <a:cubicBezTo>
                    <a:pt x="8439" y="6831"/>
                    <a:pt x="4442" y="6967"/>
                    <a:pt x="3262" y="7046"/>
                  </a:cubicBezTo>
                  <a:cubicBezTo>
                    <a:pt x="3168" y="7052"/>
                    <a:pt x="3079" y="7055"/>
                    <a:pt x="2995" y="7055"/>
                  </a:cubicBezTo>
                  <a:cubicBezTo>
                    <a:pt x="2029" y="7055"/>
                    <a:pt x="1745" y="6649"/>
                    <a:pt x="1783" y="6128"/>
                  </a:cubicBezTo>
                  <a:cubicBezTo>
                    <a:pt x="1821" y="5565"/>
                    <a:pt x="1476" y="2305"/>
                    <a:pt x="1708" y="1922"/>
                  </a:cubicBezTo>
                  <a:cubicBezTo>
                    <a:pt x="2203" y="1100"/>
                    <a:pt x="6081" y="1188"/>
                    <a:pt x="7385" y="1113"/>
                  </a:cubicBezTo>
                  <a:cubicBezTo>
                    <a:pt x="7518" y="1105"/>
                    <a:pt x="7650" y="1101"/>
                    <a:pt x="7781" y="1101"/>
                  </a:cubicBezTo>
                  <a:close/>
                  <a:moveTo>
                    <a:pt x="14957" y="0"/>
                  </a:moveTo>
                  <a:cubicBezTo>
                    <a:pt x="13434" y="0"/>
                    <a:pt x="13359" y="584"/>
                    <a:pt x="12799" y="936"/>
                  </a:cubicBezTo>
                  <a:cubicBezTo>
                    <a:pt x="12239" y="1287"/>
                    <a:pt x="12038" y="1506"/>
                    <a:pt x="11379" y="1540"/>
                  </a:cubicBezTo>
                  <a:cubicBezTo>
                    <a:pt x="11338" y="1542"/>
                    <a:pt x="11298" y="1543"/>
                    <a:pt x="11258" y="1543"/>
                  </a:cubicBezTo>
                  <a:cubicBezTo>
                    <a:pt x="10227" y="1543"/>
                    <a:pt x="9798" y="792"/>
                    <a:pt x="8720" y="605"/>
                  </a:cubicBezTo>
                  <a:cubicBezTo>
                    <a:pt x="8477" y="563"/>
                    <a:pt x="8060" y="545"/>
                    <a:pt x="7542" y="545"/>
                  </a:cubicBezTo>
                  <a:cubicBezTo>
                    <a:pt x="5667" y="545"/>
                    <a:pt x="2463" y="775"/>
                    <a:pt x="1381" y="898"/>
                  </a:cubicBezTo>
                  <a:cubicBezTo>
                    <a:pt x="1" y="1051"/>
                    <a:pt x="117" y="1615"/>
                    <a:pt x="138" y="2325"/>
                  </a:cubicBezTo>
                  <a:cubicBezTo>
                    <a:pt x="158" y="3035"/>
                    <a:pt x="861" y="3134"/>
                    <a:pt x="1100" y="3175"/>
                  </a:cubicBezTo>
                  <a:cubicBezTo>
                    <a:pt x="1343" y="3213"/>
                    <a:pt x="1141" y="4800"/>
                    <a:pt x="1182" y="5855"/>
                  </a:cubicBezTo>
                  <a:cubicBezTo>
                    <a:pt x="1223" y="6909"/>
                    <a:pt x="1981" y="7418"/>
                    <a:pt x="2800" y="7438"/>
                  </a:cubicBezTo>
                  <a:cubicBezTo>
                    <a:pt x="2814" y="7439"/>
                    <a:pt x="2829" y="7439"/>
                    <a:pt x="2845" y="7439"/>
                  </a:cubicBezTo>
                  <a:cubicBezTo>
                    <a:pt x="3770" y="7439"/>
                    <a:pt x="8172" y="6948"/>
                    <a:pt x="8880" y="6817"/>
                  </a:cubicBezTo>
                  <a:cubicBezTo>
                    <a:pt x="9600" y="6681"/>
                    <a:pt x="10399" y="4998"/>
                    <a:pt x="10638" y="4100"/>
                  </a:cubicBezTo>
                  <a:cubicBezTo>
                    <a:pt x="10874" y="3228"/>
                    <a:pt x="10881" y="2298"/>
                    <a:pt x="11684" y="2298"/>
                  </a:cubicBezTo>
                  <a:cubicBezTo>
                    <a:pt x="11708" y="2298"/>
                    <a:pt x="11732" y="2299"/>
                    <a:pt x="11757" y="2301"/>
                  </a:cubicBezTo>
                  <a:cubicBezTo>
                    <a:pt x="12638" y="2362"/>
                    <a:pt x="13140" y="5466"/>
                    <a:pt x="13478" y="5797"/>
                  </a:cubicBezTo>
                  <a:cubicBezTo>
                    <a:pt x="13535" y="5852"/>
                    <a:pt x="13703" y="5875"/>
                    <a:pt x="13948" y="5875"/>
                  </a:cubicBezTo>
                  <a:cubicBezTo>
                    <a:pt x="15172" y="5875"/>
                    <a:pt x="18299" y="5293"/>
                    <a:pt x="18817" y="5213"/>
                  </a:cubicBezTo>
                  <a:cubicBezTo>
                    <a:pt x="19438" y="5114"/>
                    <a:pt x="19356" y="4763"/>
                    <a:pt x="19397" y="4223"/>
                  </a:cubicBezTo>
                  <a:cubicBezTo>
                    <a:pt x="19438" y="3684"/>
                    <a:pt x="19397" y="1834"/>
                    <a:pt x="19336" y="1461"/>
                  </a:cubicBezTo>
                  <a:cubicBezTo>
                    <a:pt x="19278" y="1092"/>
                    <a:pt x="19517" y="1171"/>
                    <a:pt x="19756" y="936"/>
                  </a:cubicBezTo>
                  <a:cubicBezTo>
                    <a:pt x="19998" y="700"/>
                    <a:pt x="19838" y="0"/>
                    <a:pt x="19517" y="0"/>
                  </a:cubicBezTo>
                  <a:close/>
                </a:path>
              </a:pathLst>
            </a:custGeom>
            <a:solidFill>
              <a:srgbClr val="1528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8" name="Google Shape;538;p25"/>
            <p:cNvSpPr/>
            <p:nvPr/>
          </p:nvSpPr>
          <p:spPr>
            <a:xfrm flipH="1">
              <a:off x="7427842" y="2253114"/>
              <a:ext cx="347617" cy="236442"/>
            </a:xfrm>
            <a:custGeom>
              <a:avLst/>
              <a:gdLst/>
              <a:ahLst/>
              <a:cxnLst/>
              <a:rect l="l" t="t" r="r" b="b"/>
              <a:pathLst>
                <a:path w="8733" h="5940" extrusionOk="0">
                  <a:moveTo>
                    <a:pt x="7148" y="826"/>
                  </a:moveTo>
                  <a:cubicBezTo>
                    <a:pt x="7227" y="826"/>
                    <a:pt x="7305" y="857"/>
                    <a:pt x="7377" y="928"/>
                  </a:cubicBezTo>
                  <a:cubicBezTo>
                    <a:pt x="7981" y="1550"/>
                    <a:pt x="7824" y="2492"/>
                    <a:pt x="7633" y="3246"/>
                  </a:cubicBezTo>
                  <a:cubicBezTo>
                    <a:pt x="7592" y="3414"/>
                    <a:pt x="7462" y="3485"/>
                    <a:pt x="7325" y="3485"/>
                  </a:cubicBezTo>
                  <a:cubicBezTo>
                    <a:pt x="7125" y="3485"/>
                    <a:pt x="6909" y="3321"/>
                    <a:pt x="6971" y="3069"/>
                  </a:cubicBezTo>
                  <a:cubicBezTo>
                    <a:pt x="7094" y="2587"/>
                    <a:pt x="7298" y="1820"/>
                    <a:pt x="6892" y="1403"/>
                  </a:cubicBezTo>
                  <a:cubicBezTo>
                    <a:pt x="6657" y="1161"/>
                    <a:pt x="6892" y="826"/>
                    <a:pt x="7148" y="826"/>
                  </a:cubicBezTo>
                  <a:close/>
                  <a:moveTo>
                    <a:pt x="7182" y="3731"/>
                  </a:moveTo>
                  <a:cubicBezTo>
                    <a:pt x="7626" y="3731"/>
                    <a:pt x="7626" y="4400"/>
                    <a:pt x="7182" y="4400"/>
                  </a:cubicBezTo>
                  <a:cubicBezTo>
                    <a:pt x="6742" y="4400"/>
                    <a:pt x="6742" y="3731"/>
                    <a:pt x="7182" y="3731"/>
                  </a:cubicBezTo>
                  <a:close/>
                  <a:moveTo>
                    <a:pt x="5759" y="2410"/>
                  </a:moveTo>
                  <a:cubicBezTo>
                    <a:pt x="5807" y="2410"/>
                    <a:pt x="5851" y="2441"/>
                    <a:pt x="5868" y="2485"/>
                  </a:cubicBezTo>
                  <a:cubicBezTo>
                    <a:pt x="5888" y="2546"/>
                    <a:pt x="5855" y="2608"/>
                    <a:pt x="5797" y="2628"/>
                  </a:cubicBezTo>
                  <a:lnTo>
                    <a:pt x="5619" y="2686"/>
                  </a:lnTo>
                  <a:cubicBezTo>
                    <a:pt x="5841" y="2786"/>
                    <a:pt x="5920" y="3107"/>
                    <a:pt x="5920" y="3471"/>
                  </a:cubicBezTo>
                  <a:cubicBezTo>
                    <a:pt x="5920" y="3840"/>
                    <a:pt x="5773" y="4093"/>
                    <a:pt x="5561" y="4213"/>
                  </a:cubicBezTo>
                  <a:cubicBezTo>
                    <a:pt x="5851" y="4254"/>
                    <a:pt x="6134" y="4318"/>
                    <a:pt x="6370" y="4418"/>
                  </a:cubicBezTo>
                  <a:cubicBezTo>
                    <a:pt x="6428" y="4445"/>
                    <a:pt x="6452" y="4509"/>
                    <a:pt x="6428" y="4564"/>
                  </a:cubicBezTo>
                  <a:cubicBezTo>
                    <a:pt x="6411" y="4608"/>
                    <a:pt x="6367" y="4632"/>
                    <a:pt x="6322" y="4632"/>
                  </a:cubicBezTo>
                  <a:cubicBezTo>
                    <a:pt x="6309" y="4632"/>
                    <a:pt x="6292" y="4629"/>
                    <a:pt x="6278" y="4622"/>
                  </a:cubicBezTo>
                  <a:cubicBezTo>
                    <a:pt x="5776" y="4410"/>
                    <a:pt x="5008" y="4366"/>
                    <a:pt x="4475" y="4366"/>
                  </a:cubicBezTo>
                  <a:cubicBezTo>
                    <a:pt x="4124" y="4366"/>
                    <a:pt x="3875" y="4383"/>
                    <a:pt x="3868" y="4386"/>
                  </a:cubicBezTo>
                  <a:lnTo>
                    <a:pt x="3861" y="4386"/>
                  </a:lnTo>
                  <a:cubicBezTo>
                    <a:pt x="3799" y="4386"/>
                    <a:pt x="3749" y="4342"/>
                    <a:pt x="3745" y="4284"/>
                  </a:cubicBezTo>
                  <a:cubicBezTo>
                    <a:pt x="3741" y="4223"/>
                    <a:pt x="3786" y="4168"/>
                    <a:pt x="3851" y="4161"/>
                  </a:cubicBezTo>
                  <a:cubicBezTo>
                    <a:pt x="3875" y="4161"/>
                    <a:pt x="4130" y="4141"/>
                    <a:pt x="4483" y="4141"/>
                  </a:cubicBezTo>
                  <a:cubicBezTo>
                    <a:pt x="4595" y="4141"/>
                    <a:pt x="4721" y="4144"/>
                    <a:pt x="4855" y="4147"/>
                  </a:cubicBezTo>
                  <a:cubicBezTo>
                    <a:pt x="4691" y="4014"/>
                    <a:pt x="4581" y="3786"/>
                    <a:pt x="4581" y="3471"/>
                  </a:cubicBezTo>
                  <a:cubicBezTo>
                    <a:pt x="4581" y="3243"/>
                    <a:pt x="4642" y="3086"/>
                    <a:pt x="4741" y="2973"/>
                  </a:cubicBezTo>
                  <a:lnTo>
                    <a:pt x="4741" y="2973"/>
                  </a:lnTo>
                  <a:lnTo>
                    <a:pt x="2895" y="3578"/>
                  </a:lnTo>
                  <a:cubicBezTo>
                    <a:pt x="2885" y="3581"/>
                    <a:pt x="2871" y="3584"/>
                    <a:pt x="2860" y="3584"/>
                  </a:cubicBezTo>
                  <a:cubicBezTo>
                    <a:pt x="2813" y="3584"/>
                    <a:pt x="2769" y="3553"/>
                    <a:pt x="2751" y="3509"/>
                  </a:cubicBezTo>
                  <a:cubicBezTo>
                    <a:pt x="2731" y="3451"/>
                    <a:pt x="2762" y="3386"/>
                    <a:pt x="2824" y="3366"/>
                  </a:cubicBezTo>
                  <a:lnTo>
                    <a:pt x="5721" y="2417"/>
                  </a:lnTo>
                  <a:cubicBezTo>
                    <a:pt x="5735" y="2414"/>
                    <a:pt x="5745" y="2410"/>
                    <a:pt x="5759" y="2410"/>
                  </a:cubicBezTo>
                  <a:close/>
                  <a:moveTo>
                    <a:pt x="6319" y="0"/>
                  </a:moveTo>
                  <a:cubicBezTo>
                    <a:pt x="6039" y="570"/>
                    <a:pt x="5476" y="1188"/>
                    <a:pt x="4650" y="1648"/>
                  </a:cubicBezTo>
                  <a:cubicBezTo>
                    <a:pt x="4100" y="1956"/>
                    <a:pt x="3618" y="2072"/>
                    <a:pt x="3223" y="2072"/>
                  </a:cubicBezTo>
                  <a:cubicBezTo>
                    <a:pt x="2307" y="2072"/>
                    <a:pt x="1833" y="1457"/>
                    <a:pt x="1973" y="1177"/>
                  </a:cubicBezTo>
                  <a:cubicBezTo>
                    <a:pt x="2110" y="918"/>
                    <a:pt x="2189" y="1335"/>
                    <a:pt x="3178" y="553"/>
                  </a:cubicBezTo>
                  <a:cubicBezTo>
                    <a:pt x="3345" y="419"/>
                    <a:pt x="3495" y="256"/>
                    <a:pt x="3635" y="79"/>
                  </a:cubicBezTo>
                  <a:lnTo>
                    <a:pt x="3635" y="79"/>
                  </a:lnTo>
                  <a:cubicBezTo>
                    <a:pt x="2107" y="140"/>
                    <a:pt x="399" y="290"/>
                    <a:pt x="82" y="819"/>
                  </a:cubicBezTo>
                  <a:cubicBezTo>
                    <a:pt x="24" y="915"/>
                    <a:pt x="0" y="1198"/>
                    <a:pt x="0" y="1577"/>
                  </a:cubicBezTo>
                  <a:cubicBezTo>
                    <a:pt x="0" y="2601"/>
                    <a:pt x="161" y="4322"/>
                    <a:pt x="161" y="4909"/>
                  </a:cubicBezTo>
                  <a:cubicBezTo>
                    <a:pt x="161" y="4957"/>
                    <a:pt x="157" y="4994"/>
                    <a:pt x="157" y="5025"/>
                  </a:cubicBezTo>
                  <a:cubicBezTo>
                    <a:pt x="154" y="5056"/>
                    <a:pt x="154" y="5083"/>
                    <a:pt x="154" y="5110"/>
                  </a:cubicBezTo>
                  <a:cubicBezTo>
                    <a:pt x="154" y="5540"/>
                    <a:pt x="396" y="5875"/>
                    <a:pt x="1096" y="5940"/>
                  </a:cubicBezTo>
                  <a:cubicBezTo>
                    <a:pt x="1622" y="5117"/>
                    <a:pt x="2742" y="4547"/>
                    <a:pt x="4039" y="4547"/>
                  </a:cubicBezTo>
                  <a:cubicBezTo>
                    <a:pt x="5077" y="4547"/>
                    <a:pt x="6002" y="4912"/>
                    <a:pt x="6599" y="5483"/>
                  </a:cubicBezTo>
                  <a:cubicBezTo>
                    <a:pt x="6974" y="5401"/>
                    <a:pt x="7254" y="5302"/>
                    <a:pt x="7374" y="5182"/>
                  </a:cubicBezTo>
                  <a:cubicBezTo>
                    <a:pt x="7855" y="4714"/>
                    <a:pt x="8732" y="2751"/>
                    <a:pt x="8732" y="1625"/>
                  </a:cubicBezTo>
                  <a:cubicBezTo>
                    <a:pt x="8732" y="1437"/>
                    <a:pt x="8708" y="1273"/>
                    <a:pt x="8653" y="1140"/>
                  </a:cubicBezTo>
                  <a:cubicBezTo>
                    <a:pt x="8329" y="355"/>
                    <a:pt x="7398" y="27"/>
                    <a:pt x="6319" y="0"/>
                  </a:cubicBezTo>
                  <a:close/>
                </a:path>
              </a:pathLst>
            </a:custGeom>
            <a:solidFill>
              <a:srgbClr val="D1B3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9" name="Google Shape;539;p25"/>
            <p:cNvSpPr/>
            <p:nvPr/>
          </p:nvSpPr>
          <p:spPr>
            <a:xfrm flipH="1">
              <a:off x="7523930" y="2252955"/>
              <a:ext cx="178565" cy="82635"/>
            </a:xfrm>
            <a:custGeom>
              <a:avLst/>
              <a:gdLst/>
              <a:ahLst/>
              <a:cxnLst/>
              <a:rect l="l" t="t" r="r" b="b"/>
              <a:pathLst>
                <a:path w="4486" h="2076" extrusionOk="0">
                  <a:moveTo>
                    <a:pt x="4318" y="1"/>
                  </a:moveTo>
                  <a:cubicBezTo>
                    <a:pt x="4189" y="1"/>
                    <a:pt x="4059" y="4"/>
                    <a:pt x="3926" y="14"/>
                  </a:cubicBezTo>
                  <a:cubicBezTo>
                    <a:pt x="3458" y="42"/>
                    <a:pt x="2659" y="48"/>
                    <a:pt x="1802" y="83"/>
                  </a:cubicBezTo>
                  <a:cubicBezTo>
                    <a:pt x="1662" y="260"/>
                    <a:pt x="1512" y="423"/>
                    <a:pt x="1345" y="557"/>
                  </a:cubicBezTo>
                  <a:cubicBezTo>
                    <a:pt x="356" y="1339"/>
                    <a:pt x="277" y="922"/>
                    <a:pt x="140" y="1181"/>
                  </a:cubicBezTo>
                  <a:cubicBezTo>
                    <a:pt x="0" y="1461"/>
                    <a:pt x="474" y="2076"/>
                    <a:pt x="1390" y="2076"/>
                  </a:cubicBezTo>
                  <a:cubicBezTo>
                    <a:pt x="1785" y="2076"/>
                    <a:pt x="2267" y="1960"/>
                    <a:pt x="2817" y="1652"/>
                  </a:cubicBezTo>
                  <a:cubicBezTo>
                    <a:pt x="3643" y="1192"/>
                    <a:pt x="4206" y="574"/>
                    <a:pt x="4486" y="4"/>
                  </a:cubicBezTo>
                  <a:cubicBezTo>
                    <a:pt x="4431" y="1"/>
                    <a:pt x="4377" y="1"/>
                    <a:pt x="4318" y="1"/>
                  </a:cubicBezTo>
                  <a:close/>
                </a:path>
              </a:pathLst>
            </a:custGeom>
            <a:solidFill>
              <a:srgbClr val="4D372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40" name="Google Shape;540;p25"/>
            <p:cNvSpPr/>
            <p:nvPr/>
          </p:nvSpPr>
          <p:spPr>
            <a:xfrm flipH="1">
              <a:off x="7518594" y="2417911"/>
              <a:ext cx="107951" cy="19624"/>
            </a:xfrm>
            <a:custGeom>
              <a:avLst/>
              <a:gdLst/>
              <a:ahLst/>
              <a:cxnLst/>
              <a:rect l="l" t="t" r="r" b="b"/>
              <a:pathLst>
                <a:path w="2712" h="493" extrusionOk="0">
                  <a:moveTo>
                    <a:pt x="742" y="1"/>
                  </a:moveTo>
                  <a:cubicBezTo>
                    <a:pt x="389" y="1"/>
                    <a:pt x="134" y="21"/>
                    <a:pt x="110" y="21"/>
                  </a:cubicBezTo>
                  <a:cubicBezTo>
                    <a:pt x="45" y="28"/>
                    <a:pt x="0" y="83"/>
                    <a:pt x="4" y="144"/>
                  </a:cubicBezTo>
                  <a:cubicBezTo>
                    <a:pt x="8" y="202"/>
                    <a:pt x="58" y="246"/>
                    <a:pt x="120" y="246"/>
                  </a:cubicBezTo>
                  <a:lnTo>
                    <a:pt x="127" y="246"/>
                  </a:lnTo>
                  <a:cubicBezTo>
                    <a:pt x="134" y="243"/>
                    <a:pt x="383" y="226"/>
                    <a:pt x="734" y="226"/>
                  </a:cubicBezTo>
                  <a:cubicBezTo>
                    <a:pt x="1267" y="226"/>
                    <a:pt x="2035" y="270"/>
                    <a:pt x="2537" y="482"/>
                  </a:cubicBezTo>
                  <a:cubicBezTo>
                    <a:pt x="2551" y="489"/>
                    <a:pt x="2568" y="492"/>
                    <a:pt x="2581" y="492"/>
                  </a:cubicBezTo>
                  <a:cubicBezTo>
                    <a:pt x="2626" y="492"/>
                    <a:pt x="2670" y="468"/>
                    <a:pt x="2687" y="424"/>
                  </a:cubicBezTo>
                  <a:cubicBezTo>
                    <a:pt x="2711" y="369"/>
                    <a:pt x="2687" y="305"/>
                    <a:pt x="2629" y="278"/>
                  </a:cubicBezTo>
                  <a:cubicBezTo>
                    <a:pt x="2393" y="178"/>
                    <a:pt x="2110" y="114"/>
                    <a:pt x="1820" y="73"/>
                  </a:cubicBezTo>
                  <a:cubicBezTo>
                    <a:pt x="1728" y="120"/>
                    <a:pt x="1622" y="147"/>
                    <a:pt x="1509" y="147"/>
                  </a:cubicBezTo>
                  <a:cubicBezTo>
                    <a:pt x="1363" y="147"/>
                    <a:pt x="1223" y="100"/>
                    <a:pt x="1114" y="7"/>
                  </a:cubicBezTo>
                  <a:cubicBezTo>
                    <a:pt x="980" y="4"/>
                    <a:pt x="854" y="1"/>
                    <a:pt x="742" y="1"/>
                  </a:cubicBezTo>
                  <a:close/>
                </a:path>
              </a:pathLst>
            </a:custGeom>
            <a:solidFill>
              <a:srgbClr val="BF837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41" name="Google Shape;541;p25"/>
            <p:cNvSpPr/>
            <p:nvPr/>
          </p:nvSpPr>
          <p:spPr>
            <a:xfrm flipH="1">
              <a:off x="7512785" y="2434072"/>
              <a:ext cx="219087" cy="56045"/>
            </a:xfrm>
            <a:custGeom>
              <a:avLst/>
              <a:gdLst/>
              <a:ahLst/>
              <a:cxnLst/>
              <a:rect l="l" t="t" r="r" b="b"/>
              <a:pathLst>
                <a:path w="5504" h="1408" extrusionOk="0">
                  <a:moveTo>
                    <a:pt x="2944" y="1"/>
                  </a:moveTo>
                  <a:cubicBezTo>
                    <a:pt x="1647" y="1"/>
                    <a:pt x="527" y="571"/>
                    <a:pt x="1" y="1394"/>
                  </a:cubicBezTo>
                  <a:cubicBezTo>
                    <a:pt x="86" y="1404"/>
                    <a:pt x="179" y="1408"/>
                    <a:pt x="278" y="1408"/>
                  </a:cubicBezTo>
                  <a:cubicBezTo>
                    <a:pt x="360" y="1408"/>
                    <a:pt x="448" y="1404"/>
                    <a:pt x="541" y="1397"/>
                  </a:cubicBezTo>
                  <a:cubicBezTo>
                    <a:pt x="1466" y="1336"/>
                    <a:pt x="4128" y="1240"/>
                    <a:pt x="5504" y="937"/>
                  </a:cubicBezTo>
                  <a:cubicBezTo>
                    <a:pt x="4907" y="366"/>
                    <a:pt x="3982" y="1"/>
                    <a:pt x="2944" y="1"/>
                  </a:cubicBezTo>
                  <a:close/>
                </a:path>
              </a:pathLst>
            </a:custGeom>
            <a:solidFill>
              <a:srgbClr val="D1A37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42" name="Google Shape;542;p25"/>
            <p:cNvSpPr/>
            <p:nvPr/>
          </p:nvSpPr>
          <p:spPr>
            <a:xfrm flipH="1">
              <a:off x="7539810" y="2360033"/>
              <a:ext cx="53339" cy="63768"/>
            </a:xfrm>
            <a:custGeom>
              <a:avLst/>
              <a:gdLst/>
              <a:ahLst/>
              <a:cxnLst/>
              <a:rect l="l" t="t" r="r" b="b"/>
              <a:pathLst>
                <a:path w="1340" h="1602" extrusionOk="0">
                  <a:moveTo>
                    <a:pt x="1018" y="270"/>
                  </a:moveTo>
                  <a:cubicBezTo>
                    <a:pt x="1107" y="270"/>
                    <a:pt x="1179" y="386"/>
                    <a:pt x="1179" y="530"/>
                  </a:cubicBezTo>
                  <a:cubicBezTo>
                    <a:pt x="1179" y="670"/>
                    <a:pt x="1107" y="785"/>
                    <a:pt x="1018" y="785"/>
                  </a:cubicBezTo>
                  <a:cubicBezTo>
                    <a:pt x="930" y="785"/>
                    <a:pt x="858" y="670"/>
                    <a:pt x="858" y="530"/>
                  </a:cubicBezTo>
                  <a:cubicBezTo>
                    <a:pt x="858" y="386"/>
                    <a:pt x="930" y="270"/>
                    <a:pt x="1018" y="270"/>
                  </a:cubicBezTo>
                  <a:close/>
                  <a:moveTo>
                    <a:pt x="1039" y="0"/>
                  </a:moveTo>
                  <a:lnTo>
                    <a:pt x="161" y="287"/>
                  </a:lnTo>
                  <a:cubicBezTo>
                    <a:pt x="62" y="400"/>
                    <a:pt x="1" y="557"/>
                    <a:pt x="1" y="785"/>
                  </a:cubicBezTo>
                  <a:cubicBezTo>
                    <a:pt x="1" y="1100"/>
                    <a:pt x="111" y="1328"/>
                    <a:pt x="275" y="1461"/>
                  </a:cubicBezTo>
                  <a:cubicBezTo>
                    <a:pt x="384" y="1554"/>
                    <a:pt x="524" y="1601"/>
                    <a:pt x="670" y="1601"/>
                  </a:cubicBezTo>
                  <a:cubicBezTo>
                    <a:pt x="783" y="1601"/>
                    <a:pt x="889" y="1574"/>
                    <a:pt x="981" y="1527"/>
                  </a:cubicBezTo>
                  <a:cubicBezTo>
                    <a:pt x="1193" y="1407"/>
                    <a:pt x="1340" y="1154"/>
                    <a:pt x="1340" y="785"/>
                  </a:cubicBezTo>
                  <a:cubicBezTo>
                    <a:pt x="1340" y="421"/>
                    <a:pt x="1261" y="100"/>
                    <a:pt x="1039" y="0"/>
                  </a:cubicBezTo>
                  <a:close/>
                </a:path>
              </a:pathLst>
            </a:custGeom>
            <a:solidFill>
              <a:srgbClr val="442D1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43" name="Google Shape;543;p25"/>
            <p:cNvSpPr/>
            <p:nvPr/>
          </p:nvSpPr>
          <p:spPr>
            <a:xfrm flipH="1">
              <a:off x="7546178" y="2370741"/>
              <a:ext cx="12857" cy="20579"/>
            </a:xfrm>
            <a:custGeom>
              <a:avLst/>
              <a:gdLst/>
              <a:ahLst/>
              <a:cxnLst/>
              <a:rect l="l" t="t" r="r" b="b"/>
              <a:pathLst>
                <a:path w="323" h="517" extrusionOk="0">
                  <a:moveTo>
                    <a:pt x="161" y="1"/>
                  </a:moveTo>
                  <a:cubicBezTo>
                    <a:pt x="73" y="1"/>
                    <a:pt x="1" y="117"/>
                    <a:pt x="1" y="261"/>
                  </a:cubicBezTo>
                  <a:cubicBezTo>
                    <a:pt x="1" y="401"/>
                    <a:pt x="73" y="516"/>
                    <a:pt x="161" y="516"/>
                  </a:cubicBezTo>
                  <a:cubicBezTo>
                    <a:pt x="250" y="516"/>
                    <a:pt x="322" y="401"/>
                    <a:pt x="322" y="261"/>
                  </a:cubicBezTo>
                  <a:cubicBezTo>
                    <a:pt x="322" y="117"/>
                    <a:pt x="250" y="1"/>
                    <a:pt x="161" y="1"/>
                  </a:cubicBezTo>
                  <a:close/>
                </a:path>
              </a:pathLst>
            </a:custGeom>
            <a:solidFill>
              <a:srgbClr val="D1DBD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44" name="Google Shape;544;p25"/>
            <p:cNvSpPr/>
            <p:nvPr/>
          </p:nvSpPr>
          <p:spPr>
            <a:xfrm flipH="1">
              <a:off x="7541045" y="2349046"/>
              <a:ext cx="125704" cy="46771"/>
            </a:xfrm>
            <a:custGeom>
              <a:avLst/>
              <a:gdLst/>
              <a:ahLst/>
              <a:cxnLst/>
              <a:rect l="l" t="t" r="r" b="b"/>
              <a:pathLst>
                <a:path w="3158" h="1175" extrusionOk="0">
                  <a:moveTo>
                    <a:pt x="3028" y="0"/>
                  </a:moveTo>
                  <a:cubicBezTo>
                    <a:pt x="3014" y="0"/>
                    <a:pt x="3004" y="4"/>
                    <a:pt x="2990" y="7"/>
                  </a:cubicBezTo>
                  <a:lnTo>
                    <a:pt x="93" y="956"/>
                  </a:lnTo>
                  <a:cubicBezTo>
                    <a:pt x="31" y="976"/>
                    <a:pt x="0" y="1041"/>
                    <a:pt x="20" y="1099"/>
                  </a:cubicBezTo>
                  <a:cubicBezTo>
                    <a:pt x="38" y="1143"/>
                    <a:pt x="82" y="1174"/>
                    <a:pt x="129" y="1174"/>
                  </a:cubicBezTo>
                  <a:cubicBezTo>
                    <a:pt x="140" y="1174"/>
                    <a:pt x="154" y="1171"/>
                    <a:pt x="164" y="1168"/>
                  </a:cubicBezTo>
                  <a:lnTo>
                    <a:pt x="2010" y="563"/>
                  </a:lnTo>
                  <a:lnTo>
                    <a:pt x="2888" y="276"/>
                  </a:lnTo>
                  <a:lnTo>
                    <a:pt x="3066" y="218"/>
                  </a:lnTo>
                  <a:cubicBezTo>
                    <a:pt x="3124" y="198"/>
                    <a:pt x="3157" y="136"/>
                    <a:pt x="3137" y="75"/>
                  </a:cubicBezTo>
                  <a:cubicBezTo>
                    <a:pt x="3120" y="31"/>
                    <a:pt x="3076" y="0"/>
                    <a:pt x="3028" y="0"/>
                  </a:cubicBezTo>
                  <a:close/>
                </a:path>
              </a:pathLst>
            </a:custGeom>
            <a:solidFill>
              <a:srgbClr val="BF837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45" name="Google Shape;545;p25"/>
            <p:cNvSpPr/>
            <p:nvPr/>
          </p:nvSpPr>
          <p:spPr>
            <a:xfrm flipH="1">
              <a:off x="7430987" y="2252955"/>
              <a:ext cx="341208" cy="45577"/>
            </a:xfrm>
            <a:custGeom>
              <a:avLst/>
              <a:gdLst/>
              <a:ahLst/>
              <a:cxnLst/>
              <a:rect l="l" t="t" r="r" b="b"/>
              <a:pathLst>
                <a:path w="8572" h="1145" extrusionOk="0">
                  <a:moveTo>
                    <a:pt x="6069" y="1"/>
                  </a:moveTo>
                  <a:cubicBezTo>
                    <a:pt x="6110" y="1"/>
                    <a:pt x="6150" y="1"/>
                    <a:pt x="6190" y="2"/>
                  </a:cubicBezTo>
                  <a:lnTo>
                    <a:pt x="6190" y="2"/>
                  </a:lnTo>
                  <a:cubicBezTo>
                    <a:pt x="6151" y="1"/>
                    <a:pt x="6111" y="1"/>
                    <a:pt x="6069" y="1"/>
                  </a:cubicBezTo>
                  <a:close/>
                  <a:moveTo>
                    <a:pt x="6190" y="2"/>
                  </a:moveTo>
                  <a:cubicBezTo>
                    <a:pt x="6205" y="2"/>
                    <a:pt x="6221" y="3"/>
                    <a:pt x="6237" y="4"/>
                  </a:cubicBezTo>
                  <a:cubicBezTo>
                    <a:pt x="6368" y="7"/>
                    <a:pt x="6498" y="15"/>
                    <a:pt x="6624" y="28"/>
                  </a:cubicBezTo>
                  <a:lnTo>
                    <a:pt x="6624" y="28"/>
                  </a:lnTo>
                  <a:cubicBezTo>
                    <a:pt x="6483" y="13"/>
                    <a:pt x="6338" y="5"/>
                    <a:pt x="6190" y="2"/>
                  </a:cubicBezTo>
                  <a:close/>
                  <a:moveTo>
                    <a:pt x="5677" y="14"/>
                  </a:moveTo>
                  <a:cubicBezTo>
                    <a:pt x="4840" y="62"/>
                    <a:pt x="2944" y="43"/>
                    <a:pt x="1562" y="240"/>
                  </a:cubicBezTo>
                  <a:lnTo>
                    <a:pt x="1562" y="240"/>
                  </a:lnTo>
                  <a:cubicBezTo>
                    <a:pt x="2171" y="154"/>
                    <a:pt x="2879" y="110"/>
                    <a:pt x="3553" y="83"/>
                  </a:cubicBezTo>
                  <a:cubicBezTo>
                    <a:pt x="4410" y="48"/>
                    <a:pt x="5209" y="42"/>
                    <a:pt x="5677" y="14"/>
                  </a:cubicBezTo>
                  <a:close/>
                  <a:moveTo>
                    <a:pt x="1562" y="240"/>
                  </a:moveTo>
                  <a:cubicBezTo>
                    <a:pt x="789" y="350"/>
                    <a:pt x="178" y="527"/>
                    <a:pt x="0" y="823"/>
                  </a:cubicBezTo>
                  <a:cubicBezTo>
                    <a:pt x="178" y="529"/>
                    <a:pt x="789" y="351"/>
                    <a:pt x="1562" y="240"/>
                  </a:cubicBezTo>
                  <a:close/>
                  <a:moveTo>
                    <a:pt x="6624" y="28"/>
                  </a:moveTo>
                  <a:cubicBezTo>
                    <a:pt x="7535" y="120"/>
                    <a:pt x="8287" y="457"/>
                    <a:pt x="8571" y="1144"/>
                  </a:cubicBezTo>
                  <a:cubicBezTo>
                    <a:pt x="8287" y="455"/>
                    <a:pt x="7534" y="118"/>
                    <a:pt x="6624" y="28"/>
                  </a:cubicBezTo>
                  <a:close/>
                </a:path>
              </a:pathLst>
            </a:custGeom>
            <a:solidFill>
              <a:srgbClr val="1528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46" name="Google Shape;546;p25"/>
            <p:cNvSpPr/>
            <p:nvPr/>
          </p:nvSpPr>
          <p:spPr>
            <a:xfrm flipH="1">
              <a:off x="7083675" y="2228514"/>
              <a:ext cx="42671" cy="174386"/>
            </a:xfrm>
            <a:custGeom>
              <a:avLst/>
              <a:gdLst/>
              <a:ahLst/>
              <a:cxnLst/>
              <a:rect l="l" t="t" r="r" b="b"/>
              <a:pathLst>
                <a:path w="1072" h="4381" extrusionOk="0">
                  <a:moveTo>
                    <a:pt x="0" y="0"/>
                  </a:moveTo>
                  <a:lnTo>
                    <a:pt x="0" y="0"/>
                  </a:lnTo>
                  <a:cubicBezTo>
                    <a:pt x="3" y="38"/>
                    <a:pt x="10" y="75"/>
                    <a:pt x="14" y="113"/>
                  </a:cubicBezTo>
                  <a:cubicBezTo>
                    <a:pt x="75" y="123"/>
                    <a:pt x="137" y="157"/>
                    <a:pt x="191" y="222"/>
                  </a:cubicBezTo>
                  <a:cubicBezTo>
                    <a:pt x="293" y="341"/>
                    <a:pt x="386" y="471"/>
                    <a:pt x="465" y="604"/>
                  </a:cubicBezTo>
                  <a:lnTo>
                    <a:pt x="758" y="185"/>
                  </a:lnTo>
                  <a:cubicBezTo>
                    <a:pt x="741" y="164"/>
                    <a:pt x="723" y="150"/>
                    <a:pt x="703" y="140"/>
                  </a:cubicBezTo>
                  <a:cubicBezTo>
                    <a:pt x="597" y="72"/>
                    <a:pt x="345" y="24"/>
                    <a:pt x="0" y="0"/>
                  </a:cubicBezTo>
                  <a:close/>
                  <a:moveTo>
                    <a:pt x="983" y="946"/>
                  </a:moveTo>
                  <a:lnTo>
                    <a:pt x="741" y="1287"/>
                  </a:lnTo>
                  <a:cubicBezTo>
                    <a:pt x="857" y="1754"/>
                    <a:pt x="829" y="2253"/>
                    <a:pt x="638" y="2731"/>
                  </a:cubicBezTo>
                  <a:cubicBezTo>
                    <a:pt x="580" y="2881"/>
                    <a:pt x="447" y="2950"/>
                    <a:pt x="314" y="2953"/>
                  </a:cubicBezTo>
                  <a:cubicBezTo>
                    <a:pt x="338" y="3164"/>
                    <a:pt x="358" y="3369"/>
                    <a:pt x="386" y="3561"/>
                  </a:cubicBezTo>
                  <a:lnTo>
                    <a:pt x="386" y="3564"/>
                  </a:lnTo>
                  <a:cubicBezTo>
                    <a:pt x="389" y="3594"/>
                    <a:pt x="392" y="3626"/>
                    <a:pt x="396" y="3656"/>
                  </a:cubicBezTo>
                  <a:cubicBezTo>
                    <a:pt x="396" y="3659"/>
                    <a:pt x="396" y="3663"/>
                    <a:pt x="399" y="3663"/>
                  </a:cubicBezTo>
                  <a:lnTo>
                    <a:pt x="399" y="3670"/>
                  </a:lnTo>
                  <a:lnTo>
                    <a:pt x="399" y="3676"/>
                  </a:lnTo>
                  <a:lnTo>
                    <a:pt x="399" y="3680"/>
                  </a:lnTo>
                  <a:lnTo>
                    <a:pt x="399" y="3687"/>
                  </a:lnTo>
                  <a:cubicBezTo>
                    <a:pt x="399" y="3690"/>
                    <a:pt x="399" y="3694"/>
                    <a:pt x="403" y="3697"/>
                  </a:cubicBezTo>
                  <a:lnTo>
                    <a:pt x="403" y="3707"/>
                  </a:lnTo>
                  <a:lnTo>
                    <a:pt x="403" y="3711"/>
                  </a:lnTo>
                  <a:cubicBezTo>
                    <a:pt x="427" y="3939"/>
                    <a:pt x="444" y="4161"/>
                    <a:pt x="447" y="4380"/>
                  </a:cubicBezTo>
                  <a:cubicBezTo>
                    <a:pt x="823" y="4281"/>
                    <a:pt x="1065" y="4179"/>
                    <a:pt x="1065" y="4089"/>
                  </a:cubicBezTo>
                  <a:lnTo>
                    <a:pt x="1065" y="4086"/>
                  </a:lnTo>
                  <a:cubicBezTo>
                    <a:pt x="1062" y="4066"/>
                    <a:pt x="1062" y="4032"/>
                    <a:pt x="1062" y="3984"/>
                  </a:cubicBezTo>
                  <a:cubicBezTo>
                    <a:pt x="1062" y="3775"/>
                    <a:pt x="1072" y="3342"/>
                    <a:pt x="1072" y="2837"/>
                  </a:cubicBezTo>
                  <a:cubicBezTo>
                    <a:pt x="1072" y="2219"/>
                    <a:pt x="1059" y="1492"/>
                    <a:pt x="983" y="946"/>
                  </a:cubicBezTo>
                  <a:close/>
                </a:path>
              </a:pathLst>
            </a:custGeom>
            <a:solidFill>
              <a:srgbClr val="D1DBD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47" name="Google Shape;547;p25"/>
            <p:cNvSpPr/>
            <p:nvPr/>
          </p:nvSpPr>
          <p:spPr>
            <a:xfrm flipH="1">
              <a:off x="7087177" y="2235838"/>
              <a:ext cx="20699" cy="43945"/>
            </a:xfrm>
            <a:custGeom>
              <a:avLst/>
              <a:gdLst/>
              <a:ahLst/>
              <a:cxnLst/>
              <a:rect l="l" t="t" r="r" b="b"/>
              <a:pathLst>
                <a:path w="520" h="1104" extrusionOk="0">
                  <a:moveTo>
                    <a:pt x="294" y="1"/>
                  </a:moveTo>
                  <a:lnTo>
                    <a:pt x="1" y="420"/>
                  </a:lnTo>
                  <a:cubicBezTo>
                    <a:pt x="127" y="636"/>
                    <a:pt x="219" y="867"/>
                    <a:pt x="277" y="1103"/>
                  </a:cubicBezTo>
                  <a:lnTo>
                    <a:pt x="519" y="762"/>
                  </a:lnTo>
                  <a:cubicBezTo>
                    <a:pt x="472" y="403"/>
                    <a:pt x="400" y="124"/>
                    <a:pt x="294" y="1"/>
                  </a:cubicBezTo>
                  <a:close/>
                </a:path>
              </a:pathLst>
            </a:custGeom>
            <a:solidFill>
              <a:srgbClr val="1528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48" name="Google Shape;548;p25"/>
            <p:cNvSpPr/>
            <p:nvPr/>
          </p:nvSpPr>
          <p:spPr>
            <a:xfrm flipH="1">
              <a:off x="7110985" y="2227837"/>
              <a:ext cx="211603" cy="200339"/>
            </a:xfrm>
            <a:custGeom>
              <a:avLst/>
              <a:gdLst/>
              <a:ahLst/>
              <a:cxnLst/>
              <a:rect l="l" t="t" r="r" b="b"/>
              <a:pathLst>
                <a:path w="5316" h="5033" extrusionOk="0">
                  <a:moveTo>
                    <a:pt x="2162" y="656"/>
                  </a:moveTo>
                  <a:cubicBezTo>
                    <a:pt x="2199" y="656"/>
                    <a:pt x="2236" y="676"/>
                    <a:pt x="2261" y="710"/>
                  </a:cubicBezTo>
                  <a:cubicBezTo>
                    <a:pt x="2277" y="741"/>
                    <a:pt x="2281" y="775"/>
                    <a:pt x="2271" y="809"/>
                  </a:cubicBezTo>
                  <a:cubicBezTo>
                    <a:pt x="2554" y="966"/>
                    <a:pt x="2797" y="1502"/>
                    <a:pt x="2797" y="1980"/>
                  </a:cubicBezTo>
                  <a:cubicBezTo>
                    <a:pt x="2797" y="2632"/>
                    <a:pt x="2417" y="3158"/>
                    <a:pt x="1954" y="3158"/>
                  </a:cubicBezTo>
                  <a:cubicBezTo>
                    <a:pt x="1489" y="3158"/>
                    <a:pt x="1110" y="2632"/>
                    <a:pt x="1110" y="1980"/>
                  </a:cubicBezTo>
                  <a:cubicBezTo>
                    <a:pt x="1110" y="1929"/>
                    <a:pt x="1117" y="1878"/>
                    <a:pt x="1127" y="1826"/>
                  </a:cubicBezTo>
                  <a:lnTo>
                    <a:pt x="1127" y="1826"/>
                  </a:lnTo>
                  <a:cubicBezTo>
                    <a:pt x="991" y="2007"/>
                    <a:pt x="885" y="2198"/>
                    <a:pt x="844" y="2396"/>
                  </a:cubicBezTo>
                  <a:cubicBezTo>
                    <a:pt x="830" y="2447"/>
                    <a:pt x="782" y="2485"/>
                    <a:pt x="731" y="2485"/>
                  </a:cubicBezTo>
                  <a:cubicBezTo>
                    <a:pt x="725" y="2485"/>
                    <a:pt x="714" y="2482"/>
                    <a:pt x="708" y="2482"/>
                  </a:cubicBezTo>
                  <a:cubicBezTo>
                    <a:pt x="646" y="2468"/>
                    <a:pt x="605" y="2410"/>
                    <a:pt x="618" y="2349"/>
                  </a:cubicBezTo>
                  <a:cubicBezTo>
                    <a:pt x="810" y="1468"/>
                    <a:pt x="2049" y="706"/>
                    <a:pt x="2100" y="673"/>
                  </a:cubicBezTo>
                  <a:cubicBezTo>
                    <a:pt x="2121" y="662"/>
                    <a:pt x="2141" y="656"/>
                    <a:pt x="2162" y="656"/>
                  </a:cubicBezTo>
                  <a:close/>
                  <a:moveTo>
                    <a:pt x="2701" y="3380"/>
                  </a:moveTo>
                  <a:cubicBezTo>
                    <a:pt x="2725" y="3380"/>
                    <a:pt x="2748" y="3386"/>
                    <a:pt x="2769" y="3400"/>
                  </a:cubicBezTo>
                  <a:cubicBezTo>
                    <a:pt x="2820" y="3438"/>
                    <a:pt x="2830" y="3509"/>
                    <a:pt x="2793" y="3557"/>
                  </a:cubicBezTo>
                  <a:cubicBezTo>
                    <a:pt x="2663" y="3728"/>
                    <a:pt x="2493" y="3830"/>
                    <a:pt x="2291" y="3857"/>
                  </a:cubicBezTo>
                  <a:cubicBezTo>
                    <a:pt x="2254" y="3865"/>
                    <a:pt x="2213" y="3868"/>
                    <a:pt x="2175" y="3868"/>
                  </a:cubicBezTo>
                  <a:cubicBezTo>
                    <a:pt x="1769" y="3868"/>
                    <a:pt x="1393" y="3591"/>
                    <a:pt x="1376" y="3581"/>
                  </a:cubicBezTo>
                  <a:cubicBezTo>
                    <a:pt x="1329" y="3543"/>
                    <a:pt x="1319" y="3471"/>
                    <a:pt x="1356" y="3424"/>
                  </a:cubicBezTo>
                  <a:cubicBezTo>
                    <a:pt x="1376" y="3393"/>
                    <a:pt x="1410" y="3380"/>
                    <a:pt x="1448" y="3380"/>
                  </a:cubicBezTo>
                  <a:cubicBezTo>
                    <a:pt x="1472" y="3380"/>
                    <a:pt x="1496" y="3386"/>
                    <a:pt x="1516" y="3403"/>
                  </a:cubicBezTo>
                  <a:cubicBezTo>
                    <a:pt x="1519" y="3403"/>
                    <a:pt x="1847" y="3643"/>
                    <a:pt x="2175" y="3643"/>
                  </a:cubicBezTo>
                  <a:cubicBezTo>
                    <a:pt x="2203" y="3643"/>
                    <a:pt x="2233" y="3643"/>
                    <a:pt x="2261" y="3635"/>
                  </a:cubicBezTo>
                  <a:cubicBezTo>
                    <a:pt x="2400" y="3619"/>
                    <a:pt x="2517" y="3547"/>
                    <a:pt x="2609" y="3424"/>
                  </a:cubicBezTo>
                  <a:cubicBezTo>
                    <a:pt x="2633" y="3397"/>
                    <a:pt x="2666" y="3380"/>
                    <a:pt x="2701" y="3380"/>
                  </a:cubicBezTo>
                  <a:close/>
                  <a:moveTo>
                    <a:pt x="4322" y="0"/>
                  </a:moveTo>
                  <a:cubicBezTo>
                    <a:pt x="2991" y="0"/>
                    <a:pt x="1069" y="232"/>
                    <a:pt x="397" y="768"/>
                  </a:cubicBezTo>
                  <a:cubicBezTo>
                    <a:pt x="147" y="966"/>
                    <a:pt x="1" y="1236"/>
                    <a:pt x="1" y="1762"/>
                  </a:cubicBezTo>
                  <a:cubicBezTo>
                    <a:pt x="1" y="2099"/>
                    <a:pt x="62" y="2550"/>
                    <a:pt x="196" y="3158"/>
                  </a:cubicBezTo>
                  <a:cubicBezTo>
                    <a:pt x="509" y="4577"/>
                    <a:pt x="533" y="5032"/>
                    <a:pt x="1311" y="5032"/>
                  </a:cubicBezTo>
                  <a:cubicBezTo>
                    <a:pt x="1380" y="5032"/>
                    <a:pt x="1455" y="5028"/>
                    <a:pt x="1537" y="5021"/>
                  </a:cubicBezTo>
                  <a:cubicBezTo>
                    <a:pt x="1560" y="5021"/>
                    <a:pt x="1585" y="5018"/>
                    <a:pt x="1612" y="5015"/>
                  </a:cubicBezTo>
                  <a:cubicBezTo>
                    <a:pt x="2031" y="4468"/>
                    <a:pt x="2674" y="4011"/>
                    <a:pt x="3462" y="3752"/>
                  </a:cubicBezTo>
                  <a:cubicBezTo>
                    <a:pt x="3858" y="3622"/>
                    <a:pt x="4254" y="3553"/>
                    <a:pt x="4637" y="3540"/>
                  </a:cubicBezTo>
                  <a:cubicBezTo>
                    <a:pt x="4670" y="3414"/>
                    <a:pt x="4780" y="3304"/>
                    <a:pt x="4954" y="3304"/>
                  </a:cubicBezTo>
                  <a:cubicBezTo>
                    <a:pt x="5149" y="3304"/>
                    <a:pt x="5254" y="3430"/>
                    <a:pt x="5282" y="3574"/>
                  </a:cubicBezTo>
                  <a:cubicBezTo>
                    <a:pt x="5292" y="3574"/>
                    <a:pt x="5302" y="3578"/>
                    <a:pt x="5316" y="3578"/>
                  </a:cubicBezTo>
                  <a:cubicBezTo>
                    <a:pt x="5288" y="3386"/>
                    <a:pt x="5268" y="3181"/>
                    <a:pt x="5244" y="2970"/>
                  </a:cubicBezTo>
                  <a:lnTo>
                    <a:pt x="5227" y="2970"/>
                  </a:lnTo>
                  <a:cubicBezTo>
                    <a:pt x="5015" y="2970"/>
                    <a:pt x="4810" y="2813"/>
                    <a:pt x="4910" y="2567"/>
                  </a:cubicBezTo>
                  <a:cubicBezTo>
                    <a:pt x="5159" y="1935"/>
                    <a:pt x="5087" y="1243"/>
                    <a:pt x="4637" y="710"/>
                  </a:cubicBezTo>
                  <a:cubicBezTo>
                    <a:pt x="4425" y="461"/>
                    <a:pt x="4653" y="126"/>
                    <a:pt x="4899" y="126"/>
                  </a:cubicBezTo>
                  <a:cubicBezTo>
                    <a:pt x="4913" y="126"/>
                    <a:pt x="4930" y="126"/>
                    <a:pt x="4944" y="130"/>
                  </a:cubicBezTo>
                  <a:cubicBezTo>
                    <a:pt x="4940" y="92"/>
                    <a:pt x="4933" y="55"/>
                    <a:pt x="4930" y="17"/>
                  </a:cubicBezTo>
                  <a:cubicBezTo>
                    <a:pt x="4749" y="7"/>
                    <a:pt x="4544" y="0"/>
                    <a:pt x="4322" y="0"/>
                  </a:cubicBezTo>
                  <a:close/>
                </a:path>
              </a:pathLst>
            </a:custGeom>
            <a:solidFill>
              <a:srgbClr val="D1B3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49" name="Google Shape;549;p25"/>
            <p:cNvSpPr/>
            <p:nvPr/>
          </p:nvSpPr>
          <p:spPr>
            <a:xfrm flipH="1">
              <a:off x="7209899" y="2362342"/>
              <a:ext cx="60225" cy="19465"/>
            </a:xfrm>
            <a:custGeom>
              <a:avLst/>
              <a:gdLst/>
              <a:ahLst/>
              <a:cxnLst/>
              <a:rect l="l" t="t" r="r" b="b"/>
              <a:pathLst>
                <a:path w="1513" h="489" extrusionOk="0">
                  <a:moveTo>
                    <a:pt x="130" y="1"/>
                  </a:moveTo>
                  <a:cubicBezTo>
                    <a:pt x="92" y="1"/>
                    <a:pt x="58" y="14"/>
                    <a:pt x="38" y="45"/>
                  </a:cubicBezTo>
                  <a:cubicBezTo>
                    <a:pt x="1" y="92"/>
                    <a:pt x="11" y="164"/>
                    <a:pt x="58" y="202"/>
                  </a:cubicBezTo>
                  <a:cubicBezTo>
                    <a:pt x="75" y="212"/>
                    <a:pt x="451" y="489"/>
                    <a:pt x="857" y="489"/>
                  </a:cubicBezTo>
                  <a:cubicBezTo>
                    <a:pt x="895" y="489"/>
                    <a:pt x="936" y="486"/>
                    <a:pt x="973" y="478"/>
                  </a:cubicBezTo>
                  <a:cubicBezTo>
                    <a:pt x="1175" y="451"/>
                    <a:pt x="1345" y="349"/>
                    <a:pt x="1475" y="178"/>
                  </a:cubicBezTo>
                  <a:cubicBezTo>
                    <a:pt x="1512" y="130"/>
                    <a:pt x="1502" y="59"/>
                    <a:pt x="1451" y="21"/>
                  </a:cubicBezTo>
                  <a:cubicBezTo>
                    <a:pt x="1430" y="7"/>
                    <a:pt x="1407" y="1"/>
                    <a:pt x="1383" y="1"/>
                  </a:cubicBezTo>
                  <a:cubicBezTo>
                    <a:pt x="1348" y="1"/>
                    <a:pt x="1315" y="18"/>
                    <a:pt x="1291" y="45"/>
                  </a:cubicBezTo>
                  <a:cubicBezTo>
                    <a:pt x="1199" y="168"/>
                    <a:pt x="1082" y="240"/>
                    <a:pt x="943" y="256"/>
                  </a:cubicBezTo>
                  <a:cubicBezTo>
                    <a:pt x="915" y="264"/>
                    <a:pt x="885" y="264"/>
                    <a:pt x="857" y="264"/>
                  </a:cubicBezTo>
                  <a:cubicBezTo>
                    <a:pt x="529" y="264"/>
                    <a:pt x="201" y="24"/>
                    <a:pt x="198" y="24"/>
                  </a:cubicBezTo>
                  <a:cubicBezTo>
                    <a:pt x="178" y="7"/>
                    <a:pt x="154" y="1"/>
                    <a:pt x="130" y="1"/>
                  </a:cubicBezTo>
                  <a:close/>
                </a:path>
              </a:pathLst>
            </a:custGeom>
            <a:solidFill>
              <a:srgbClr val="BF837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50" name="Google Shape;550;p25"/>
            <p:cNvSpPr/>
            <p:nvPr/>
          </p:nvSpPr>
          <p:spPr>
            <a:xfrm flipH="1">
              <a:off x="7110264" y="2370223"/>
              <a:ext cx="756" cy="6011"/>
            </a:xfrm>
            <a:custGeom>
              <a:avLst/>
              <a:gdLst/>
              <a:ahLst/>
              <a:cxnLst/>
              <a:rect l="l" t="t" r="r" b="b"/>
              <a:pathLst>
                <a:path w="19" h="151" extrusionOk="0">
                  <a:moveTo>
                    <a:pt x="18" y="147"/>
                  </a:moveTo>
                  <a:lnTo>
                    <a:pt x="18" y="151"/>
                  </a:lnTo>
                  <a:lnTo>
                    <a:pt x="18" y="147"/>
                  </a:lnTo>
                  <a:close/>
                  <a:moveTo>
                    <a:pt x="18" y="137"/>
                  </a:moveTo>
                  <a:lnTo>
                    <a:pt x="18" y="137"/>
                  </a:lnTo>
                  <a:lnTo>
                    <a:pt x="18" y="137"/>
                  </a:lnTo>
                  <a:close/>
                  <a:moveTo>
                    <a:pt x="14" y="120"/>
                  </a:moveTo>
                  <a:lnTo>
                    <a:pt x="14" y="127"/>
                  </a:lnTo>
                  <a:lnTo>
                    <a:pt x="14" y="120"/>
                  </a:lnTo>
                  <a:close/>
                  <a:moveTo>
                    <a:pt x="14" y="110"/>
                  </a:moveTo>
                  <a:lnTo>
                    <a:pt x="14" y="116"/>
                  </a:lnTo>
                  <a:lnTo>
                    <a:pt x="14" y="110"/>
                  </a:lnTo>
                  <a:close/>
                  <a:moveTo>
                    <a:pt x="11" y="96"/>
                  </a:moveTo>
                  <a:cubicBezTo>
                    <a:pt x="11" y="99"/>
                    <a:pt x="11" y="103"/>
                    <a:pt x="14" y="103"/>
                  </a:cubicBezTo>
                  <a:cubicBezTo>
                    <a:pt x="11" y="103"/>
                    <a:pt x="11" y="99"/>
                    <a:pt x="11" y="96"/>
                  </a:cubicBezTo>
                  <a:close/>
                  <a:moveTo>
                    <a:pt x="1" y="1"/>
                  </a:moveTo>
                  <a:lnTo>
                    <a:pt x="1" y="4"/>
                  </a:lnTo>
                  <a:cubicBezTo>
                    <a:pt x="4" y="34"/>
                    <a:pt x="7" y="66"/>
                    <a:pt x="11" y="96"/>
                  </a:cubicBezTo>
                  <a:cubicBezTo>
                    <a:pt x="7" y="66"/>
                    <a:pt x="4" y="34"/>
                    <a:pt x="1" y="4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2CD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51" name="Google Shape;551;p25"/>
            <p:cNvSpPr/>
            <p:nvPr/>
          </p:nvSpPr>
          <p:spPr>
            <a:xfrm flipH="1">
              <a:off x="7108516" y="2368750"/>
              <a:ext cx="149906" cy="58712"/>
            </a:xfrm>
            <a:custGeom>
              <a:avLst/>
              <a:gdLst/>
              <a:ahLst/>
              <a:cxnLst/>
              <a:rect l="l" t="t" r="r" b="b"/>
              <a:pathLst>
                <a:path w="3766" h="1475" extrusionOk="0">
                  <a:moveTo>
                    <a:pt x="3025" y="0"/>
                  </a:moveTo>
                  <a:cubicBezTo>
                    <a:pt x="2642" y="13"/>
                    <a:pt x="2246" y="82"/>
                    <a:pt x="1850" y="212"/>
                  </a:cubicBezTo>
                  <a:cubicBezTo>
                    <a:pt x="1062" y="471"/>
                    <a:pt x="419" y="928"/>
                    <a:pt x="0" y="1475"/>
                  </a:cubicBezTo>
                  <a:cubicBezTo>
                    <a:pt x="792" y="1403"/>
                    <a:pt x="2758" y="1130"/>
                    <a:pt x="3765" y="857"/>
                  </a:cubicBezTo>
                  <a:cubicBezTo>
                    <a:pt x="3762" y="638"/>
                    <a:pt x="3745" y="416"/>
                    <a:pt x="3721" y="188"/>
                  </a:cubicBezTo>
                  <a:lnTo>
                    <a:pt x="3721" y="184"/>
                  </a:lnTo>
                  <a:lnTo>
                    <a:pt x="3721" y="174"/>
                  </a:lnTo>
                  <a:cubicBezTo>
                    <a:pt x="3717" y="171"/>
                    <a:pt x="3717" y="167"/>
                    <a:pt x="3717" y="164"/>
                  </a:cubicBezTo>
                  <a:lnTo>
                    <a:pt x="3717" y="157"/>
                  </a:lnTo>
                  <a:lnTo>
                    <a:pt x="3717" y="153"/>
                  </a:lnTo>
                  <a:lnTo>
                    <a:pt x="3717" y="147"/>
                  </a:lnTo>
                  <a:lnTo>
                    <a:pt x="3717" y="140"/>
                  </a:lnTo>
                  <a:cubicBezTo>
                    <a:pt x="3714" y="140"/>
                    <a:pt x="3714" y="136"/>
                    <a:pt x="3714" y="133"/>
                  </a:cubicBezTo>
                  <a:cubicBezTo>
                    <a:pt x="3710" y="103"/>
                    <a:pt x="3707" y="71"/>
                    <a:pt x="3704" y="41"/>
                  </a:cubicBezTo>
                  <a:lnTo>
                    <a:pt x="3704" y="38"/>
                  </a:lnTo>
                  <a:cubicBezTo>
                    <a:pt x="3690" y="38"/>
                    <a:pt x="3680" y="34"/>
                    <a:pt x="3670" y="34"/>
                  </a:cubicBezTo>
                  <a:cubicBezTo>
                    <a:pt x="3701" y="222"/>
                    <a:pt x="3591" y="434"/>
                    <a:pt x="3342" y="434"/>
                  </a:cubicBezTo>
                  <a:cubicBezTo>
                    <a:pt x="3079" y="434"/>
                    <a:pt x="2973" y="194"/>
                    <a:pt x="3025" y="0"/>
                  </a:cubicBezTo>
                  <a:close/>
                </a:path>
              </a:pathLst>
            </a:custGeom>
            <a:solidFill>
              <a:srgbClr val="D1A37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52" name="Google Shape;552;p25"/>
            <p:cNvSpPr/>
            <p:nvPr/>
          </p:nvSpPr>
          <p:spPr>
            <a:xfrm flipH="1">
              <a:off x="7211253" y="2260001"/>
              <a:ext cx="67191" cy="93542"/>
            </a:xfrm>
            <a:custGeom>
              <a:avLst/>
              <a:gdLst/>
              <a:ahLst/>
              <a:cxnLst/>
              <a:rect l="l" t="t" r="r" b="b"/>
              <a:pathLst>
                <a:path w="1688" h="2350" extrusionOk="0">
                  <a:moveTo>
                    <a:pt x="1312" y="578"/>
                  </a:moveTo>
                  <a:cubicBezTo>
                    <a:pt x="1401" y="578"/>
                    <a:pt x="1472" y="694"/>
                    <a:pt x="1472" y="834"/>
                  </a:cubicBezTo>
                  <a:cubicBezTo>
                    <a:pt x="1472" y="977"/>
                    <a:pt x="1401" y="1094"/>
                    <a:pt x="1312" y="1094"/>
                  </a:cubicBezTo>
                  <a:cubicBezTo>
                    <a:pt x="1223" y="1094"/>
                    <a:pt x="1152" y="977"/>
                    <a:pt x="1152" y="834"/>
                  </a:cubicBezTo>
                  <a:cubicBezTo>
                    <a:pt x="1152" y="694"/>
                    <a:pt x="1223" y="578"/>
                    <a:pt x="1312" y="578"/>
                  </a:cubicBezTo>
                  <a:close/>
                  <a:moveTo>
                    <a:pt x="1162" y="1"/>
                  </a:moveTo>
                  <a:cubicBezTo>
                    <a:pt x="1152" y="21"/>
                    <a:pt x="1135" y="42"/>
                    <a:pt x="1114" y="56"/>
                  </a:cubicBezTo>
                  <a:cubicBezTo>
                    <a:pt x="1104" y="59"/>
                    <a:pt x="428" y="479"/>
                    <a:pt x="18" y="1018"/>
                  </a:cubicBezTo>
                  <a:cubicBezTo>
                    <a:pt x="8" y="1070"/>
                    <a:pt x="1" y="1121"/>
                    <a:pt x="1" y="1172"/>
                  </a:cubicBezTo>
                  <a:cubicBezTo>
                    <a:pt x="1" y="1824"/>
                    <a:pt x="380" y="2350"/>
                    <a:pt x="845" y="2350"/>
                  </a:cubicBezTo>
                  <a:cubicBezTo>
                    <a:pt x="1308" y="2350"/>
                    <a:pt x="1688" y="1824"/>
                    <a:pt x="1688" y="1172"/>
                  </a:cubicBezTo>
                  <a:cubicBezTo>
                    <a:pt x="1688" y="694"/>
                    <a:pt x="1445" y="158"/>
                    <a:pt x="1162" y="1"/>
                  </a:cubicBezTo>
                  <a:close/>
                </a:path>
              </a:pathLst>
            </a:custGeom>
            <a:solidFill>
              <a:srgbClr val="442D1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53" name="Google Shape;553;p25"/>
            <p:cNvSpPr/>
            <p:nvPr/>
          </p:nvSpPr>
          <p:spPr>
            <a:xfrm flipH="1">
              <a:off x="7219810" y="2283008"/>
              <a:ext cx="12817" cy="20539"/>
            </a:xfrm>
            <a:custGeom>
              <a:avLst/>
              <a:gdLst/>
              <a:ahLst/>
              <a:cxnLst/>
              <a:rect l="l" t="t" r="r" b="b"/>
              <a:pathLst>
                <a:path w="322" h="516" extrusionOk="0">
                  <a:moveTo>
                    <a:pt x="161" y="0"/>
                  </a:moveTo>
                  <a:cubicBezTo>
                    <a:pt x="72" y="0"/>
                    <a:pt x="1" y="116"/>
                    <a:pt x="1" y="256"/>
                  </a:cubicBezTo>
                  <a:cubicBezTo>
                    <a:pt x="1" y="399"/>
                    <a:pt x="72" y="516"/>
                    <a:pt x="161" y="516"/>
                  </a:cubicBezTo>
                  <a:cubicBezTo>
                    <a:pt x="250" y="516"/>
                    <a:pt x="321" y="399"/>
                    <a:pt x="321" y="256"/>
                  </a:cubicBezTo>
                  <a:cubicBezTo>
                    <a:pt x="321" y="116"/>
                    <a:pt x="250" y="0"/>
                    <a:pt x="161" y="0"/>
                  </a:cubicBezTo>
                  <a:close/>
                </a:path>
              </a:pathLst>
            </a:custGeom>
            <a:solidFill>
              <a:srgbClr val="D1DBD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54" name="Google Shape;554;p25"/>
            <p:cNvSpPr/>
            <p:nvPr/>
          </p:nvSpPr>
          <p:spPr>
            <a:xfrm flipH="1">
              <a:off x="7231753" y="2253910"/>
              <a:ext cx="66753" cy="72843"/>
            </a:xfrm>
            <a:custGeom>
              <a:avLst/>
              <a:gdLst/>
              <a:ahLst/>
              <a:cxnLst/>
              <a:rect l="l" t="t" r="r" b="b"/>
              <a:pathLst>
                <a:path w="1677" h="1830" extrusionOk="0">
                  <a:moveTo>
                    <a:pt x="1557" y="1"/>
                  </a:moveTo>
                  <a:cubicBezTo>
                    <a:pt x="1536" y="1"/>
                    <a:pt x="1516" y="7"/>
                    <a:pt x="1495" y="18"/>
                  </a:cubicBezTo>
                  <a:cubicBezTo>
                    <a:pt x="1444" y="51"/>
                    <a:pt x="205" y="813"/>
                    <a:pt x="13" y="1694"/>
                  </a:cubicBezTo>
                  <a:cubicBezTo>
                    <a:pt x="0" y="1755"/>
                    <a:pt x="41" y="1813"/>
                    <a:pt x="103" y="1827"/>
                  </a:cubicBezTo>
                  <a:cubicBezTo>
                    <a:pt x="109" y="1827"/>
                    <a:pt x="120" y="1830"/>
                    <a:pt x="126" y="1830"/>
                  </a:cubicBezTo>
                  <a:cubicBezTo>
                    <a:pt x="177" y="1830"/>
                    <a:pt x="225" y="1792"/>
                    <a:pt x="239" y="1741"/>
                  </a:cubicBezTo>
                  <a:cubicBezTo>
                    <a:pt x="280" y="1543"/>
                    <a:pt x="386" y="1352"/>
                    <a:pt x="522" y="1171"/>
                  </a:cubicBezTo>
                  <a:cubicBezTo>
                    <a:pt x="932" y="632"/>
                    <a:pt x="1608" y="212"/>
                    <a:pt x="1618" y="209"/>
                  </a:cubicBezTo>
                  <a:cubicBezTo>
                    <a:pt x="1639" y="195"/>
                    <a:pt x="1656" y="174"/>
                    <a:pt x="1666" y="154"/>
                  </a:cubicBezTo>
                  <a:cubicBezTo>
                    <a:pt x="1676" y="120"/>
                    <a:pt x="1672" y="86"/>
                    <a:pt x="1656" y="55"/>
                  </a:cubicBezTo>
                  <a:cubicBezTo>
                    <a:pt x="1631" y="21"/>
                    <a:pt x="1594" y="1"/>
                    <a:pt x="1557" y="1"/>
                  </a:cubicBezTo>
                  <a:close/>
                </a:path>
              </a:pathLst>
            </a:custGeom>
            <a:solidFill>
              <a:srgbClr val="BF837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55" name="Google Shape;555;p25"/>
            <p:cNvSpPr/>
            <p:nvPr/>
          </p:nvSpPr>
          <p:spPr>
            <a:xfrm flipH="1">
              <a:off x="7083675" y="2227837"/>
              <a:ext cx="66872" cy="113603"/>
            </a:xfrm>
            <a:custGeom>
              <a:avLst/>
              <a:gdLst/>
              <a:ahLst/>
              <a:cxnLst/>
              <a:rect l="l" t="t" r="r" b="b"/>
              <a:pathLst>
                <a:path w="1680" h="2854" extrusionOk="0">
                  <a:moveTo>
                    <a:pt x="0" y="0"/>
                  </a:moveTo>
                  <a:lnTo>
                    <a:pt x="0" y="0"/>
                  </a:lnTo>
                  <a:cubicBezTo>
                    <a:pt x="642" y="0"/>
                    <a:pt x="1150" y="55"/>
                    <a:pt x="1311" y="157"/>
                  </a:cubicBezTo>
                  <a:cubicBezTo>
                    <a:pt x="1205" y="89"/>
                    <a:pt x="953" y="41"/>
                    <a:pt x="608" y="17"/>
                  </a:cubicBezTo>
                  <a:cubicBezTo>
                    <a:pt x="427" y="7"/>
                    <a:pt x="222" y="0"/>
                    <a:pt x="0" y="0"/>
                  </a:cubicBezTo>
                  <a:close/>
                  <a:moveTo>
                    <a:pt x="1311" y="157"/>
                  </a:moveTo>
                  <a:lnTo>
                    <a:pt x="1311" y="157"/>
                  </a:lnTo>
                  <a:cubicBezTo>
                    <a:pt x="1433" y="233"/>
                    <a:pt x="1516" y="485"/>
                    <a:pt x="1571" y="828"/>
                  </a:cubicBezTo>
                  <a:lnTo>
                    <a:pt x="1571" y="828"/>
                  </a:lnTo>
                  <a:cubicBezTo>
                    <a:pt x="1524" y="534"/>
                    <a:pt x="1458" y="309"/>
                    <a:pt x="1366" y="202"/>
                  </a:cubicBezTo>
                  <a:cubicBezTo>
                    <a:pt x="1349" y="181"/>
                    <a:pt x="1331" y="167"/>
                    <a:pt x="1311" y="157"/>
                  </a:cubicBezTo>
                  <a:close/>
                  <a:moveTo>
                    <a:pt x="1571" y="828"/>
                  </a:moveTo>
                  <a:cubicBezTo>
                    <a:pt x="1578" y="871"/>
                    <a:pt x="1585" y="916"/>
                    <a:pt x="1591" y="963"/>
                  </a:cubicBezTo>
                  <a:cubicBezTo>
                    <a:pt x="1593" y="975"/>
                    <a:pt x="1594" y="986"/>
                    <a:pt x="1596" y="998"/>
                  </a:cubicBezTo>
                  <a:lnTo>
                    <a:pt x="1596" y="998"/>
                  </a:lnTo>
                  <a:cubicBezTo>
                    <a:pt x="1588" y="939"/>
                    <a:pt x="1580" y="882"/>
                    <a:pt x="1571" y="828"/>
                  </a:cubicBezTo>
                  <a:close/>
                  <a:moveTo>
                    <a:pt x="1596" y="998"/>
                  </a:moveTo>
                  <a:lnTo>
                    <a:pt x="1596" y="998"/>
                  </a:lnTo>
                  <a:cubicBezTo>
                    <a:pt x="1665" y="1540"/>
                    <a:pt x="1680" y="2248"/>
                    <a:pt x="1680" y="2854"/>
                  </a:cubicBezTo>
                  <a:cubicBezTo>
                    <a:pt x="1680" y="2249"/>
                    <a:pt x="1667" y="1540"/>
                    <a:pt x="1596" y="998"/>
                  </a:cubicBezTo>
                  <a:close/>
                </a:path>
              </a:pathLst>
            </a:custGeom>
            <a:solidFill>
              <a:srgbClr val="1528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56" name="Google Shape;556;p25"/>
            <p:cNvSpPr/>
            <p:nvPr/>
          </p:nvSpPr>
          <p:spPr>
            <a:xfrm flipH="1">
              <a:off x="7286367" y="2309360"/>
              <a:ext cx="94497" cy="139835"/>
            </a:xfrm>
            <a:custGeom>
              <a:avLst/>
              <a:gdLst/>
              <a:ahLst/>
              <a:cxnLst/>
              <a:rect l="l" t="t" r="r" b="b"/>
              <a:pathLst>
                <a:path w="2374" h="3513" extrusionOk="0">
                  <a:moveTo>
                    <a:pt x="236" y="0"/>
                  </a:moveTo>
                  <a:cubicBezTo>
                    <a:pt x="236" y="1"/>
                    <a:pt x="0" y="1629"/>
                    <a:pt x="454" y="1704"/>
                  </a:cubicBezTo>
                  <a:lnTo>
                    <a:pt x="454" y="1704"/>
                  </a:lnTo>
                  <a:lnTo>
                    <a:pt x="236" y="0"/>
                  </a:lnTo>
                  <a:close/>
                  <a:moveTo>
                    <a:pt x="1480" y="1643"/>
                  </a:moveTo>
                  <a:cubicBezTo>
                    <a:pt x="1141" y="1643"/>
                    <a:pt x="759" y="1707"/>
                    <a:pt x="506" y="1707"/>
                  </a:cubicBezTo>
                  <a:cubicBezTo>
                    <a:pt x="499" y="1707"/>
                    <a:pt x="492" y="1707"/>
                    <a:pt x="485" y="1707"/>
                  </a:cubicBezTo>
                  <a:cubicBezTo>
                    <a:pt x="474" y="1707"/>
                    <a:pt x="464" y="1706"/>
                    <a:pt x="454" y="1704"/>
                  </a:cubicBezTo>
                  <a:lnTo>
                    <a:pt x="454" y="1704"/>
                  </a:lnTo>
                  <a:lnTo>
                    <a:pt x="686" y="3512"/>
                  </a:lnTo>
                  <a:cubicBezTo>
                    <a:pt x="1721" y="3230"/>
                    <a:pt x="2373" y="2458"/>
                    <a:pt x="2195" y="1953"/>
                  </a:cubicBezTo>
                  <a:cubicBezTo>
                    <a:pt x="2108" y="1705"/>
                    <a:pt x="1815" y="1643"/>
                    <a:pt x="1480" y="1643"/>
                  </a:cubicBezTo>
                  <a:close/>
                </a:path>
              </a:pathLst>
            </a:custGeom>
            <a:solidFill>
              <a:srgbClr val="FFB1A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57" name="Google Shape;557;p25"/>
            <p:cNvSpPr/>
            <p:nvPr/>
          </p:nvSpPr>
          <p:spPr>
            <a:xfrm flipH="1">
              <a:off x="7286566" y="2304822"/>
              <a:ext cx="96885" cy="148871"/>
            </a:xfrm>
            <a:custGeom>
              <a:avLst/>
              <a:gdLst/>
              <a:ahLst/>
              <a:cxnLst/>
              <a:rect l="l" t="t" r="r" b="b"/>
              <a:pathLst>
                <a:path w="2434" h="3740" extrusionOk="0">
                  <a:moveTo>
                    <a:pt x="305" y="1"/>
                  </a:moveTo>
                  <a:cubicBezTo>
                    <a:pt x="248" y="1"/>
                    <a:pt x="198" y="40"/>
                    <a:pt x="188" y="97"/>
                  </a:cubicBezTo>
                  <a:cubicBezTo>
                    <a:pt x="168" y="237"/>
                    <a:pt x="1" y="1466"/>
                    <a:pt x="311" y="1821"/>
                  </a:cubicBezTo>
                  <a:cubicBezTo>
                    <a:pt x="373" y="1893"/>
                    <a:pt x="455" y="1931"/>
                    <a:pt x="546" y="1934"/>
                  </a:cubicBezTo>
                  <a:cubicBezTo>
                    <a:pt x="673" y="1934"/>
                    <a:pt x="830" y="1920"/>
                    <a:pt x="994" y="1903"/>
                  </a:cubicBezTo>
                  <a:cubicBezTo>
                    <a:pt x="1171" y="1886"/>
                    <a:pt x="1364" y="1868"/>
                    <a:pt x="1542" y="1868"/>
                  </a:cubicBezTo>
                  <a:cubicBezTo>
                    <a:pt x="1834" y="1868"/>
                    <a:pt x="2085" y="1917"/>
                    <a:pt x="2151" y="2104"/>
                  </a:cubicBezTo>
                  <a:cubicBezTo>
                    <a:pt x="2199" y="2238"/>
                    <a:pt x="2175" y="2402"/>
                    <a:pt x="2079" y="2575"/>
                  </a:cubicBezTo>
                  <a:cubicBezTo>
                    <a:pt x="1865" y="2982"/>
                    <a:pt x="1328" y="3354"/>
                    <a:pt x="721" y="3521"/>
                  </a:cubicBezTo>
                  <a:cubicBezTo>
                    <a:pt x="659" y="3538"/>
                    <a:pt x="625" y="3599"/>
                    <a:pt x="642" y="3658"/>
                  </a:cubicBezTo>
                  <a:cubicBezTo>
                    <a:pt x="656" y="3708"/>
                    <a:pt x="700" y="3740"/>
                    <a:pt x="751" y="3740"/>
                  </a:cubicBezTo>
                  <a:cubicBezTo>
                    <a:pt x="762" y="3740"/>
                    <a:pt x="772" y="3740"/>
                    <a:pt x="782" y="3736"/>
                  </a:cubicBezTo>
                  <a:cubicBezTo>
                    <a:pt x="1458" y="3549"/>
                    <a:pt x="2035" y="3142"/>
                    <a:pt x="2284" y="2678"/>
                  </a:cubicBezTo>
                  <a:cubicBezTo>
                    <a:pt x="2407" y="2449"/>
                    <a:pt x="2434" y="2224"/>
                    <a:pt x="2369" y="2033"/>
                  </a:cubicBezTo>
                  <a:cubicBezTo>
                    <a:pt x="2258" y="1720"/>
                    <a:pt x="1915" y="1645"/>
                    <a:pt x="1537" y="1645"/>
                  </a:cubicBezTo>
                  <a:cubicBezTo>
                    <a:pt x="1349" y="1645"/>
                    <a:pt x="1152" y="1664"/>
                    <a:pt x="970" y="1681"/>
                  </a:cubicBezTo>
                  <a:cubicBezTo>
                    <a:pt x="820" y="1695"/>
                    <a:pt x="677" y="1709"/>
                    <a:pt x="567" y="1709"/>
                  </a:cubicBezTo>
                  <a:cubicBezTo>
                    <a:pt x="561" y="1709"/>
                    <a:pt x="555" y="1709"/>
                    <a:pt x="549" y="1709"/>
                  </a:cubicBezTo>
                  <a:cubicBezTo>
                    <a:pt x="531" y="1709"/>
                    <a:pt x="511" y="1705"/>
                    <a:pt x="485" y="1674"/>
                  </a:cubicBezTo>
                  <a:cubicBezTo>
                    <a:pt x="301" y="1466"/>
                    <a:pt x="345" y="616"/>
                    <a:pt x="414" y="128"/>
                  </a:cubicBezTo>
                  <a:cubicBezTo>
                    <a:pt x="424" y="70"/>
                    <a:pt x="379" y="12"/>
                    <a:pt x="318" y="1"/>
                  </a:cubicBezTo>
                  <a:cubicBezTo>
                    <a:pt x="314" y="1"/>
                    <a:pt x="309" y="1"/>
                    <a:pt x="305" y="1"/>
                  </a:cubicBezTo>
                  <a:close/>
                </a:path>
              </a:pathLst>
            </a:custGeom>
            <a:solidFill>
              <a:srgbClr val="DD837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58" name="Google Shape;558;p25"/>
            <p:cNvSpPr/>
            <p:nvPr/>
          </p:nvSpPr>
          <p:spPr>
            <a:xfrm flipH="1">
              <a:off x="7092193" y="2232972"/>
              <a:ext cx="33635" cy="113086"/>
            </a:xfrm>
            <a:custGeom>
              <a:avLst/>
              <a:gdLst/>
              <a:ahLst/>
              <a:cxnLst/>
              <a:rect l="l" t="t" r="r" b="b"/>
              <a:pathLst>
                <a:path w="845" h="2841" extrusionOk="0">
                  <a:moveTo>
                    <a:pt x="1" y="1"/>
                  </a:moveTo>
                  <a:lnTo>
                    <a:pt x="1" y="1"/>
                  </a:lnTo>
                  <a:cubicBezTo>
                    <a:pt x="42" y="328"/>
                    <a:pt x="79" y="656"/>
                    <a:pt x="113" y="977"/>
                  </a:cubicBezTo>
                  <a:lnTo>
                    <a:pt x="452" y="492"/>
                  </a:lnTo>
                  <a:cubicBezTo>
                    <a:pt x="373" y="359"/>
                    <a:pt x="280" y="229"/>
                    <a:pt x="178" y="110"/>
                  </a:cubicBezTo>
                  <a:cubicBezTo>
                    <a:pt x="124" y="45"/>
                    <a:pt x="62" y="11"/>
                    <a:pt x="1" y="1"/>
                  </a:cubicBezTo>
                  <a:close/>
                  <a:moveTo>
                    <a:pt x="728" y="1175"/>
                  </a:moveTo>
                  <a:lnTo>
                    <a:pt x="206" y="1909"/>
                  </a:lnTo>
                  <a:cubicBezTo>
                    <a:pt x="236" y="2233"/>
                    <a:pt x="267" y="2544"/>
                    <a:pt x="301" y="2841"/>
                  </a:cubicBezTo>
                  <a:cubicBezTo>
                    <a:pt x="434" y="2838"/>
                    <a:pt x="567" y="2769"/>
                    <a:pt x="625" y="2619"/>
                  </a:cubicBezTo>
                  <a:cubicBezTo>
                    <a:pt x="816" y="2141"/>
                    <a:pt x="844" y="1642"/>
                    <a:pt x="728" y="1175"/>
                  </a:cubicBezTo>
                  <a:close/>
                </a:path>
              </a:pathLst>
            </a:custGeom>
            <a:solidFill>
              <a:srgbClr val="ECF0F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59" name="Google Shape;559;p25"/>
            <p:cNvSpPr/>
            <p:nvPr/>
          </p:nvSpPr>
          <p:spPr>
            <a:xfrm flipH="1">
              <a:off x="7096850" y="2252557"/>
              <a:ext cx="24480" cy="56404"/>
            </a:xfrm>
            <a:custGeom>
              <a:avLst/>
              <a:gdLst/>
              <a:ahLst/>
              <a:cxnLst/>
              <a:rect l="l" t="t" r="r" b="b"/>
              <a:pathLst>
                <a:path w="615" h="1417" extrusionOk="0">
                  <a:moveTo>
                    <a:pt x="339" y="0"/>
                  </a:moveTo>
                  <a:lnTo>
                    <a:pt x="0" y="485"/>
                  </a:lnTo>
                  <a:cubicBezTo>
                    <a:pt x="31" y="802"/>
                    <a:pt x="62" y="1117"/>
                    <a:pt x="93" y="1417"/>
                  </a:cubicBezTo>
                  <a:lnTo>
                    <a:pt x="615" y="683"/>
                  </a:lnTo>
                  <a:cubicBezTo>
                    <a:pt x="557" y="447"/>
                    <a:pt x="465" y="216"/>
                    <a:pt x="339" y="0"/>
                  </a:cubicBezTo>
                  <a:close/>
                </a:path>
              </a:pathLst>
            </a:custGeom>
            <a:solidFill>
              <a:srgbClr val="9AA2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60" name="Google Shape;560;p25"/>
            <p:cNvSpPr/>
            <p:nvPr/>
          </p:nvSpPr>
          <p:spPr>
            <a:xfrm flipH="1">
              <a:off x="7113847" y="2232853"/>
              <a:ext cx="32640" cy="113205"/>
            </a:xfrm>
            <a:custGeom>
              <a:avLst/>
              <a:gdLst/>
              <a:ahLst/>
              <a:cxnLst/>
              <a:rect l="l" t="t" r="r" b="b"/>
              <a:pathLst>
                <a:path w="820" h="2844" extrusionOk="0">
                  <a:moveTo>
                    <a:pt x="475" y="0"/>
                  </a:moveTo>
                  <a:cubicBezTo>
                    <a:pt x="229" y="0"/>
                    <a:pt x="1" y="335"/>
                    <a:pt x="213" y="584"/>
                  </a:cubicBezTo>
                  <a:cubicBezTo>
                    <a:pt x="663" y="1117"/>
                    <a:pt x="735" y="1809"/>
                    <a:pt x="486" y="2441"/>
                  </a:cubicBezTo>
                  <a:cubicBezTo>
                    <a:pt x="386" y="2687"/>
                    <a:pt x="591" y="2844"/>
                    <a:pt x="803" y="2844"/>
                  </a:cubicBezTo>
                  <a:lnTo>
                    <a:pt x="820" y="2844"/>
                  </a:lnTo>
                  <a:cubicBezTo>
                    <a:pt x="786" y="2547"/>
                    <a:pt x="755" y="2236"/>
                    <a:pt x="725" y="1912"/>
                  </a:cubicBezTo>
                  <a:cubicBezTo>
                    <a:pt x="694" y="1612"/>
                    <a:pt x="663" y="1297"/>
                    <a:pt x="632" y="980"/>
                  </a:cubicBezTo>
                  <a:cubicBezTo>
                    <a:pt x="598" y="659"/>
                    <a:pt x="561" y="331"/>
                    <a:pt x="520" y="4"/>
                  </a:cubicBezTo>
                  <a:cubicBezTo>
                    <a:pt x="506" y="0"/>
                    <a:pt x="489" y="0"/>
                    <a:pt x="475" y="0"/>
                  </a:cubicBezTo>
                  <a:close/>
                </a:path>
              </a:pathLst>
            </a:custGeom>
            <a:solidFill>
              <a:srgbClr val="EBDED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61" name="Google Shape;561;p25"/>
            <p:cNvSpPr/>
            <p:nvPr/>
          </p:nvSpPr>
          <p:spPr>
            <a:xfrm flipH="1">
              <a:off x="7112335" y="2359356"/>
              <a:ext cx="25714" cy="10747"/>
            </a:xfrm>
            <a:custGeom>
              <a:avLst/>
              <a:gdLst/>
              <a:ahLst/>
              <a:cxnLst/>
              <a:rect l="l" t="t" r="r" b="b"/>
              <a:pathLst>
                <a:path w="646" h="270" extrusionOk="0">
                  <a:moveTo>
                    <a:pt x="318" y="0"/>
                  </a:moveTo>
                  <a:cubicBezTo>
                    <a:pt x="144" y="0"/>
                    <a:pt x="34" y="110"/>
                    <a:pt x="1" y="236"/>
                  </a:cubicBezTo>
                  <a:lnTo>
                    <a:pt x="127" y="236"/>
                  </a:lnTo>
                  <a:cubicBezTo>
                    <a:pt x="304" y="236"/>
                    <a:pt x="478" y="246"/>
                    <a:pt x="646" y="270"/>
                  </a:cubicBezTo>
                  <a:cubicBezTo>
                    <a:pt x="618" y="126"/>
                    <a:pt x="513" y="0"/>
                    <a:pt x="318" y="0"/>
                  </a:cubicBezTo>
                  <a:close/>
                </a:path>
              </a:pathLst>
            </a:custGeom>
            <a:solidFill>
              <a:srgbClr val="EBDED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62" name="Google Shape;562;p25"/>
            <p:cNvSpPr/>
            <p:nvPr/>
          </p:nvSpPr>
          <p:spPr>
            <a:xfrm flipH="1">
              <a:off x="7111101" y="2368750"/>
              <a:ext cx="28978" cy="17275"/>
            </a:xfrm>
            <a:custGeom>
              <a:avLst/>
              <a:gdLst/>
              <a:ahLst/>
              <a:cxnLst/>
              <a:rect l="l" t="t" r="r" b="b"/>
              <a:pathLst>
                <a:path w="728" h="434" extrusionOk="0">
                  <a:moveTo>
                    <a:pt x="52" y="0"/>
                  </a:moveTo>
                  <a:cubicBezTo>
                    <a:pt x="0" y="194"/>
                    <a:pt x="106" y="434"/>
                    <a:pt x="369" y="434"/>
                  </a:cubicBezTo>
                  <a:cubicBezTo>
                    <a:pt x="618" y="434"/>
                    <a:pt x="728" y="222"/>
                    <a:pt x="697" y="34"/>
                  </a:cubicBezTo>
                  <a:cubicBezTo>
                    <a:pt x="529" y="10"/>
                    <a:pt x="355" y="0"/>
                    <a:pt x="178" y="0"/>
                  </a:cubicBezTo>
                  <a:close/>
                </a:path>
              </a:pathLst>
            </a:custGeom>
            <a:solidFill>
              <a:srgbClr val="EBD7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63" name="Google Shape;563;p25"/>
            <p:cNvSpPr/>
            <p:nvPr/>
          </p:nvSpPr>
          <p:spPr>
            <a:xfrm flipH="1">
              <a:off x="7457770" y="2285954"/>
              <a:ext cx="52742" cy="105921"/>
            </a:xfrm>
            <a:custGeom>
              <a:avLst/>
              <a:gdLst/>
              <a:ahLst/>
              <a:cxnLst/>
              <a:rect l="l" t="t" r="r" b="b"/>
              <a:pathLst>
                <a:path w="1325" h="2661" extrusionOk="0">
                  <a:moveTo>
                    <a:pt x="492" y="1"/>
                  </a:moveTo>
                  <a:cubicBezTo>
                    <a:pt x="236" y="1"/>
                    <a:pt x="1" y="336"/>
                    <a:pt x="236" y="578"/>
                  </a:cubicBezTo>
                  <a:cubicBezTo>
                    <a:pt x="642" y="995"/>
                    <a:pt x="438" y="1762"/>
                    <a:pt x="315" y="2244"/>
                  </a:cubicBezTo>
                  <a:cubicBezTo>
                    <a:pt x="253" y="2496"/>
                    <a:pt x="469" y="2660"/>
                    <a:pt x="669" y="2660"/>
                  </a:cubicBezTo>
                  <a:cubicBezTo>
                    <a:pt x="806" y="2660"/>
                    <a:pt x="936" y="2589"/>
                    <a:pt x="977" y="2421"/>
                  </a:cubicBezTo>
                  <a:cubicBezTo>
                    <a:pt x="1168" y="1667"/>
                    <a:pt x="1325" y="725"/>
                    <a:pt x="721" y="103"/>
                  </a:cubicBezTo>
                  <a:cubicBezTo>
                    <a:pt x="649" y="32"/>
                    <a:pt x="571" y="1"/>
                    <a:pt x="492" y="1"/>
                  </a:cubicBezTo>
                  <a:close/>
                </a:path>
              </a:pathLst>
            </a:custGeom>
            <a:solidFill>
              <a:srgbClr val="EBDED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64" name="Google Shape;564;p25"/>
            <p:cNvSpPr/>
            <p:nvPr/>
          </p:nvSpPr>
          <p:spPr>
            <a:xfrm flipH="1">
              <a:off x="7471861" y="2401590"/>
              <a:ext cx="35227" cy="26709"/>
            </a:xfrm>
            <a:custGeom>
              <a:avLst/>
              <a:gdLst/>
              <a:ahLst/>
              <a:cxnLst/>
              <a:rect l="l" t="t" r="r" b="b"/>
              <a:pathLst>
                <a:path w="885" h="671" extrusionOk="0">
                  <a:moveTo>
                    <a:pt x="440" y="1"/>
                  </a:moveTo>
                  <a:cubicBezTo>
                    <a:pt x="0" y="1"/>
                    <a:pt x="0" y="670"/>
                    <a:pt x="440" y="670"/>
                  </a:cubicBezTo>
                  <a:cubicBezTo>
                    <a:pt x="884" y="670"/>
                    <a:pt x="884" y="1"/>
                    <a:pt x="440" y="1"/>
                  </a:cubicBezTo>
                  <a:close/>
                </a:path>
              </a:pathLst>
            </a:custGeom>
            <a:solidFill>
              <a:srgbClr val="EBDED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65" name="Google Shape;565;p25"/>
            <p:cNvSpPr/>
            <p:nvPr/>
          </p:nvSpPr>
          <p:spPr>
            <a:xfrm flipH="1">
              <a:off x="7504865" y="2680868"/>
              <a:ext cx="265818" cy="261200"/>
            </a:xfrm>
            <a:custGeom>
              <a:avLst/>
              <a:gdLst/>
              <a:ahLst/>
              <a:cxnLst/>
              <a:rect l="l" t="t" r="r" b="b"/>
              <a:pathLst>
                <a:path w="6678" h="6562" extrusionOk="0">
                  <a:moveTo>
                    <a:pt x="4519" y="0"/>
                  </a:moveTo>
                  <a:cubicBezTo>
                    <a:pt x="0" y="215"/>
                    <a:pt x="925" y="5462"/>
                    <a:pt x="1639" y="6059"/>
                  </a:cubicBezTo>
                  <a:cubicBezTo>
                    <a:pt x="2017" y="6380"/>
                    <a:pt x="2540" y="6550"/>
                    <a:pt x="3103" y="6561"/>
                  </a:cubicBezTo>
                  <a:cubicBezTo>
                    <a:pt x="3977" y="6145"/>
                    <a:pt x="5612" y="5865"/>
                    <a:pt x="6086" y="3892"/>
                  </a:cubicBezTo>
                  <a:cubicBezTo>
                    <a:pt x="6677" y="1423"/>
                    <a:pt x="5584" y="127"/>
                    <a:pt x="4519" y="0"/>
                  </a:cubicBezTo>
                  <a:close/>
                </a:path>
              </a:pathLst>
            </a:custGeom>
            <a:solidFill>
              <a:srgbClr val="E8EEE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66" name="Google Shape;566;p25"/>
            <p:cNvSpPr/>
            <p:nvPr/>
          </p:nvSpPr>
          <p:spPr>
            <a:xfrm flipH="1">
              <a:off x="7473098" y="2680868"/>
              <a:ext cx="198428" cy="262673"/>
            </a:xfrm>
            <a:custGeom>
              <a:avLst/>
              <a:gdLst/>
              <a:ahLst/>
              <a:cxnLst/>
              <a:rect l="l" t="t" r="r" b="b"/>
              <a:pathLst>
                <a:path w="4985" h="6599" extrusionOk="0">
                  <a:moveTo>
                    <a:pt x="2028" y="0"/>
                  </a:moveTo>
                  <a:cubicBezTo>
                    <a:pt x="2028" y="0"/>
                    <a:pt x="4172" y="1000"/>
                    <a:pt x="3575" y="3281"/>
                  </a:cubicBezTo>
                  <a:cubicBezTo>
                    <a:pt x="3076" y="5178"/>
                    <a:pt x="1943" y="6482"/>
                    <a:pt x="0" y="6482"/>
                  </a:cubicBezTo>
                  <a:cubicBezTo>
                    <a:pt x="328" y="6561"/>
                    <a:pt x="638" y="6598"/>
                    <a:pt x="930" y="6598"/>
                  </a:cubicBezTo>
                  <a:cubicBezTo>
                    <a:pt x="2255" y="6598"/>
                    <a:pt x="3220" y="5828"/>
                    <a:pt x="3841" y="4609"/>
                  </a:cubicBezTo>
                  <a:cubicBezTo>
                    <a:pt x="4985" y="2362"/>
                    <a:pt x="3862" y="89"/>
                    <a:pt x="2028" y="0"/>
                  </a:cubicBezTo>
                  <a:close/>
                </a:path>
              </a:pathLst>
            </a:custGeom>
            <a:solidFill>
              <a:srgbClr val="FF9F1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568" name="Google Shape;568;p25"/>
          <p:cNvSpPr txBox="1">
            <a:spLocks noGrp="1"/>
          </p:cNvSpPr>
          <p:nvPr>
            <p:ph type="title" idx="2"/>
          </p:nvPr>
        </p:nvSpPr>
        <p:spPr>
          <a:xfrm>
            <a:off x="515860" y="937234"/>
            <a:ext cx="1768279" cy="770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l"/>
            <a:r>
              <a:rPr lang="es" sz="12800" dirty="0"/>
              <a:t>2</a:t>
            </a:r>
            <a:endParaRPr sz="12800" dirty="0"/>
          </a:p>
        </p:txBody>
      </p:sp>
      <p:sp>
        <p:nvSpPr>
          <p:cNvPr id="183" name="Google Shape;567;p25">
            <a:extLst>
              <a:ext uri="{FF2B5EF4-FFF2-40B4-BE49-F238E27FC236}">
                <a16:creationId xmlns:a16="http://schemas.microsoft.com/office/drawing/2014/main" xmlns="" id="{983A0170-C983-453F-B457-E850CD59CAA4}"/>
              </a:ext>
            </a:extLst>
          </p:cNvPr>
          <p:cNvSpPr txBox="1">
            <a:spLocks/>
          </p:cNvSpPr>
          <p:nvPr/>
        </p:nvSpPr>
        <p:spPr>
          <a:xfrm>
            <a:off x="1623479" y="419038"/>
            <a:ext cx="6449603" cy="761091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 err="1">
                <a:solidFill>
                  <a:srgbClr val="FF7D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</a:t>
            </a:r>
            <a:r>
              <a:rPr lang="en-US" sz="3200" b="1" dirty="0">
                <a:solidFill>
                  <a:srgbClr val="FF7D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FF7D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hiện</a:t>
            </a:r>
            <a:r>
              <a:rPr lang="en-US" sz="3200" b="1" dirty="0">
                <a:solidFill>
                  <a:srgbClr val="FF7D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FF7D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3200" b="1" dirty="0">
                <a:solidFill>
                  <a:srgbClr val="FF7D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FF7D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yêu</a:t>
            </a:r>
            <a:r>
              <a:rPr lang="en-US" sz="3200" b="1" dirty="0">
                <a:solidFill>
                  <a:srgbClr val="FF7D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FF7D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cầu</a:t>
            </a:r>
            <a:r>
              <a:rPr lang="en-US" sz="3200" b="1" dirty="0">
                <a:solidFill>
                  <a:srgbClr val="FF7D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FF7D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endParaRPr lang="en-US" sz="3200" b="1" dirty="0">
              <a:solidFill>
                <a:srgbClr val="FF7D4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endParaRPr lang="en-US" sz="3200" b="1" dirty="0">
              <a:solidFill>
                <a:schemeClr val="accent4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3EF332C6-A63B-409D-9407-729F3E5DBA9F}"/>
              </a:ext>
            </a:extLst>
          </p:cNvPr>
          <p:cNvSpPr/>
          <p:nvPr/>
        </p:nvSpPr>
        <p:spPr>
          <a:xfrm>
            <a:off x="1692590" y="1138311"/>
            <a:ext cx="745141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0096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a. </a:t>
            </a:r>
            <a:r>
              <a:rPr lang="en-US" sz="2800" b="1" dirty="0" err="1" smtClean="0">
                <a:solidFill>
                  <a:srgbClr val="0096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Tạo</a:t>
            </a:r>
            <a:r>
              <a:rPr lang="en-US" sz="2800" b="1" dirty="0" smtClean="0">
                <a:solidFill>
                  <a:srgbClr val="0096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 smtClean="0">
                <a:solidFill>
                  <a:srgbClr val="0096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bảng</a:t>
            </a:r>
            <a:r>
              <a:rPr lang="en-US" sz="2800" b="1" dirty="0" smtClean="0">
                <a:solidFill>
                  <a:srgbClr val="0096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 smtClean="0">
                <a:solidFill>
                  <a:srgbClr val="0096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theo</a:t>
            </a:r>
            <a:r>
              <a:rPr lang="en-US" sz="2800" b="1" dirty="0" smtClean="0">
                <a:solidFill>
                  <a:srgbClr val="0096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 smtClean="0">
                <a:solidFill>
                  <a:srgbClr val="0096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mẫu</a:t>
            </a:r>
            <a:r>
              <a:rPr lang="en-US" sz="2800" b="1" dirty="0" smtClean="0">
                <a:solidFill>
                  <a:srgbClr val="0096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vi-VN" sz="2800" b="1" dirty="0">
              <a:solidFill>
                <a:srgbClr val="00969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50000"/>
              </a:lnSpc>
            </a:pPr>
            <a:endParaRPr lang="vi-VN" sz="2800" b="1" dirty="0">
              <a:solidFill>
                <a:srgbClr val="00969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62" name="Picture 16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311" y="1870000"/>
            <a:ext cx="5761783" cy="3112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522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25"/>
          <p:cNvSpPr/>
          <p:nvPr/>
        </p:nvSpPr>
        <p:spPr>
          <a:xfrm flipH="1">
            <a:off x="4735346" y="6218402"/>
            <a:ext cx="3481330" cy="233735"/>
          </a:xfrm>
          <a:custGeom>
            <a:avLst/>
            <a:gdLst/>
            <a:ahLst/>
            <a:cxnLst/>
            <a:rect l="l" t="t" r="r" b="b"/>
            <a:pathLst>
              <a:path w="106536" h="4404" extrusionOk="0">
                <a:moveTo>
                  <a:pt x="45572" y="0"/>
                </a:moveTo>
                <a:cubicBezTo>
                  <a:pt x="19799" y="157"/>
                  <a:pt x="0" y="1078"/>
                  <a:pt x="0" y="2192"/>
                </a:cubicBezTo>
                <a:cubicBezTo>
                  <a:pt x="0" y="3413"/>
                  <a:pt x="23847" y="4404"/>
                  <a:pt x="53266" y="4404"/>
                </a:cubicBezTo>
                <a:cubicBezTo>
                  <a:pt x="82688" y="4404"/>
                  <a:pt x="106536" y="3413"/>
                  <a:pt x="106536" y="2192"/>
                </a:cubicBezTo>
                <a:cubicBezTo>
                  <a:pt x="106536" y="1771"/>
                  <a:pt x="103736" y="1382"/>
                  <a:pt x="98871" y="1048"/>
                </a:cubicBezTo>
                <a:cubicBezTo>
                  <a:pt x="98441" y="2116"/>
                  <a:pt x="97394" y="2874"/>
                  <a:pt x="96175" y="2874"/>
                </a:cubicBezTo>
                <a:lnTo>
                  <a:pt x="48480" y="2874"/>
                </a:lnTo>
                <a:cubicBezTo>
                  <a:pt x="46889" y="2874"/>
                  <a:pt x="45589" y="1584"/>
                  <a:pt x="45572" y="0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418" name="Google Shape;418;p25"/>
          <p:cNvGrpSpPr/>
          <p:nvPr/>
        </p:nvGrpSpPr>
        <p:grpSpPr>
          <a:xfrm>
            <a:off x="4538211" y="4900668"/>
            <a:ext cx="990781" cy="1505389"/>
            <a:chOff x="2670950" y="1672175"/>
            <a:chExt cx="143500" cy="163525"/>
          </a:xfrm>
        </p:grpSpPr>
        <p:sp>
          <p:nvSpPr>
            <p:cNvPr id="419" name="Google Shape;419;p25"/>
            <p:cNvSpPr/>
            <p:nvPr/>
          </p:nvSpPr>
          <p:spPr>
            <a:xfrm>
              <a:off x="2678200" y="1681125"/>
              <a:ext cx="29550" cy="60025"/>
            </a:xfrm>
            <a:custGeom>
              <a:avLst/>
              <a:gdLst/>
              <a:ahLst/>
              <a:cxnLst/>
              <a:rect l="l" t="t" r="r" b="b"/>
              <a:pathLst>
                <a:path w="1182" h="2401" extrusionOk="0">
                  <a:moveTo>
                    <a:pt x="604" y="1762"/>
                  </a:moveTo>
                  <a:cubicBezTo>
                    <a:pt x="604" y="1762"/>
                    <a:pt x="605" y="1766"/>
                    <a:pt x="608" y="1770"/>
                  </a:cubicBezTo>
                  <a:lnTo>
                    <a:pt x="608" y="1770"/>
                  </a:lnTo>
                  <a:cubicBezTo>
                    <a:pt x="604" y="1769"/>
                    <a:pt x="604" y="1765"/>
                    <a:pt x="604" y="1765"/>
                  </a:cubicBezTo>
                  <a:lnTo>
                    <a:pt x="604" y="1762"/>
                  </a:lnTo>
                  <a:close/>
                  <a:moveTo>
                    <a:pt x="440" y="1"/>
                  </a:moveTo>
                  <a:cubicBezTo>
                    <a:pt x="437" y="103"/>
                    <a:pt x="433" y="209"/>
                    <a:pt x="430" y="311"/>
                  </a:cubicBezTo>
                  <a:cubicBezTo>
                    <a:pt x="430" y="414"/>
                    <a:pt x="430" y="516"/>
                    <a:pt x="437" y="618"/>
                  </a:cubicBezTo>
                  <a:cubicBezTo>
                    <a:pt x="444" y="752"/>
                    <a:pt x="454" y="885"/>
                    <a:pt x="471" y="1015"/>
                  </a:cubicBezTo>
                  <a:cubicBezTo>
                    <a:pt x="317" y="905"/>
                    <a:pt x="161" y="796"/>
                    <a:pt x="0" y="697"/>
                  </a:cubicBezTo>
                  <a:lnTo>
                    <a:pt x="0" y="697"/>
                  </a:lnTo>
                  <a:cubicBezTo>
                    <a:pt x="153" y="840"/>
                    <a:pt x="317" y="974"/>
                    <a:pt x="481" y="1103"/>
                  </a:cubicBezTo>
                  <a:cubicBezTo>
                    <a:pt x="488" y="1144"/>
                    <a:pt x="495" y="1189"/>
                    <a:pt x="501" y="1233"/>
                  </a:cubicBezTo>
                  <a:cubicBezTo>
                    <a:pt x="529" y="1387"/>
                    <a:pt x="560" y="1540"/>
                    <a:pt x="604" y="1691"/>
                  </a:cubicBezTo>
                  <a:cubicBezTo>
                    <a:pt x="588" y="1684"/>
                    <a:pt x="574" y="1677"/>
                    <a:pt x="560" y="1670"/>
                  </a:cubicBezTo>
                  <a:cubicBezTo>
                    <a:pt x="509" y="1647"/>
                    <a:pt x="461" y="1626"/>
                    <a:pt x="413" y="1606"/>
                  </a:cubicBezTo>
                  <a:cubicBezTo>
                    <a:pt x="314" y="1565"/>
                    <a:pt x="215" y="1530"/>
                    <a:pt x="112" y="1499"/>
                  </a:cubicBezTo>
                  <a:lnTo>
                    <a:pt x="112" y="1499"/>
                  </a:lnTo>
                  <a:cubicBezTo>
                    <a:pt x="202" y="1554"/>
                    <a:pt x="297" y="1606"/>
                    <a:pt x="389" y="1653"/>
                  </a:cubicBezTo>
                  <a:lnTo>
                    <a:pt x="529" y="1724"/>
                  </a:lnTo>
                  <a:cubicBezTo>
                    <a:pt x="553" y="1738"/>
                    <a:pt x="577" y="1752"/>
                    <a:pt x="597" y="1762"/>
                  </a:cubicBezTo>
                  <a:cubicBezTo>
                    <a:pt x="600" y="1765"/>
                    <a:pt x="606" y="1770"/>
                    <a:pt x="607" y="1770"/>
                  </a:cubicBezTo>
                  <a:cubicBezTo>
                    <a:pt x="608" y="1770"/>
                    <a:pt x="608" y="1770"/>
                    <a:pt x="608" y="1770"/>
                  </a:cubicBezTo>
                  <a:lnTo>
                    <a:pt x="608" y="1770"/>
                  </a:lnTo>
                  <a:cubicBezTo>
                    <a:pt x="610" y="1772"/>
                    <a:pt x="612" y="1775"/>
                    <a:pt x="615" y="1776"/>
                  </a:cubicBezTo>
                  <a:cubicBezTo>
                    <a:pt x="621" y="1783"/>
                    <a:pt x="624" y="1783"/>
                    <a:pt x="632" y="1786"/>
                  </a:cubicBezTo>
                  <a:cubicBezTo>
                    <a:pt x="635" y="1800"/>
                    <a:pt x="642" y="1817"/>
                    <a:pt x="645" y="1834"/>
                  </a:cubicBezTo>
                  <a:cubicBezTo>
                    <a:pt x="683" y="1946"/>
                    <a:pt x="724" y="2056"/>
                    <a:pt x="768" y="2162"/>
                  </a:cubicBezTo>
                  <a:cubicBezTo>
                    <a:pt x="700" y="2148"/>
                    <a:pt x="632" y="2134"/>
                    <a:pt x="560" y="2124"/>
                  </a:cubicBezTo>
                  <a:cubicBezTo>
                    <a:pt x="478" y="2110"/>
                    <a:pt x="393" y="2101"/>
                    <a:pt x="311" y="2097"/>
                  </a:cubicBezTo>
                  <a:lnTo>
                    <a:pt x="311" y="2097"/>
                  </a:lnTo>
                  <a:cubicBezTo>
                    <a:pt x="389" y="2128"/>
                    <a:pt x="468" y="2155"/>
                    <a:pt x="550" y="2175"/>
                  </a:cubicBezTo>
                  <a:cubicBezTo>
                    <a:pt x="628" y="2200"/>
                    <a:pt x="710" y="2220"/>
                    <a:pt x="792" y="2237"/>
                  </a:cubicBezTo>
                  <a:lnTo>
                    <a:pt x="802" y="2237"/>
                  </a:lnTo>
                  <a:cubicBezTo>
                    <a:pt x="829" y="2295"/>
                    <a:pt x="860" y="2350"/>
                    <a:pt x="891" y="2400"/>
                  </a:cubicBezTo>
                  <a:cubicBezTo>
                    <a:pt x="867" y="2346"/>
                    <a:pt x="843" y="2288"/>
                    <a:pt x="823" y="2230"/>
                  </a:cubicBezTo>
                  <a:lnTo>
                    <a:pt x="829" y="2220"/>
                  </a:lnTo>
                  <a:cubicBezTo>
                    <a:pt x="864" y="2151"/>
                    <a:pt x="898" y="2083"/>
                    <a:pt x="925" y="2015"/>
                  </a:cubicBezTo>
                  <a:cubicBezTo>
                    <a:pt x="942" y="1984"/>
                    <a:pt x="956" y="1946"/>
                    <a:pt x="973" y="1913"/>
                  </a:cubicBezTo>
                  <a:cubicBezTo>
                    <a:pt x="986" y="1878"/>
                    <a:pt x="1000" y="1844"/>
                    <a:pt x="1018" y="1810"/>
                  </a:cubicBezTo>
                  <a:lnTo>
                    <a:pt x="1018" y="1810"/>
                  </a:lnTo>
                  <a:cubicBezTo>
                    <a:pt x="986" y="1838"/>
                    <a:pt x="966" y="1868"/>
                    <a:pt x="942" y="1899"/>
                  </a:cubicBezTo>
                  <a:lnTo>
                    <a:pt x="881" y="1991"/>
                  </a:lnTo>
                  <a:cubicBezTo>
                    <a:pt x="850" y="2042"/>
                    <a:pt x="823" y="2093"/>
                    <a:pt x="792" y="2145"/>
                  </a:cubicBezTo>
                  <a:cubicBezTo>
                    <a:pt x="788" y="2134"/>
                    <a:pt x="785" y="2124"/>
                    <a:pt x="782" y="2114"/>
                  </a:cubicBezTo>
                  <a:cubicBezTo>
                    <a:pt x="751" y="2019"/>
                    <a:pt x="720" y="1919"/>
                    <a:pt x="696" y="1820"/>
                  </a:cubicBezTo>
                  <a:cubicBezTo>
                    <a:pt x="690" y="1800"/>
                    <a:pt x="686" y="1779"/>
                    <a:pt x="683" y="1756"/>
                  </a:cubicBezTo>
                  <a:cubicBezTo>
                    <a:pt x="686" y="1749"/>
                    <a:pt x="693" y="1745"/>
                    <a:pt x="696" y="1738"/>
                  </a:cubicBezTo>
                  <a:cubicBezTo>
                    <a:pt x="764" y="1653"/>
                    <a:pt x="823" y="1568"/>
                    <a:pt x="881" y="1479"/>
                  </a:cubicBezTo>
                  <a:cubicBezTo>
                    <a:pt x="939" y="1390"/>
                    <a:pt x="990" y="1298"/>
                    <a:pt x="1038" y="1206"/>
                  </a:cubicBezTo>
                  <a:lnTo>
                    <a:pt x="1038" y="1206"/>
                  </a:lnTo>
                  <a:cubicBezTo>
                    <a:pt x="969" y="1285"/>
                    <a:pt x="901" y="1363"/>
                    <a:pt x="837" y="1448"/>
                  </a:cubicBezTo>
                  <a:lnTo>
                    <a:pt x="662" y="1674"/>
                  </a:lnTo>
                  <a:cubicBezTo>
                    <a:pt x="628" y="1524"/>
                    <a:pt x="594" y="1373"/>
                    <a:pt x="570" y="1223"/>
                  </a:cubicBezTo>
                  <a:cubicBezTo>
                    <a:pt x="563" y="1179"/>
                    <a:pt x="556" y="1138"/>
                    <a:pt x="550" y="1094"/>
                  </a:cubicBezTo>
                  <a:cubicBezTo>
                    <a:pt x="659" y="974"/>
                    <a:pt x="764" y="854"/>
                    <a:pt x="870" y="732"/>
                  </a:cubicBezTo>
                  <a:cubicBezTo>
                    <a:pt x="977" y="602"/>
                    <a:pt x="1082" y="472"/>
                    <a:pt x="1181" y="336"/>
                  </a:cubicBezTo>
                  <a:lnTo>
                    <a:pt x="1181" y="336"/>
                  </a:lnTo>
                  <a:cubicBezTo>
                    <a:pt x="1059" y="451"/>
                    <a:pt x="939" y="571"/>
                    <a:pt x="826" y="691"/>
                  </a:cubicBezTo>
                  <a:cubicBezTo>
                    <a:pt x="727" y="796"/>
                    <a:pt x="632" y="902"/>
                    <a:pt x="536" y="1008"/>
                  </a:cubicBezTo>
                  <a:cubicBezTo>
                    <a:pt x="533" y="981"/>
                    <a:pt x="529" y="950"/>
                    <a:pt x="526" y="919"/>
                  </a:cubicBezTo>
                  <a:cubicBezTo>
                    <a:pt x="509" y="817"/>
                    <a:pt x="501" y="718"/>
                    <a:pt x="488" y="615"/>
                  </a:cubicBezTo>
                  <a:cubicBezTo>
                    <a:pt x="468" y="410"/>
                    <a:pt x="457" y="209"/>
                    <a:pt x="440" y="1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0" name="Google Shape;420;p25"/>
            <p:cNvSpPr/>
            <p:nvPr/>
          </p:nvSpPr>
          <p:spPr>
            <a:xfrm>
              <a:off x="2683750" y="1672175"/>
              <a:ext cx="13250" cy="11575"/>
            </a:xfrm>
            <a:custGeom>
              <a:avLst/>
              <a:gdLst/>
              <a:ahLst/>
              <a:cxnLst/>
              <a:rect l="l" t="t" r="r" b="b"/>
              <a:pathLst>
                <a:path w="530" h="463" extrusionOk="0">
                  <a:moveTo>
                    <a:pt x="268" y="1"/>
                  </a:moveTo>
                  <a:cubicBezTo>
                    <a:pt x="239" y="1"/>
                    <a:pt x="210" y="6"/>
                    <a:pt x="181" y="18"/>
                  </a:cubicBezTo>
                  <a:cubicBezTo>
                    <a:pt x="58" y="62"/>
                    <a:pt x="0" y="195"/>
                    <a:pt x="44" y="314"/>
                  </a:cubicBezTo>
                  <a:cubicBezTo>
                    <a:pt x="81" y="407"/>
                    <a:pt x="171" y="463"/>
                    <a:pt x="266" y="463"/>
                  </a:cubicBezTo>
                  <a:cubicBezTo>
                    <a:pt x="293" y="463"/>
                    <a:pt x="321" y="458"/>
                    <a:pt x="348" y="448"/>
                  </a:cubicBezTo>
                  <a:cubicBezTo>
                    <a:pt x="468" y="400"/>
                    <a:pt x="529" y="267"/>
                    <a:pt x="481" y="147"/>
                  </a:cubicBezTo>
                  <a:cubicBezTo>
                    <a:pt x="445" y="56"/>
                    <a:pt x="359" y="1"/>
                    <a:pt x="268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1" name="Google Shape;421;p25"/>
            <p:cNvSpPr/>
            <p:nvPr/>
          </p:nvSpPr>
          <p:spPr>
            <a:xfrm>
              <a:off x="2699850" y="1685175"/>
              <a:ext cx="13275" cy="11575"/>
            </a:xfrm>
            <a:custGeom>
              <a:avLst/>
              <a:gdLst/>
              <a:ahLst/>
              <a:cxnLst/>
              <a:rect l="l" t="t" r="r" b="b"/>
              <a:pathLst>
                <a:path w="531" h="463" extrusionOk="0">
                  <a:moveTo>
                    <a:pt x="266" y="0"/>
                  </a:moveTo>
                  <a:cubicBezTo>
                    <a:pt x="238" y="0"/>
                    <a:pt x="210" y="6"/>
                    <a:pt x="182" y="17"/>
                  </a:cubicBezTo>
                  <a:cubicBezTo>
                    <a:pt x="62" y="61"/>
                    <a:pt x="1" y="198"/>
                    <a:pt x="49" y="313"/>
                  </a:cubicBezTo>
                  <a:cubicBezTo>
                    <a:pt x="83" y="405"/>
                    <a:pt x="172" y="463"/>
                    <a:pt x="265" y="463"/>
                  </a:cubicBezTo>
                  <a:cubicBezTo>
                    <a:pt x="293" y="463"/>
                    <a:pt x="322" y="458"/>
                    <a:pt x="349" y="447"/>
                  </a:cubicBezTo>
                  <a:cubicBezTo>
                    <a:pt x="472" y="402"/>
                    <a:pt x="530" y="269"/>
                    <a:pt x="483" y="149"/>
                  </a:cubicBezTo>
                  <a:cubicBezTo>
                    <a:pt x="449" y="58"/>
                    <a:pt x="360" y="0"/>
                    <a:pt x="266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2" name="Google Shape;422;p25"/>
            <p:cNvSpPr/>
            <p:nvPr/>
          </p:nvSpPr>
          <p:spPr>
            <a:xfrm>
              <a:off x="2699350" y="1703950"/>
              <a:ext cx="12150" cy="10625"/>
            </a:xfrm>
            <a:custGeom>
              <a:avLst/>
              <a:gdLst/>
              <a:ahLst/>
              <a:cxnLst/>
              <a:rect l="l" t="t" r="r" b="b"/>
              <a:pathLst>
                <a:path w="486" h="425" extrusionOk="0">
                  <a:moveTo>
                    <a:pt x="244" y="1"/>
                  </a:moveTo>
                  <a:cubicBezTo>
                    <a:pt x="218" y="1"/>
                    <a:pt x="190" y="6"/>
                    <a:pt x="164" y="17"/>
                  </a:cubicBezTo>
                  <a:cubicBezTo>
                    <a:pt x="55" y="58"/>
                    <a:pt x="0" y="181"/>
                    <a:pt x="41" y="290"/>
                  </a:cubicBezTo>
                  <a:cubicBezTo>
                    <a:pt x="75" y="373"/>
                    <a:pt x="155" y="425"/>
                    <a:pt x="240" y="425"/>
                  </a:cubicBezTo>
                  <a:cubicBezTo>
                    <a:pt x="266" y="425"/>
                    <a:pt x="292" y="420"/>
                    <a:pt x="318" y="409"/>
                  </a:cubicBezTo>
                  <a:cubicBezTo>
                    <a:pt x="427" y="368"/>
                    <a:pt x="485" y="245"/>
                    <a:pt x="441" y="136"/>
                  </a:cubicBezTo>
                  <a:cubicBezTo>
                    <a:pt x="410" y="53"/>
                    <a:pt x="329" y="1"/>
                    <a:pt x="244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3" name="Google Shape;423;p25"/>
            <p:cNvSpPr/>
            <p:nvPr/>
          </p:nvSpPr>
          <p:spPr>
            <a:xfrm>
              <a:off x="2674950" y="1713325"/>
              <a:ext cx="12125" cy="10600"/>
            </a:xfrm>
            <a:custGeom>
              <a:avLst/>
              <a:gdLst/>
              <a:ahLst/>
              <a:cxnLst/>
              <a:rect l="l" t="t" r="r" b="b"/>
              <a:pathLst>
                <a:path w="485" h="424" extrusionOk="0">
                  <a:moveTo>
                    <a:pt x="240" y="0"/>
                  </a:moveTo>
                  <a:cubicBezTo>
                    <a:pt x="215" y="0"/>
                    <a:pt x="189" y="4"/>
                    <a:pt x="165" y="14"/>
                  </a:cubicBezTo>
                  <a:cubicBezTo>
                    <a:pt x="55" y="55"/>
                    <a:pt x="1" y="178"/>
                    <a:pt x="42" y="287"/>
                  </a:cubicBezTo>
                  <a:cubicBezTo>
                    <a:pt x="76" y="371"/>
                    <a:pt x="158" y="423"/>
                    <a:pt x="243" y="423"/>
                  </a:cubicBezTo>
                  <a:cubicBezTo>
                    <a:pt x="268" y="423"/>
                    <a:pt x="293" y="419"/>
                    <a:pt x="318" y="409"/>
                  </a:cubicBezTo>
                  <a:cubicBezTo>
                    <a:pt x="431" y="365"/>
                    <a:pt x="485" y="242"/>
                    <a:pt x="441" y="137"/>
                  </a:cubicBezTo>
                  <a:cubicBezTo>
                    <a:pt x="409" y="52"/>
                    <a:pt x="326" y="0"/>
                    <a:pt x="240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4" name="Google Shape;424;p25"/>
            <p:cNvSpPr/>
            <p:nvPr/>
          </p:nvSpPr>
          <p:spPr>
            <a:xfrm>
              <a:off x="2682800" y="1730200"/>
              <a:ext cx="8300" cy="7325"/>
            </a:xfrm>
            <a:custGeom>
              <a:avLst/>
              <a:gdLst/>
              <a:ahLst/>
              <a:cxnLst/>
              <a:rect l="l" t="t" r="r" b="b"/>
              <a:pathLst>
                <a:path w="332" h="293" extrusionOk="0">
                  <a:moveTo>
                    <a:pt x="164" y="1"/>
                  </a:moveTo>
                  <a:cubicBezTo>
                    <a:pt x="149" y="1"/>
                    <a:pt x="134" y="3"/>
                    <a:pt x="120" y="7"/>
                  </a:cubicBezTo>
                  <a:cubicBezTo>
                    <a:pt x="41" y="35"/>
                    <a:pt x="0" y="117"/>
                    <a:pt x="27" y="196"/>
                  </a:cubicBezTo>
                  <a:cubicBezTo>
                    <a:pt x="49" y="255"/>
                    <a:pt x="105" y="293"/>
                    <a:pt x="166" y="293"/>
                  </a:cubicBezTo>
                  <a:cubicBezTo>
                    <a:pt x="182" y="293"/>
                    <a:pt x="199" y="290"/>
                    <a:pt x="215" y="284"/>
                  </a:cubicBezTo>
                  <a:cubicBezTo>
                    <a:pt x="290" y="257"/>
                    <a:pt x="331" y="175"/>
                    <a:pt x="308" y="100"/>
                  </a:cubicBezTo>
                  <a:cubicBezTo>
                    <a:pt x="286" y="39"/>
                    <a:pt x="225" y="1"/>
                    <a:pt x="164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5" name="Google Shape;425;p25"/>
            <p:cNvSpPr/>
            <p:nvPr/>
          </p:nvSpPr>
          <p:spPr>
            <a:xfrm>
              <a:off x="2699700" y="1721675"/>
              <a:ext cx="8300" cy="7325"/>
            </a:xfrm>
            <a:custGeom>
              <a:avLst/>
              <a:gdLst/>
              <a:ahLst/>
              <a:cxnLst/>
              <a:rect l="l" t="t" r="r" b="b"/>
              <a:pathLst>
                <a:path w="332" h="293" extrusionOk="0">
                  <a:moveTo>
                    <a:pt x="164" y="1"/>
                  </a:moveTo>
                  <a:cubicBezTo>
                    <a:pt x="149" y="1"/>
                    <a:pt x="134" y="3"/>
                    <a:pt x="120" y="7"/>
                  </a:cubicBezTo>
                  <a:cubicBezTo>
                    <a:pt x="41" y="34"/>
                    <a:pt x="0" y="116"/>
                    <a:pt x="27" y="195"/>
                  </a:cubicBezTo>
                  <a:cubicBezTo>
                    <a:pt x="46" y="254"/>
                    <a:pt x="103" y="292"/>
                    <a:pt x="165" y="292"/>
                  </a:cubicBezTo>
                  <a:cubicBezTo>
                    <a:pt x="181" y="292"/>
                    <a:pt x="198" y="289"/>
                    <a:pt x="215" y="284"/>
                  </a:cubicBezTo>
                  <a:cubicBezTo>
                    <a:pt x="290" y="260"/>
                    <a:pt x="331" y="175"/>
                    <a:pt x="304" y="99"/>
                  </a:cubicBezTo>
                  <a:cubicBezTo>
                    <a:pt x="285" y="39"/>
                    <a:pt x="225" y="1"/>
                    <a:pt x="164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6" name="Google Shape;426;p25"/>
            <p:cNvSpPr/>
            <p:nvPr/>
          </p:nvSpPr>
          <p:spPr>
            <a:xfrm>
              <a:off x="2670950" y="1691275"/>
              <a:ext cx="13250" cy="11550"/>
            </a:xfrm>
            <a:custGeom>
              <a:avLst/>
              <a:gdLst/>
              <a:ahLst/>
              <a:cxnLst/>
              <a:rect l="l" t="t" r="r" b="b"/>
              <a:pathLst>
                <a:path w="530" h="462" extrusionOk="0">
                  <a:moveTo>
                    <a:pt x="264" y="0"/>
                  </a:moveTo>
                  <a:cubicBezTo>
                    <a:pt x="236" y="0"/>
                    <a:pt x="208" y="5"/>
                    <a:pt x="181" y="15"/>
                  </a:cubicBezTo>
                  <a:cubicBezTo>
                    <a:pt x="62" y="63"/>
                    <a:pt x="0" y="196"/>
                    <a:pt x="48" y="315"/>
                  </a:cubicBezTo>
                  <a:cubicBezTo>
                    <a:pt x="84" y="406"/>
                    <a:pt x="170" y="462"/>
                    <a:pt x="262" y="462"/>
                  </a:cubicBezTo>
                  <a:cubicBezTo>
                    <a:pt x="291" y="462"/>
                    <a:pt x="320" y="456"/>
                    <a:pt x="348" y="445"/>
                  </a:cubicBezTo>
                  <a:cubicBezTo>
                    <a:pt x="471" y="401"/>
                    <a:pt x="529" y="267"/>
                    <a:pt x="484" y="148"/>
                  </a:cubicBezTo>
                  <a:cubicBezTo>
                    <a:pt x="448" y="55"/>
                    <a:pt x="358" y="0"/>
                    <a:pt x="264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7" name="Google Shape;427;p25"/>
            <p:cNvSpPr/>
            <p:nvPr/>
          </p:nvSpPr>
          <p:spPr>
            <a:xfrm>
              <a:off x="2703350" y="1723000"/>
              <a:ext cx="4050" cy="3500"/>
            </a:xfrm>
            <a:custGeom>
              <a:avLst/>
              <a:gdLst/>
              <a:ahLst/>
              <a:cxnLst/>
              <a:rect l="l" t="t" r="r" b="b"/>
              <a:pathLst>
                <a:path w="162" h="140" extrusionOk="0">
                  <a:moveTo>
                    <a:pt x="81" y="1"/>
                  </a:moveTo>
                  <a:cubicBezTo>
                    <a:pt x="73" y="1"/>
                    <a:pt x="65" y="2"/>
                    <a:pt x="56" y="5"/>
                  </a:cubicBezTo>
                  <a:cubicBezTo>
                    <a:pt x="21" y="19"/>
                    <a:pt x="1" y="60"/>
                    <a:pt x="15" y="95"/>
                  </a:cubicBezTo>
                  <a:cubicBezTo>
                    <a:pt x="25" y="123"/>
                    <a:pt x="52" y="140"/>
                    <a:pt x="81" y="140"/>
                  </a:cubicBezTo>
                  <a:cubicBezTo>
                    <a:pt x="90" y="140"/>
                    <a:pt x="98" y="138"/>
                    <a:pt x="107" y="135"/>
                  </a:cubicBezTo>
                  <a:cubicBezTo>
                    <a:pt x="141" y="122"/>
                    <a:pt x="162" y="81"/>
                    <a:pt x="144" y="46"/>
                  </a:cubicBezTo>
                  <a:cubicBezTo>
                    <a:pt x="134" y="17"/>
                    <a:pt x="109" y="1"/>
                    <a:pt x="81" y="1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8" name="Google Shape;428;p25"/>
            <p:cNvSpPr/>
            <p:nvPr/>
          </p:nvSpPr>
          <p:spPr>
            <a:xfrm>
              <a:off x="2684075" y="1731150"/>
              <a:ext cx="2850" cy="2475"/>
            </a:xfrm>
            <a:custGeom>
              <a:avLst/>
              <a:gdLst/>
              <a:ahLst/>
              <a:cxnLst/>
              <a:rect l="l" t="t" r="r" b="b"/>
              <a:pathLst>
                <a:path w="114" h="99" extrusionOk="0">
                  <a:moveTo>
                    <a:pt x="57" y="0"/>
                  </a:moveTo>
                  <a:cubicBezTo>
                    <a:pt x="51" y="0"/>
                    <a:pt x="44" y="1"/>
                    <a:pt x="38" y="4"/>
                  </a:cubicBezTo>
                  <a:cubicBezTo>
                    <a:pt x="14" y="14"/>
                    <a:pt x="0" y="41"/>
                    <a:pt x="11" y="65"/>
                  </a:cubicBezTo>
                  <a:cubicBezTo>
                    <a:pt x="19" y="87"/>
                    <a:pt x="39" y="98"/>
                    <a:pt x="60" y="98"/>
                  </a:cubicBezTo>
                  <a:cubicBezTo>
                    <a:pt x="65" y="98"/>
                    <a:pt x="70" y="97"/>
                    <a:pt x="76" y="96"/>
                  </a:cubicBezTo>
                  <a:cubicBezTo>
                    <a:pt x="99" y="86"/>
                    <a:pt x="113" y="55"/>
                    <a:pt x="103" y="31"/>
                  </a:cubicBezTo>
                  <a:cubicBezTo>
                    <a:pt x="95" y="12"/>
                    <a:pt x="77" y="0"/>
                    <a:pt x="57" y="0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9" name="Google Shape;429;p25"/>
            <p:cNvSpPr/>
            <p:nvPr/>
          </p:nvSpPr>
          <p:spPr>
            <a:xfrm>
              <a:off x="2676575" y="1714825"/>
              <a:ext cx="4550" cy="4025"/>
            </a:xfrm>
            <a:custGeom>
              <a:avLst/>
              <a:gdLst/>
              <a:ahLst/>
              <a:cxnLst/>
              <a:rect l="l" t="t" r="r" b="b"/>
              <a:pathLst>
                <a:path w="182" h="161" extrusionOk="0">
                  <a:moveTo>
                    <a:pt x="87" y="1"/>
                  </a:moveTo>
                  <a:cubicBezTo>
                    <a:pt x="79" y="1"/>
                    <a:pt x="70" y="2"/>
                    <a:pt x="62" y="5"/>
                  </a:cubicBezTo>
                  <a:cubicBezTo>
                    <a:pt x="21" y="22"/>
                    <a:pt x="0" y="66"/>
                    <a:pt x="13" y="110"/>
                  </a:cubicBezTo>
                  <a:cubicBezTo>
                    <a:pt x="27" y="142"/>
                    <a:pt x="58" y="161"/>
                    <a:pt x="90" y="161"/>
                  </a:cubicBezTo>
                  <a:cubicBezTo>
                    <a:pt x="100" y="161"/>
                    <a:pt x="110" y="159"/>
                    <a:pt x="120" y="155"/>
                  </a:cubicBezTo>
                  <a:cubicBezTo>
                    <a:pt x="161" y="138"/>
                    <a:pt x="181" y="94"/>
                    <a:pt x="168" y="53"/>
                  </a:cubicBezTo>
                  <a:cubicBezTo>
                    <a:pt x="154" y="20"/>
                    <a:pt x="121" y="1"/>
                    <a:pt x="87" y="1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0" name="Google Shape;430;p25"/>
            <p:cNvSpPr/>
            <p:nvPr/>
          </p:nvSpPr>
          <p:spPr>
            <a:xfrm>
              <a:off x="2672725" y="1692550"/>
              <a:ext cx="5400" cy="4700"/>
            </a:xfrm>
            <a:custGeom>
              <a:avLst/>
              <a:gdLst/>
              <a:ahLst/>
              <a:cxnLst/>
              <a:rect l="l" t="t" r="r" b="b"/>
              <a:pathLst>
                <a:path w="216" h="188" extrusionOk="0">
                  <a:moveTo>
                    <a:pt x="111" y="1"/>
                  </a:moveTo>
                  <a:cubicBezTo>
                    <a:pt x="99" y="1"/>
                    <a:pt x="87" y="3"/>
                    <a:pt x="76" y="8"/>
                  </a:cubicBezTo>
                  <a:cubicBezTo>
                    <a:pt x="28" y="25"/>
                    <a:pt x="0" y="80"/>
                    <a:pt x="21" y="128"/>
                  </a:cubicBezTo>
                  <a:cubicBezTo>
                    <a:pt x="34" y="165"/>
                    <a:pt x="73" y="188"/>
                    <a:pt x="111" y="188"/>
                  </a:cubicBezTo>
                  <a:cubicBezTo>
                    <a:pt x="122" y="188"/>
                    <a:pt x="133" y="186"/>
                    <a:pt x="144" y="182"/>
                  </a:cubicBezTo>
                  <a:cubicBezTo>
                    <a:pt x="192" y="166"/>
                    <a:pt x="216" y="111"/>
                    <a:pt x="199" y="59"/>
                  </a:cubicBezTo>
                  <a:cubicBezTo>
                    <a:pt x="183" y="23"/>
                    <a:pt x="148" y="1"/>
                    <a:pt x="111" y="1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1" name="Google Shape;431;p25"/>
            <p:cNvSpPr/>
            <p:nvPr/>
          </p:nvSpPr>
          <p:spPr>
            <a:xfrm>
              <a:off x="2707900" y="1687925"/>
              <a:ext cx="3950" cy="3500"/>
            </a:xfrm>
            <a:custGeom>
              <a:avLst/>
              <a:gdLst/>
              <a:ahLst/>
              <a:cxnLst/>
              <a:rect l="l" t="t" r="r" b="b"/>
              <a:pathLst>
                <a:path w="158" h="140" extrusionOk="0">
                  <a:moveTo>
                    <a:pt x="79" y="1"/>
                  </a:moveTo>
                  <a:cubicBezTo>
                    <a:pt x="71" y="1"/>
                    <a:pt x="63" y="2"/>
                    <a:pt x="55" y="6"/>
                  </a:cubicBezTo>
                  <a:cubicBezTo>
                    <a:pt x="17" y="19"/>
                    <a:pt x="0" y="60"/>
                    <a:pt x="14" y="94"/>
                  </a:cubicBezTo>
                  <a:cubicBezTo>
                    <a:pt x="24" y="123"/>
                    <a:pt x="50" y="140"/>
                    <a:pt x="79" y="140"/>
                  </a:cubicBezTo>
                  <a:cubicBezTo>
                    <a:pt x="88" y="140"/>
                    <a:pt x="97" y="138"/>
                    <a:pt x="106" y="135"/>
                  </a:cubicBezTo>
                  <a:cubicBezTo>
                    <a:pt x="140" y="121"/>
                    <a:pt x="157" y="80"/>
                    <a:pt x="143" y="47"/>
                  </a:cubicBezTo>
                  <a:cubicBezTo>
                    <a:pt x="133" y="18"/>
                    <a:pt x="106" y="1"/>
                    <a:pt x="79" y="1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2" name="Google Shape;432;p25"/>
            <p:cNvSpPr/>
            <p:nvPr/>
          </p:nvSpPr>
          <p:spPr>
            <a:xfrm>
              <a:off x="2705750" y="1706025"/>
              <a:ext cx="4200" cy="3675"/>
            </a:xfrm>
            <a:custGeom>
              <a:avLst/>
              <a:gdLst/>
              <a:ahLst/>
              <a:cxnLst/>
              <a:rect l="l" t="t" r="r" b="b"/>
              <a:pathLst>
                <a:path w="168" h="147" extrusionOk="0">
                  <a:moveTo>
                    <a:pt x="85" y="0"/>
                  </a:moveTo>
                  <a:cubicBezTo>
                    <a:pt x="76" y="0"/>
                    <a:pt x="67" y="2"/>
                    <a:pt x="59" y="5"/>
                  </a:cubicBezTo>
                  <a:cubicBezTo>
                    <a:pt x="18" y="22"/>
                    <a:pt x="1" y="63"/>
                    <a:pt x="14" y="101"/>
                  </a:cubicBezTo>
                  <a:cubicBezTo>
                    <a:pt x="27" y="130"/>
                    <a:pt x="55" y="146"/>
                    <a:pt x="84" y="146"/>
                  </a:cubicBezTo>
                  <a:cubicBezTo>
                    <a:pt x="92" y="146"/>
                    <a:pt x="101" y="145"/>
                    <a:pt x="110" y="142"/>
                  </a:cubicBezTo>
                  <a:cubicBezTo>
                    <a:pt x="147" y="128"/>
                    <a:pt x="168" y="87"/>
                    <a:pt x="154" y="49"/>
                  </a:cubicBezTo>
                  <a:cubicBezTo>
                    <a:pt x="141" y="18"/>
                    <a:pt x="113" y="0"/>
                    <a:pt x="85" y="0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3" name="Google Shape;433;p25"/>
            <p:cNvSpPr/>
            <p:nvPr/>
          </p:nvSpPr>
          <p:spPr>
            <a:xfrm>
              <a:off x="2688875" y="1727850"/>
              <a:ext cx="67675" cy="91750"/>
            </a:xfrm>
            <a:custGeom>
              <a:avLst/>
              <a:gdLst/>
              <a:ahLst/>
              <a:cxnLst/>
              <a:rect l="l" t="t" r="r" b="b"/>
              <a:pathLst>
                <a:path w="2707" h="3670" extrusionOk="0">
                  <a:moveTo>
                    <a:pt x="667" y="0"/>
                  </a:moveTo>
                  <a:cubicBezTo>
                    <a:pt x="252" y="0"/>
                    <a:pt x="0" y="413"/>
                    <a:pt x="30" y="1279"/>
                  </a:cubicBezTo>
                  <a:cubicBezTo>
                    <a:pt x="85" y="2747"/>
                    <a:pt x="2089" y="3669"/>
                    <a:pt x="2089" y="3669"/>
                  </a:cubicBezTo>
                  <a:cubicBezTo>
                    <a:pt x="2089" y="3669"/>
                    <a:pt x="2707" y="1505"/>
                    <a:pt x="1720" y="576"/>
                  </a:cubicBezTo>
                  <a:cubicBezTo>
                    <a:pt x="1318" y="197"/>
                    <a:pt x="953" y="0"/>
                    <a:pt x="667" y="0"/>
                  </a:cubicBezTo>
                  <a:close/>
                </a:path>
              </a:pathLst>
            </a:custGeom>
            <a:solidFill>
              <a:srgbClr val="DBD4C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4" name="Google Shape;434;p25"/>
            <p:cNvSpPr/>
            <p:nvPr/>
          </p:nvSpPr>
          <p:spPr>
            <a:xfrm>
              <a:off x="2694825" y="1730625"/>
              <a:ext cx="42450" cy="81175"/>
            </a:xfrm>
            <a:custGeom>
              <a:avLst/>
              <a:gdLst/>
              <a:ahLst/>
              <a:cxnLst/>
              <a:rect l="l" t="t" r="r" b="b"/>
              <a:pathLst>
                <a:path w="1698" h="3247" extrusionOk="0">
                  <a:moveTo>
                    <a:pt x="1246" y="2257"/>
                  </a:moveTo>
                  <a:lnTo>
                    <a:pt x="1246" y="2260"/>
                  </a:lnTo>
                  <a:cubicBezTo>
                    <a:pt x="1246" y="2260"/>
                    <a:pt x="1245" y="2258"/>
                    <a:pt x="1244" y="2257"/>
                  </a:cubicBezTo>
                  <a:close/>
                  <a:moveTo>
                    <a:pt x="383" y="1"/>
                  </a:moveTo>
                  <a:cubicBezTo>
                    <a:pt x="444" y="134"/>
                    <a:pt x="489" y="270"/>
                    <a:pt x="540" y="407"/>
                  </a:cubicBezTo>
                  <a:lnTo>
                    <a:pt x="693" y="817"/>
                  </a:lnTo>
                  <a:lnTo>
                    <a:pt x="789" y="1073"/>
                  </a:lnTo>
                  <a:cubicBezTo>
                    <a:pt x="673" y="1018"/>
                    <a:pt x="557" y="964"/>
                    <a:pt x="441" y="912"/>
                  </a:cubicBezTo>
                  <a:cubicBezTo>
                    <a:pt x="366" y="878"/>
                    <a:pt x="294" y="847"/>
                    <a:pt x="222" y="817"/>
                  </a:cubicBezTo>
                  <a:cubicBezTo>
                    <a:pt x="148" y="789"/>
                    <a:pt x="76" y="759"/>
                    <a:pt x="0" y="732"/>
                  </a:cubicBezTo>
                  <a:lnTo>
                    <a:pt x="0" y="732"/>
                  </a:lnTo>
                  <a:cubicBezTo>
                    <a:pt x="69" y="773"/>
                    <a:pt x="137" y="810"/>
                    <a:pt x="205" y="850"/>
                  </a:cubicBezTo>
                  <a:cubicBezTo>
                    <a:pt x="274" y="888"/>
                    <a:pt x="342" y="926"/>
                    <a:pt x="414" y="964"/>
                  </a:cubicBezTo>
                  <a:cubicBezTo>
                    <a:pt x="550" y="1035"/>
                    <a:pt x="687" y="1107"/>
                    <a:pt x="827" y="1172"/>
                  </a:cubicBezTo>
                  <a:lnTo>
                    <a:pt x="983" y="1588"/>
                  </a:lnTo>
                  <a:cubicBezTo>
                    <a:pt x="857" y="1540"/>
                    <a:pt x="728" y="1493"/>
                    <a:pt x="598" y="1449"/>
                  </a:cubicBezTo>
                  <a:lnTo>
                    <a:pt x="362" y="1373"/>
                  </a:lnTo>
                  <a:cubicBezTo>
                    <a:pt x="284" y="1349"/>
                    <a:pt x="205" y="1322"/>
                    <a:pt x="123" y="1308"/>
                  </a:cubicBezTo>
                  <a:lnTo>
                    <a:pt x="123" y="1308"/>
                  </a:lnTo>
                  <a:cubicBezTo>
                    <a:pt x="199" y="1339"/>
                    <a:pt x="274" y="1373"/>
                    <a:pt x="349" y="1408"/>
                  </a:cubicBezTo>
                  <a:lnTo>
                    <a:pt x="578" y="1503"/>
                  </a:lnTo>
                  <a:cubicBezTo>
                    <a:pt x="725" y="1564"/>
                    <a:pt x="871" y="1622"/>
                    <a:pt x="1021" y="1680"/>
                  </a:cubicBezTo>
                  <a:cubicBezTo>
                    <a:pt x="1090" y="1851"/>
                    <a:pt x="1158" y="2025"/>
                    <a:pt x="1226" y="2199"/>
                  </a:cubicBezTo>
                  <a:lnTo>
                    <a:pt x="1223" y="2199"/>
                  </a:lnTo>
                  <a:lnTo>
                    <a:pt x="1120" y="2169"/>
                  </a:lnTo>
                  <a:lnTo>
                    <a:pt x="912" y="2104"/>
                  </a:lnTo>
                  <a:cubicBezTo>
                    <a:pt x="772" y="2063"/>
                    <a:pt x="632" y="2022"/>
                    <a:pt x="489" y="1988"/>
                  </a:cubicBezTo>
                  <a:lnTo>
                    <a:pt x="489" y="1988"/>
                  </a:lnTo>
                  <a:cubicBezTo>
                    <a:pt x="622" y="2049"/>
                    <a:pt x="755" y="2107"/>
                    <a:pt x="892" y="2158"/>
                  </a:cubicBezTo>
                  <a:cubicBezTo>
                    <a:pt x="960" y="2186"/>
                    <a:pt x="1029" y="2210"/>
                    <a:pt x="1097" y="2233"/>
                  </a:cubicBezTo>
                  <a:cubicBezTo>
                    <a:pt x="1131" y="2243"/>
                    <a:pt x="1168" y="2257"/>
                    <a:pt x="1202" y="2268"/>
                  </a:cubicBezTo>
                  <a:cubicBezTo>
                    <a:pt x="1219" y="2271"/>
                    <a:pt x="1237" y="2278"/>
                    <a:pt x="1257" y="2281"/>
                  </a:cubicBezTo>
                  <a:lnTo>
                    <a:pt x="1260" y="2281"/>
                  </a:lnTo>
                  <a:cubicBezTo>
                    <a:pt x="1281" y="2336"/>
                    <a:pt x="1301" y="2387"/>
                    <a:pt x="1325" y="2442"/>
                  </a:cubicBezTo>
                  <a:lnTo>
                    <a:pt x="1489" y="2845"/>
                  </a:lnTo>
                  <a:cubicBezTo>
                    <a:pt x="1547" y="2977"/>
                    <a:pt x="1605" y="3114"/>
                    <a:pt x="1663" y="3247"/>
                  </a:cubicBezTo>
                  <a:cubicBezTo>
                    <a:pt x="1618" y="3108"/>
                    <a:pt x="1571" y="2971"/>
                    <a:pt x="1523" y="2831"/>
                  </a:cubicBezTo>
                  <a:lnTo>
                    <a:pt x="1377" y="2421"/>
                  </a:lnTo>
                  <a:cubicBezTo>
                    <a:pt x="1356" y="2366"/>
                    <a:pt x="1336" y="2309"/>
                    <a:pt x="1315" y="2254"/>
                  </a:cubicBezTo>
                  <a:lnTo>
                    <a:pt x="1315" y="2251"/>
                  </a:lnTo>
                  <a:cubicBezTo>
                    <a:pt x="1319" y="2243"/>
                    <a:pt x="1315" y="2237"/>
                    <a:pt x="1315" y="2233"/>
                  </a:cubicBezTo>
                  <a:lnTo>
                    <a:pt x="1315" y="2233"/>
                  </a:lnTo>
                  <a:lnTo>
                    <a:pt x="1319" y="2237"/>
                  </a:lnTo>
                  <a:lnTo>
                    <a:pt x="1319" y="2243"/>
                  </a:lnTo>
                  <a:lnTo>
                    <a:pt x="1328" y="2227"/>
                  </a:lnTo>
                  <a:cubicBezTo>
                    <a:pt x="1387" y="2097"/>
                    <a:pt x="1455" y="1967"/>
                    <a:pt x="1516" y="1838"/>
                  </a:cubicBezTo>
                  <a:cubicBezTo>
                    <a:pt x="1582" y="1707"/>
                    <a:pt x="1639" y="1578"/>
                    <a:pt x="1697" y="1444"/>
                  </a:cubicBezTo>
                  <a:lnTo>
                    <a:pt x="1697" y="1444"/>
                  </a:lnTo>
                  <a:cubicBezTo>
                    <a:pt x="1615" y="1564"/>
                    <a:pt x="1536" y="1687"/>
                    <a:pt x="1465" y="1813"/>
                  </a:cubicBezTo>
                  <a:cubicBezTo>
                    <a:pt x="1400" y="1926"/>
                    <a:pt x="1339" y="2038"/>
                    <a:pt x="1281" y="2155"/>
                  </a:cubicBezTo>
                  <a:cubicBezTo>
                    <a:pt x="1216" y="1988"/>
                    <a:pt x="1151" y="1821"/>
                    <a:pt x="1090" y="1653"/>
                  </a:cubicBezTo>
                  <a:cubicBezTo>
                    <a:pt x="1151" y="1517"/>
                    <a:pt x="1213" y="1380"/>
                    <a:pt x="1270" y="1240"/>
                  </a:cubicBezTo>
                  <a:lnTo>
                    <a:pt x="1363" y="1028"/>
                  </a:lnTo>
                  <a:cubicBezTo>
                    <a:pt x="1393" y="957"/>
                    <a:pt x="1418" y="885"/>
                    <a:pt x="1459" y="817"/>
                  </a:cubicBezTo>
                  <a:lnTo>
                    <a:pt x="1459" y="817"/>
                  </a:lnTo>
                  <a:cubicBezTo>
                    <a:pt x="1428" y="844"/>
                    <a:pt x="1410" y="882"/>
                    <a:pt x="1390" y="912"/>
                  </a:cubicBezTo>
                  <a:lnTo>
                    <a:pt x="1328" y="1011"/>
                  </a:lnTo>
                  <a:cubicBezTo>
                    <a:pt x="1291" y="1080"/>
                    <a:pt x="1257" y="1148"/>
                    <a:pt x="1219" y="1219"/>
                  </a:cubicBezTo>
                  <a:cubicBezTo>
                    <a:pt x="1161" y="1329"/>
                    <a:pt x="1106" y="1444"/>
                    <a:pt x="1052" y="1558"/>
                  </a:cubicBezTo>
                  <a:cubicBezTo>
                    <a:pt x="997" y="1421"/>
                    <a:pt x="943" y="1285"/>
                    <a:pt x="888" y="1148"/>
                  </a:cubicBezTo>
                  <a:cubicBezTo>
                    <a:pt x="922" y="1018"/>
                    <a:pt x="956" y="885"/>
                    <a:pt x="983" y="752"/>
                  </a:cubicBezTo>
                  <a:cubicBezTo>
                    <a:pt x="1015" y="619"/>
                    <a:pt x="1042" y="482"/>
                    <a:pt x="1065" y="346"/>
                  </a:cubicBezTo>
                  <a:lnTo>
                    <a:pt x="1065" y="346"/>
                  </a:lnTo>
                  <a:cubicBezTo>
                    <a:pt x="1018" y="475"/>
                    <a:pt x="974" y="605"/>
                    <a:pt x="933" y="738"/>
                  </a:cubicBezTo>
                  <a:cubicBezTo>
                    <a:pt x="902" y="837"/>
                    <a:pt x="871" y="937"/>
                    <a:pt x="844" y="1039"/>
                  </a:cubicBezTo>
                  <a:cubicBezTo>
                    <a:pt x="810" y="957"/>
                    <a:pt x="779" y="875"/>
                    <a:pt x="745" y="796"/>
                  </a:cubicBezTo>
                  <a:cubicBezTo>
                    <a:pt x="629" y="530"/>
                    <a:pt x="523" y="257"/>
                    <a:pt x="383" y="1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5" name="Google Shape;435;p25"/>
            <p:cNvSpPr/>
            <p:nvPr/>
          </p:nvSpPr>
          <p:spPr>
            <a:xfrm>
              <a:off x="2778050" y="1758925"/>
              <a:ext cx="12900" cy="76025"/>
            </a:xfrm>
            <a:custGeom>
              <a:avLst/>
              <a:gdLst/>
              <a:ahLst/>
              <a:cxnLst/>
              <a:rect l="l" t="t" r="r" b="b"/>
              <a:pathLst>
                <a:path w="516" h="3041" extrusionOk="0">
                  <a:moveTo>
                    <a:pt x="509" y="1"/>
                  </a:moveTo>
                  <a:cubicBezTo>
                    <a:pt x="507" y="1"/>
                    <a:pt x="504" y="3"/>
                    <a:pt x="501" y="5"/>
                  </a:cubicBezTo>
                  <a:cubicBezTo>
                    <a:pt x="501" y="5"/>
                    <a:pt x="0" y="992"/>
                    <a:pt x="0" y="2125"/>
                  </a:cubicBezTo>
                  <a:cubicBezTo>
                    <a:pt x="0" y="2422"/>
                    <a:pt x="34" y="2729"/>
                    <a:pt x="123" y="3033"/>
                  </a:cubicBezTo>
                  <a:cubicBezTo>
                    <a:pt x="123" y="3037"/>
                    <a:pt x="126" y="3041"/>
                    <a:pt x="129" y="3041"/>
                  </a:cubicBezTo>
                  <a:cubicBezTo>
                    <a:pt x="133" y="3037"/>
                    <a:pt x="137" y="3033"/>
                    <a:pt x="133" y="3030"/>
                  </a:cubicBezTo>
                  <a:cubicBezTo>
                    <a:pt x="48" y="2729"/>
                    <a:pt x="14" y="2422"/>
                    <a:pt x="14" y="2125"/>
                  </a:cubicBezTo>
                  <a:cubicBezTo>
                    <a:pt x="14" y="1559"/>
                    <a:pt x="137" y="1029"/>
                    <a:pt x="263" y="644"/>
                  </a:cubicBezTo>
                  <a:cubicBezTo>
                    <a:pt x="328" y="449"/>
                    <a:pt x="389" y="292"/>
                    <a:pt x="437" y="183"/>
                  </a:cubicBezTo>
                  <a:cubicBezTo>
                    <a:pt x="460" y="128"/>
                    <a:pt x="478" y="84"/>
                    <a:pt x="492" y="54"/>
                  </a:cubicBezTo>
                  <a:cubicBezTo>
                    <a:pt x="498" y="40"/>
                    <a:pt x="506" y="30"/>
                    <a:pt x="509" y="22"/>
                  </a:cubicBezTo>
                  <a:cubicBezTo>
                    <a:pt x="512" y="16"/>
                    <a:pt x="515" y="9"/>
                    <a:pt x="515" y="9"/>
                  </a:cubicBezTo>
                  <a:cubicBezTo>
                    <a:pt x="515" y="5"/>
                    <a:pt x="515" y="2"/>
                    <a:pt x="512" y="2"/>
                  </a:cubicBezTo>
                  <a:cubicBezTo>
                    <a:pt x="511" y="1"/>
                    <a:pt x="510" y="1"/>
                    <a:pt x="509" y="1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6" name="Google Shape;436;p25"/>
            <p:cNvSpPr/>
            <p:nvPr/>
          </p:nvSpPr>
          <p:spPr>
            <a:xfrm>
              <a:off x="2749600" y="1767775"/>
              <a:ext cx="31875" cy="67150"/>
            </a:xfrm>
            <a:custGeom>
              <a:avLst/>
              <a:gdLst/>
              <a:ahLst/>
              <a:cxnLst/>
              <a:rect l="l" t="t" r="r" b="b"/>
              <a:pathLst>
                <a:path w="1275" h="2686" extrusionOk="0">
                  <a:moveTo>
                    <a:pt x="8" y="0"/>
                  </a:moveTo>
                  <a:cubicBezTo>
                    <a:pt x="6" y="0"/>
                    <a:pt x="3" y="1"/>
                    <a:pt x="1" y="4"/>
                  </a:cubicBezTo>
                  <a:lnTo>
                    <a:pt x="1" y="10"/>
                  </a:lnTo>
                  <a:cubicBezTo>
                    <a:pt x="5" y="13"/>
                    <a:pt x="5" y="17"/>
                    <a:pt x="8" y="24"/>
                  </a:cubicBezTo>
                  <a:cubicBezTo>
                    <a:pt x="15" y="44"/>
                    <a:pt x="25" y="95"/>
                    <a:pt x="32" y="167"/>
                  </a:cubicBezTo>
                  <a:cubicBezTo>
                    <a:pt x="66" y="413"/>
                    <a:pt x="124" y="908"/>
                    <a:pt x="295" y="1409"/>
                  </a:cubicBezTo>
                  <a:cubicBezTo>
                    <a:pt x="469" y="1908"/>
                    <a:pt x="759" y="2416"/>
                    <a:pt x="1264" y="2683"/>
                  </a:cubicBezTo>
                  <a:cubicBezTo>
                    <a:pt x="1266" y="2685"/>
                    <a:pt x="1267" y="2686"/>
                    <a:pt x="1269" y="2686"/>
                  </a:cubicBezTo>
                  <a:cubicBezTo>
                    <a:pt x="1270" y="2686"/>
                    <a:pt x="1271" y="2685"/>
                    <a:pt x="1271" y="2683"/>
                  </a:cubicBezTo>
                  <a:cubicBezTo>
                    <a:pt x="1275" y="2679"/>
                    <a:pt x="1271" y="2673"/>
                    <a:pt x="1267" y="2673"/>
                  </a:cubicBezTo>
                  <a:cubicBezTo>
                    <a:pt x="681" y="2359"/>
                    <a:pt x="383" y="1713"/>
                    <a:pt x="226" y="1137"/>
                  </a:cubicBezTo>
                  <a:cubicBezTo>
                    <a:pt x="148" y="847"/>
                    <a:pt x="103" y="577"/>
                    <a:pt x="76" y="372"/>
                  </a:cubicBezTo>
                  <a:cubicBezTo>
                    <a:pt x="59" y="270"/>
                    <a:pt x="49" y="180"/>
                    <a:pt x="42" y="119"/>
                  </a:cubicBezTo>
                  <a:cubicBezTo>
                    <a:pt x="35" y="89"/>
                    <a:pt x="32" y="61"/>
                    <a:pt x="29" y="44"/>
                  </a:cubicBezTo>
                  <a:cubicBezTo>
                    <a:pt x="25" y="34"/>
                    <a:pt x="21" y="24"/>
                    <a:pt x="21" y="17"/>
                  </a:cubicBezTo>
                  <a:cubicBezTo>
                    <a:pt x="18" y="10"/>
                    <a:pt x="15" y="7"/>
                    <a:pt x="12" y="4"/>
                  </a:cubicBezTo>
                  <a:cubicBezTo>
                    <a:pt x="12" y="1"/>
                    <a:pt x="10" y="0"/>
                    <a:pt x="8" y="0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7" name="Google Shape;437;p25"/>
            <p:cNvSpPr/>
            <p:nvPr/>
          </p:nvSpPr>
          <p:spPr>
            <a:xfrm>
              <a:off x="2723775" y="1814525"/>
              <a:ext cx="57700" cy="21175"/>
            </a:xfrm>
            <a:custGeom>
              <a:avLst/>
              <a:gdLst/>
              <a:ahLst/>
              <a:cxnLst/>
              <a:rect l="l" t="t" r="r" b="b"/>
              <a:pathLst>
                <a:path w="2308" h="847" extrusionOk="0">
                  <a:moveTo>
                    <a:pt x="255" y="0"/>
                  </a:moveTo>
                  <a:cubicBezTo>
                    <a:pt x="79" y="0"/>
                    <a:pt x="0" y="46"/>
                    <a:pt x="92" y="147"/>
                  </a:cubicBezTo>
                  <a:cubicBezTo>
                    <a:pt x="424" y="509"/>
                    <a:pt x="2287" y="837"/>
                    <a:pt x="2300" y="847"/>
                  </a:cubicBezTo>
                  <a:lnTo>
                    <a:pt x="2308" y="799"/>
                  </a:lnTo>
                  <a:cubicBezTo>
                    <a:pt x="1841" y="317"/>
                    <a:pt x="716" y="0"/>
                    <a:pt x="255" y="0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8" name="Google Shape;438;p25"/>
            <p:cNvSpPr/>
            <p:nvPr/>
          </p:nvSpPr>
          <p:spPr>
            <a:xfrm>
              <a:off x="2726825" y="1816825"/>
              <a:ext cx="51250" cy="16325"/>
            </a:xfrm>
            <a:custGeom>
              <a:avLst/>
              <a:gdLst/>
              <a:ahLst/>
              <a:cxnLst/>
              <a:rect l="l" t="t" r="r" b="b"/>
              <a:pathLst>
                <a:path w="2050" h="653" extrusionOk="0">
                  <a:moveTo>
                    <a:pt x="1" y="0"/>
                  </a:moveTo>
                  <a:cubicBezTo>
                    <a:pt x="86" y="35"/>
                    <a:pt x="171" y="62"/>
                    <a:pt x="253" y="93"/>
                  </a:cubicBezTo>
                  <a:lnTo>
                    <a:pt x="461" y="161"/>
                  </a:lnTo>
                  <a:cubicBezTo>
                    <a:pt x="445" y="172"/>
                    <a:pt x="428" y="181"/>
                    <a:pt x="410" y="192"/>
                  </a:cubicBezTo>
                  <a:cubicBezTo>
                    <a:pt x="387" y="205"/>
                    <a:pt x="363" y="222"/>
                    <a:pt x="342" y="240"/>
                  </a:cubicBezTo>
                  <a:cubicBezTo>
                    <a:pt x="370" y="233"/>
                    <a:pt x="397" y="226"/>
                    <a:pt x="424" y="216"/>
                  </a:cubicBezTo>
                  <a:cubicBezTo>
                    <a:pt x="448" y="205"/>
                    <a:pt x="472" y="195"/>
                    <a:pt x="499" y="185"/>
                  </a:cubicBezTo>
                  <a:lnTo>
                    <a:pt x="513" y="178"/>
                  </a:lnTo>
                  <a:cubicBezTo>
                    <a:pt x="592" y="205"/>
                    <a:pt x="673" y="233"/>
                    <a:pt x="755" y="260"/>
                  </a:cubicBezTo>
                  <a:cubicBezTo>
                    <a:pt x="745" y="267"/>
                    <a:pt x="738" y="274"/>
                    <a:pt x="728" y="281"/>
                  </a:cubicBezTo>
                  <a:cubicBezTo>
                    <a:pt x="711" y="298"/>
                    <a:pt x="691" y="315"/>
                    <a:pt x="673" y="335"/>
                  </a:cubicBezTo>
                  <a:cubicBezTo>
                    <a:pt x="701" y="328"/>
                    <a:pt x="724" y="315"/>
                    <a:pt x="745" y="304"/>
                  </a:cubicBezTo>
                  <a:cubicBezTo>
                    <a:pt x="762" y="295"/>
                    <a:pt x="779" y="284"/>
                    <a:pt x="796" y="274"/>
                  </a:cubicBezTo>
                  <a:cubicBezTo>
                    <a:pt x="871" y="298"/>
                    <a:pt x="946" y="322"/>
                    <a:pt x="1022" y="345"/>
                  </a:cubicBezTo>
                  <a:cubicBezTo>
                    <a:pt x="1031" y="349"/>
                    <a:pt x="1045" y="352"/>
                    <a:pt x="1059" y="356"/>
                  </a:cubicBezTo>
                  <a:cubicBezTo>
                    <a:pt x="1035" y="376"/>
                    <a:pt x="1011" y="400"/>
                    <a:pt x="991" y="427"/>
                  </a:cubicBezTo>
                  <a:cubicBezTo>
                    <a:pt x="1031" y="410"/>
                    <a:pt x="1066" y="390"/>
                    <a:pt x="1096" y="369"/>
                  </a:cubicBezTo>
                  <a:cubicBezTo>
                    <a:pt x="1192" y="397"/>
                    <a:pt x="1288" y="427"/>
                    <a:pt x="1380" y="454"/>
                  </a:cubicBezTo>
                  <a:cubicBezTo>
                    <a:pt x="1349" y="479"/>
                    <a:pt x="1315" y="503"/>
                    <a:pt x="1288" y="533"/>
                  </a:cubicBezTo>
                  <a:cubicBezTo>
                    <a:pt x="1339" y="520"/>
                    <a:pt x="1383" y="495"/>
                    <a:pt x="1428" y="471"/>
                  </a:cubicBezTo>
                  <a:cubicBezTo>
                    <a:pt x="1462" y="482"/>
                    <a:pt x="1496" y="492"/>
                    <a:pt x="1534" y="503"/>
                  </a:cubicBezTo>
                  <a:cubicBezTo>
                    <a:pt x="1581" y="516"/>
                    <a:pt x="1629" y="530"/>
                    <a:pt x="1677" y="547"/>
                  </a:cubicBezTo>
                  <a:cubicBezTo>
                    <a:pt x="1663" y="557"/>
                    <a:pt x="1649" y="571"/>
                    <a:pt x="1636" y="588"/>
                  </a:cubicBezTo>
                  <a:cubicBezTo>
                    <a:pt x="1663" y="581"/>
                    <a:pt x="1690" y="571"/>
                    <a:pt x="1718" y="557"/>
                  </a:cubicBezTo>
                  <a:cubicBezTo>
                    <a:pt x="1827" y="591"/>
                    <a:pt x="1940" y="622"/>
                    <a:pt x="2049" y="653"/>
                  </a:cubicBezTo>
                  <a:lnTo>
                    <a:pt x="1797" y="561"/>
                  </a:lnTo>
                  <a:lnTo>
                    <a:pt x="1725" y="536"/>
                  </a:lnTo>
                  <a:cubicBezTo>
                    <a:pt x="1711" y="509"/>
                    <a:pt x="1698" y="485"/>
                    <a:pt x="1680" y="462"/>
                  </a:cubicBezTo>
                  <a:cubicBezTo>
                    <a:pt x="1666" y="441"/>
                    <a:pt x="1649" y="417"/>
                    <a:pt x="1625" y="400"/>
                  </a:cubicBezTo>
                  <a:lnTo>
                    <a:pt x="1625" y="400"/>
                  </a:lnTo>
                  <a:cubicBezTo>
                    <a:pt x="1629" y="427"/>
                    <a:pt x="1643" y="454"/>
                    <a:pt x="1653" y="479"/>
                  </a:cubicBezTo>
                  <a:cubicBezTo>
                    <a:pt x="1660" y="492"/>
                    <a:pt x="1666" y="506"/>
                    <a:pt x="1674" y="520"/>
                  </a:cubicBezTo>
                  <a:lnTo>
                    <a:pt x="1540" y="475"/>
                  </a:lnTo>
                  <a:cubicBezTo>
                    <a:pt x="1506" y="465"/>
                    <a:pt x="1472" y="451"/>
                    <a:pt x="1435" y="441"/>
                  </a:cubicBezTo>
                  <a:cubicBezTo>
                    <a:pt x="1424" y="417"/>
                    <a:pt x="1411" y="393"/>
                    <a:pt x="1397" y="372"/>
                  </a:cubicBezTo>
                  <a:cubicBezTo>
                    <a:pt x="1383" y="349"/>
                    <a:pt x="1367" y="325"/>
                    <a:pt x="1346" y="301"/>
                  </a:cubicBezTo>
                  <a:lnTo>
                    <a:pt x="1346" y="301"/>
                  </a:lnTo>
                  <a:cubicBezTo>
                    <a:pt x="1353" y="331"/>
                    <a:pt x="1359" y="359"/>
                    <a:pt x="1370" y="383"/>
                  </a:cubicBezTo>
                  <a:cubicBezTo>
                    <a:pt x="1376" y="397"/>
                    <a:pt x="1383" y="410"/>
                    <a:pt x="1387" y="424"/>
                  </a:cubicBezTo>
                  <a:cubicBezTo>
                    <a:pt x="1294" y="397"/>
                    <a:pt x="1203" y="366"/>
                    <a:pt x="1107" y="335"/>
                  </a:cubicBezTo>
                  <a:cubicBezTo>
                    <a:pt x="1100" y="308"/>
                    <a:pt x="1090" y="284"/>
                    <a:pt x="1076" y="260"/>
                  </a:cubicBezTo>
                  <a:cubicBezTo>
                    <a:pt x="1063" y="233"/>
                    <a:pt x="1049" y="208"/>
                    <a:pt x="1028" y="185"/>
                  </a:cubicBezTo>
                  <a:lnTo>
                    <a:pt x="1028" y="185"/>
                  </a:lnTo>
                  <a:cubicBezTo>
                    <a:pt x="1031" y="216"/>
                    <a:pt x="1039" y="243"/>
                    <a:pt x="1045" y="274"/>
                  </a:cubicBezTo>
                  <a:cubicBezTo>
                    <a:pt x="1052" y="287"/>
                    <a:pt x="1059" y="304"/>
                    <a:pt x="1063" y="322"/>
                  </a:cubicBezTo>
                  <a:cubicBezTo>
                    <a:pt x="1052" y="318"/>
                    <a:pt x="1042" y="315"/>
                    <a:pt x="1031" y="308"/>
                  </a:cubicBezTo>
                  <a:cubicBezTo>
                    <a:pt x="960" y="287"/>
                    <a:pt x="888" y="267"/>
                    <a:pt x="820" y="243"/>
                  </a:cubicBezTo>
                  <a:lnTo>
                    <a:pt x="817" y="240"/>
                  </a:lnTo>
                  <a:cubicBezTo>
                    <a:pt x="803" y="199"/>
                    <a:pt x="786" y="161"/>
                    <a:pt x="759" y="123"/>
                  </a:cubicBezTo>
                  <a:lnTo>
                    <a:pt x="759" y="123"/>
                  </a:lnTo>
                  <a:cubicBezTo>
                    <a:pt x="759" y="161"/>
                    <a:pt x="765" y="195"/>
                    <a:pt x="776" y="229"/>
                  </a:cubicBezTo>
                  <a:cubicBezTo>
                    <a:pt x="691" y="202"/>
                    <a:pt x="605" y="178"/>
                    <a:pt x="516" y="151"/>
                  </a:cubicBezTo>
                  <a:lnTo>
                    <a:pt x="502" y="147"/>
                  </a:lnTo>
                  <a:cubicBezTo>
                    <a:pt x="492" y="123"/>
                    <a:pt x="482" y="103"/>
                    <a:pt x="472" y="79"/>
                  </a:cubicBezTo>
                  <a:cubicBezTo>
                    <a:pt x="458" y="52"/>
                    <a:pt x="445" y="28"/>
                    <a:pt x="428" y="0"/>
                  </a:cubicBezTo>
                  <a:lnTo>
                    <a:pt x="428" y="0"/>
                  </a:lnTo>
                  <a:cubicBezTo>
                    <a:pt x="431" y="32"/>
                    <a:pt x="438" y="62"/>
                    <a:pt x="445" y="90"/>
                  </a:cubicBezTo>
                  <a:cubicBezTo>
                    <a:pt x="448" y="106"/>
                    <a:pt x="455" y="120"/>
                    <a:pt x="458" y="134"/>
                  </a:cubicBezTo>
                  <a:lnTo>
                    <a:pt x="261" y="76"/>
                  </a:lnTo>
                  <a:cubicBezTo>
                    <a:pt x="175" y="52"/>
                    <a:pt x="89" y="24"/>
                    <a:pt x="1" y="0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9" name="Google Shape;439;p25"/>
            <p:cNvSpPr/>
            <p:nvPr/>
          </p:nvSpPr>
          <p:spPr>
            <a:xfrm>
              <a:off x="2728625" y="1732525"/>
              <a:ext cx="44150" cy="39025"/>
            </a:xfrm>
            <a:custGeom>
              <a:avLst/>
              <a:gdLst/>
              <a:ahLst/>
              <a:cxnLst/>
              <a:rect l="l" t="t" r="r" b="b"/>
              <a:pathLst>
                <a:path w="1766" h="1561" extrusionOk="0">
                  <a:moveTo>
                    <a:pt x="885" y="0"/>
                  </a:moveTo>
                  <a:cubicBezTo>
                    <a:pt x="397" y="0"/>
                    <a:pt x="0" y="348"/>
                    <a:pt x="0" y="779"/>
                  </a:cubicBezTo>
                  <a:cubicBezTo>
                    <a:pt x="0" y="1212"/>
                    <a:pt x="397" y="1560"/>
                    <a:pt x="885" y="1560"/>
                  </a:cubicBezTo>
                  <a:cubicBezTo>
                    <a:pt x="1372" y="1560"/>
                    <a:pt x="1766" y="1212"/>
                    <a:pt x="1766" y="779"/>
                  </a:cubicBezTo>
                  <a:cubicBezTo>
                    <a:pt x="1766" y="348"/>
                    <a:pt x="1372" y="0"/>
                    <a:pt x="885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0" name="Google Shape;440;p25"/>
            <p:cNvSpPr/>
            <p:nvPr/>
          </p:nvSpPr>
          <p:spPr>
            <a:xfrm>
              <a:off x="2740900" y="1737300"/>
              <a:ext cx="17775" cy="8125"/>
            </a:xfrm>
            <a:custGeom>
              <a:avLst/>
              <a:gdLst/>
              <a:ahLst/>
              <a:cxnLst/>
              <a:rect l="l" t="t" r="r" b="b"/>
              <a:pathLst>
                <a:path w="711" h="325" extrusionOk="0">
                  <a:moveTo>
                    <a:pt x="356" y="0"/>
                  </a:moveTo>
                  <a:cubicBezTo>
                    <a:pt x="161" y="0"/>
                    <a:pt x="1" y="71"/>
                    <a:pt x="1" y="161"/>
                  </a:cubicBezTo>
                  <a:cubicBezTo>
                    <a:pt x="1" y="253"/>
                    <a:pt x="161" y="325"/>
                    <a:pt x="356" y="325"/>
                  </a:cubicBezTo>
                  <a:cubicBezTo>
                    <a:pt x="554" y="325"/>
                    <a:pt x="711" y="253"/>
                    <a:pt x="711" y="161"/>
                  </a:cubicBezTo>
                  <a:cubicBezTo>
                    <a:pt x="711" y="71"/>
                    <a:pt x="554" y="0"/>
                    <a:pt x="356" y="0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1" name="Google Shape;441;p25"/>
            <p:cNvSpPr/>
            <p:nvPr/>
          </p:nvSpPr>
          <p:spPr>
            <a:xfrm>
              <a:off x="2733225" y="1751125"/>
              <a:ext cx="12575" cy="5475"/>
            </a:xfrm>
            <a:custGeom>
              <a:avLst/>
              <a:gdLst/>
              <a:ahLst/>
              <a:cxnLst/>
              <a:rect l="l" t="t" r="r" b="b"/>
              <a:pathLst>
                <a:path w="503" h="219" extrusionOk="0">
                  <a:moveTo>
                    <a:pt x="43" y="0"/>
                  </a:moveTo>
                  <a:cubicBezTo>
                    <a:pt x="34" y="0"/>
                    <a:pt x="25" y="3"/>
                    <a:pt x="18" y="10"/>
                  </a:cubicBezTo>
                  <a:cubicBezTo>
                    <a:pt x="5" y="24"/>
                    <a:pt x="0" y="48"/>
                    <a:pt x="14" y="62"/>
                  </a:cubicBezTo>
                  <a:cubicBezTo>
                    <a:pt x="21" y="68"/>
                    <a:pt x="172" y="219"/>
                    <a:pt x="414" y="219"/>
                  </a:cubicBezTo>
                  <a:cubicBezTo>
                    <a:pt x="431" y="219"/>
                    <a:pt x="451" y="215"/>
                    <a:pt x="468" y="215"/>
                  </a:cubicBezTo>
                  <a:cubicBezTo>
                    <a:pt x="489" y="212"/>
                    <a:pt x="503" y="194"/>
                    <a:pt x="499" y="174"/>
                  </a:cubicBezTo>
                  <a:cubicBezTo>
                    <a:pt x="499" y="159"/>
                    <a:pt x="485" y="143"/>
                    <a:pt x="467" y="143"/>
                  </a:cubicBezTo>
                  <a:cubicBezTo>
                    <a:pt x="465" y="143"/>
                    <a:pt x="463" y="143"/>
                    <a:pt x="462" y="144"/>
                  </a:cubicBezTo>
                  <a:cubicBezTo>
                    <a:pt x="446" y="145"/>
                    <a:pt x="432" y="145"/>
                    <a:pt x="417" y="145"/>
                  </a:cubicBezTo>
                  <a:cubicBezTo>
                    <a:pt x="204" y="145"/>
                    <a:pt x="69" y="14"/>
                    <a:pt x="69" y="10"/>
                  </a:cubicBezTo>
                  <a:cubicBezTo>
                    <a:pt x="62" y="3"/>
                    <a:pt x="53" y="0"/>
                    <a:pt x="43" y="0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2" name="Google Shape;442;p25"/>
            <p:cNvSpPr/>
            <p:nvPr/>
          </p:nvSpPr>
          <p:spPr>
            <a:xfrm>
              <a:off x="2749800" y="1758275"/>
              <a:ext cx="12475" cy="5825"/>
            </a:xfrm>
            <a:custGeom>
              <a:avLst/>
              <a:gdLst/>
              <a:ahLst/>
              <a:cxnLst/>
              <a:rect l="l" t="t" r="r" b="b"/>
              <a:pathLst>
                <a:path w="499" h="233" extrusionOk="0">
                  <a:moveTo>
                    <a:pt x="459" y="1"/>
                  </a:moveTo>
                  <a:cubicBezTo>
                    <a:pt x="450" y="1"/>
                    <a:pt x="441" y="4"/>
                    <a:pt x="434" y="11"/>
                  </a:cubicBezTo>
                  <a:cubicBezTo>
                    <a:pt x="294" y="144"/>
                    <a:pt x="38" y="161"/>
                    <a:pt x="34" y="161"/>
                  </a:cubicBezTo>
                  <a:cubicBezTo>
                    <a:pt x="13" y="161"/>
                    <a:pt x="0" y="179"/>
                    <a:pt x="0" y="199"/>
                  </a:cubicBezTo>
                  <a:cubicBezTo>
                    <a:pt x="4" y="220"/>
                    <a:pt x="17" y="233"/>
                    <a:pt x="38" y="233"/>
                  </a:cubicBezTo>
                  <a:cubicBezTo>
                    <a:pt x="51" y="233"/>
                    <a:pt x="325" y="216"/>
                    <a:pt x="481" y="62"/>
                  </a:cubicBezTo>
                  <a:cubicBezTo>
                    <a:pt x="498" y="48"/>
                    <a:pt x="498" y="28"/>
                    <a:pt x="484" y="11"/>
                  </a:cubicBezTo>
                  <a:cubicBezTo>
                    <a:pt x="478" y="4"/>
                    <a:pt x="469" y="1"/>
                    <a:pt x="459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3" name="Google Shape;443;p25"/>
            <p:cNvSpPr/>
            <p:nvPr/>
          </p:nvSpPr>
          <p:spPr>
            <a:xfrm>
              <a:off x="2760200" y="1745350"/>
              <a:ext cx="10600" cy="5625"/>
            </a:xfrm>
            <a:custGeom>
              <a:avLst/>
              <a:gdLst/>
              <a:ahLst/>
              <a:cxnLst/>
              <a:rect l="l" t="t" r="r" b="b"/>
              <a:pathLst>
                <a:path w="424" h="225" extrusionOk="0">
                  <a:moveTo>
                    <a:pt x="383" y="1"/>
                  </a:moveTo>
                  <a:cubicBezTo>
                    <a:pt x="371" y="1"/>
                    <a:pt x="359" y="8"/>
                    <a:pt x="352" y="20"/>
                  </a:cubicBezTo>
                  <a:cubicBezTo>
                    <a:pt x="342" y="40"/>
                    <a:pt x="290" y="91"/>
                    <a:pt x="45" y="153"/>
                  </a:cubicBezTo>
                  <a:lnTo>
                    <a:pt x="32" y="156"/>
                  </a:lnTo>
                  <a:cubicBezTo>
                    <a:pt x="11" y="159"/>
                    <a:pt x="0" y="180"/>
                    <a:pt x="7" y="200"/>
                  </a:cubicBezTo>
                  <a:cubicBezTo>
                    <a:pt x="11" y="214"/>
                    <a:pt x="24" y="225"/>
                    <a:pt x="41" y="225"/>
                  </a:cubicBezTo>
                  <a:lnTo>
                    <a:pt x="52" y="225"/>
                  </a:lnTo>
                  <a:lnTo>
                    <a:pt x="62" y="221"/>
                  </a:lnTo>
                  <a:cubicBezTo>
                    <a:pt x="270" y="170"/>
                    <a:pt x="383" y="115"/>
                    <a:pt x="417" y="53"/>
                  </a:cubicBezTo>
                  <a:cubicBezTo>
                    <a:pt x="424" y="36"/>
                    <a:pt x="421" y="16"/>
                    <a:pt x="400" y="6"/>
                  </a:cubicBezTo>
                  <a:cubicBezTo>
                    <a:pt x="395" y="2"/>
                    <a:pt x="389" y="1"/>
                    <a:pt x="383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4" name="Google Shape;444;p25"/>
            <p:cNvSpPr/>
            <p:nvPr/>
          </p:nvSpPr>
          <p:spPr>
            <a:xfrm>
              <a:off x="2780525" y="1743475"/>
              <a:ext cx="24400" cy="19850"/>
            </a:xfrm>
            <a:custGeom>
              <a:avLst/>
              <a:gdLst/>
              <a:ahLst/>
              <a:cxnLst/>
              <a:rect l="l" t="t" r="r" b="b"/>
              <a:pathLst>
                <a:path w="976" h="794" extrusionOk="0">
                  <a:moveTo>
                    <a:pt x="457" y="1"/>
                  </a:moveTo>
                  <a:cubicBezTo>
                    <a:pt x="284" y="1"/>
                    <a:pt x="127" y="98"/>
                    <a:pt x="71" y="255"/>
                  </a:cubicBezTo>
                  <a:cubicBezTo>
                    <a:pt x="0" y="456"/>
                    <a:pt x="130" y="685"/>
                    <a:pt x="358" y="767"/>
                  </a:cubicBezTo>
                  <a:cubicBezTo>
                    <a:pt x="411" y="785"/>
                    <a:pt x="465" y="793"/>
                    <a:pt x="517" y="793"/>
                  </a:cubicBezTo>
                  <a:cubicBezTo>
                    <a:pt x="693" y="793"/>
                    <a:pt x="849" y="697"/>
                    <a:pt x="905" y="541"/>
                  </a:cubicBezTo>
                  <a:cubicBezTo>
                    <a:pt x="976" y="336"/>
                    <a:pt x="850" y="108"/>
                    <a:pt x="618" y="29"/>
                  </a:cubicBezTo>
                  <a:cubicBezTo>
                    <a:pt x="564" y="10"/>
                    <a:pt x="510" y="1"/>
                    <a:pt x="457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5" name="Google Shape;445;p25"/>
            <p:cNvSpPr/>
            <p:nvPr/>
          </p:nvSpPr>
          <p:spPr>
            <a:xfrm>
              <a:off x="2789550" y="1745800"/>
              <a:ext cx="9075" cy="4825"/>
            </a:xfrm>
            <a:custGeom>
              <a:avLst/>
              <a:gdLst/>
              <a:ahLst/>
              <a:cxnLst/>
              <a:rect l="l" t="t" r="r" b="b"/>
              <a:pathLst>
                <a:path w="363" h="193" extrusionOk="0">
                  <a:moveTo>
                    <a:pt x="106" y="1"/>
                  </a:moveTo>
                  <a:cubicBezTo>
                    <a:pt x="59" y="1"/>
                    <a:pt x="23" y="14"/>
                    <a:pt x="14" y="39"/>
                  </a:cubicBezTo>
                  <a:cubicBezTo>
                    <a:pt x="0" y="80"/>
                    <a:pt x="62" y="141"/>
                    <a:pt x="154" y="172"/>
                  </a:cubicBezTo>
                  <a:cubicBezTo>
                    <a:pt x="192" y="186"/>
                    <a:pt x="229" y="193"/>
                    <a:pt x="261" y="193"/>
                  </a:cubicBezTo>
                  <a:cubicBezTo>
                    <a:pt x="307" y="193"/>
                    <a:pt x="341" y="179"/>
                    <a:pt x="349" y="155"/>
                  </a:cubicBezTo>
                  <a:cubicBezTo>
                    <a:pt x="363" y="111"/>
                    <a:pt x="301" y="53"/>
                    <a:pt x="209" y="18"/>
                  </a:cubicBezTo>
                  <a:cubicBezTo>
                    <a:pt x="173" y="6"/>
                    <a:pt x="137" y="1"/>
                    <a:pt x="106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6" name="Google Shape;446;p25"/>
            <p:cNvSpPr/>
            <p:nvPr/>
          </p:nvSpPr>
          <p:spPr>
            <a:xfrm>
              <a:off x="2784425" y="1750225"/>
              <a:ext cx="5500" cy="4350"/>
            </a:xfrm>
            <a:custGeom>
              <a:avLst/>
              <a:gdLst/>
              <a:ahLst/>
              <a:cxnLst/>
              <a:rect l="l" t="t" r="r" b="b"/>
              <a:pathLst>
                <a:path w="220" h="174" extrusionOk="0">
                  <a:moveTo>
                    <a:pt x="22" y="1"/>
                  </a:moveTo>
                  <a:cubicBezTo>
                    <a:pt x="20" y="1"/>
                    <a:pt x="17" y="1"/>
                    <a:pt x="15" y="2"/>
                  </a:cubicBezTo>
                  <a:cubicBezTo>
                    <a:pt x="5" y="9"/>
                    <a:pt x="1" y="19"/>
                    <a:pt x="5" y="26"/>
                  </a:cubicBezTo>
                  <a:cubicBezTo>
                    <a:pt x="8" y="33"/>
                    <a:pt x="52" y="125"/>
                    <a:pt x="169" y="166"/>
                  </a:cubicBezTo>
                  <a:cubicBezTo>
                    <a:pt x="175" y="169"/>
                    <a:pt x="185" y="173"/>
                    <a:pt x="192" y="173"/>
                  </a:cubicBezTo>
                  <a:cubicBezTo>
                    <a:pt x="194" y="174"/>
                    <a:pt x="196" y="174"/>
                    <a:pt x="197" y="174"/>
                  </a:cubicBezTo>
                  <a:cubicBezTo>
                    <a:pt x="206" y="174"/>
                    <a:pt x="213" y="168"/>
                    <a:pt x="216" y="162"/>
                  </a:cubicBezTo>
                  <a:cubicBezTo>
                    <a:pt x="219" y="153"/>
                    <a:pt x="213" y="142"/>
                    <a:pt x="202" y="139"/>
                  </a:cubicBezTo>
                  <a:cubicBezTo>
                    <a:pt x="87" y="112"/>
                    <a:pt x="38" y="12"/>
                    <a:pt x="38" y="12"/>
                  </a:cubicBezTo>
                  <a:cubicBezTo>
                    <a:pt x="36" y="4"/>
                    <a:pt x="30" y="1"/>
                    <a:pt x="22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7" name="Google Shape;447;p25"/>
            <p:cNvSpPr/>
            <p:nvPr/>
          </p:nvSpPr>
          <p:spPr>
            <a:xfrm>
              <a:off x="2790325" y="1758050"/>
              <a:ext cx="6675" cy="1450"/>
            </a:xfrm>
            <a:custGeom>
              <a:avLst/>
              <a:gdLst/>
              <a:ahLst/>
              <a:cxnLst/>
              <a:rect l="l" t="t" r="r" b="b"/>
              <a:pathLst>
                <a:path w="267" h="58" extrusionOk="0">
                  <a:moveTo>
                    <a:pt x="249" y="0"/>
                  </a:moveTo>
                  <a:cubicBezTo>
                    <a:pt x="246" y="0"/>
                    <a:pt x="243" y="1"/>
                    <a:pt x="240" y="3"/>
                  </a:cubicBezTo>
                  <a:cubicBezTo>
                    <a:pt x="207" y="17"/>
                    <a:pt x="169" y="21"/>
                    <a:pt x="135" y="21"/>
                  </a:cubicBezTo>
                  <a:cubicBezTo>
                    <a:pt x="76" y="21"/>
                    <a:pt x="28" y="9"/>
                    <a:pt x="28" y="7"/>
                  </a:cubicBezTo>
                  <a:cubicBezTo>
                    <a:pt x="18" y="7"/>
                    <a:pt x="7" y="10"/>
                    <a:pt x="4" y="20"/>
                  </a:cubicBezTo>
                  <a:cubicBezTo>
                    <a:pt x="1" y="30"/>
                    <a:pt x="7" y="40"/>
                    <a:pt x="18" y="40"/>
                  </a:cubicBezTo>
                  <a:lnTo>
                    <a:pt x="18" y="44"/>
                  </a:lnTo>
                  <a:cubicBezTo>
                    <a:pt x="22" y="44"/>
                    <a:pt x="71" y="58"/>
                    <a:pt x="132" y="58"/>
                  </a:cubicBezTo>
                  <a:cubicBezTo>
                    <a:pt x="172" y="58"/>
                    <a:pt x="216" y="52"/>
                    <a:pt x="256" y="34"/>
                  </a:cubicBezTo>
                  <a:cubicBezTo>
                    <a:pt x="264" y="30"/>
                    <a:pt x="267" y="20"/>
                    <a:pt x="264" y="10"/>
                  </a:cubicBezTo>
                  <a:cubicBezTo>
                    <a:pt x="261" y="5"/>
                    <a:pt x="255" y="0"/>
                    <a:pt x="249" y="0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8" name="Google Shape;448;p25"/>
            <p:cNvSpPr/>
            <p:nvPr/>
          </p:nvSpPr>
          <p:spPr>
            <a:xfrm>
              <a:off x="2720025" y="1736525"/>
              <a:ext cx="59575" cy="97825"/>
            </a:xfrm>
            <a:custGeom>
              <a:avLst/>
              <a:gdLst/>
              <a:ahLst/>
              <a:cxnLst/>
              <a:rect l="l" t="t" r="r" b="b"/>
              <a:pathLst>
                <a:path w="2383" h="3913" extrusionOk="0">
                  <a:moveTo>
                    <a:pt x="10" y="0"/>
                  </a:moveTo>
                  <a:cubicBezTo>
                    <a:pt x="7" y="0"/>
                    <a:pt x="3" y="4"/>
                    <a:pt x="3" y="4"/>
                  </a:cubicBezTo>
                  <a:cubicBezTo>
                    <a:pt x="0" y="7"/>
                    <a:pt x="0" y="14"/>
                    <a:pt x="3" y="14"/>
                  </a:cubicBezTo>
                  <a:cubicBezTo>
                    <a:pt x="5" y="16"/>
                    <a:pt x="7" y="16"/>
                    <a:pt x="8" y="16"/>
                  </a:cubicBezTo>
                  <a:cubicBezTo>
                    <a:pt x="9" y="16"/>
                    <a:pt x="10" y="16"/>
                    <a:pt x="10" y="16"/>
                  </a:cubicBezTo>
                  <a:lnTo>
                    <a:pt x="10" y="16"/>
                  </a:lnTo>
                  <a:cubicBezTo>
                    <a:pt x="11" y="19"/>
                    <a:pt x="13" y="23"/>
                    <a:pt x="13" y="31"/>
                  </a:cubicBezTo>
                  <a:cubicBezTo>
                    <a:pt x="21" y="61"/>
                    <a:pt x="27" y="130"/>
                    <a:pt x="37" y="229"/>
                  </a:cubicBezTo>
                  <a:cubicBezTo>
                    <a:pt x="71" y="578"/>
                    <a:pt x="153" y="1281"/>
                    <a:pt x="474" y="2007"/>
                  </a:cubicBezTo>
                  <a:cubicBezTo>
                    <a:pt x="799" y="2731"/>
                    <a:pt x="1365" y="3479"/>
                    <a:pt x="2372" y="3912"/>
                  </a:cubicBezTo>
                  <a:cubicBezTo>
                    <a:pt x="2376" y="3912"/>
                    <a:pt x="2379" y="3912"/>
                    <a:pt x="2382" y="3909"/>
                  </a:cubicBezTo>
                  <a:cubicBezTo>
                    <a:pt x="2382" y="3905"/>
                    <a:pt x="2382" y="3902"/>
                    <a:pt x="2379" y="3899"/>
                  </a:cubicBezTo>
                  <a:cubicBezTo>
                    <a:pt x="1171" y="3384"/>
                    <a:pt x="601" y="2410"/>
                    <a:pt x="320" y="1567"/>
                  </a:cubicBezTo>
                  <a:cubicBezTo>
                    <a:pt x="180" y="1144"/>
                    <a:pt x="116" y="755"/>
                    <a:pt x="78" y="471"/>
                  </a:cubicBezTo>
                  <a:cubicBezTo>
                    <a:pt x="61" y="328"/>
                    <a:pt x="51" y="212"/>
                    <a:pt x="41" y="134"/>
                  </a:cubicBezTo>
                  <a:cubicBezTo>
                    <a:pt x="37" y="93"/>
                    <a:pt x="34" y="61"/>
                    <a:pt x="30" y="38"/>
                  </a:cubicBezTo>
                  <a:cubicBezTo>
                    <a:pt x="27" y="28"/>
                    <a:pt x="27" y="21"/>
                    <a:pt x="24" y="14"/>
                  </a:cubicBezTo>
                  <a:cubicBezTo>
                    <a:pt x="24" y="11"/>
                    <a:pt x="21" y="7"/>
                    <a:pt x="21" y="7"/>
                  </a:cubicBezTo>
                  <a:cubicBezTo>
                    <a:pt x="16" y="4"/>
                    <a:pt x="16" y="0"/>
                    <a:pt x="10" y="0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9" name="Google Shape;449;p25"/>
            <p:cNvSpPr/>
            <p:nvPr/>
          </p:nvSpPr>
          <p:spPr>
            <a:xfrm>
              <a:off x="2705400" y="1729625"/>
              <a:ext cx="27450" cy="20325"/>
            </a:xfrm>
            <a:custGeom>
              <a:avLst/>
              <a:gdLst/>
              <a:ahLst/>
              <a:cxnLst/>
              <a:rect l="l" t="t" r="r" b="b"/>
              <a:pathLst>
                <a:path w="1098" h="813" extrusionOk="0">
                  <a:moveTo>
                    <a:pt x="630" y="0"/>
                  </a:moveTo>
                  <a:cubicBezTo>
                    <a:pt x="557" y="0"/>
                    <a:pt x="480" y="14"/>
                    <a:pt x="404" y="44"/>
                  </a:cubicBezTo>
                  <a:cubicBezTo>
                    <a:pt x="148" y="147"/>
                    <a:pt x="1" y="389"/>
                    <a:pt x="83" y="591"/>
                  </a:cubicBezTo>
                  <a:cubicBezTo>
                    <a:pt x="138" y="732"/>
                    <a:pt x="291" y="813"/>
                    <a:pt x="465" y="813"/>
                  </a:cubicBezTo>
                  <a:cubicBezTo>
                    <a:pt x="539" y="813"/>
                    <a:pt x="618" y="798"/>
                    <a:pt x="694" y="768"/>
                  </a:cubicBezTo>
                  <a:cubicBezTo>
                    <a:pt x="954" y="669"/>
                    <a:pt x="1097" y="424"/>
                    <a:pt x="1018" y="225"/>
                  </a:cubicBezTo>
                  <a:cubicBezTo>
                    <a:pt x="960" y="83"/>
                    <a:pt x="807" y="0"/>
                    <a:pt x="630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0" name="Google Shape;450;p25"/>
            <p:cNvSpPr/>
            <p:nvPr/>
          </p:nvSpPr>
          <p:spPr>
            <a:xfrm>
              <a:off x="2711550" y="1732375"/>
              <a:ext cx="10275" cy="5275"/>
            </a:xfrm>
            <a:custGeom>
              <a:avLst/>
              <a:gdLst/>
              <a:ahLst/>
              <a:cxnLst/>
              <a:rect l="l" t="t" r="r" b="b"/>
              <a:pathLst>
                <a:path w="411" h="211" extrusionOk="0">
                  <a:moveTo>
                    <a:pt x="311" y="1"/>
                  </a:moveTo>
                  <a:cubicBezTo>
                    <a:pt x="273" y="1"/>
                    <a:pt x="224" y="10"/>
                    <a:pt x="175" y="30"/>
                  </a:cubicBezTo>
                  <a:cubicBezTo>
                    <a:pt x="73" y="71"/>
                    <a:pt x="1" y="139"/>
                    <a:pt x="18" y="180"/>
                  </a:cubicBezTo>
                  <a:cubicBezTo>
                    <a:pt x="26" y="200"/>
                    <a:pt x="55" y="211"/>
                    <a:pt x="94" y="211"/>
                  </a:cubicBezTo>
                  <a:cubicBezTo>
                    <a:pt x="133" y="211"/>
                    <a:pt x="183" y="200"/>
                    <a:pt x="237" y="180"/>
                  </a:cubicBezTo>
                  <a:cubicBezTo>
                    <a:pt x="339" y="139"/>
                    <a:pt x="410" y="74"/>
                    <a:pt x="393" y="33"/>
                  </a:cubicBezTo>
                  <a:cubicBezTo>
                    <a:pt x="384" y="12"/>
                    <a:pt x="353" y="1"/>
                    <a:pt x="311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1" name="Google Shape;451;p25"/>
            <p:cNvSpPr/>
            <p:nvPr/>
          </p:nvSpPr>
          <p:spPr>
            <a:xfrm>
              <a:off x="2709850" y="1742200"/>
              <a:ext cx="7450" cy="1850"/>
            </a:xfrm>
            <a:custGeom>
              <a:avLst/>
              <a:gdLst/>
              <a:ahLst/>
              <a:cxnLst/>
              <a:rect l="l" t="t" r="r" b="b"/>
              <a:pathLst>
                <a:path w="298" h="74" extrusionOk="0">
                  <a:moveTo>
                    <a:pt x="275" y="1"/>
                  </a:moveTo>
                  <a:cubicBezTo>
                    <a:pt x="272" y="1"/>
                    <a:pt x="270" y="1"/>
                    <a:pt x="267" y="2"/>
                  </a:cubicBezTo>
                  <a:cubicBezTo>
                    <a:pt x="214" y="29"/>
                    <a:pt x="164" y="36"/>
                    <a:pt x="124" y="36"/>
                  </a:cubicBezTo>
                  <a:cubicBezTo>
                    <a:pt x="70" y="36"/>
                    <a:pt x="33" y="23"/>
                    <a:pt x="31" y="23"/>
                  </a:cubicBezTo>
                  <a:cubicBezTo>
                    <a:pt x="28" y="22"/>
                    <a:pt x="26" y="21"/>
                    <a:pt x="23" y="21"/>
                  </a:cubicBezTo>
                  <a:cubicBezTo>
                    <a:pt x="16" y="21"/>
                    <a:pt x="9" y="25"/>
                    <a:pt x="4" y="33"/>
                  </a:cubicBezTo>
                  <a:cubicBezTo>
                    <a:pt x="1" y="43"/>
                    <a:pt x="4" y="53"/>
                    <a:pt x="14" y="57"/>
                  </a:cubicBezTo>
                  <a:cubicBezTo>
                    <a:pt x="16" y="58"/>
                    <a:pt x="57" y="73"/>
                    <a:pt x="117" y="73"/>
                  </a:cubicBezTo>
                  <a:cubicBezTo>
                    <a:pt x="156" y="73"/>
                    <a:pt x="203" y="67"/>
                    <a:pt x="253" y="47"/>
                  </a:cubicBezTo>
                  <a:cubicBezTo>
                    <a:pt x="264" y="43"/>
                    <a:pt x="274" y="39"/>
                    <a:pt x="280" y="36"/>
                  </a:cubicBezTo>
                  <a:cubicBezTo>
                    <a:pt x="294" y="29"/>
                    <a:pt x="297" y="19"/>
                    <a:pt x="291" y="9"/>
                  </a:cubicBezTo>
                  <a:cubicBezTo>
                    <a:pt x="288" y="4"/>
                    <a:pt x="282" y="1"/>
                    <a:pt x="275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2" name="Google Shape;452;p25"/>
            <p:cNvSpPr/>
            <p:nvPr/>
          </p:nvSpPr>
          <p:spPr>
            <a:xfrm>
              <a:off x="2720600" y="1740500"/>
              <a:ext cx="6000" cy="4950"/>
            </a:xfrm>
            <a:custGeom>
              <a:avLst/>
              <a:gdLst/>
              <a:ahLst/>
              <a:cxnLst/>
              <a:rect l="l" t="t" r="r" b="b"/>
              <a:pathLst>
                <a:path w="240" h="198" extrusionOk="0">
                  <a:moveTo>
                    <a:pt x="218" y="0"/>
                  </a:moveTo>
                  <a:cubicBezTo>
                    <a:pt x="211" y="0"/>
                    <a:pt x="204" y="4"/>
                    <a:pt x="198" y="12"/>
                  </a:cubicBezTo>
                  <a:cubicBezTo>
                    <a:pt x="151" y="101"/>
                    <a:pt x="18" y="162"/>
                    <a:pt x="18" y="162"/>
                  </a:cubicBezTo>
                  <a:cubicBezTo>
                    <a:pt x="7" y="169"/>
                    <a:pt x="1" y="179"/>
                    <a:pt x="7" y="189"/>
                  </a:cubicBezTo>
                  <a:cubicBezTo>
                    <a:pt x="10" y="195"/>
                    <a:pt x="16" y="198"/>
                    <a:pt x="23" y="198"/>
                  </a:cubicBezTo>
                  <a:cubicBezTo>
                    <a:pt x="26" y="198"/>
                    <a:pt x="29" y="197"/>
                    <a:pt x="31" y="197"/>
                  </a:cubicBezTo>
                  <a:cubicBezTo>
                    <a:pt x="38" y="193"/>
                    <a:pt x="182" y="128"/>
                    <a:pt x="236" y="25"/>
                  </a:cubicBezTo>
                  <a:cubicBezTo>
                    <a:pt x="239" y="16"/>
                    <a:pt x="236" y="5"/>
                    <a:pt x="226" y="2"/>
                  </a:cubicBezTo>
                  <a:cubicBezTo>
                    <a:pt x="223" y="1"/>
                    <a:pt x="221" y="0"/>
                    <a:pt x="218" y="0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3" name="Google Shape;453;p25"/>
            <p:cNvSpPr/>
            <p:nvPr/>
          </p:nvSpPr>
          <p:spPr>
            <a:xfrm>
              <a:off x="2723750" y="1732675"/>
              <a:ext cx="5000" cy="4500"/>
            </a:xfrm>
            <a:custGeom>
              <a:avLst/>
              <a:gdLst/>
              <a:ahLst/>
              <a:cxnLst/>
              <a:rect l="l" t="t" r="r" b="b"/>
              <a:pathLst>
                <a:path w="200" h="180" extrusionOk="0">
                  <a:moveTo>
                    <a:pt x="182" y="1"/>
                  </a:moveTo>
                  <a:cubicBezTo>
                    <a:pt x="168" y="1"/>
                    <a:pt x="158" y="7"/>
                    <a:pt x="158" y="18"/>
                  </a:cubicBezTo>
                  <a:cubicBezTo>
                    <a:pt x="154" y="28"/>
                    <a:pt x="138" y="62"/>
                    <a:pt x="18" y="144"/>
                  </a:cubicBezTo>
                  <a:lnTo>
                    <a:pt x="11" y="147"/>
                  </a:lnTo>
                  <a:cubicBezTo>
                    <a:pt x="4" y="154"/>
                    <a:pt x="1" y="165"/>
                    <a:pt x="8" y="175"/>
                  </a:cubicBezTo>
                  <a:cubicBezTo>
                    <a:pt x="10" y="177"/>
                    <a:pt x="16" y="180"/>
                    <a:pt x="23" y="180"/>
                  </a:cubicBezTo>
                  <a:cubicBezTo>
                    <a:pt x="26" y="180"/>
                    <a:pt x="28" y="180"/>
                    <a:pt x="31" y="179"/>
                  </a:cubicBezTo>
                  <a:cubicBezTo>
                    <a:pt x="31" y="179"/>
                    <a:pt x="35" y="179"/>
                    <a:pt x="35" y="175"/>
                  </a:cubicBezTo>
                  <a:lnTo>
                    <a:pt x="42" y="171"/>
                  </a:lnTo>
                  <a:cubicBezTo>
                    <a:pt x="141" y="107"/>
                    <a:pt x="192" y="59"/>
                    <a:pt x="199" y="21"/>
                  </a:cubicBezTo>
                  <a:cubicBezTo>
                    <a:pt x="199" y="11"/>
                    <a:pt x="192" y="4"/>
                    <a:pt x="182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4" name="Google Shape;454;p25"/>
            <p:cNvSpPr/>
            <p:nvPr/>
          </p:nvSpPr>
          <p:spPr>
            <a:xfrm>
              <a:off x="2780525" y="1790900"/>
              <a:ext cx="33925" cy="44800"/>
            </a:xfrm>
            <a:custGeom>
              <a:avLst/>
              <a:gdLst/>
              <a:ahLst/>
              <a:cxnLst/>
              <a:rect l="l" t="t" r="r" b="b"/>
              <a:pathLst>
                <a:path w="1357" h="1792" extrusionOk="0">
                  <a:moveTo>
                    <a:pt x="1118" y="1"/>
                  </a:moveTo>
                  <a:cubicBezTo>
                    <a:pt x="1102" y="1"/>
                    <a:pt x="1082" y="7"/>
                    <a:pt x="1058" y="21"/>
                  </a:cubicBezTo>
                  <a:cubicBezTo>
                    <a:pt x="673" y="232"/>
                    <a:pt x="13" y="1765"/>
                    <a:pt x="0" y="1775"/>
                  </a:cubicBezTo>
                  <a:lnTo>
                    <a:pt x="41" y="1792"/>
                  </a:lnTo>
                  <a:cubicBezTo>
                    <a:pt x="710" y="1399"/>
                    <a:pt x="1357" y="1"/>
                    <a:pt x="1118" y="1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5" name="Google Shape;455;p25"/>
            <p:cNvSpPr/>
            <p:nvPr/>
          </p:nvSpPr>
          <p:spPr>
            <a:xfrm>
              <a:off x="2783400" y="1792325"/>
              <a:ext cx="24600" cy="40750"/>
            </a:xfrm>
            <a:custGeom>
              <a:avLst/>
              <a:gdLst/>
              <a:ahLst/>
              <a:cxnLst/>
              <a:rect l="l" t="t" r="r" b="b"/>
              <a:pathLst>
                <a:path w="984" h="1630" extrusionOk="0">
                  <a:moveTo>
                    <a:pt x="984" y="1"/>
                  </a:moveTo>
                  <a:lnTo>
                    <a:pt x="984" y="1"/>
                  </a:lnTo>
                  <a:cubicBezTo>
                    <a:pt x="940" y="66"/>
                    <a:pt x="895" y="134"/>
                    <a:pt x="854" y="199"/>
                  </a:cubicBezTo>
                  <a:lnTo>
                    <a:pt x="749" y="363"/>
                  </a:lnTo>
                  <a:cubicBezTo>
                    <a:pt x="745" y="349"/>
                    <a:pt x="742" y="332"/>
                    <a:pt x="735" y="315"/>
                  </a:cubicBezTo>
                  <a:cubicBezTo>
                    <a:pt x="728" y="291"/>
                    <a:pt x="718" y="267"/>
                    <a:pt x="708" y="246"/>
                  </a:cubicBezTo>
                  <a:lnTo>
                    <a:pt x="708" y="246"/>
                  </a:lnTo>
                  <a:cubicBezTo>
                    <a:pt x="704" y="271"/>
                    <a:pt x="708" y="295"/>
                    <a:pt x="711" y="318"/>
                  </a:cubicBezTo>
                  <a:cubicBezTo>
                    <a:pt x="714" y="342"/>
                    <a:pt x="718" y="366"/>
                    <a:pt x="722" y="390"/>
                  </a:cubicBezTo>
                  <a:lnTo>
                    <a:pt x="725" y="404"/>
                  </a:lnTo>
                  <a:cubicBezTo>
                    <a:pt x="687" y="468"/>
                    <a:pt x="646" y="530"/>
                    <a:pt x="605" y="595"/>
                  </a:cubicBezTo>
                  <a:cubicBezTo>
                    <a:pt x="602" y="588"/>
                    <a:pt x="599" y="578"/>
                    <a:pt x="595" y="571"/>
                  </a:cubicBezTo>
                  <a:cubicBezTo>
                    <a:pt x="582" y="550"/>
                    <a:pt x="571" y="530"/>
                    <a:pt x="554" y="513"/>
                  </a:cubicBezTo>
                  <a:lnTo>
                    <a:pt x="554" y="513"/>
                  </a:lnTo>
                  <a:cubicBezTo>
                    <a:pt x="558" y="537"/>
                    <a:pt x="561" y="558"/>
                    <a:pt x="568" y="581"/>
                  </a:cubicBezTo>
                  <a:cubicBezTo>
                    <a:pt x="574" y="595"/>
                    <a:pt x="582" y="612"/>
                    <a:pt x="585" y="629"/>
                  </a:cubicBezTo>
                  <a:cubicBezTo>
                    <a:pt x="550" y="687"/>
                    <a:pt x="513" y="749"/>
                    <a:pt x="479" y="807"/>
                  </a:cubicBezTo>
                  <a:cubicBezTo>
                    <a:pt x="472" y="817"/>
                    <a:pt x="465" y="827"/>
                    <a:pt x="459" y="837"/>
                  </a:cubicBezTo>
                  <a:cubicBezTo>
                    <a:pt x="445" y="810"/>
                    <a:pt x="431" y="786"/>
                    <a:pt x="410" y="766"/>
                  </a:cubicBezTo>
                  <a:lnTo>
                    <a:pt x="410" y="766"/>
                  </a:lnTo>
                  <a:cubicBezTo>
                    <a:pt x="418" y="803"/>
                    <a:pt x="428" y="834"/>
                    <a:pt x="441" y="868"/>
                  </a:cubicBezTo>
                  <a:cubicBezTo>
                    <a:pt x="397" y="943"/>
                    <a:pt x="353" y="1018"/>
                    <a:pt x="308" y="1093"/>
                  </a:cubicBezTo>
                  <a:cubicBezTo>
                    <a:pt x="295" y="1059"/>
                    <a:pt x="281" y="1029"/>
                    <a:pt x="260" y="998"/>
                  </a:cubicBezTo>
                  <a:lnTo>
                    <a:pt x="260" y="998"/>
                  </a:lnTo>
                  <a:cubicBezTo>
                    <a:pt x="260" y="1042"/>
                    <a:pt x="274" y="1086"/>
                    <a:pt x="287" y="1131"/>
                  </a:cubicBezTo>
                  <a:cubicBezTo>
                    <a:pt x="271" y="1158"/>
                    <a:pt x="254" y="1185"/>
                    <a:pt x="237" y="1216"/>
                  </a:cubicBezTo>
                  <a:cubicBezTo>
                    <a:pt x="213" y="1254"/>
                    <a:pt x="192" y="1291"/>
                    <a:pt x="169" y="1332"/>
                  </a:cubicBezTo>
                  <a:cubicBezTo>
                    <a:pt x="161" y="1315"/>
                    <a:pt x="155" y="1298"/>
                    <a:pt x="141" y="1284"/>
                  </a:cubicBezTo>
                  <a:lnTo>
                    <a:pt x="141" y="1284"/>
                  </a:lnTo>
                  <a:cubicBezTo>
                    <a:pt x="141" y="1311"/>
                    <a:pt x="144" y="1336"/>
                    <a:pt x="151" y="1363"/>
                  </a:cubicBezTo>
                  <a:cubicBezTo>
                    <a:pt x="100" y="1451"/>
                    <a:pt x="52" y="1541"/>
                    <a:pt x="1" y="1629"/>
                  </a:cubicBezTo>
                  <a:lnTo>
                    <a:pt x="131" y="1428"/>
                  </a:lnTo>
                  <a:lnTo>
                    <a:pt x="169" y="1373"/>
                  </a:lnTo>
                  <a:cubicBezTo>
                    <a:pt x="196" y="1366"/>
                    <a:pt x="219" y="1360"/>
                    <a:pt x="240" y="1349"/>
                  </a:cubicBezTo>
                  <a:cubicBezTo>
                    <a:pt x="264" y="1343"/>
                    <a:pt x="287" y="1332"/>
                    <a:pt x="308" y="1315"/>
                  </a:cubicBezTo>
                  <a:cubicBezTo>
                    <a:pt x="281" y="1315"/>
                    <a:pt x="257" y="1319"/>
                    <a:pt x="233" y="1322"/>
                  </a:cubicBezTo>
                  <a:cubicBezTo>
                    <a:pt x="219" y="1325"/>
                    <a:pt x="205" y="1329"/>
                    <a:pt x="192" y="1332"/>
                  </a:cubicBezTo>
                  <a:lnTo>
                    <a:pt x="257" y="1226"/>
                  </a:lnTo>
                  <a:cubicBezTo>
                    <a:pt x="274" y="1199"/>
                    <a:pt x="292" y="1172"/>
                    <a:pt x="308" y="1144"/>
                  </a:cubicBezTo>
                  <a:cubicBezTo>
                    <a:pt x="332" y="1138"/>
                    <a:pt x="356" y="1131"/>
                    <a:pt x="380" y="1124"/>
                  </a:cubicBezTo>
                  <a:cubicBezTo>
                    <a:pt x="404" y="1117"/>
                    <a:pt x="428" y="1107"/>
                    <a:pt x="448" y="1097"/>
                  </a:cubicBezTo>
                  <a:cubicBezTo>
                    <a:pt x="441" y="1096"/>
                    <a:pt x="434" y="1095"/>
                    <a:pt x="426" y="1095"/>
                  </a:cubicBezTo>
                  <a:cubicBezTo>
                    <a:pt x="409" y="1095"/>
                    <a:pt x="390" y="1098"/>
                    <a:pt x="373" y="1100"/>
                  </a:cubicBezTo>
                  <a:cubicBezTo>
                    <a:pt x="360" y="1100"/>
                    <a:pt x="346" y="1103"/>
                    <a:pt x="332" y="1107"/>
                  </a:cubicBezTo>
                  <a:cubicBezTo>
                    <a:pt x="380" y="1032"/>
                    <a:pt x="424" y="957"/>
                    <a:pt x="468" y="885"/>
                  </a:cubicBezTo>
                  <a:cubicBezTo>
                    <a:pt x="492" y="881"/>
                    <a:pt x="517" y="878"/>
                    <a:pt x="541" y="871"/>
                  </a:cubicBezTo>
                  <a:cubicBezTo>
                    <a:pt x="568" y="865"/>
                    <a:pt x="591" y="857"/>
                    <a:pt x="615" y="848"/>
                  </a:cubicBezTo>
                  <a:cubicBezTo>
                    <a:pt x="602" y="844"/>
                    <a:pt x="590" y="843"/>
                    <a:pt x="578" y="843"/>
                  </a:cubicBezTo>
                  <a:cubicBezTo>
                    <a:pt x="565" y="843"/>
                    <a:pt x="552" y="844"/>
                    <a:pt x="537" y="844"/>
                  </a:cubicBezTo>
                  <a:cubicBezTo>
                    <a:pt x="520" y="844"/>
                    <a:pt x="506" y="848"/>
                    <a:pt x="489" y="848"/>
                  </a:cubicBezTo>
                  <a:cubicBezTo>
                    <a:pt x="496" y="840"/>
                    <a:pt x="503" y="830"/>
                    <a:pt x="506" y="824"/>
                  </a:cubicBezTo>
                  <a:cubicBezTo>
                    <a:pt x="541" y="766"/>
                    <a:pt x="574" y="711"/>
                    <a:pt x="609" y="653"/>
                  </a:cubicBezTo>
                  <a:cubicBezTo>
                    <a:pt x="650" y="649"/>
                    <a:pt x="687" y="643"/>
                    <a:pt x="725" y="626"/>
                  </a:cubicBezTo>
                  <a:cubicBezTo>
                    <a:pt x="690" y="619"/>
                    <a:pt x="660" y="619"/>
                    <a:pt x="626" y="619"/>
                  </a:cubicBezTo>
                  <a:cubicBezTo>
                    <a:pt x="667" y="550"/>
                    <a:pt x="708" y="482"/>
                    <a:pt x="749" y="414"/>
                  </a:cubicBezTo>
                  <a:lnTo>
                    <a:pt x="755" y="400"/>
                  </a:lnTo>
                  <a:cubicBezTo>
                    <a:pt x="776" y="397"/>
                    <a:pt x="799" y="394"/>
                    <a:pt x="820" y="390"/>
                  </a:cubicBezTo>
                  <a:cubicBezTo>
                    <a:pt x="848" y="383"/>
                    <a:pt x="872" y="377"/>
                    <a:pt x="899" y="366"/>
                  </a:cubicBezTo>
                  <a:cubicBezTo>
                    <a:pt x="872" y="363"/>
                    <a:pt x="845" y="363"/>
                    <a:pt x="817" y="363"/>
                  </a:cubicBezTo>
                  <a:cubicBezTo>
                    <a:pt x="804" y="366"/>
                    <a:pt x="790" y="366"/>
                    <a:pt x="776" y="366"/>
                  </a:cubicBezTo>
                  <a:lnTo>
                    <a:pt x="868" y="209"/>
                  </a:lnTo>
                  <a:cubicBezTo>
                    <a:pt x="906" y="141"/>
                    <a:pt x="947" y="73"/>
                    <a:pt x="984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456" name="Google Shape;456;p25"/>
          <p:cNvGrpSpPr/>
          <p:nvPr/>
        </p:nvGrpSpPr>
        <p:grpSpPr>
          <a:xfrm>
            <a:off x="7809271" y="4736364"/>
            <a:ext cx="787502" cy="1659779"/>
            <a:chOff x="6644497" y="1585490"/>
            <a:chExt cx="1952276" cy="3211617"/>
          </a:xfrm>
        </p:grpSpPr>
        <p:sp>
          <p:nvSpPr>
            <p:cNvPr id="457" name="Google Shape;457;p25"/>
            <p:cNvSpPr/>
            <p:nvPr/>
          </p:nvSpPr>
          <p:spPr>
            <a:xfrm flipH="1">
              <a:off x="7681797" y="2696870"/>
              <a:ext cx="35267" cy="26669"/>
            </a:xfrm>
            <a:custGeom>
              <a:avLst/>
              <a:gdLst/>
              <a:ahLst/>
              <a:cxnLst/>
              <a:rect l="l" t="t" r="r" b="b"/>
              <a:pathLst>
                <a:path w="886" h="670" extrusionOk="0">
                  <a:moveTo>
                    <a:pt x="445" y="1"/>
                  </a:moveTo>
                  <a:cubicBezTo>
                    <a:pt x="1" y="1"/>
                    <a:pt x="1" y="670"/>
                    <a:pt x="445" y="670"/>
                  </a:cubicBezTo>
                  <a:cubicBezTo>
                    <a:pt x="886" y="670"/>
                    <a:pt x="886" y="1"/>
                    <a:pt x="445" y="1"/>
                  </a:cubicBezTo>
                  <a:close/>
                </a:path>
              </a:pathLst>
            </a:custGeom>
            <a:solidFill>
              <a:srgbClr val="F4DCC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8" name="Google Shape;458;p25"/>
            <p:cNvSpPr/>
            <p:nvPr/>
          </p:nvSpPr>
          <p:spPr>
            <a:xfrm flipH="1">
              <a:off x="7981308" y="1585490"/>
              <a:ext cx="615465" cy="557310"/>
            </a:xfrm>
            <a:custGeom>
              <a:avLst/>
              <a:gdLst/>
              <a:ahLst/>
              <a:cxnLst/>
              <a:rect l="l" t="t" r="r" b="b"/>
              <a:pathLst>
                <a:path w="15462" h="14001" extrusionOk="0">
                  <a:moveTo>
                    <a:pt x="7408" y="1"/>
                  </a:moveTo>
                  <a:cubicBezTo>
                    <a:pt x="6329" y="1"/>
                    <a:pt x="5134" y="282"/>
                    <a:pt x="3985" y="1072"/>
                  </a:cubicBezTo>
                  <a:cubicBezTo>
                    <a:pt x="1" y="3817"/>
                    <a:pt x="510" y="7033"/>
                    <a:pt x="1005" y="7781"/>
                  </a:cubicBezTo>
                  <a:lnTo>
                    <a:pt x="5153" y="14000"/>
                  </a:lnTo>
                  <a:lnTo>
                    <a:pt x="15461" y="7818"/>
                  </a:lnTo>
                  <a:lnTo>
                    <a:pt x="11140" y="1332"/>
                  </a:lnTo>
                  <a:cubicBezTo>
                    <a:pt x="10769" y="826"/>
                    <a:pt x="9257" y="1"/>
                    <a:pt x="7408" y="1"/>
                  </a:cubicBezTo>
                  <a:close/>
                </a:path>
              </a:pathLst>
            </a:custGeom>
            <a:solidFill>
              <a:srgbClr val="FF9F1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9" name="Google Shape;459;p25"/>
            <p:cNvSpPr/>
            <p:nvPr/>
          </p:nvSpPr>
          <p:spPr>
            <a:xfrm flipH="1">
              <a:off x="6994112" y="3245714"/>
              <a:ext cx="55488" cy="89720"/>
            </a:xfrm>
            <a:custGeom>
              <a:avLst/>
              <a:gdLst/>
              <a:ahLst/>
              <a:cxnLst/>
              <a:rect l="l" t="t" r="r" b="b"/>
              <a:pathLst>
                <a:path w="1394" h="2254" extrusionOk="0">
                  <a:moveTo>
                    <a:pt x="273" y="0"/>
                  </a:moveTo>
                  <a:cubicBezTo>
                    <a:pt x="352" y="253"/>
                    <a:pt x="322" y="591"/>
                    <a:pt x="151" y="997"/>
                  </a:cubicBezTo>
                  <a:cubicBezTo>
                    <a:pt x="103" y="1110"/>
                    <a:pt x="52" y="1219"/>
                    <a:pt x="1" y="1322"/>
                  </a:cubicBezTo>
                  <a:lnTo>
                    <a:pt x="618" y="2253"/>
                  </a:lnTo>
                  <a:cubicBezTo>
                    <a:pt x="755" y="2048"/>
                    <a:pt x="881" y="1816"/>
                    <a:pt x="990" y="1553"/>
                  </a:cubicBezTo>
                  <a:cubicBezTo>
                    <a:pt x="1393" y="594"/>
                    <a:pt x="1007" y="25"/>
                    <a:pt x="273" y="0"/>
                  </a:cubicBezTo>
                  <a:close/>
                </a:path>
              </a:pathLst>
            </a:custGeom>
            <a:solidFill>
              <a:srgbClr val="FFE5A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0" name="Google Shape;460;p25"/>
            <p:cNvSpPr/>
            <p:nvPr/>
          </p:nvSpPr>
          <p:spPr>
            <a:xfrm flipH="1">
              <a:off x="7038694" y="3223542"/>
              <a:ext cx="39009" cy="55767"/>
            </a:xfrm>
            <a:custGeom>
              <a:avLst/>
              <a:gdLst/>
              <a:ahLst/>
              <a:cxnLst/>
              <a:rect l="l" t="t" r="r" b="b"/>
              <a:pathLst>
                <a:path w="980" h="1401" extrusionOk="0">
                  <a:moveTo>
                    <a:pt x="195" y="1"/>
                  </a:moveTo>
                  <a:cubicBezTo>
                    <a:pt x="201" y="213"/>
                    <a:pt x="150" y="462"/>
                    <a:pt x="31" y="746"/>
                  </a:cubicBezTo>
                  <a:cubicBezTo>
                    <a:pt x="21" y="769"/>
                    <a:pt x="10" y="793"/>
                    <a:pt x="0" y="817"/>
                  </a:cubicBezTo>
                  <a:lnTo>
                    <a:pt x="385" y="1401"/>
                  </a:lnTo>
                  <a:cubicBezTo>
                    <a:pt x="478" y="974"/>
                    <a:pt x="297" y="659"/>
                    <a:pt x="297" y="659"/>
                  </a:cubicBezTo>
                  <a:cubicBezTo>
                    <a:pt x="522" y="588"/>
                    <a:pt x="734" y="554"/>
                    <a:pt x="925" y="554"/>
                  </a:cubicBezTo>
                  <a:cubicBezTo>
                    <a:pt x="943" y="554"/>
                    <a:pt x="959" y="554"/>
                    <a:pt x="979" y="557"/>
                  </a:cubicBezTo>
                  <a:cubicBezTo>
                    <a:pt x="874" y="223"/>
                    <a:pt x="587" y="32"/>
                    <a:pt x="195" y="1"/>
                  </a:cubicBezTo>
                  <a:close/>
                </a:path>
              </a:pathLst>
            </a:custGeom>
            <a:solidFill>
              <a:srgbClr val="FFE5A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1" name="Google Shape;461;p25"/>
            <p:cNvSpPr/>
            <p:nvPr/>
          </p:nvSpPr>
          <p:spPr>
            <a:xfrm flipH="1">
              <a:off x="7035549" y="3245554"/>
              <a:ext cx="30371" cy="52781"/>
            </a:xfrm>
            <a:custGeom>
              <a:avLst/>
              <a:gdLst/>
              <a:ahLst/>
              <a:cxnLst/>
              <a:rect l="l" t="t" r="r" b="b"/>
              <a:pathLst>
                <a:path w="763" h="1326" extrusionOk="0">
                  <a:moveTo>
                    <a:pt x="629" y="1"/>
                  </a:moveTo>
                  <a:cubicBezTo>
                    <a:pt x="438" y="1"/>
                    <a:pt x="226" y="35"/>
                    <a:pt x="1" y="106"/>
                  </a:cubicBezTo>
                  <a:cubicBezTo>
                    <a:pt x="1" y="106"/>
                    <a:pt x="182" y="421"/>
                    <a:pt x="89" y="848"/>
                  </a:cubicBezTo>
                  <a:lnTo>
                    <a:pt x="411" y="1326"/>
                  </a:lnTo>
                  <a:cubicBezTo>
                    <a:pt x="462" y="1223"/>
                    <a:pt x="513" y="1114"/>
                    <a:pt x="561" y="1001"/>
                  </a:cubicBezTo>
                  <a:cubicBezTo>
                    <a:pt x="732" y="595"/>
                    <a:pt x="762" y="257"/>
                    <a:pt x="683" y="4"/>
                  </a:cubicBezTo>
                  <a:cubicBezTo>
                    <a:pt x="663" y="1"/>
                    <a:pt x="647" y="1"/>
                    <a:pt x="629" y="1"/>
                  </a:cubicBezTo>
                  <a:close/>
                </a:path>
              </a:pathLst>
            </a:custGeom>
            <a:solidFill>
              <a:srgbClr val="FFCD7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2" name="Google Shape;462;p25"/>
            <p:cNvSpPr/>
            <p:nvPr/>
          </p:nvSpPr>
          <p:spPr>
            <a:xfrm flipH="1">
              <a:off x="7069942" y="3191219"/>
              <a:ext cx="50035" cy="35745"/>
            </a:xfrm>
            <a:custGeom>
              <a:avLst/>
              <a:gdLst/>
              <a:ahLst/>
              <a:cxnLst/>
              <a:rect l="l" t="t" r="r" b="b"/>
              <a:pathLst>
                <a:path w="1257" h="898" extrusionOk="0">
                  <a:moveTo>
                    <a:pt x="321" y="1"/>
                  </a:moveTo>
                  <a:cubicBezTo>
                    <a:pt x="219" y="1"/>
                    <a:pt x="113" y="11"/>
                    <a:pt x="1" y="31"/>
                  </a:cubicBezTo>
                  <a:lnTo>
                    <a:pt x="577" y="898"/>
                  </a:lnTo>
                  <a:cubicBezTo>
                    <a:pt x="782" y="841"/>
                    <a:pt x="973" y="810"/>
                    <a:pt x="1148" y="810"/>
                  </a:cubicBezTo>
                  <a:cubicBezTo>
                    <a:pt x="1185" y="810"/>
                    <a:pt x="1219" y="813"/>
                    <a:pt x="1257" y="813"/>
                  </a:cubicBezTo>
                  <a:cubicBezTo>
                    <a:pt x="1236" y="291"/>
                    <a:pt x="867" y="1"/>
                    <a:pt x="321" y="1"/>
                  </a:cubicBezTo>
                  <a:close/>
                </a:path>
              </a:pathLst>
            </a:custGeom>
            <a:solidFill>
              <a:srgbClr val="FFE5A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3" name="Google Shape;463;p25"/>
            <p:cNvSpPr/>
            <p:nvPr/>
          </p:nvSpPr>
          <p:spPr>
            <a:xfrm flipH="1">
              <a:off x="7069663" y="3223422"/>
              <a:ext cx="27346" cy="32640"/>
            </a:xfrm>
            <a:custGeom>
              <a:avLst/>
              <a:gdLst/>
              <a:ahLst/>
              <a:cxnLst/>
              <a:rect l="l" t="t" r="r" b="b"/>
              <a:pathLst>
                <a:path w="687" h="820" extrusionOk="0">
                  <a:moveTo>
                    <a:pt x="571" y="1"/>
                  </a:moveTo>
                  <a:cubicBezTo>
                    <a:pt x="396" y="1"/>
                    <a:pt x="205" y="32"/>
                    <a:pt x="0" y="89"/>
                  </a:cubicBezTo>
                  <a:lnTo>
                    <a:pt x="485" y="820"/>
                  </a:lnTo>
                  <a:cubicBezTo>
                    <a:pt x="495" y="796"/>
                    <a:pt x="506" y="772"/>
                    <a:pt x="516" y="749"/>
                  </a:cubicBezTo>
                  <a:cubicBezTo>
                    <a:pt x="635" y="465"/>
                    <a:pt x="686" y="216"/>
                    <a:pt x="680" y="4"/>
                  </a:cubicBezTo>
                  <a:cubicBezTo>
                    <a:pt x="642" y="4"/>
                    <a:pt x="608" y="1"/>
                    <a:pt x="571" y="1"/>
                  </a:cubicBezTo>
                  <a:close/>
                </a:path>
              </a:pathLst>
            </a:custGeom>
            <a:solidFill>
              <a:srgbClr val="FFCD7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4" name="Google Shape;464;p25"/>
            <p:cNvSpPr/>
            <p:nvPr/>
          </p:nvSpPr>
          <p:spPr>
            <a:xfrm flipH="1">
              <a:off x="7326331" y="3715304"/>
              <a:ext cx="30769" cy="31844"/>
            </a:xfrm>
            <a:custGeom>
              <a:avLst/>
              <a:gdLst/>
              <a:ahLst/>
              <a:cxnLst/>
              <a:rect l="l" t="t" r="r" b="b"/>
              <a:pathLst>
                <a:path w="773" h="800" extrusionOk="0">
                  <a:moveTo>
                    <a:pt x="270" y="1"/>
                  </a:moveTo>
                  <a:cubicBezTo>
                    <a:pt x="215" y="38"/>
                    <a:pt x="154" y="62"/>
                    <a:pt x="93" y="79"/>
                  </a:cubicBezTo>
                  <a:cubicBezTo>
                    <a:pt x="1" y="277"/>
                    <a:pt x="45" y="520"/>
                    <a:pt x="219" y="673"/>
                  </a:cubicBezTo>
                  <a:cubicBezTo>
                    <a:pt x="318" y="758"/>
                    <a:pt x="441" y="799"/>
                    <a:pt x="564" y="799"/>
                  </a:cubicBezTo>
                  <a:cubicBezTo>
                    <a:pt x="636" y="799"/>
                    <a:pt x="707" y="786"/>
                    <a:pt x="772" y="758"/>
                  </a:cubicBezTo>
                  <a:lnTo>
                    <a:pt x="270" y="1"/>
                  </a:lnTo>
                  <a:close/>
                </a:path>
              </a:pathLst>
            </a:custGeom>
            <a:solidFill>
              <a:srgbClr val="FFE5A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5" name="Google Shape;465;p25"/>
            <p:cNvSpPr/>
            <p:nvPr/>
          </p:nvSpPr>
          <p:spPr>
            <a:xfrm flipH="1">
              <a:off x="7348622" y="3683817"/>
              <a:ext cx="32521" cy="35068"/>
            </a:xfrm>
            <a:custGeom>
              <a:avLst/>
              <a:gdLst/>
              <a:ahLst/>
              <a:cxnLst/>
              <a:rect l="l" t="t" r="r" b="b"/>
              <a:pathLst>
                <a:path w="817" h="881" extrusionOk="0">
                  <a:moveTo>
                    <a:pt x="348" y="0"/>
                  </a:moveTo>
                  <a:cubicBezTo>
                    <a:pt x="301" y="17"/>
                    <a:pt x="250" y="27"/>
                    <a:pt x="198" y="30"/>
                  </a:cubicBezTo>
                  <a:lnTo>
                    <a:pt x="192" y="34"/>
                  </a:lnTo>
                  <a:cubicBezTo>
                    <a:pt x="0" y="246"/>
                    <a:pt x="21" y="570"/>
                    <a:pt x="236" y="755"/>
                  </a:cubicBezTo>
                  <a:cubicBezTo>
                    <a:pt x="335" y="840"/>
                    <a:pt x="458" y="881"/>
                    <a:pt x="581" y="881"/>
                  </a:cubicBezTo>
                  <a:cubicBezTo>
                    <a:pt x="619" y="881"/>
                    <a:pt x="660" y="878"/>
                    <a:pt x="697" y="870"/>
                  </a:cubicBezTo>
                  <a:cubicBezTo>
                    <a:pt x="717" y="826"/>
                    <a:pt x="745" y="782"/>
                    <a:pt x="778" y="744"/>
                  </a:cubicBezTo>
                  <a:lnTo>
                    <a:pt x="816" y="703"/>
                  </a:lnTo>
                  <a:lnTo>
                    <a:pt x="348" y="0"/>
                  </a:lnTo>
                  <a:close/>
                </a:path>
              </a:pathLst>
            </a:custGeom>
            <a:solidFill>
              <a:srgbClr val="FFE5A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6" name="Google Shape;466;p25"/>
            <p:cNvSpPr/>
            <p:nvPr/>
          </p:nvSpPr>
          <p:spPr>
            <a:xfrm flipH="1">
              <a:off x="7346313" y="3711801"/>
              <a:ext cx="7125" cy="6687"/>
            </a:xfrm>
            <a:custGeom>
              <a:avLst/>
              <a:gdLst/>
              <a:ahLst/>
              <a:cxnLst/>
              <a:rect l="l" t="t" r="r" b="b"/>
              <a:pathLst>
                <a:path w="179" h="168" extrusionOk="0">
                  <a:moveTo>
                    <a:pt x="120" y="0"/>
                  </a:moveTo>
                  <a:lnTo>
                    <a:pt x="82" y="41"/>
                  </a:lnTo>
                  <a:cubicBezTo>
                    <a:pt x="49" y="79"/>
                    <a:pt x="21" y="123"/>
                    <a:pt x="1" y="167"/>
                  </a:cubicBezTo>
                  <a:cubicBezTo>
                    <a:pt x="62" y="150"/>
                    <a:pt x="123" y="126"/>
                    <a:pt x="178" y="89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rgbClr val="FFCD7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7" name="Google Shape;467;p25"/>
            <p:cNvSpPr/>
            <p:nvPr/>
          </p:nvSpPr>
          <p:spPr>
            <a:xfrm flipH="1">
              <a:off x="7369401" y="3650778"/>
              <a:ext cx="28063" cy="34272"/>
            </a:xfrm>
            <a:custGeom>
              <a:avLst/>
              <a:gdLst/>
              <a:ahLst/>
              <a:cxnLst/>
              <a:rect l="l" t="t" r="r" b="b"/>
              <a:pathLst>
                <a:path w="705" h="861" extrusionOk="0">
                  <a:moveTo>
                    <a:pt x="205" y="0"/>
                  </a:moveTo>
                  <a:lnTo>
                    <a:pt x="192" y="14"/>
                  </a:lnTo>
                  <a:cubicBezTo>
                    <a:pt x="1" y="226"/>
                    <a:pt x="21" y="547"/>
                    <a:pt x="236" y="734"/>
                  </a:cubicBezTo>
                  <a:cubicBezTo>
                    <a:pt x="336" y="819"/>
                    <a:pt x="458" y="860"/>
                    <a:pt x="581" y="860"/>
                  </a:cubicBezTo>
                  <a:lnTo>
                    <a:pt x="608" y="860"/>
                  </a:lnTo>
                  <a:lnTo>
                    <a:pt x="704" y="751"/>
                  </a:lnTo>
                  <a:lnTo>
                    <a:pt x="205" y="0"/>
                  </a:lnTo>
                  <a:close/>
                </a:path>
              </a:pathLst>
            </a:custGeom>
            <a:solidFill>
              <a:srgbClr val="FFE5A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8" name="Google Shape;468;p25"/>
            <p:cNvSpPr/>
            <p:nvPr/>
          </p:nvSpPr>
          <p:spPr>
            <a:xfrm flipH="1">
              <a:off x="7367251" y="3680673"/>
              <a:ext cx="6011" cy="4379"/>
            </a:xfrm>
            <a:custGeom>
              <a:avLst/>
              <a:gdLst/>
              <a:ahLst/>
              <a:cxnLst/>
              <a:rect l="l" t="t" r="r" b="b"/>
              <a:pathLst>
                <a:path w="151" h="110" extrusionOk="0">
                  <a:moveTo>
                    <a:pt x="96" y="0"/>
                  </a:moveTo>
                  <a:lnTo>
                    <a:pt x="0" y="109"/>
                  </a:lnTo>
                  <a:cubicBezTo>
                    <a:pt x="52" y="106"/>
                    <a:pt x="103" y="96"/>
                    <a:pt x="150" y="79"/>
                  </a:cubicBezTo>
                  <a:lnTo>
                    <a:pt x="96" y="0"/>
                  </a:lnTo>
                  <a:close/>
                </a:path>
              </a:pathLst>
            </a:custGeom>
            <a:solidFill>
              <a:srgbClr val="FFCD7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9" name="Google Shape;469;p25"/>
            <p:cNvSpPr/>
            <p:nvPr/>
          </p:nvSpPr>
          <p:spPr>
            <a:xfrm flipH="1">
              <a:off x="6756464" y="1803149"/>
              <a:ext cx="1656286" cy="2222632"/>
            </a:xfrm>
            <a:custGeom>
              <a:avLst/>
              <a:gdLst/>
              <a:ahLst/>
              <a:cxnLst/>
              <a:rect l="l" t="t" r="r" b="b"/>
              <a:pathLst>
                <a:path w="41610" h="55838" extrusionOk="0">
                  <a:moveTo>
                    <a:pt x="6429" y="0"/>
                  </a:moveTo>
                  <a:cubicBezTo>
                    <a:pt x="5350" y="0"/>
                    <a:pt x="4156" y="282"/>
                    <a:pt x="3008" y="1073"/>
                  </a:cubicBezTo>
                  <a:cubicBezTo>
                    <a:pt x="1291" y="2254"/>
                    <a:pt x="410" y="3524"/>
                    <a:pt x="0" y="4644"/>
                  </a:cubicBezTo>
                  <a:lnTo>
                    <a:pt x="33324" y="55838"/>
                  </a:lnTo>
                  <a:lnTo>
                    <a:pt x="41609" y="50567"/>
                  </a:lnTo>
                  <a:lnTo>
                    <a:pt x="9080" y="578"/>
                  </a:lnTo>
                  <a:cubicBezTo>
                    <a:pt x="8397" y="260"/>
                    <a:pt x="7466" y="0"/>
                    <a:pt x="6429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0" name="Google Shape;470;p25"/>
            <p:cNvSpPr/>
            <p:nvPr/>
          </p:nvSpPr>
          <p:spPr>
            <a:xfrm flipH="1">
              <a:off x="7086289" y="1988007"/>
              <a:ext cx="1348076" cy="2061859"/>
            </a:xfrm>
            <a:custGeom>
              <a:avLst/>
              <a:gdLst/>
              <a:ahLst/>
              <a:cxnLst/>
              <a:rect l="l" t="t" r="r" b="b"/>
              <a:pathLst>
                <a:path w="33867" h="51799" extrusionOk="0">
                  <a:moveTo>
                    <a:pt x="543" y="0"/>
                  </a:moveTo>
                  <a:lnTo>
                    <a:pt x="543" y="0"/>
                  </a:lnTo>
                  <a:cubicBezTo>
                    <a:pt x="1" y="1485"/>
                    <a:pt x="288" y="2710"/>
                    <a:pt x="570" y="3134"/>
                  </a:cubicBezTo>
                  <a:cubicBezTo>
                    <a:pt x="570" y="3134"/>
                    <a:pt x="570" y="3137"/>
                    <a:pt x="574" y="3137"/>
                  </a:cubicBezTo>
                  <a:lnTo>
                    <a:pt x="32918" y="51798"/>
                  </a:lnTo>
                  <a:lnTo>
                    <a:pt x="33867" y="51194"/>
                  </a:lnTo>
                  <a:lnTo>
                    <a:pt x="543" y="0"/>
                  </a:lnTo>
                  <a:close/>
                </a:path>
              </a:pathLst>
            </a:custGeom>
            <a:solidFill>
              <a:srgbClr val="FF7A2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1" name="Google Shape;471;p25"/>
            <p:cNvSpPr/>
            <p:nvPr/>
          </p:nvSpPr>
          <p:spPr>
            <a:xfrm flipH="1">
              <a:off x="6720593" y="1826156"/>
              <a:ext cx="1330721" cy="1989852"/>
            </a:xfrm>
            <a:custGeom>
              <a:avLst/>
              <a:gdLst/>
              <a:ahLst/>
              <a:cxnLst/>
              <a:rect l="l" t="t" r="r" b="b"/>
              <a:pathLst>
                <a:path w="33431" h="49990" extrusionOk="0">
                  <a:moveTo>
                    <a:pt x="0" y="0"/>
                  </a:moveTo>
                  <a:lnTo>
                    <a:pt x="32529" y="49989"/>
                  </a:lnTo>
                  <a:lnTo>
                    <a:pt x="33430" y="49416"/>
                  </a:lnTo>
                  <a:lnTo>
                    <a:pt x="1079" y="751"/>
                  </a:lnTo>
                  <a:cubicBezTo>
                    <a:pt x="915" y="529"/>
                    <a:pt x="537" y="246"/>
                    <a:pt x="0" y="0"/>
                  </a:cubicBezTo>
                  <a:close/>
                </a:path>
              </a:pathLst>
            </a:custGeom>
            <a:solidFill>
              <a:srgbClr val="FF7A2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2" name="Google Shape;472;p25"/>
            <p:cNvSpPr/>
            <p:nvPr/>
          </p:nvSpPr>
          <p:spPr>
            <a:xfrm flipH="1">
              <a:off x="6649236" y="4100903"/>
              <a:ext cx="148711" cy="185451"/>
            </a:xfrm>
            <a:custGeom>
              <a:avLst/>
              <a:gdLst/>
              <a:ahLst/>
              <a:cxnLst/>
              <a:rect l="l" t="t" r="r" b="b"/>
              <a:pathLst>
                <a:path w="3736" h="4659" extrusionOk="0">
                  <a:moveTo>
                    <a:pt x="2690" y="0"/>
                  </a:moveTo>
                  <a:cubicBezTo>
                    <a:pt x="1917" y="0"/>
                    <a:pt x="908" y="240"/>
                    <a:pt x="1" y="1220"/>
                  </a:cubicBezTo>
                  <a:lnTo>
                    <a:pt x="3674" y="4658"/>
                  </a:lnTo>
                  <a:cubicBezTo>
                    <a:pt x="3735" y="3897"/>
                    <a:pt x="3015" y="56"/>
                    <a:pt x="3015" y="56"/>
                  </a:cubicBezTo>
                  <a:lnTo>
                    <a:pt x="3062" y="19"/>
                  </a:lnTo>
                  <a:cubicBezTo>
                    <a:pt x="2946" y="7"/>
                    <a:pt x="2822" y="0"/>
                    <a:pt x="2690" y="0"/>
                  </a:cubicBezTo>
                  <a:close/>
                </a:path>
              </a:pathLst>
            </a:custGeom>
            <a:solidFill>
              <a:srgbClr val="1528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3" name="Google Shape;473;p25"/>
            <p:cNvSpPr/>
            <p:nvPr/>
          </p:nvSpPr>
          <p:spPr>
            <a:xfrm flipH="1">
              <a:off x="6650467" y="4284369"/>
              <a:ext cx="716" cy="2508"/>
            </a:xfrm>
            <a:custGeom>
              <a:avLst/>
              <a:gdLst/>
              <a:ahLst/>
              <a:cxnLst/>
              <a:rect l="l" t="t" r="r" b="b"/>
              <a:pathLst>
                <a:path w="18" h="63" extrusionOk="0">
                  <a:moveTo>
                    <a:pt x="18" y="1"/>
                  </a:moveTo>
                  <a:lnTo>
                    <a:pt x="18" y="1"/>
                  </a:lnTo>
                  <a:cubicBezTo>
                    <a:pt x="10" y="25"/>
                    <a:pt x="4" y="42"/>
                    <a:pt x="1" y="59"/>
                  </a:cubicBezTo>
                  <a:lnTo>
                    <a:pt x="4" y="62"/>
                  </a:lnTo>
                  <a:cubicBezTo>
                    <a:pt x="7" y="46"/>
                    <a:pt x="14" y="25"/>
                    <a:pt x="18" y="1"/>
                  </a:cubicBezTo>
                  <a:close/>
                </a:path>
              </a:pathLst>
            </a:custGeom>
            <a:solidFill>
              <a:srgbClr val="1528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4" name="Google Shape;474;p25"/>
            <p:cNvSpPr/>
            <p:nvPr/>
          </p:nvSpPr>
          <p:spPr>
            <a:xfrm flipH="1">
              <a:off x="6651028" y="4149466"/>
              <a:ext cx="190945" cy="145368"/>
            </a:xfrm>
            <a:custGeom>
              <a:avLst/>
              <a:gdLst/>
              <a:ahLst/>
              <a:cxnLst/>
              <a:rect l="l" t="t" r="r" b="b"/>
              <a:pathLst>
                <a:path w="4797" h="3652" extrusionOk="0">
                  <a:moveTo>
                    <a:pt x="1107" y="0"/>
                  </a:moveTo>
                  <a:cubicBezTo>
                    <a:pt x="707" y="434"/>
                    <a:pt x="329" y="1011"/>
                    <a:pt x="1" y="1776"/>
                  </a:cubicBezTo>
                  <a:cubicBezTo>
                    <a:pt x="2021" y="2826"/>
                    <a:pt x="3853" y="3652"/>
                    <a:pt x="4508" y="3652"/>
                  </a:cubicBezTo>
                  <a:cubicBezTo>
                    <a:pt x="4602" y="3652"/>
                    <a:pt x="4672" y="3635"/>
                    <a:pt x="4715" y="3599"/>
                  </a:cubicBezTo>
                  <a:cubicBezTo>
                    <a:pt x="4731" y="3586"/>
                    <a:pt x="4746" y="3566"/>
                    <a:pt x="4760" y="3539"/>
                  </a:cubicBezTo>
                  <a:lnTo>
                    <a:pt x="4760" y="3539"/>
                  </a:lnTo>
                  <a:cubicBezTo>
                    <a:pt x="4761" y="3539"/>
                    <a:pt x="4761" y="3538"/>
                    <a:pt x="4761" y="3537"/>
                  </a:cubicBezTo>
                  <a:lnTo>
                    <a:pt x="4761" y="3537"/>
                  </a:lnTo>
                  <a:cubicBezTo>
                    <a:pt x="4774" y="3513"/>
                    <a:pt x="4786" y="3485"/>
                    <a:pt x="4797" y="3451"/>
                  </a:cubicBezTo>
                  <a:lnTo>
                    <a:pt x="4794" y="3448"/>
                  </a:lnTo>
                  <a:cubicBezTo>
                    <a:pt x="4780" y="3489"/>
                    <a:pt x="4770" y="3513"/>
                    <a:pt x="4762" y="3527"/>
                  </a:cubicBezTo>
                  <a:cubicBezTo>
                    <a:pt x="4773" y="3506"/>
                    <a:pt x="4776" y="3476"/>
                    <a:pt x="4780" y="3438"/>
                  </a:cubicBezTo>
                  <a:lnTo>
                    <a:pt x="1107" y="0"/>
                  </a:lnTo>
                  <a:close/>
                </a:path>
              </a:pathLst>
            </a:custGeom>
            <a:solidFill>
              <a:srgbClr val="1528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5" name="Google Shape;475;p25"/>
            <p:cNvSpPr/>
            <p:nvPr/>
          </p:nvSpPr>
          <p:spPr>
            <a:xfrm flipH="1">
              <a:off x="6644497" y="4101620"/>
              <a:ext cx="33476" cy="185093"/>
            </a:xfrm>
            <a:custGeom>
              <a:avLst/>
              <a:gdLst/>
              <a:ahLst/>
              <a:cxnLst/>
              <a:rect l="l" t="t" r="r" b="b"/>
              <a:pathLst>
                <a:path w="841" h="4650" extrusionOk="0">
                  <a:moveTo>
                    <a:pt x="48" y="1"/>
                  </a:moveTo>
                  <a:lnTo>
                    <a:pt x="1" y="38"/>
                  </a:lnTo>
                  <a:cubicBezTo>
                    <a:pt x="1" y="38"/>
                    <a:pt x="721" y="3879"/>
                    <a:pt x="660" y="4640"/>
                  </a:cubicBezTo>
                  <a:lnTo>
                    <a:pt x="674" y="4650"/>
                  </a:lnTo>
                  <a:cubicBezTo>
                    <a:pt x="677" y="4633"/>
                    <a:pt x="683" y="4616"/>
                    <a:pt x="691" y="4592"/>
                  </a:cubicBezTo>
                  <a:cubicBezTo>
                    <a:pt x="841" y="3961"/>
                    <a:pt x="697" y="2127"/>
                    <a:pt x="438" y="59"/>
                  </a:cubicBezTo>
                  <a:cubicBezTo>
                    <a:pt x="322" y="35"/>
                    <a:pt x="192" y="15"/>
                    <a:pt x="48" y="1"/>
                  </a:cubicBezTo>
                  <a:close/>
                </a:path>
              </a:pathLst>
            </a:custGeom>
            <a:solidFill>
              <a:srgbClr val="1528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6" name="Google Shape;476;p25"/>
            <p:cNvSpPr/>
            <p:nvPr/>
          </p:nvSpPr>
          <p:spPr>
            <a:xfrm flipH="1">
              <a:off x="6651144" y="4286319"/>
              <a:ext cx="1274" cy="3543"/>
            </a:xfrm>
            <a:custGeom>
              <a:avLst/>
              <a:gdLst/>
              <a:ahLst/>
              <a:cxnLst/>
              <a:rect l="l" t="t" r="r" b="b"/>
              <a:pathLst>
                <a:path w="32" h="89" extrusionOk="0">
                  <a:moveTo>
                    <a:pt x="18" y="0"/>
                  </a:moveTo>
                  <a:cubicBezTo>
                    <a:pt x="14" y="38"/>
                    <a:pt x="11" y="68"/>
                    <a:pt x="0" y="89"/>
                  </a:cubicBezTo>
                  <a:cubicBezTo>
                    <a:pt x="8" y="75"/>
                    <a:pt x="18" y="51"/>
                    <a:pt x="32" y="10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rgbClr val="1528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7" name="Google Shape;477;p25"/>
            <p:cNvSpPr/>
            <p:nvPr/>
          </p:nvSpPr>
          <p:spPr>
            <a:xfrm flipH="1">
              <a:off x="6652378" y="4289822"/>
              <a:ext cx="159" cy="597"/>
            </a:xfrm>
            <a:custGeom>
              <a:avLst/>
              <a:gdLst/>
              <a:ahLst/>
              <a:cxnLst/>
              <a:rect l="l" t="t" r="r" b="b"/>
              <a:pathLst>
                <a:path w="4" h="15" extrusionOk="0">
                  <a:moveTo>
                    <a:pt x="3" y="1"/>
                  </a:moveTo>
                  <a:lnTo>
                    <a:pt x="3" y="1"/>
                  </a:lnTo>
                  <a:cubicBezTo>
                    <a:pt x="3" y="11"/>
                    <a:pt x="0" y="15"/>
                    <a:pt x="0" y="15"/>
                  </a:cubicBezTo>
                  <a:lnTo>
                    <a:pt x="0" y="15"/>
                  </a:lnTo>
                  <a:cubicBezTo>
                    <a:pt x="3" y="11"/>
                    <a:pt x="3" y="7"/>
                    <a:pt x="3" y="1"/>
                  </a:cubicBezTo>
                  <a:close/>
                </a:path>
              </a:pathLst>
            </a:custGeom>
            <a:solidFill>
              <a:srgbClr val="1528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8" name="Google Shape;478;p25"/>
            <p:cNvSpPr/>
            <p:nvPr/>
          </p:nvSpPr>
          <p:spPr>
            <a:xfrm flipH="1">
              <a:off x="6660548" y="3740182"/>
              <a:ext cx="503454" cy="479969"/>
            </a:xfrm>
            <a:custGeom>
              <a:avLst/>
              <a:gdLst/>
              <a:ahLst/>
              <a:cxnLst/>
              <a:rect l="l" t="t" r="r" b="b"/>
              <a:pathLst>
                <a:path w="12648" h="12058" extrusionOk="0">
                  <a:moveTo>
                    <a:pt x="7407" y="1"/>
                  </a:moveTo>
                  <a:cubicBezTo>
                    <a:pt x="6327" y="1"/>
                    <a:pt x="5133" y="282"/>
                    <a:pt x="3984" y="1072"/>
                  </a:cubicBezTo>
                  <a:cubicBezTo>
                    <a:pt x="1" y="3817"/>
                    <a:pt x="509" y="7032"/>
                    <a:pt x="1004" y="7780"/>
                  </a:cubicBezTo>
                  <a:cubicBezTo>
                    <a:pt x="1291" y="8211"/>
                    <a:pt x="4923" y="10409"/>
                    <a:pt x="8091" y="12058"/>
                  </a:cubicBezTo>
                  <a:cubicBezTo>
                    <a:pt x="9165" y="9561"/>
                    <a:pt x="10772" y="9062"/>
                    <a:pt x="11886" y="9062"/>
                  </a:cubicBezTo>
                  <a:cubicBezTo>
                    <a:pt x="12181" y="9062"/>
                    <a:pt x="12441" y="9097"/>
                    <a:pt x="12648" y="9139"/>
                  </a:cubicBezTo>
                  <a:cubicBezTo>
                    <a:pt x="12221" y="5780"/>
                    <a:pt x="11477" y="1796"/>
                    <a:pt x="11139" y="1332"/>
                  </a:cubicBezTo>
                  <a:cubicBezTo>
                    <a:pt x="10769" y="826"/>
                    <a:pt x="9256" y="1"/>
                    <a:pt x="7407" y="1"/>
                  </a:cubicBezTo>
                  <a:close/>
                </a:path>
              </a:pathLst>
            </a:custGeom>
            <a:solidFill>
              <a:srgbClr val="FDDFC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9" name="Google Shape;479;p25"/>
            <p:cNvSpPr/>
            <p:nvPr/>
          </p:nvSpPr>
          <p:spPr>
            <a:xfrm flipH="1">
              <a:off x="6831471" y="3953661"/>
              <a:ext cx="305742" cy="266494"/>
            </a:xfrm>
            <a:custGeom>
              <a:avLst/>
              <a:gdLst/>
              <a:ahLst/>
              <a:cxnLst/>
              <a:rect l="l" t="t" r="r" b="b"/>
              <a:pathLst>
                <a:path w="7681" h="6695" extrusionOk="0">
                  <a:moveTo>
                    <a:pt x="99" y="1"/>
                  </a:moveTo>
                  <a:cubicBezTo>
                    <a:pt x="27" y="338"/>
                    <a:pt x="0" y="656"/>
                    <a:pt x="0" y="946"/>
                  </a:cubicBezTo>
                  <a:cubicBezTo>
                    <a:pt x="0" y="1639"/>
                    <a:pt x="167" y="2164"/>
                    <a:pt x="331" y="2417"/>
                  </a:cubicBezTo>
                  <a:cubicBezTo>
                    <a:pt x="618" y="2848"/>
                    <a:pt x="4250" y="5046"/>
                    <a:pt x="7418" y="6695"/>
                  </a:cubicBezTo>
                  <a:cubicBezTo>
                    <a:pt x="7503" y="6497"/>
                    <a:pt x="7592" y="6312"/>
                    <a:pt x="7681" y="6142"/>
                  </a:cubicBezTo>
                  <a:cubicBezTo>
                    <a:pt x="5127" y="4643"/>
                    <a:pt x="2205" y="2666"/>
                    <a:pt x="99" y="1"/>
                  </a:cubicBezTo>
                  <a:close/>
                </a:path>
              </a:pathLst>
            </a:custGeom>
            <a:solidFill>
              <a:srgbClr val="FBC3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0" name="Google Shape;480;p25"/>
            <p:cNvSpPr/>
            <p:nvPr/>
          </p:nvSpPr>
          <p:spPr>
            <a:xfrm flipH="1">
              <a:off x="6660541" y="3750094"/>
              <a:ext cx="138084" cy="353866"/>
            </a:xfrm>
            <a:custGeom>
              <a:avLst/>
              <a:gdLst/>
              <a:ahLst/>
              <a:cxnLst/>
              <a:rect l="l" t="t" r="r" b="b"/>
              <a:pathLst>
                <a:path w="3469" h="8890" extrusionOk="0">
                  <a:moveTo>
                    <a:pt x="1" y="1"/>
                  </a:moveTo>
                  <a:lnTo>
                    <a:pt x="1" y="1"/>
                  </a:lnTo>
                  <a:cubicBezTo>
                    <a:pt x="182" y="246"/>
                    <a:pt x="2438" y="3374"/>
                    <a:pt x="3025" y="8825"/>
                  </a:cubicBezTo>
                  <a:cubicBezTo>
                    <a:pt x="3193" y="8839"/>
                    <a:pt x="3339" y="8863"/>
                    <a:pt x="3469" y="8890"/>
                  </a:cubicBezTo>
                  <a:cubicBezTo>
                    <a:pt x="3042" y="5531"/>
                    <a:pt x="2298" y="1547"/>
                    <a:pt x="1960" y="1083"/>
                  </a:cubicBezTo>
                  <a:cubicBezTo>
                    <a:pt x="1718" y="752"/>
                    <a:pt x="990" y="287"/>
                    <a:pt x="1" y="1"/>
                  </a:cubicBezTo>
                  <a:close/>
                </a:path>
              </a:pathLst>
            </a:custGeom>
            <a:solidFill>
              <a:srgbClr val="FBC3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1" name="Google Shape;481;p25"/>
            <p:cNvSpPr/>
            <p:nvPr/>
          </p:nvSpPr>
          <p:spPr>
            <a:xfrm flipH="1">
              <a:off x="7324427" y="4518905"/>
              <a:ext cx="348294" cy="181192"/>
            </a:xfrm>
            <a:custGeom>
              <a:avLst/>
              <a:gdLst/>
              <a:ahLst/>
              <a:cxnLst/>
              <a:rect l="l" t="t" r="r" b="b"/>
              <a:pathLst>
                <a:path w="8750" h="4552" extrusionOk="0">
                  <a:moveTo>
                    <a:pt x="1007" y="1"/>
                  </a:moveTo>
                  <a:lnTo>
                    <a:pt x="1007" y="1"/>
                  </a:lnTo>
                  <a:cubicBezTo>
                    <a:pt x="1007" y="1"/>
                    <a:pt x="1048" y="356"/>
                    <a:pt x="525" y="1476"/>
                  </a:cubicBezTo>
                  <a:cubicBezTo>
                    <a:pt x="0" y="2599"/>
                    <a:pt x="140" y="4551"/>
                    <a:pt x="140" y="4551"/>
                  </a:cubicBezTo>
                  <a:lnTo>
                    <a:pt x="8278" y="4551"/>
                  </a:lnTo>
                  <a:cubicBezTo>
                    <a:pt x="8053" y="3551"/>
                    <a:pt x="8749" y="2114"/>
                    <a:pt x="8749" y="2114"/>
                  </a:cubicBezTo>
                  <a:lnTo>
                    <a:pt x="8749" y="2114"/>
                  </a:lnTo>
                  <a:cubicBezTo>
                    <a:pt x="8749" y="2114"/>
                    <a:pt x="8675" y="2121"/>
                    <a:pt x="8538" y="2121"/>
                  </a:cubicBezTo>
                  <a:cubicBezTo>
                    <a:pt x="8155" y="2121"/>
                    <a:pt x="7282" y="2069"/>
                    <a:pt x="6178" y="1674"/>
                  </a:cubicBezTo>
                  <a:cubicBezTo>
                    <a:pt x="4683" y="1138"/>
                    <a:pt x="4232" y="66"/>
                    <a:pt x="4232" y="66"/>
                  </a:cubicBezTo>
                  <a:lnTo>
                    <a:pt x="1007" y="1"/>
                  </a:lnTo>
                  <a:close/>
                </a:path>
              </a:pathLst>
            </a:custGeom>
            <a:solidFill>
              <a:srgbClr val="0096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2" name="Google Shape;482;p25"/>
            <p:cNvSpPr/>
            <p:nvPr/>
          </p:nvSpPr>
          <p:spPr>
            <a:xfrm flipH="1">
              <a:off x="7174316" y="4579688"/>
              <a:ext cx="202767" cy="120410"/>
            </a:xfrm>
            <a:custGeom>
              <a:avLst/>
              <a:gdLst/>
              <a:ahLst/>
              <a:cxnLst/>
              <a:rect l="l" t="t" r="r" b="b"/>
              <a:pathLst>
                <a:path w="5094" h="3025" extrusionOk="0">
                  <a:moveTo>
                    <a:pt x="2820" y="0"/>
                  </a:moveTo>
                  <a:cubicBezTo>
                    <a:pt x="1" y="0"/>
                    <a:pt x="226" y="2854"/>
                    <a:pt x="301" y="3024"/>
                  </a:cubicBezTo>
                  <a:lnTo>
                    <a:pt x="5094" y="3024"/>
                  </a:lnTo>
                  <a:cubicBezTo>
                    <a:pt x="5094" y="3024"/>
                    <a:pt x="5043" y="0"/>
                    <a:pt x="2820" y="0"/>
                  </a:cubicBezTo>
                  <a:close/>
                </a:path>
              </a:pathLst>
            </a:custGeom>
            <a:solidFill>
              <a:srgbClr val="DCE0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3" name="Google Shape;483;p25"/>
            <p:cNvSpPr/>
            <p:nvPr/>
          </p:nvSpPr>
          <p:spPr>
            <a:xfrm flipH="1">
              <a:off x="7161386" y="4700061"/>
              <a:ext cx="519654" cy="37815"/>
            </a:xfrm>
            <a:custGeom>
              <a:avLst/>
              <a:gdLst/>
              <a:ahLst/>
              <a:cxnLst/>
              <a:rect l="l" t="t" r="r" b="b"/>
              <a:pathLst>
                <a:path w="13055" h="950" extrusionOk="0">
                  <a:moveTo>
                    <a:pt x="25" y="0"/>
                  </a:moveTo>
                  <a:cubicBezTo>
                    <a:pt x="11" y="0"/>
                    <a:pt x="1" y="11"/>
                    <a:pt x="1" y="24"/>
                  </a:cubicBezTo>
                  <a:lnTo>
                    <a:pt x="1" y="925"/>
                  </a:lnTo>
                  <a:cubicBezTo>
                    <a:pt x="1" y="939"/>
                    <a:pt x="11" y="950"/>
                    <a:pt x="25" y="950"/>
                  </a:cubicBezTo>
                  <a:lnTo>
                    <a:pt x="13031" y="950"/>
                  </a:lnTo>
                  <a:cubicBezTo>
                    <a:pt x="13044" y="950"/>
                    <a:pt x="13054" y="939"/>
                    <a:pt x="13054" y="925"/>
                  </a:cubicBezTo>
                  <a:lnTo>
                    <a:pt x="13054" y="24"/>
                  </a:lnTo>
                  <a:cubicBezTo>
                    <a:pt x="13054" y="11"/>
                    <a:pt x="13044" y="0"/>
                    <a:pt x="13031" y="0"/>
                  </a:cubicBezTo>
                  <a:close/>
                </a:path>
              </a:pathLst>
            </a:custGeom>
            <a:solidFill>
              <a:srgbClr val="E1E5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4" name="Google Shape;484;p25"/>
            <p:cNvSpPr/>
            <p:nvPr/>
          </p:nvSpPr>
          <p:spPr>
            <a:xfrm flipH="1">
              <a:off x="7460317" y="4552620"/>
              <a:ext cx="45855" cy="50075"/>
            </a:xfrm>
            <a:custGeom>
              <a:avLst/>
              <a:gdLst/>
              <a:ahLst/>
              <a:cxnLst/>
              <a:rect l="l" t="t" r="r" b="b"/>
              <a:pathLst>
                <a:path w="1152" h="1258" extrusionOk="0">
                  <a:moveTo>
                    <a:pt x="890" y="1"/>
                  </a:moveTo>
                  <a:cubicBezTo>
                    <a:pt x="849" y="1"/>
                    <a:pt x="807" y="12"/>
                    <a:pt x="769" y="35"/>
                  </a:cubicBezTo>
                  <a:cubicBezTo>
                    <a:pt x="752" y="45"/>
                    <a:pt x="343" y="304"/>
                    <a:pt x="53" y="942"/>
                  </a:cubicBezTo>
                  <a:cubicBezTo>
                    <a:pt x="1" y="1055"/>
                    <a:pt x="53" y="1188"/>
                    <a:pt x="168" y="1240"/>
                  </a:cubicBezTo>
                  <a:cubicBezTo>
                    <a:pt x="199" y="1250"/>
                    <a:pt x="229" y="1257"/>
                    <a:pt x="261" y="1257"/>
                  </a:cubicBezTo>
                  <a:cubicBezTo>
                    <a:pt x="349" y="1257"/>
                    <a:pt x="431" y="1209"/>
                    <a:pt x="469" y="1123"/>
                  </a:cubicBezTo>
                  <a:cubicBezTo>
                    <a:pt x="697" y="622"/>
                    <a:pt x="1004" y="421"/>
                    <a:pt x="1015" y="414"/>
                  </a:cubicBezTo>
                  <a:cubicBezTo>
                    <a:pt x="1121" y="345"/>
                    <a:pt x="1151" y="209"/>
                    <a:pt x="1086" y="107"/>
                  </a:cubicBezTo>
                  <a:cubicBezTo>
                    <a:pt x="1042" y="38"/>
                    <a:pt x="967" y="1"/>
                    <a:pt x="890" y="1"/>
                  </a:cubicBezTo>
                  <a:close/>
                </a:path>
              </a:pathLst>
            </a:custGeom>
            <a:solidFill>
              <a:srgbClr val="E8EEE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5" name="Google Shape;485;p25"/>
            <p:cNvSpPr/>
            <p:nvPr/>
          </p:nvSpPr>
          <p:spPr>
            <a:xfrm flipH="1">
              <a:off x="7407455" y="4577897"/>
              <a:ext cx="29973" cy="35785"/>
            </a:xfrm>
            <a:custGeom>
              <a:avLst/>
              <a:gdLst/>
              <a:ahLst/>
              <a:cxnLst/>
              <a:rect l="l" t="t" r="r" b="b"/>
              <a:pathLst>
                <a:path w="753" h="899" extrusionOk="0">
                  <a:moveTo>
                    <a:pt x="492" y="0"/>
                  </a:moveTo>
                  <a:cubicBezTo>
                    <a:pt x="460" y="0"/>
                    <a:pt x="428" y="7"/>
                    <a:pt x="397" y="21"/>
                  </a:cubicBezTo>
                  <a:cubicBezTo>
                    <a:pt x="360" y="38"/>
                    <a:pt x="46" y="195"/>
                    <a:pt x="12" y="660"/>
                  </a:cubicBezTo>
                  <a:cubicBezTo>
                    <a:pt x="1" y="783"/>
                    <a:pt x="97" y="888"/>
                    <a:pt x="223" y="898"/>
                  </a:cubicBezTo>
                  <a:lnTo>
                    <a:pt x="240" y="898"/>
                  </a:lnTo>
                  <a:cubicBezTo>
                    <a:pt x="360" y="898"/>
                    <a:pt x="459" y="806"/>
                    <a:pt x="469" y="690"/>
                  </a:cubicBezTo>
                  <a:cubicBezTo>
                    <a:pt x="483" y="496"/>
                    <a:pt x="578" y="434"/>
                    <a:pt x="595" y="424"/>
                  </a:cubicBezTo>
                  <a:cubicBezTo>
                    <a:pt x="705" y="369"/>
                    <a:pt x="752" y="239"/>
                    <a:pt x="697" y="130"/>
                  </a:cubicBezTo>
                  <a:cubicBezTo>
                    <a:pt x="660" y="48"/>
                    <a:pt x="577" y="0"/>
                    <a:pt x="492" y="0"/>
                  </a:cubicBezTo>
                  <a:close/>
                </a:path>
              </a:pathLst>
            </a:custGeom>
            <a:solidFill>
              <a:srgbClr val="E8EEE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6" name="Google Shape;486;p25"/>
            <p:cNvSpPr/>
            <p:nvPr/>
          </p:nvSpPr>
          <p:spPr>
            <a:xfrm flipH="1">
              <a:off x="7394009" y="2635768"/>
              <a:ext cx="449796" cy="143218"/>
            </a:xfrm>
            <a:custGeom>
              <a:avLst/>
              <a:gdLst/>
              <a:ahLst/>
              <a:cxnLst/>
              <a:rect l="l" t="t" r="r" b="b"/>
              <a:pathLst>
                <a:path w="11300" h="3598" extrusionOk="0">
                  <a:moveTo>
                    <a:pt x="6127" y="1"/>
                  </a:moveTo>
                  <a:cubicBezTo>
                    <a:pt x="3420" y="1"/>
                    <a:pt x="1034" y="935"/>
                    <a:pt x="1034" y="935"/>
                  </a:cubicBezTo>
                  <a:cubicBezTo>
                    <a:pt x="0" y="1331"/>
                    <a:pt x="652" y="2942"/>
                    <a:pt x="652" y="2942"/>
                  </a:cubicBezTo>
                  <a:cubicBezTo>
                    <a:pt x="652" y="2942"/>
                    <a:pt x="1844" y="2649"/>
                    <a:pt x="5053" y="2420"/>
                  </a:cubicBezTo>
                  <a:cubicBezTo>
                    <a:pt x="5293" y="2402"/>
                    <a:pt x="5522" y="2394"/>
                    <a:pt x="5740" y="2394"/>
                  </a:cubicBezTo>
                  <a:cubicBezTo>
                    <a:pt x="8414" y="2394"/>
                    <a:pt x="9340" y="3598"/>
                    <a:pt x="9340" y="3598"/>
                  </a:cubicBezTo>
                  <a:lnTo>
                    <a:pt x="11300" y="1744"/>
                  </a:lnTo>
                  <a:cubicBezTo>
                    <a:pt x="9827" y="405"/>
                    <a:pt x="7908" y="1"/>
                    <a:pt x="6127" y="1"/>
                  </a:cubicBezTo>
                  <a:close/>
                </a:path>
              </a:pathLst>
            </a:custGeom>
            <a:solidFill>
              <a:srgbClr val="FF7A2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7" name="Google Shape;487;p25"/>
            <p:cNvSpPr/>
            <p:nvPr/>
          </p:nvSpPr>
          <p:spPr>
            <a:xfrm flipH="1">
              <a:off x="7174690" y="3210167"/>
              <a:ext cx="990786" cy="1379323"/>
            </a:xfrm>
            <a:custGeom>
              <a:avLst/>
              <a:gdLst/>
              <a:ahLst/>
              <a:cxnLst/>
              <a:rect l="l" t="t" r="r" b="b"/>
              <a:pathLst>
                <a:path w="24891" h="34652" extrusionOk="0">
                  <a:moveTo>
                    <a:pt x="16890" y="0"/>
                  </a:moveTo>
                  <a:cubicBezTo>
                    <a:pt x="15672" y="0"/>
                    <a:pt x="14284" y="130"/>
                    <a:pt x="12713" y="453"/>
                  </a:cubicBezTo>
                  <a:cubicBezTo>
                    <a:pt x="4606" y="2119"/>
                    <a:pt x="1" y="5706"/>
                    <a:pt x="2998" y="18006"/>
                  </a:cubicBezTo>
                  <a:cubicBezTo>
                    <a:pt x="5006" y="26236"/>
                    <a:pt x="8948" y="34483"/>
                    <a:pt x="9375" y="34637"/>
                  </a:cubicBezTo>
                  <a:cubicBezTo>
                    <a:pt x="9401" y="34647"/>
                    <a:pt x="9432" y="34651"/>
                    <a:pt x="9466" y="34651"/>
                  </a:cubicBezTo>
                  <a:cubicBezTo>
                    <a:pt x="9915" y="34651"/>
                    <a:pt x="11037" y="33882"/>
                    <a:pt x="12392" y="33882"/>
                  </a:cubicBezTo>
                  <a:cubicBezTo>
                    <a:pt x="12614" y="33882"/>
                    <a:pt x="12843" y="33902"/>
                    <a:pt x="13075" y="33951"/>
                  </a:cubicBezTo>
                  <a:cubicBezTo>
                    <a:pt x="13075" y="33951"/>
                    <a:pt x="15227" y="32942"/>
                    <a:pt x="16520" y="32942"/>
                  </a:cubicBezTo>
                  <a:cubicBezTo>
                    <a:pt x="16551" y="32942"/>
                    <a:pt x="16581" y="32942"/>
                    <a:pt x="16611" y="32944"/>
                  </a:cubicBezTo>
                  <a:cubicBezTo>
                    <a:pt x="16611" y="32944"/>
                    <a:pt x="18489" y="22191"/>
                    <a:pt x="21848" y="12865"/>
                  </a:cubicBezTo>
                  <a:cubicBezTo>
                    <a:pt x="24890" y="4416"/>
                    <a:pt x="24074" y="2252"/>
                    <a:pt x="24074" y="2252"/>
                  </a:cubicBezTo>
                  <a:cubicBezTo>
                    <a:pt x="24074" y="2252"/>
                    <a:pt x="21957" y="0"/>
                    <a:pt x="16890" y="0"/>
                  </a:cubicBezTo>
                  <a:close/>
                </a:path>
              </a:pathLst>
            </a:custGeom>
            <a:solidFill>
              <a:srgbClr val="493A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8" name="Google Shape;488;p25"/>
            <p:cNvSpPr/>
            <p:nvPr/>
          </p:nvSpPr>
          <p:spPr>
            <a:xfrm flipH="1">
              <a:off x="7771762" y="3382527"/>
              <a:ext cx="246672" cy="258693"/>
            </a:xfrm>
            <a:custGeom>
              <a:avLst/>
              <a:gdLst/>
              <a:ahLst/>
              <a:cxnLst/>
              <a:rect l="l" t="t" r="r" b="b"/>
              <a:pathLst>
                <a:path w="6197" h="6499" extrusionOk="0">
                  <a:moveTo>
                    <a:pt x="5148" y="1"/>
                  </a:moveTo>
                  <a:lnTo>
                    <a:pt x="1" y="6235"/>
                  </a:lnTo>
                  <a:cubicBezTo>
                    <a:pt x="1" y="6235"/>
                    <a:pt x="548" y="6499"/>
                    <a:pt x="1529" y="6499"/>
                  </a:cubicBezTo>
                  <a:cubicBezTo>
                    <a:pt x="1576" y="6499"/>
                    <a:pt x="1624" y="6498"/>
                    <a:pt x="1673" y="6497"/>
                  </a:cubicBezTo>
                  <a:cubicBezTo>
                    <a:pt x="2749" y="6466"/>
                    <a:pt x="5900" y="4381"/>
                    <a:pt x="6077" y="1981"/>
                  </a:cubicBezTo>
                  <a:cubicBezTo>
                    <a:pt x="6196" y="325"/>
                    <a:pt x="5148" y="1"/>
                    <a:pt x="5148" y="1"/>
                  </a:cubicBezTo>
                  <a:close/>
                </a:path>
              </a:pathLst>
            </a:custGeom>
            <a:solidFill>
              <a:srgbClr val="08111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9" name="Google Shape;489;p25"/>
            <p:cNvSpPr/>
            <p:nvPr/>
          </p:nvSpPr>
          <p:spPr>
            <a:xfrm flipH="1">
              <a:off x="7449175" y="3516035"/>
              <a:ext cx="198826" cy="1045717"/>
            </a:xfrm>
            <a:custGeom>
              <a:avLst/>
              <a:gdLst/>
              <a:ahLst/>
              <a:cxnLst/>
              <a:rect l="l" t="t" r="r" b="b"/>
              <a:pathLst>
                <a:path w="4995" h="26271" extrusionOk="0">
                  <a:moveTo>
                    <a:pt x="4863" y="1"/>
                  </a:moveTo>
                  <a:cubicBezTo>
                    <a:pt x="4849" y="1"/>
                    <a:pt x="4834" y="3"/>
                    <a:pt x="4820" y="9"/>
                  </a:cubicBezTo>
                  <a:cubicBezTo>
                    <a:pt x="2940" y="791"/>
                    <a:pt x="2400" y="1617"/>
                    <a:pt x="1424" y="7960"/>
                  </a:cubicBezTo>
                  <a:cubicBezTo>
                    <a:pt x="986" y="10782"/>
                    <a:pt x="969" y="13073"/>
                    <a:pt x="956" y="15497"/>
                  </a:cubicBezTo>
                  <a:cubicBezTo>
                    <a:pt x="932" y="18549"/>
                    <a:pt x="912" y="21703"/>
                    <a:pt x="14" y="26137"/>
                  </a:cubicBezTo>
                  <a:cubicBezTo>
                    <a:pt x="0" y="26199"/>
                    <a:pt x="41" y="26257"/>
                    <a:pt x="102" y="26267"/>
                  </a:cubicBezTo>
                  <a:cubicBezTo>
                    <a:pt x="113" y="26271"/>
                    <a:pt x="120" y="26271"/>
                    <a:pt x="126" y="26271"/>
                  </a:cubicBezTo>
                  <a:cubicBezTo>
                    <a:pt x="181" y="26271"/>
                    <a:pt x="229" y="26233"/>
                    <a:pt x="239" y="26181"/>
                  </a:cubicBezTo>
                  <a:cubicBezTo>
                    <a:pt x="1140" y="21724"/>
                    <a:pt x="1161" y="18559"/>
                    <a:pt x="1181" y="15497"/>
                  </a:cubicBezTo>
                  <a:cubicBezTo>
                    <a:pt x="1199" y="13080"/>
                    <a:pt x="1215" y="10800"/>
                    <a:pt x="1649" y="7994"/>
                  </a:cubicBezTo>
                  <a:cubicBezTo>
                    <a:pt x="2659" y="1443"/>
                    <a:pt x="3236" y="910"/>
                    <a:pt x="4909" y="218"/>
                  </a:cubicBezTo>
                  <a:cubicBezTo>
                    <a:pt x="4967" y="193"/>
                    <a:pt x="4994" y="125"/>
                    <a:pt x="4971" y="70"/>
                  </a:cubicBezTo>
                  <a:cubicBezTo>
                    <a:pt x="4953" y="27"/>
                    <a:pt x="4909" y="1"/>
                    <a:pt x="4863" y="1"/>
                  </a:cubicBezTo>
                  <a:close/>
                </a:path>
              </a:pathLst>
            </a:custGeom>
            <a:solidFill>
              <a:srgbClr val="08111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90" name="Google Shape;490;p25"/>
            <p:cNvSpPr/>
            <p:nvPr/>
          </p:nvSpPr>
          <p:spPr>
            <a:xfrm flipH="1">
              <a:off x="7084772" y="2677644"/>
              <a:ext cx="1141170" cy="963440"/>
            </a:xfrm>
            <a:custGeom>
              <a:avLst/>
              <a:gdLst/>
              <a:ahLst/>
              <a:cxnLst/>
              <a:rect l="l" t="t" r="r" b="b"/>
              <a:pathLst>
                <a:path w="28669" h="24204" extrusionOk="0">
                  <a:moveTo>
                    <a:pt x="16003" y="1"/>
                  </a:moveTo>
                  <a:cubicBezTo>
                    <a:pt x="12601" y="1"/>
                    <a:pt x="7444" y="1556"/>
                    <a:pt x="3596" y="7287"/>
                  </a:cubicBezTo>
                  <a:cubicBezTo>
                    <a:pt x="1" y="12646"/>
                    <a:pt x="3930" y="22427"/>
                    <a:pt x="6463" y="24157"/>
                  </a:cubicBezTo>
                  <a:cubicBezTo>
                    <a:pt x="6463" y="24157"/>
                    <a:pt x="6624" y="24203"/>
                    <a:pt x="6900" y="24203"/>
                  </a:cubicBezTo>
                  <a:cubicBezTo>
                    <a:pt x="7465" y="24203"/>
                    <a:pt x="8515" y="24012"/>
                    <a:pt x="9679" y="22853"/>
                  </a:cubicBezTo>
                  <a:cubicBezTo>
                    <a:pt x="11417" y="21123"/>
                    <a:pt x="11515" y="19614"/>
                    <a:pt x="11054" y="19180"/>
                  </a:cubicBezTo>
                  <a:cubicBezTo>
                    <a:pt x="10733" y="18876"/>
                    <a:pt x="10252" y="18064"/>
                    <a:pt x="10252" y="18064"/>
                  </a:cubicBezTo>
                  <a:cubicBezTo>
                    <a:pt x="10252" y="18064"/>
                    <a:pt x="13485" y="14463"/>
                    <a:pt x="20674" y="14364"/>
                  </a:cubicBezTo>
                  <a:cubicBezTo>
                    <a:pt x="20762" y="14362"/>
                    <a:pt x="20848" y="14362"/>
                    <a:pt x="20933" y="14362"/>
                  </a:cubicBezTo>
                  <a:cubicBezTo>
                    <a:pt x="25762" y="14362"/>
                    <a:pt x="25378" y="16231"/>
                    <a:pt x="25691" y="16231"/>
                  </a:cubicBezTo>
                  <a:cubicBezTo>
                    <a:pt x="25691" y="16231"/>
                    <a:pt x="25692" y="16231"/>
                    <a:pt x="25692" y="16231"/>
                  </a:cubicBezTo>
                  <a:cubicBezTo>
                    <a:pt x="25781" y="16228"/>
                    <a:pt x="28669" y="6037"/>
                    <a:pt x="19077" y="597"/>
                  </a:cubicBezTo>
                  <a:cubicBezTo>
                    <a:pt x="18480" y="258"/>
                    <a:pt x="17387" y="1"/>
                    <a:pt x="16003" y="1"/>
                  </a:cubicBezTo>
                  <a:close/>
                </a:path>
              </a:pathLst>
            </a:custGeom>
            <a:solidFill>
              <a:srgbClr val="00959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91" name="Google Shape;491;p25"/>
            <p:cNvSpPr/>
            <p:nvPr/>
          </p:nvSpPr>
          <p:spPr>
            <a:xfrm flipH="1">
              <a:off x="7699356" y="2945259"/>
              <a:ext cx="254633" cy="441000"/>
            </a:xfrm>
            <a:custGeom>
              <a:avLst/>
              <a:gdLst/>
              <a:ahLst/>
              <a:cxnLst/>
              <a:rect l="l" t="t" r="r" b="b"/>
              <a:pathLst>
                <a:path w="6397" h="11079" extrusionOk="0">
                  <a:moveTo>
                    <a:pt x="4485" y="1"/>
                  </a:moveTo>
                  <a:cubicBezTo>
                    <a:pt x="4485" y="1"/>
                    <a:pt x="0" y="7030"/>
                    <a:pt x="3389" y="11078"/>
                  </a:cubicBezTo>
                  <a:lnTo>
                    <a:pt x="6397" y="9074"/>
                  </a:lnTo>
                  <a:cubicBezTo>
                    <a:pt x="6397" y="9074"/>
                    <a:pt x="2396" y="6398"/>
                    <a:pt x="4485" y="1"/>
                  </a:cubicBezTo>
                  <a:close/>
                </a:path>
              </a:pathLst>
            </a:custGeom>
            <a:solidFill>
              <a:srgbClr val="80AF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92" name="Google Shape;492;p25"/>
            <p:cNvSpPr/>
            <p:nvPr/>
          </p:nvSpPr>
          <p:spPr>
            <a:xfrm flipH="1">
              <a:off x="7617755" y="2672987"/>
              <a:ext cx="300130" cy="197990"/>
            </a:xfrm>
            <a:custGeom>
              <a:avLst/>
              <a:gdLst/>
              <a:ahLst/>
              <a:cxnLst/>
              <a:rect l="l" t="t" r="r" b="b"/>
              <a:pathLst>
                <a:path w="7540" h="4974" extrusionOk="0">
                  <a:moveTo>
                    <a:pt x="2830" y="0"/>
                  </a:moveTo>
                  <a:cubicBezTo>
                    <a:pt x="2830" y="0"/>
                    <a:pt x="1" y="1925"/>
                    <a:pt x="1837" y="3738"/>
                  </a:cubicBezTo>
                  <a:cubicBezTo>
                    <a:pt x="2998" y="4884"/>
                    <a:pt x="4799" y="4974"/>
                    <a:pt x="5334" y="4974"/>
                  </a:cubicBezTo>
                  <a:cubicBezTo>
                    <a:pt x="5434" y="4974"/>
                    <a:pt x="5490" y="4971"/>
                    <a:pt x="5490" y="4971"/>
                  </a:cubicBezTo>
                  <a:cubicBezTo>
                    <a:pt x="5490" y="4971"/>
                    <a:pt x="7540" y="2181"/>
                    <a:pt x="6194" y="2181"/>
                  </a:cubicBezTo>
                  <a:cubicBezTo>
                    <a:pt x="6193" y="2181"/>
                    <a:pt x="6191" y="2181"/>
                    <a:pt x="6189" y="2181"/>
                  </a:cubicBezTo>
                  <a:cubicBezTo>
                    <a:pt x="5779" y="2183"/>
                    <a:pt x="5473" y="2191"/>
                    <a:pt x="5226" y="2191"/>
                  </a:cubicBezTo>
                  <a:cubicBezTo>
                    <a:pt x="4602" y="2191"/>
                    <a:pt x="4358" y="2138"/>
                    <a:pt x="3776" y="1796"/>
                  </a:cubicBezTo>
                  <a:cubicBezTo>
                    <a:pt x="2237" y="891"/>
                    <a:pt x="2830" y="0"/>
                    <a:pt x="2830" y="0"/>
                  </a:cubicBezTo>
                  <a:close/>
                </a:path>
              </a:pathLst>
            </a:custGeom>
            <a:solidFill>
              <a:srgbClr val="DCE0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93" name="Google Shape;493;p25"/>
            <p:cNvSpPr/>
            <p:nvPr/>
          </p:nvSpPr>
          <p:spPr>
            <a:xfrm flipH="1">
              <a:off x="7685860" y="2660607"/>
              <a:ext cx="175222" cy="110499"/>
            </a:xfrm>
            <a:custGeom>
              <a:avLst/>
              <a:gdLst/>
              <a:ahLst/>
              <a:cxnLst/>
              <a:rect l="l" t="t" r="r" b="b"/>
              <a:pathLst>
                <a:path w="4402" h="2776" extrusionOk="0">
                  <a:moveTo>
                    <a:pt x="1421" y="1"/>
                  </a:moveTo>
                  <a:lnTo>
                    <a:pt x="1421" y="1"/>
                  </a:lnTo>
                  <a:cubicBezTo>
                    <a:pt x="1421" y="1"/>
                    <a:pt x="1" y="1444"/>
                    <a:pt x="2042" y="2263"/>
                  </a:cubicBezTo>
                  <a:cubicBezTo>
                    <a:pt x="3061" y="2673"/>
                    <a:pt x="3651" y="2775"/>
                    <a:pt x="3986" y="2775"/>
                  </a:cubicBezTo>
                  <a:cubicBezTo>
                    <a:pt x="4321" y="2775"/>
                    <a:pt x="4401" y="2673"/>
                    <a:pt x="4401" y="2673"/>
                  </a:cubicBezTo>
                  <a:lnTo>
                    <a:pt x="1421" y="1"/>
                  </a:lnTo>
                  <a:close/>
                </a:path>
              </a:pathLst>
            </a:custGeom>
            <a:solidFill>
              <a:srgbClr val="FF9F1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94" name="Google Shape;494;p25"/>
            <p:cNvSpPr/>
            <p:nvPr/>
          </p:nvSpPr>
          <p:spPr>
            <a:xfrm flipH="1">
              <a:off x="7283938" y="3268124"/>
              <a:ext cx="68266" cy="151936"/>
            </a:xfrm>
            <a:custGeom>
              <a:avLst/>
              <a:gdLst/>
              <a:ahLst/>
              <a:cxnLst/>
              <a:rect l="l" t="t" r="r" b="b"/>
              <a:pathLst>
                <a:path w="1715" h="3817" extrusionOk="0">
                  <a:moveTo>
                    <a:pt x="1400" y="1"/>
                  </a:moveTo>
                  <a:cubicBezTo>
                    <a:pt x="1398" y="1"/>
                    <a:pt x="1396" y="1"/>
                    <a:pt x="1393" y="1"/>
                  </a:cubicBezTo>
                  <a:cubicBezTo>
                    <a:pt x="1332" y="7"/>
                    <a:pt x="1284" y="62"/>
                    <a:pt x="1291" y="120"/>
                  </a:cubicBezTo>
                  <a:cubicBezTo>
                    <a:pt x="1294" y="141"/>
                    <a:pt x="1485" y="2052"/>
                    <a:pt x="1294" y="2919"/>
                  </a:cubicBezTo>
                  <a:cubicBezTo>
                    <a:pt x="1161" y="3518"/>
                    <a:pt x="572" y="3593"/>
                    <a:pt x="289" y="3593"/>
                  </a:cubicBezTo>
                  <a:cubicBezTo>
                    <a:pt x="204" y="3593"/>
                    <a:pt x="147" y="3587"/>
                    <a:pt x="137" y="3585"/>
                  </a:cubicBezTo>
                  <a:cubicBezTo>
                    <a:pt x="133" y="3585"/>
                    <a:pt x="129" y="3584"/>
                    <a:pt x="125" y="3584"/>
                  </a:cubicBezTo>
                  <a:cubicBezTo>
                    <a:pt x="68" y="3584"/>
                    <a:pt x="17" y="3624"/>
                    <a:pt x="10" y="3681"/>
                  </a:cubicBezTo>
                  <a:cubicBezTo>
                    <a:pt x="1" y="3742"/>
                    <a:pt x="45" y="3800"/>
                    <a:pt x="106" y="3807"/>
                  </a:cubicBezTo>
                  <a:cubicBezTo>
                    <a:pt x="164" y="3814"/>
                    <a:pt x="226" y="3817"/>
                    <a:pt x="294" y="3817"/>
                  </a:cubicBezTo>
                  <a:cubicBezTo>
                    <a:pt x="731" y="3817"/>
                    <a:pt x="1366" y="3646"/>
                    <a:pt x="1516" y="2967"/>
                  </a:cubicBezTo>
                  <a:cubicBezTo>
                    <a:pt x="1715" y="2066"/>
                    <a:pt x="1526" y="179"/>
                    <a:pt x="1520" y="100"/>
                  </a:cubicBezTo>
                  <a:cubicBezTo>
                    <a:pt x="1513" y="41"/>
                    <a:pt x="1459" y="1"/>
                    <a:pt x="1400" y="1"/>
                  </a:cubicBezTo>
                  <a:close/>
                </a:path>
              </a:pathLst>
            </a:custGeom>
            <a:solidFill>
              <a:srgbClr val="08111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95" name="Google Shape;495;p25"/>
            <p:cNvSpPr/>
            <p:nvPr/>
          </p:nvSpPr>
          <p:spPr>
            <a:xfrm flipH="1">
              <a:off x="7319962" y="3265258"/>
              <a:ext cx="30849" cy="50075"/>
            </a:xfrm>
            <a:custGeom>
              <a:avLst/>
              <a:gdLst/>
              <a:ahLst/>
              <a:cxnLst/>
              <a:rect l="l" t="t" r="r" b="b"/>
              <a:pathLst>
                <a:path w="775" h="1258" extrusionOk="0">
                  <a:moveTo>
                    <a:pt x="389" y="1"/>
                  </a:moveTo>
                  <a:cubicBezTo>
                    <a:pt x="174" y="1"/>
                    <a:pt x="0" y="281"/>
                    <a:pt x="0" y="629"/>
                  </a:cubicBezTo>
                  <a:cubicBezTo>
                    <a:pt x="0" y="977"/>
                    <a:pt x="174" y="1257"/>
                    <a:pt x="389" y="1257"/>
                  </a:cubicBezTo>
                  <a:cubicBezTo>
                    <a:pt x="601" y="1257"/>
                    <a:pt x="774" y="977"/>
                    <a:pt x="774" y="629"/>
                  </a:cubicBezTo>
                  <a:cubicBezTo>
                    <a:pt x="774" y="281"/>
                    <a:pt x="601" y="1"/>
                    <a:pt x="389" y="1"/>
                  </a:cubicBezTo>
                  <a:close/>
                </a:path>
              </a:pathLst>
            </a:custGeom>
            <a:solidFill>
              <a:srgbClr val="08111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96" name="Google Shape;496;p25"/>
            <p:cNvSpPr/>
            <p:nvPr/>
          </p:nvSpPr>
          <p:spPr>
            <a:xfrm flipH="1">
              <a:off x="7356512" y="3298934"/>
              <a:ext cx="418152" cy="143139"/>
            </a:xfrm>
            <a:custGeom>
              <a:avLst/>
              <a:gdLst/>
              <a:ahLst/>
              <a:cxnLst/>
              <a:rect l="l" t="t" r="r" b="b"/>
              <a:pathLst>
                <a:path w="10505" h="3596" extrusionOk="0">
                  <a:moveTo>
                    <a:pt x="8827" y="0"/>
                  </a:moveTo>
                  <a:cubicBezTo>
                    <a:pt x="3844" y="0"/>
                    <a:pt x="92" y="3365"/>
                    <a:pt x="52" y="3402"/>
                  </a:cubicBezTo>
                  <a:cubicBezTo>
                    <a:pt x="4" y="3446"/>
                    <a:pt x="1" y="3514"/>
                    <a:pt x="45" y="3562"/>
                  </a:cubicBezTo>
                  <a:cubicBezTo>
                    <a:pt x="69" y="3583"/>
                    <a:pt x="100" y="3596"/>
                    <a:pt x="130" y="3596"/>
                  </a:cubicBezTo>
                  <a:cubicBezTo>
                    <a:pt x="157" y="3596"/>
                    <a:pt x="185" y="3586"/>
                    <a:pt x="206" y="3566"/>
                  </a:cubicBezTo>
                  <a:cubicBezTo>
                    <a:pt x="246" y="3528"/>
                    <a:pt x="3931" y="225"/>
                    <a:pt x="8825" y="225"/>
                  </a:cubicBezTo>
                  <a:cubicBezTo>
                    <a:pt x="9326" y="225"/>
                    <a:pt x="9840" y="260"/>
                    <a:pt x="10365" y="336"/>
                  </a:cubicBezTo>
                  <a:cubicBezTo>
                    <a:pt x="10371" y="337"/>
                    <a:pt x="10377" y="338"/>
                    <a:pt x="10383" y="338"/>
                  </a:cubicBezTo>
                  <a:cubicBezTo>
                    <a:pt x="10440" y="338"/>
                    <a:pt x="10485" y="296"/>
                    <a:pt x="10494" y="240"/>
                  </a:cubicBezTo>
                  <a:cubicBezTo>
                    <a:pt x="10505" y="179"/>
                    <a:pt x="10460" y="125"/>
                    <a:pt x="10398" y="114"/>
                  </a:cubicBezTo>
                  <a:cubicBezTo>
                    <a:pt x="9863" y="36"/>
                    <a:pt x="9338" y="0"/>
                    <a:pt x="8827" y="0"/>
                  </a:cubicBezTo>
                  <a:close/>
                </a:path>
              </a:pathLst>
            </a:custGeom>
            <a:solidFill>
              <a:srgbClr val="08111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97" name="Google Shape;497;p25"/>
            <p:cNvSpPr/>
            <p:nvPr/>
          </p:nvSpPr>
          <p:spPr>
            <a:xfrm flipH="1">
              <a:off x="7204605" y="3317324"/>
              <a:ext cx="67430" cy="43905"/>
            </a:xfrm>
            <a:custGeom>
              <a:avLst/>
              <a:gdLst/>
              <a:ahLst/>
              <a:cxnLst/>
              <a:rect l="l" t="t" r="r" b="b"/>
              <a:pathLst>
                <a:path w="1694" h="1103" extrusionOk="0">
                  <a:moveTo>
                    <a:pt x="131" y="1"/>
                  </a:moveTo>
                  <a:cubicBezTo>
                    <a:pt x="79" y="1"/>
                    <a:pt x="32" y="32"/>
                    <a:pt x="18" y="82"/>
                  </a:cubicBezTo>
                  <a:cubicBezTo>
                    <a:pt x="0" y="140"/>
                    <a:pt x="38" y="202"/>
                    <a:pt x="96" y="219"/>
                  </a:cubicBezTo>
                  <a:cubicBezTo>
                    <a:pt x="106" y="222"/>
                    <a:pt x="1089" y="488"/>
                    <a:pt x="1469" y="1055"/>
                  </a:cubicBezTo>
                  <a:cubicBezTo>
                    <a:pt x="1492" y="1086"/>
                    <a:pt x="1527" y="1103"/>
                    <a:pt x="1564" y="1103"/>
                  </a:cubicBezTo>
                  <a:cubicBezTo>
                    <a:pt x="1588" y="1103"/>
                    <a:pt x="1609" y="1100"/>
                    <a:pt x="1629" y="1086"/>
                  </a:cubicBezTo>
                  <a:cubicBezTo>
                    <a:pt x="1680" y="1052"/>
                    <a:pt x="1694" y="983"/>
                    <a:pt x="1659" y="933"/>
                  </a:cubicBezTo>
                  <a:cubicBezTo>
                    <a:pt x="1233" y="298"/>
                    <a:pt x="202" y="17"/>
                    <a:pt x="158" y="3"/>
                  </a:cubicBezTo>
                  <a:cubicBezTo>
                    <a:pt x="149" y="2"/>
                    <a:pt x="140" y="1"/>
                    <a:pt x="131" y="1"/>
                  </a:cubicBezTo>
                  <a:close/>
                </a:path>
              </a:pathLst>
            </a:custGeom>
            <a:solidFill>
              <a:srgbClr val="08111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98" name="Google Shape;498;p25"/>
            <p:cNvSpPr/>
            <p:nvPr/>
          </p:nvSpPr>
          <p:spPr>
            <a:xfrm flipH="1">
              <a:off x="7663049" y="3302636"/>
              <a:ext cx="57677" cy="86456"/>
            </a:xfrm>
            <a:custGeom>
              <a:avLst/>
              <a:gdLst/>
              <a:ahLst/>
              <a:cxnLst/>
              <a:rect l="l" t="t" r="r" b="b"/>
              <a:pathLst>
                <a:path w="1449" h="2172" extrusionOk="0">
                  <a:moveTo>
                    <a:pt x="704" y="1"/>
                  </a:moveTo>
                  <a:lnTo>
                    <a:pt x="1" y="486"/>
                  </a:lnTo>
                  <a:cubicBezTo>
                    <a:pt x="1" y="486"/>
                    <a:pt x="15" y="1404"/>
                    <a:pt x="864" y="2172"/>
                  </a:cubicBezTo>
                  <a:lnTo>
                    <a:pt x="1449" y="1735"/>
                  </a:lnTo>
                  <a:cubicBezTo>
                    <a:pt x="1449" y="1735"/>
                    <a:pt x="745" y="963"/>
                    <a:pt x="704" y="1"/>
                  </a:cubicBezTo>
                  <a:close/>
                </a:path>
              </a:pathLst>
            </a:custGeom>
            <a:solidFill>
              <a:srgbClr val="08111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99" name="Google Shape;499;p25"/>
            <p:cNvSpPr/>
            <p:nvPr/>
          </p:nvSpPr>
          <p:spPr>
            <a:xfrm flipH="1">
              <a:off x="7658431" y="3298178"/>
              <a:ext cx="66793" cy="95293"/>
            </a:xfrm>
            <a:custGeom>
              <a:avLst/>
              <a:gdLst/>
              <a:ahLst/>
              <a:cxnLst/>
              <a:rect l="l" t="t" r="r" b="b"/>
              <a:pathLst>
                <a:path w="1678" h="2394" extrusionOk="0">
                  <a:moveTo>
                    <a:pt x="718" y="317"/>
                  </a:moveTo>
                  <a:cubicBezTo>
                    <a:pt x="814" y="1031"/>
                    <a:pt x="1223" y="1611"/>
                    <a:pt x="1398" y="1830"/>
                  </a:cubicBezTo>
                  <a:lnTo>
                    <a:pt x="984" y="2137"/>
                  </a:lnTo>
                  <a:cubicBezTo>
                    <a:pt x="366" y="1533"/>
                    <a:pt x="254" y="850"/>
                    <a:pt x="234" y="652"/>
                  </a:cubicBezTo>
                  <a:lnTo>
                    <a:pt x="718" y="317"/>
                  </a:lnTo>
                  <a:close/>
                  <a:moveTo>
                    <a:pt x="814" y="0"/>
                  </a:moveTo>
                  <a:cubicBezTo>
                    <a:pt x="791" y="0"/>
                    <a:pt x="768" y="7"/>
                    <a:pt x="749" y="21"/>
                  </a:cubicBezTo>
                  <a:lnTo>
                    <a:pt x="49" y="505"/>
                  </a:lnTo>
                  <a:cubicBezTo>
                    <a:pt x="18" y="525"/>
                    <a:pt x="1" y="560"/>
                    <a:pt x="1" y="598"/>
                  </a:cubicBezTo>
                  <a:cubicBezTo>
                    <a:pt x="1" y="639"/>
                    <a:pt x="25" y="1574"/>
                    <a:pt x="899" y="2366"/>
                  </a:cubicBezTo>
                  <a:cubicBezTo>
                    <a:pt x="919" y="2383"/>
                    <a:pt x="947" y="2393"/>
                    <a:pt x="977" y="2393"/>
                  </a:cubicBezTo>
                  <a:cubicBezTo>
                    <a:pt x="1001" y="2393"/>
                    <a:pt x="1025" y="2386"/>
                    <a:pt x="1045" y="2373"/>
                  </a:cubicBezTo>
                  <a:lnTo>
                    <a:pt x="1630" y="1935"/>
                  </a:lnTo>
                  <a:cubicBezTo>
                    <a:pt x="1657" y="1918"/>
                    <a:pt x="1674" y="1888"/>
                    <a:pt x="1674" y="1857"/>
                  </a:cubicBezTo>
                  <a:cubicBezTo>
                    <a:pt x="1677" y="1826"/>
                    <a:pt x="1667" y="1795"/>
                    <a:pt x="1647" y="1772"/>
                  </a:cubicBezTo>
                  <a:cubicBezTo>
                    <a:pt x="1639" y="1765"/>
                    <a:pt x="971" y="1017"/>
                    <a:pt x="930" y="109"/>
                  </a:cubicBezTo>
                  <a:cubicBezTo>
                    <a:pt x="930" y="68"/>
                    <a:pt x="902" y="31"/>
                    <a:pt x="865" y="13"/>
                  </a:cubicBezTo>
                  <a:cubicBezTo>
                    <a:pt x="849" y="4"/>
                    <a:pt x="831" y="0"/>
                    <a:pt x="814" y="0"/>
                  </a:cubicBezTo>
                  <a:close/>
                </a:path>
              </a:pathLst>
            </a:custGeom>
            <a:solidFill>
              <a:srgbClr val="08111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00" name="Google Shape;500;p25"/>
            <p:cNvSpPr/>
            <p:nvPr/>
          </p:nvSpPr>
          <p:spPr>
            <a:xfrm flipH="1">
              <a:off x="7460318" y="3240977"/>
              <a:ext cx="49119" cy="80884"/>
            </a:xfrm>
            <a:custGeom>
              <a:avLst/>
              <a:gdLst/>
              <a:ahLst/>
              <a:cxnLst/>
              <a:rect l="l" t="t" r="r" b="b"/>
              <a:pathLst>
                <a:path w="1234" h="2032" extrusionOk="0">
                  <a:moveTo>
                    <a:pt x="1233" y="0"/>
                  </a:moveTo>
                  <a:lnTo>
                    <a:pt x="390" y="147"/>
                  </a:lnTo>
                  <a:cubicBezTo>
                    <a:pt x="390" y="147"/>
                    <a:pt x="1" y="983"/>
                    <a:pt x="434" y="2031"/>
                  </a:cubicBezTo>
                  <a:lnTo>
                    <a:pt x="1154" y="1877"/>
                  </a:lnTo>
                  <a:cubicBezTo>
                    <a:pt x="1154" y="1877"/>
                    <a:pt x="855" y="888"/>
                    <a:pt x="1233" y="0"/>
                  </a:cubicBezTo>
                  <a:close/>
                </a:path>
              </a:pathLst>
            </a:custGeom>
            <a:solidFill>
              <a:srgbClr val="08111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01" name="Google Shape;501;p25"/>
            <p:cNvSpPr/>
            <p:nvPr/>
          </p:nvSpPr>
          <p:spPr>
            <a:xfrm flipH="1">
              <a:off x="7455422" y="3236519"/>
              <a:ext cx="58752" cy="89681"/>
            </a:xfrm>
            <a:custGeom>
              <a:avLst/>
              <a:gdLst/>
              <a:ahLst/>
              <a:cxnLst/>
              <a:rect l="l" t="t" r="r" b="b"/>
              <a:pathLst>
                <a:path w="1476" h="2253" extrusionOk="0">
                  <a:moveTo>
                    <a:pt x="1178" y="256"/>
                  </a:moveTo>
                  <a:lnTo>
                    <a:pt x="1178" y="256"/>
                  </a:lnTo>
                  <a:cubicBezTo>
                    <a:pt x="953" y="941"/>
                    <a:pt x="1073" y="1634"/>
                    <a:pt x="1134" y="1907"/>
                  </a:cubicBezTo>
                  <a:lnTo>
                    <a:pt x="625" y="2013"/>
                  </a:lnTo>
                  <a:cubicBezTo>
                    <a:pt x="325" y="1211"/>
                    <a:pt x="523" y="546"/>
                    <a:pt x="591" y="358"/>
                  </a:cubicBezTo>
                  <a:lnTo>
                    <a:pt x="1178" y="256"/>
                  </a:lnTo>
                  <a:close/>
                  <a:moveTo>
                    <a:pt x="1352" y="1"/>
                  </a:moveTo>
                  <a:cubicBezTo>
                    <a:pt x="1345" y="1"/>
                    <a:pt x="1338" y="1"/>
                    <a:pt x="1332" y="3"/>
                  </a:cubicBezTo>
                  <a:lnTo>
                    <a:pt x="489" y="149"/>
                  </a:lnTo>
                  <a:cubicBezTo>
                    <a:pt x="451" y="157"/>
                    <a:pt x="421" y="177"/>
                    <a:pt x="403" y="211"/>
                  </a:cubicBezTo>
                  <a:cubicBezTo>
                    <a:pt x="386" y="248"/>
                    <a:pt x="0" y="1105"/>
                    <a:pt x="448" y="2184"/>
                  </a:cubicBezTo>
                  <a:cubicBezTo>
                    <a:pt x="465" y="2225"/>
                    <a:pt x="509" y="2252"/>
                    <a:pt x="553" y="2252"/>
                  </a:cubicBezTo>
                  <a:lnTo>
                    <a:pt x="577" y="2252"/>
                  </a:lnTo>
                  <a:lnTo>
                    <a:pt x="1298" y="2099"/>
                  </a:lnTo>
                  <a:cubicBezTo>
                    <a:pt x="1328" y="2095"/>
                    <a:pt x="1355" y="2074"/>
                    <a:pt x="1373" y="2047"/>
                  </a:cubicBezTo>
                  <a:cubicBezTo>
                    <a:pt x="1387" y="2020"/>
                    <a:pt x="1393" y="1989"/>
                    <a:pt x="1383" y="1959"/>
                  </a:cubicBezTo>
                  <a:cubicBezTo>
                    <a:pt x="1380" y="1948"/>
                    <a:pt x="1100" y="996"/>
                    <a:pt x="1458" y="153"/>
                  </a:cubicBezTo>
                  <a:cubicBezTo>
                    <a:pt x="1475" y="116"/>
                    <a:pt x="1468" y="75"/>
                    <a:pt x="1441" y="40"/>
                  </a:cubicBezTo>
                  <a:cubicBezTo>
                    <a:pt x="1421" y="15"/>
                    <a:pt x="1386" y="1"/>
                    <a:pt x="1352" y="1"/>
                  </a:cubicBezTo>
                  <a:close/>
                </a:path>
              </a:pathLst>
            </a:custGeom>
            <a:solidFill>
              <a:srgbClr val="08111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02" name="Google Shape;502;p25"/>
            <p:cNvSpPr/>
            <p:nvPr/>
          </p:nvSpPr>
          <p:spPr>
            <a:xfrm flipH="1">
              <a:off x="7960238" y="3657028"/>
              <a:ext cx="9673" cy="26669"/>
            </a:xfrm>
            <a:custGeom>
              <a:avLst/>
              <a:gdLst/>
              <a:ahLst/>
              <a:cxnLst/>
              <a:rect l="l" t="t" r="r" b="b"/>
              <a:pathLst>
                <a:path w="243" h="670" extrusionOk="0">
                  <a:moveTo>
                    <a:pt x="123" y="0"/>
                  </a:moveTo>
                  <a:cubicBezTo>
                    <a:pt x="120" y="0"/>
                    <a:pt x="116" y="0"/>
                    <a:pt x="113" y="1"/>
                  </a:cubicBezTo>
                  <a:cubicBezTo>
                    <a:pt x="48" y="4"/>
                    <a:pt x="0" y="51"/>
                    <a:pt x="0" y="117"/>
                  </a:cubicBezTo>
                  <a:cubicBezTo>
                    <a:pt x="0" y="117"/>
                    <a:pt x="3" y="270"/>
                    <a:pt x="14" y="563"/>
                  </a:cubicBezTo>
                  <a:cubicBezTo>
                    <a:pt x="14" y="622"/>
                    <a:pt x="65" y="670"/>
                    <a:pt x="126" y="670"/>
                  </a:cubicBezTo>
                  <a:lnTo>
                    <a:pt x="130" y="670"/>
                  </a:lnTo>
                  <a:cubicBezTo>
                    <a:pt x="195" y="670"/>
                    <a:pt x="243" y="615"/>
                    <a:pt x="243" y="554"/>
                  </a:cubicBezTo>
                  <a:cubicBezTo>
                    <a:pt x="233" y="267"/>
                    <a:pt x="229" y="113"/>
                    <a:pt x="229" y="113"/>
                  </a:cubicBezTo>
                  <a:cubicBezTo>
                    <a:pt x="229" y="55"/>
                    <a:pt x="180" y="0"/>
                    <a:pt x="123" y="0"/>
                  </a:cubicBezTo>
                  <a:close/>
                </a:path>
              </a:pathLst>
            </a:custGeom>
            <a:solidFill>
              <a:srgbClr val="08111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03" name="Google Shape;503;p25"/>
            <p:cNvSpPr/>
            <p:nvPr/>
          </p:nvSpPr>
          <p:spPr>
            <a:xfrm flipH="1">
              <a:off x="7790788" y="3710248"/>
              <a:ext cx="177212" cy="807206"/>
            </a:xfrm>
            <a:custGeom>
              <a:avLst/>
              <a:gdLst/>
              <a:ahLst/>
              <a:cxnLst/>
              <a:rect l="l" t="t" r="r" b="b"/>
              <a:pathLst>
                <a:path w="4452" h="20279" extrusionOk="0">
                  <a:moveTo>
                    <a:pt x="123" y="1"/>
                  </a:moveTo>
                  <a:cubicBezTo>
                    <a:pt x="120" y="1"/>
                    <a:pt x="116" y="1"/>
                    <a:pt x="113" y="1"/>
                  </a:cubicBezTo>
                  <a:cubicBezTo>
                    <a:pt x="51" y="5"/>
                    <a:pt x="0" y="56"/>
                    <a:pt x="4" y="118"/>
                  </a:cubicBezTo>
                  <a:cubicBezTo>
                    <a:pt x="21" y="384"/>
                    <a:pt x="37" y="685"/>
                    <a:pt x="58" y="1016"/>
                  </a:cubicBezTo>
                  <a:cubicBezTo>
                    <a:pt x="62" y="1074"/>
                    <a:pt x="113" y="1118"/>
                    <a:pt x="174" y="1118"/>
                  </a:cubicBezTo>
                  <a:lnTo>
                    <a:pt x="181" y="1118"/>
                  </a:lnTo>
                  <a:cubicBezTo>
                    <a:pt x="242" y="1115"/>
                    <a:pt x="290" y="1060"/>
                    <a:pt x="287" y="998"/>
                  </a:cubicBezTo>
                  <a:cubicBezTo>
                    <a:pt x="267" y="671"/>
                    <a:pt x="246" y="370"/>
                    <a:pt x="232" y="107"/>
                  </a:cubicBezTo>
                  <a:cubicBezTo>
                    <a:pt x="229" y="49"/>
                    <a:pt x="180" y="1"/>
                    <a:pt x="123" y="1"/>
                  </a:cubicBezTo>
                  <a:close/>
                  <a:moveTo>
                    <a:pt x="241" y="1786"/>
                  </a:moveTo>
                  <a:cubicBezTo>
                    <a:pt x="237" y="1786"/>
                    <a:pt x="233" y="1786"/>
                    <a:pt x="229" y="1787"/>
                  </a:cubicBezTo>
                  <a:cubicBezTo>
                    <a:pt x="168" y="1794"/>
                    <a:pt x="119" y="1845"/>
                    <a:pt x="123" y="1906"/>
                  </a:cubicBezTo>
                  <a:cubicBezTo>
                    <a:pt x="147" y="2190"/>
                    <a:pt x="174" y="2487"/>
                    <a:pt x="201" y="2801"/>
                  </a:cubicBezTo>
                  <a:cubicBezTo>
                    <a:pt x="209" y="2859"/>
                    <a:pt x="256" y="2903"/>
                    <a:pt x="314" y="2903"/>
                  </a:cubicBezTo>
                  <a:cubicBezTo>
                    <a:pt x="317" y="2903"/>
                    <a:pt x="321" y="2900"/>
                    <a:pt x="324" y="2900"/>
                  </a:cubicBezTo>
                  <a:cubicBezTo>
                    <a:pt x="390" y="2897"/>
                    <a:pt x="434" y="2842"/>
                    <a:pt x="431" y="2780"/>
                  </a:cubicBezTo>
                  <a:cubicBezTo>
                    <a:pt x="399" y="2470"/>
                    <a:pt x="376" y="2172"/>
                    <a:pt x="352" y="1889"/>
                  </a:cubicBezTo>
                  <a:cubicBezTo>
                    <a:pt x="349" y="1831"/>
                    <a:pt x="300" y="1786"/>
                    <a:pt x="241" y="1786"/>
                  </a:cubicBezTo>
                  <a:close/>
                  <a:moveTo>
                    <a:pt x="402" y="3568"/>
                  </a:moveTo>
                  <a:cubicBezTo>
                    <a:pt x="398" y="3568"/>
                    <a:pt x="394" y="3568"/>
                    <a:pt x="390" y="3568"/>
                  </a:cubicBezTo>
                  <a:cubicBezTo>
                    <a:pt x="328" y="3576"/>
                    <a:pt x="283" y="3630"/>
                    <a:pt x="290" y="3691"/>
                  </a:cubicBezTo>
                  <a:cubicBezTo>
                    <a:pt x="317" y="3978"/>
                    <a:pt x="352" y="4276"/>
                    <a:pt x="385" y="4583"/>
                  </a:cubicBezTo>
                  <a:cubicBezTo>
                    <a:pt x="393" y="4638"/>
                    <a:pt x="444" y="4682"/>
                    <a:pt x="499" y="4682"/>
                  </a:cubicBezTo>
                  <a:lnTo>
                    <a:pt x="512" y="4682"/>
                  </a:lnTo>
                  <a:cubicBezTo>
                    <a:pt x="577" y="4674"/>
                    <a:pt x="621" y="4617"/>
                    <a:pt x="615" y="4556"/>
                  </a:cubicBezTo>
                  <a:cubicBezTo>
                    <a:pt x="577" y="4252"/>
                    <a:pt x="546" y="3954"/>
                    <a:pt x="516" y="3668"/>
                  </a:cubicBezTo>
                  <a:cubicBezTo>
                    <a:pt x="509" y="3610"/>
                    <a:pt x="461" y="3568"/>
                    <a:pt x="402" y="3568"/>
                  </a:cubicBezTo>
                  <a:close/>
                  <a:moveTo>
                    <a:pt x="612" y="5346"/>
                  </a:moveTo>
                  <a:cubicBezTo>
                    <a:pt x="606" y="5346"/>
                    <a:pt x="600" y="5346"/>
                    <a:pt x="594" y="5347"/>
                  </a:cubicBezTo>
                  <a:cubicBezTo>
                    <a:pt x="533" y="5354"/>
                    <a:pt x="488" y="5409"/>
                    <a:pt x="495" y="5470"/>
                  </a:cubicBezTo>
                  <a:cubicBezTo>
                    <a:pt x="533" y="5760"/>
                    <a:pt x="570" y="6057"/>
                    <a:pt x="615" y="6358"/>
                  </a:cubicBezTo>
                  <a:cubicBezTo>
                    <a:pt x="621" y="6415"/>
                    <a:pt x="669" y="6456"/>
                    <a:pt x="727" y="6456"/>
                  </a:cubicBezTo>
                  <a:cubicBezTo>
                    <a:pt x="730" y="6456"/>
                    <a:pt x="738" y="6453"/>
                    <a:pt x="741" y="6453"/>
                  </a:cubicBezTo>
                  <a:cubicBezTo>
                    <a:pt x="806" y="6447"/>
                    <a:pt x="847" y="6388"/>
                    <a:pt x="840" y="6327"/>
                  </a:cubicBezTo>
                  <a:cubicBezTo>
                    <a:pt x="799" y="6026"/>
                    <a:pt x="758" y="5733"/>
                    <a:pt x="721" y="5443"/>
                  </a:cubicBezTo>
                  <a:cubicBezTo>
                    <a:pt x="714" y="5387"/>
                    <a:pt x="666" y="5346"/>
                    <a:pt x="612" y="5346"/>
                  </a:cubicBezTo>
                  <a:close/>
                  <a:moveTo>
                    <a:pt x="859" y="7118"/>
                  </a:moveTo>
                  <a:cubicBezTo>
                    <a:pt x="853" y="7118"/>
                    <a:pt x="846" y="7118"/>
                    <a:pt x="840" y="7119"/>
                  </a:cubicBezTo>
                  <a:cubicBezTo>
                    <a:pt x="775" y="7129"/>
                    <a:pt x="734" y="7184"/>
                    <a:pt x="741" y="7245"/>
                  </a:cubicBezTo>
                  <a:cubicBezTo>
                    <a:pt x="785" y="7535"/>
                    <a:pt x="833" y="7833"/>
                    <a:pt x="881" y="8129"/>
                  </a:cubicBezTo>
                  <a:cubicBezTo>
                    <a:pt x="891" y="8184"/>
                    <a:pt x="939" y="8225"/>
                    <a:pt x="993" y="8225"/>
                  </a:cubicBezTo>
                  <a:lnTo>
                    <a:pt x="1014" y="8225"/>
                  </a:lnTo>
                  <a:cubicBezTo>
                    <a:pt x="1075" y="8215"/>
                    <a:pt x="1116" y="8156"/>
                    <a:pt x="1106" y="8095"/>
                  </a:cubicBezTo>
                  <a:cubicBezTo>
                    <a:pt x="1058" y="7798"/>
                    <a:pt x="1011" y="7501"/>
                    <a:pt x="970" y="7211"/>
                  </a:cubicBezTo>
                  <a:cubicBezTo>
                    <a:pt x="960" y="7159"/>
                    <a:pt x="913" y="7118"/>
                    <a:pt x="859" y="7118"/>
                  </a:cubicBezTo>
                  <a:close/>
                  <a:moveTo>
                    <a:pt x="1146" y="8882"/>
                  </a:moveTo>
                  <a:cubicBezTo>
                    <a:pt x="1140" y="8882"/>
                    <a:pt x="1133" y="8883"/>
                    <a:pt x="1127" y="8884"/>
                  </a:cubicBezTo>
                  <a:cubicBezTo>
                    <a:pt x="1065" y="8894"/>
                    <a:pt x="1020" y="8952"/>
                    <a:pt x="1034" y="9013"/>
                  </a:cubicBezTo>
                  <a:cubicBezTo>
                    <a:pt x="1086" y="9303"/>
                    <a:pt x="1140" y="9597"/>
                    <a:pt x="1195" y="9894"/>
                  </a:cubicBezTo>
                  <a:cubicBezTo>
                    <a:pt x="1205" y="9949"/>
                    <a:pt x="1253" y="9987"/>
                    <a:pt x="1307" y="9987"/>
                  </a:cubicBezTo>
                  <a:cubicBezTo>
                    <a:pt x="1315" y="9987"/>
                    <a:pt x="1321" y="9987"/>
                    <a:pt x="1328" y="9983"/>
                  </a:cubicBezTo>
                  <a:cubicBezTo>
                    <a:pt x="1389" y="9973"/>
                    <a:pt x="1430" y="9915"/>
                    <a:pt x="1420" y="9853"/>
                  </a:cubicBezTo>
                  <a:cubicBezTo>
                    <a:pt x="1362" y="9560"/>
                    <a:pt x="1311" y="9266"/>
                    <a:pt x="1260" y="8976"/>
                  </a:cubicBezTo>
                  <a:cubicBezTo>
                    <a:pt x="1247" y="8921"/>
                    <a:pt x="1200" y="8882"/>
                    <a:pt x="1146" y="8882"/>
                  </a:cubicBezTo>
                  <a:close/>
                  <a:moveTo>
                    <a:pt x="1480" y="10640"/>
                  </a:moveTo>
                  <a:cubicBezTo>
                    <a:pt x="1473" y="10640"/>
                    <a:pt x="1465" y="10641"/>
                    <a:pt x="1458" y="10642"/>
                  </a:cubicBezTo>
                  <a:cubicBezTo>
                    <a:pt x="1396" y="10655"/>
                    <a:pt x="1356" y="10713"/>
                    <a:pt x="1369" y="10775"/>
                  </a:cubicBezTo>
                  <a:cubicBezTo>
                    <a:pt x="1427" y="11065"/>
                    <a:pt x="1492" y="11356"/>
                    <a:pt x="1557" y="11652"/>
                  </a:cubicBezTo>
                  <a:cubicBezTo>
                    <a:pt x="1567" y="11704"/>
                    <a:pt x="1614" y="11737"/>
                    <a:pt x="1666" y="11737"/>
                  </a:cubicBezTo>
                  <a:lnTo>
                    <a:pt x="1690" y="11737"/>
                  </a:lnTo>
                  <a:cubicBezTo>
                    <a:pt x="1751" y="11724"/>
                    <a:pt x="1792" y="11666"/>
                    <a:pt x="1778" y="11605"/>
                  </a:cubicBezTo>
                  <a:cubicBezTo>
                    <a:pt x="1714" y="11311"/>
                    <a:pt x="1652" y="11021"/>
                    <a:pt x="1594" y="10731"/>
                  </a:cubicBezTo>
                  <a:cubicBezTo>
                    <a:pt x="1582" y="10676"/>
                    <a:pt x="1535" y="10640"/>
                    <a:pt x="1480" y="10640"/>
                  </a:cubicBezTo>
                  <a:close/>
                  <a:moveTo>
                    <a:pt x="1865" y="12390"/>
                  </a:moveTo>
                  <a:cubicBezTo>
                    <a:pt x="1856" y="12390"/>
                    <a:pt x="1848" y="12391"/>
                    <a:pt x="1840" y="12393"/>
                  </a:cubicBezTo>
                  <a:cubicBezTo>
                    <a:pt x="1778" y="12407"/>
                    <a:pt x="1741" y="12465"/>
                    <a:pt x="1754" y="12526"/>
                  </a:cubicBezTo>
                  <a:cubicBezTo>
                    <a:pt x="1823" y="12816"/>
                    <a:pt x="1891" y="13106"/>
                    <a:pt x="1967" y="13396"/>
                  </a:cubicBezTo>
                  <a:cubicBezTo>
                    <a:pt x="1980" y="13448"/>
                    <a:pt x="2024" y="13482"/>
                    <a:pt x="2076" y="13482"/>
                  </a:cubicBezTo>
                  <a:cubicBezTo>
                    <a:pt x="2085" y="13482"/>
                    <a:pt x="2096" y="13482"/>
                    <a:pt x="2103" y="13478"/>
                  </a:cubicBezTo>
                  <a:cubicBezTo>
                    <a:pt x="2164" y="13465"/>
                    <a:pt x="2202" y="13404"/>
                    <a:pt x="2188" y="13346"/>
                  </a:cubicBezTo>
                  <a:cubicBezTo>
                    <a:pt x="2117" y="13052"/>
                    <a:pt x="2045" y="12765"/>
                    <a:pt x="1977" y="12475"/>
                  </a:cubicBezTo>
                  <a:cubicBezTo>
                    <a:pt x="1964" y="12425"/>
                    <a:pt x="1917" y="12390"/>
                    <a:pt x="1865" y="12390"/>
                  </a:cubicBezTo>
                  <a:close/>
                  <a:moveTo>
                    <a:pt x="2306" y="14126"/>
                  </a:moveTo>
                  <a:cubicBezTo>
                    <a:pt x="2295" y="14126"/>
                    <a:pt x="2285" y="14127"/>
                    <a:pt x="2274" y="14130"/>
                  </a:cubicBezTo>
                  <a:cubicBezTo>
                    <a:pt x="2212" y="14144"/>
                    <a:pt x="2175" y="14206"/>
                    <a:pt x="2192" y="14264"/>
                  </a:cubicBezTo>
                  <a:cubicBezTo>
                    <a:pt x="2270" y="14554"/>
                    <a:pt x="2348" y="14841"/>
                    <a:pt x="2430" y="15131"/>
                  </a:cubicBezTo>
                  <a:cubicBezTo>
                    <a:pt x="2444" y="15178"/>
                    <a:pt x="2492" y="15213"/>
                    <a:pt x="2543" y="15213"/>
                  </a:cubicBezTo>
                  <a:cubicBezTo>
                    <a:pt x="2553" y="15213"/>
                    <a:pt x="2564" y="15209"/>
                    <a:pt x="2574" y="15206"/>
                  </a:cubicBezTo>
                  <a:cubicBezTo>
                    <a:pt x="2632" y="15189"/>
                    <a:pt x="2670" y="15128"/>
                    <a:pt x="2652" y="15069"/>
                  </a:cubicBezTo>
                  <a:cubicBezTo>
                    <a:pt x="2570" y="14783"/>
                    <a:pt x="2489" y="14496"/>
                    <a:pt x="2413" y="14209"/>
                  </a:cubicBezTo>
                  <a:cubicBezTo>
                    <a:pt x="2400" y="14158"/>
                    <a:pt x="2355" y="14126"/>
                    <a:pt x="2306" y="14126"/>
                  </a:cubicBezTo>
                  <a:close/>
                  <a:moveTo>
                    <a:pt x="2795" y="15846"/>
                  </a:moveTo>
                  <a:cubicBezTo>
                    <a:pt x="2784" y="15846"/>
                    <a:pt x="2773" y="15848"/>
                    <a:pt x="2761" y="15851"/>
                  </a:cubicBezTo>
                  <a:cubicBezTo>
                    <a:pt x="2704" y="15868"/>
                    <a:pt x="2670" y="15930"/>
                    <a:pt x="2687" y="15988"/>
                  </a:cubicBezTo>
                  <a:cubicBezTo>
                    <a:pt x="2775" y="16275"/>
                    <a:pt x="2864" y="16561"/>
                    <a:pt x="2956" y="16845"/>
                  </a:cubicBezTo>
                  <a:cubicBezTo>
                    <a:pt x="2974" y="16892"/>
                    <a:pt x="3018" y="16923"/>
                    <a:pt x="3065" y="16923"/>
                  </a:cubicBezTo>
                  <a:cubicBezTo>
                    <a:pt x="3076" y="16923"/>
                    <a:pt x="3089" y="16919"/>
                    <a:pt x="3100" y="16916"/>
                  </a:cubicBezTo>
                  <a:cubicBezTo>
                    <a:pt x="3161" y="16899"/>
                    <a:pt x="3196" y="16834"/>
                    <a:pt x="3175" y="16776"/>
                  </a:cubicBezTo>
                  <a:cubicBezTo>
                    <a:pt x="3083" y="16492"/>
                    <a:pt x="2994" y="16210"/>
                    <a:pt x="2905" y="15926"/>
                  </a:cubicBezTo>
                  <a:cubicBezTo>
                    <a:pt x="2891" y="15876"/>
                    <a:pt x="2845" y="15846"/>
                    <a:pt x="2795" y="15846"/>
                  </a:cubicBezTo>
                  <a:close/>
                  <a:moveTo>
                    <a:pt x="3353" y="17548"/>
                  </a:moveTo>
                  <a:cubicBezTo>
                    <a:pt x="3340" y="17548"/>
                    <a:pt x="3327" y="17550"/>
                    <a:pt x="3314" y="17554"/>
                  </a:cubicBezTo>
                  <a:cubicBezTo>
                    <a:pt x="3257" y="17571"/>
                    <a:pt x="3223" y="17636"/>
                    <a:pt x="3243" y="17694"/>
                  </a:cubicBezTo>
                  <a:cubicBezTo>
                    <a:pt x="3342" y="17978"/>
                    <a:pt x="3445" y="18258"/>
                    <a:pt x="3550" y="18541"/>
                  </a:cubicBezTo>
                  <a:cubicBezTo>
                    <a:pt x="3568" y="18586"/>
                    <a:pt x="3612" y="18613"/>
                    <a:pt x="3656" y="18613"/>
                  </a:cubicBezTo>
                  <a:cubicBezTo>
                    <a:pt x="3670" y="18613"/>
                    <a:pt x="3683" y="18613"/>
                    <a:pt x="3697" y="18606"/>
                  </a:cubicBezTo>
                  <a:cubicBezTo>
                    <a:pt x="3755" y="18586"/>
                    <a:pt x="3785" y="18520"/>
                    <a:pt x="3765" y="18463"/>
                  </a:cubicBezTo>
                  <a:cubicBezTo>
                    <a:pt x="3659" y="18186"/>
                    <a:pt x="3560" y="17902"/>
                    <a:pt x="3462" y="17623"/>
                  </a:cubicBezTo>
                  <a:cubicBezTo>
                    <a:pt x="3446" y="17577"/>
                    <a:pt x="3401" y="17548"/>
                    <a:pt x="3353" y="17548"/>
                  </a:cubicBezTo>
                  <a:close/>
                  <a:moveTo>
                    <a:pt x="3979" y="19227"/>
                  </a:moveTo>
                  <a:cubicBezTo>
                    <a:pt x="3966" y="19227"/>
                    <a:pt x="3952" y="19229"/>
                    <a:pt x="3939" y="19234"/>
                  </a:cubicBezTo>
                  <a:cubicBezTo>
                    <a:pt x="3881" y="19257"/>
                    <a:pt x="3851" y="19323"/>
                    <a:pt x="3875" y="19380"/>
                  </a:cubicBezTo>
                  <a:cubicBezTo>
                    <a:pt x="3984" y="19657"/>
                    <a:pt x="4100" y="19937"/>
                    <a:pt x="4216" y="20210"/>
                  </a:cubicBezTo>
                  <a:cubicBezTo>
                    <a:pt x="4236" y="20255"/>
                    <a:pt x="4277" y="20278"/>
                    <a:pt x="4322" y="20278"/>
                  </a:cubicBezTo>
                  <a:cubicBezTo>
                    <a:pt x="4338" y="20278"/>
                    <a:pt x="4352" y="20278"/>
                    <a:pt x="4366" y="20272"/>
                  </a:cubicBezTo>
                  <a:cubicBezTo>
                    <a:pt x="4424" y="20248"/>
                    <a:pt x="4452" y="20183"/>
                    <a:pt x="4428" y="20125"/>
                  </a:cubicBezTo>
                  <a:cubicBezTo>
                    <a:pt x="4311" y="19851"/>
                    <a:pt x="4199" y="19575"/>
                    <a:pt x="4086" y="19298"/>
                  </a:cubicBezTo>
                  <a:cubicBezTo>
                    <a:pt x="4068" y="19254"/>
                    <a:pt x="4024" y="19227"/>
                    <a:pt x="3979" y="19227"/>
                  </a:cubicBezTo>
                  <a:close/>
                </a:path>
              </a:pathLst>
            </a:custGeom>
            <a:solidFill>
              <a:srgbClr val="08111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04" name="Google Shape;504;p25"/>
            <p:cNvSpPr/>
            <p:nvPr/>
          </p:nvSpPr>
          <p:spPr>
            <a:xfrm flipH="1">
              <a:off x="7768892" y="4540917"/>
              <a:ext cx="17992" cy="25077"/>
            </a:xfrm>
            <a:custGeom>
              <a:avLst/>
              <a:gdLst/>
              <a:ahLst/>
              <a:cxnLst/>
              <a:rect l="l" t="t" r="r" b="b"/>
              <a:pathLst>
                <a:path w="452" h="630" extrusionOk="0">
                  <a:moveTo>
                    <a:pt x="134" y="1"/>
                  </a:moveTo>
                  <a:cubicBezTo>
                    <a:pt x="118" y="1"/>
                    <a:pt x="102" y="4"/>
                    <a:pt x="86" y="12"/>
                  </a:cubicBezTo>
                  <a:cubicBezTo>
                    <a:pt x="28" y="35"/>
                    <a:pt x="1" y="103"/>
                    <a:pt x="28" y="158"/>
                  </a:cubicBezTo>
                  <a:cubicBezTo>
                    <a:pt x="89" y="294"/>
                    <a:pt x="154" y="431"/>
                    <a:pt x="219" y="565"/>
                  </a:cubicBezTo>
                  <a:cubicBezTo>
                    <a:pt x="236" y="606"/>
                    <a:pt x="277" y="629"/>
                    <a:pt x="321" y="629"/>
                  </a:cubicBezTo>
                  <a:cubicBezTo>
                    <a:pt x="338" y="629"/>
                    <a:pt x="352" y="626"/>
                    <a:pt x="369" y="619"/>
                  </a:cubicBezTo>
                  <a:cubicBezTo>
                    <a:pt x="427" y="595"/>
                    <a:pt x="451" y="527"/>
                    <a:pt x="423" y="472"/>
                  </a:cubicBezTo>
                  <a:cubicBezTo>
                    <a:pt x="362" y="339"/>
                    <a:pt x="297" y="203"/>
                    <a:pt x="236" y="66"/>
                  </a:cubicBezTo>
                  <a:cubicBezTo>
                    <a:pt x="218" y="26"/>
                    <a:pt x="177" y="1"/>
                    <a:pt x="134" y="1"/>
                  </a:cubicBezTo>
                  <a:close/>
                </a:path>
              </a:pathLst>
            </a:custGeom>
            <a:solidFill>
              <a:srgbClr val="859B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05" name="Google Shape;505;p25"/>
            <p:cNvSpPr/>
            <p:nvPr/>
          </p:nvSpPr>
          <p:spPr>
            <a:xfrm flipH="1">
              <a:off x="7260934" y="2688829"/>
              <a:ext cx="238591" cy="197154"/>
            </a:xfrm>
            <a:custGeom>
              <a:avLst/>
              <a:gdLst/>
              <a:ahLst/>
              <a:cxnLst/>
              <a:rect l="l" t="t" r="r" b="b"/>
              <a:pathLst>
                <a:path w="5994" h="4953" extrusionOk="0">
                  <a:moveTo>
                    <a:pt x="3526" y="1"/>
                  </a:moveTo>
                  <a:cubicBezTo>
                    <a:pt x="928" y="1"/>
                    <a:pt x="1" y="4050"/>
                    <a:pt x="1934" y="4801"/>
                  </a:cubicBezTo>
                  <a:cubicBezTo>
                    <a:pt x="2201" y="4905"/>
                    <a:pt x="2455" y="4952"/>
                    <a:pt x="2695" y="4952"/>
                  </a:cubicBezTo>
                  <a:cubicBezTo>
                    <a:pt x="4992" y="4952"/>
                    <a:pt x="5994" y="636"/>
                    <a:pt x="4278" y="108"/>
                  </a:cubicBezTo>
                  <a:cubicBezTo>
                    <a:pt x="4014" y="34"/>
                    <a:pt x="3763" y="1"/>
                    <a:pt x="3526" y="1"/>
                  </a:cubicBezTo>
                  <a:close/>
                </a:path>
              </a:pathLst>
            </a:custGeom>
            <a:solidFill>
              <a:srgbClr val="CFD3D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06" name="Google Shape;506;p25"/>
            <p:cNvSpPr/>
            <p:nvPr/>
          </p:nvSpPr>
          <p:spPr>
            <a:xfrm flipH="1">
              <a:off x="7339547" y="2734049"/>
              <a:ext cx="79650" cy="98000"/>
            </a:xfrm>
            <a:custGeom>
              <a:avLst/>
              <a:gdLst/>
              <a:ahLst/>
              <a:cxnLst/>
              <a:rect l="l" t="t" r="r" b="b"/>
              <a:pathLst>
                <a:path w="2001" h="2462" extrusionOk="0">
                  <a:moveTo>
                    <a:pt x="1358" y="0"/>
                  </a:moveTo>
                  <a:cubicBezTo>
                    <a:pt x="998" y="0"/>
                    <a:pt x="560" y="369"/>
                    <a:pt x="305" y="924"/>
                  </a:cubicBezTo>
                  <a:cubicBezTo>
                    <a:pt x="1" y="1583"/>
                    <a:pt x="66" y="2252"/>
                    <a:pt x="451" y="2422"/>
                  </a:cubicBezTo>
                  <a:cubicBezTo>
                    <a:pt x="511" y="2449"/>
                    <a:pt x="576" y="2462"/>
                    <a:pt x="643" y="2462"/>
                  </a:cubicBezTo>
                  <a:cubicBezTo>
                    <a:pt x="1003" y="2462"/>
                    <a:pt x="1441" y="2094"/>
                    <a:pt x="1698" y="1538"/>
                  </a:cubicBezTo>
                  <a:cubicBezTo>
                    <a:pt x="2001" y="880"/>
                    <a:pt x="1936" y="207"/>
                    <a:pt x="1550" y="40"/>
                  </a:cubicBezTo>
                  <a:cubicBezTo>
                    <a:pt x="1490" y="13"/>
                    <a:pt x="1425" y="0"/>
                    <a:pt x="1358" y="0"/>
                  </a:cubicBezTo>
                  <a:close/>
                </a:path>
              </a:pathLst>
            </a:custGeom>
            <a:solidFill>
              <a:srgbClr val="FF7A2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07" name="Google Shape;507;p25"/>
            <p:cNvSpPr/>
            <p:nvPr/>
          </p:nvSpPr>
          <p:spPr>
            <a:xfrm flipH="1">
              <a:off x="7274466" y="2694561"/>
              <a:ext cx="148114" cy="195124"/>
            </a:xfrm>
            <a:custGeom>
              <a:avLst/>
              <a:gdLst/>
              <a:ahLst/>
              <a:cxnLst/>
              <a:rect l="l" t="t" r="r" b="b"/>
              <a:pathLst>
                <a:path w="3721" h="4902" extrusionOk="0">
                  <a:moveTo>
                    <a:pt x="2451" y="0"/>
                  </a:moveTo>
                  <a:cubicBezTo>
                    <a:pt x="2451" y="1"/>
                    <a:pt x="3663" y="1012"/>
                    <a:pt x="2772" y="3131"/>
                  </a:cubicBezTo>
                  <a:cubicBezTo>
                    <a:pt x="2197" y="4498"/>
                    <a:pt x="987" y="4683"/>
                    <a:pt x="374" y="4683"/>
                  </a:cubicBezTo>
                  <a:cubicBezTo>
                    <a:pt x="146" y="4683"/>
                    <a:pt x="1" y="4657"/>
                    <a:pt x="1" y="4657"/>
                  </a:cubicBezTo>
                  <a:lnTo>
                    <a:pt x="1" y="4657"/>
                  </a:lnTo>
                  <a:cubicBezTo>
                    <a:pt x="325" y="4827"/>
                    <a:pt x="634" y="4902"/>
                    <a:pt x="924" y="4902"/>
                  </a:cubicBezTo>
                  <a:cubicBezTo>
                    <a:pt x="1992" y="4902"/>
                    <a:pt x="2806" y="3892"/>
                    <a:pt x="3209" y="2913"/>
                  </a:cubicBezTo>
                  <a:cubicBezTo>
                    <a:pt x="3721" y="1670"/>
                    <a:pt x="3506" y="373"/>
                    <a:pt x="2451" y="0"/>
                  </a:cubicBezTo>
                  <a:close/>
                </a:path>
              </a:pathLst>
            </a:custGeom>
            <a:solidFill>
              <a:srgbClr val="FF9F1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08" name="Google Shape;508;p25"/>
            <p:cNvSpPr/>
            <p:nvPr/>
          </p:nvSpPr>
          <p:spPr>
            <a:xfrm flipH="1">
              <a:off x="7071456" y="2211915"/>
              <a:ext cx="136292" cy="194885"/>
            </a:xfrm>
            <a:custGeom>
              <a:avLst/>
              <a:gdLst/>
              <a:ahLst/>
              <a:cxnLst/>
              <a:rect l="l" t="t" r="r" b="b"/>
              <a:pathLst>
                <a:path w="3424" h="4896" extrusionOk="0">
                  <a:moveTo>
                    <a:pt x="3219" y="0"/>
                  </a:moveTo>
                  <a:lnTo>
                    <a:pt x="0" y="4623"/>
                  </a:lnTo>
                  <a:lnTo>
                    <a:pt x="519" y="4895"/>
                  </a:lnTo>
                  <a:lnTo>
                    <a:pt x="3424" y="803"/>
                  </a:lnTo>
                  <a:lnTo>
                    <a:pt x="3219" y="0"/>
                  </a:lnTo>
                  <a:close/>
                </a:path>
              </a:pathLst>
            </a:custGeom>
            <a:solidFill>
              <a:srgbClr val="1528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09" name="Google Shape;509;p25"/>
            <p:cNvSpPr/>
            <p:nvPr/>
          </p:nvSpPr>
          <p:spPr>
            <a:xfrm flipH="1">
              <a:off x="7118605" y="1854100"/>
              <a:ext cx="1017336" cy="708489"/>
            </a:xfrm>
            <a:custGeom>
              <a:avLst/>
              <a:gdLst/>
              <a:ahLst/>
              <a:cxnLst/>
              <a:rect l="l" t="t" r="r" b="b"/>
              <a:pathLst>
                <a:path w="25558" h="17799" extrusionOk="0">
                  <a:moveTo>
                    <a:pt x="13637" y="0"/>
                  </a:moveTo>
                  <a:cubicBezTo>
                    <a:pt x="9901" y="0"/>
                    <a:pt x="5868" y="1293"/>
                    <a:pt x="2891" y="5320"/>
                  </a:cubicBezTo>
                  <a:cubicBezTo>
                    <a:pt x="0" y="9235"/>
                    <a:pt x="3208" y="14387"/>
                    <a:pt x="3550" y="15288"/>
                  </a:cubicBezTo>
                  <a:cubicBezTo>
                    <a:pt x="4236" y="17092"/>
                    <a:pt x="5648" y="17799"/>
                    <a:pt x="7438" y="17799"/>
                  </a:cubicBezTo>
                  <a:cubicBezTo>
                    <a:pt x="13890" y="17799"/>
                    <a:pt x="25254" y="8621"/>
                    <a:pt x="25254" y="8621"/>
                  </a:cubicBezTo>
                  <a:cubicBezTo>
                    <a:pt x="25254" y="8621"/>
                    <a:pt x="25557" y="3702"/>
                    <a:pt x="21191" y="1674"/>
                  </a:cubicBezTo>
                  <a:cubicBezTo>
                    <a:pt x="19280" y="786"/>
                    <a:pt x="16549" y="0"/>
                    <a:pt x="13637" y="0"/>
                  </a:cubicBezTo>
                  <a:close/>
                </a:path>
              </a:pathLst>
            </a:custGeom>
            <a:solidFill>
              <a:srgbClr val="4D372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10" name="Google Shape;510;p25"/>
            <p:cNvSpPr/>
            <p:nvPr/>
          </p:nvSpPr>
          <p:spPr>
            <a:xfrm flipH="1">
              <a:off x="6993675" y="3227841"/>
              <a:ext cx="116509" cy="124868"/>
            </a:xfrm>
            <a:custGeom>
              <a:avLst/>
              <a:gdLst/>
              <a:ahLst/>
              <a:cxnLst/>
              <a:rect l="l" t="t" r="r" b="b"/>
              <a:pathLst>
                <a:path w="2927" h="3137" extrusionOk="0">
                  <a:moveTo>
                    <a:pt x="1742" y="1"/>
                  </a:moveTo>
                  <a:cubicBezTo>
                    <a:pt x="1552" y="1"/>
                    <a:pt x="1340" y="36"/>
                    <a:pt x="1113" y="108"/>
                  </a:cubicBezTo>
                  <a:cubicBezTo>
                    <a:pt x="1113" y="108"/>
                    <a:pt x="1373" y="551"/>
                    <a:pt x="1113" y="1112"/>
                  </a:cubicBezTo>
                  <a:cubicBezTo>
                    <a:pt x="857" y="1668"/>
                    <a:pt x="0" y="2590"/>
                    <a:pt x="543" y="3009"/>
                  </a:cubicBezTo>
                  <a:cubicBezTo>
                    <a:pt x="655" y="3095"/>
                    <a:pt x="783" y="3136"/>
                    <a:pt x="920" y="3136"/>
                  </a:cubicBezTo>
                  <a:cubicBezTo>
                    <a:pt x="1446" y="3136"/>
                    <a:pt x="2106" y="2531"/>
                    <a:pt x="2512" y="1559"/>
                  </a:cubicBezTo>
                  <a:cubicBezTo>
                    <a:pt x="2926" y="574"/>
                    <a:pt x="2512" y="1"/>
                    <a:pt x="1742" y="1"/>
                  </a:cubicBezTo>
                  <a:close/>
                </a:path>
              </a:pathLst>
            </a:custGeom>
            <a:solidFill>
              <a:srgbClr val="FFB3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11" name="Google Shape;511;p25"/>
            <p:cNvSpPr/>
            <p:nvPr/>
          </p:nvSpPr>
          <p:spPr>
            <a:xfrm flipH="1">
              <a:off x="7027112" y="3205709"/>
              <a:ext cx="116509" cy="124868"/>
            </a:xfrm>
            <a:custGeom>
              <a:avLst/>
              <a:gdLst/>
              <a:ahLst/>
              <a:cxnLst/>
              <a:rect l="l" t="t" r="r" b="b"/>
              <a:pathLst>
                <a:path w="2927" h="3137" extrusionOk="0">
                  <a:moveTo>
                    <a:pt x="1743" y="1"/>
                  </a:moveTo>
                  <a:cubicBezTo>
                    <a:pt x="1552" y="1"/>
                    <a:pt x="1340" y="36"/>
                    <a:pt x="1113" y="108"/>
                  </a:cubicBezTo>
                  <a:cubicBezTo>
                    <a:pt x="1113" y="108"/>
                    <a:pt x="1370" y="551"/>
                    <a:pt x="1113" y="1112"/>
                  </a:cubicBezTo>
                  <a:cubicBezTo>
                    <a:pt x="858" y="1668"/>
                    <a:pt x="1" y="2590"/>
                    <a:pt x="543" y="3009"/>
                  </a:cubicBezTo>
                  <a:cubicBezTo>
                    <a:pt x="655" y="3095"/>
                    <a:pt x="783" y="3136"/>
                    <a:pt x="920" y="3136"/>
                  </a:cubicBezTo>
                  <a:cubicBezTo>
                    <a:pt x="1446" y="3136"/>
                    <a:pt x="2106" y="2531"/>
                    <a:pt x="2513" y="1558"/>
                  </a:cubicBezTo>
                  <a:cubicBezTo>
                    <a:pt x="2926" y="573"/>
                    <a:pt x="2512" y="1"/>
                    <a:pt x="1743" y="1"/>
                  </a:cubicBezTo>
                  <a:close/>
                </a:path>
              </a:pathLst>
            </a:custGeom>
            <a:solidFill>
              <a:srgbClr val="FFB3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12" name="Google Shape;512;p25"/>
            <p:cNvSpPr/>
            <p:nvPr/>
          </p:nvSpPr>
          <p:spPr>
            <a:xfrm flipH="1">
              <a:off x="7060032" y="3173506"/>
              <a:ext cx="116469" cy="124868"/>
            </a:xfrm>
            <a:custGeom>
              <a:avLst/>
              <a:gdLst/>
              <a:ahLst/>
              <a:cxnLst/>
              <a:rect l="l" t="t" r="r" b="b"/>
              <a:pathLst>
                <a:path w="2926" h="3137" extrusionOk="0">
                  <a:moveTo>
                    <a:pt x="1742" y="0"/>
                  </a:moveTo>
                  <a:cubicBezTo>
                    <a:pt x="1552" y="0"/>
                    <a:pt x="1340" y="35"/>
                    <a:pt x="1113" y="108"/>
                  </a:cubicBezTo>
                  <a:cubicBezTo>
                    <a:pt x="1113" y="108"/>
                    <a:pt x="1369" y="552"/>
                    <a:pt x="1113" y="1111"/>
                  </a:cubicBezTo>
                  <a:cubicBezTo>
                    <a:pt x="857" y="1667"/>
                    <a:pt x="0" y="2589"/>
                    <a:pt x="543" y="3009"/>
                  </a:cubicBezTo>
                  <a:cubicBezTo>
                    <a:pt x="655" y="3095"/>
                    <a:pt x="783" y="3136"/>
                    <a:pt x="919" y="3136"/>
                  </a:cubicBezTo>
                  <a:cubicBezTo>
                    <a:pt x="1445" y="3136"/>
                    <a:pt x="2104" y="2531"/>
                    <a:pt x="2513" y="1558"/>
                  </a:cubicBezTo>
                  <a:cubicBezTo>
                    <a:pt x="2926" y="573"/>
                    <a:pt x="2512" y="0"/>
                    <a:pt x="1742" y="0"/>
                  </a:cubicBezTo>
                  <a:close/>
                </a:path>
              </a:pathLst>
            </a:custGeom>
            <a:solidFill>
              <a:srgbClr val="FFB3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13" name="Google Shape;513;p25"/>
            <p:cNvSpPr/>
            <p:nvPr/>
          </p:nvSpPr>
          <p:spPr>
            <a:xfrm flipH="1">
              <a:off x="7559120" y="4528617"/>
              <a:ext cx="259966" cy="238432"/>
            </a:xfrm>
            <a:custGeom>
              <a:avLst/>
              <a:gdLst/>
              <a:ahLst/>
              <a:cxnLst/>
              <a:rect l="l" t="t" r="r" b="b"/>
              <a:pathLst>
                <a:path w="6531" h="5990" extrusionOk="0">
                  <a:moveTo>
                    <a:pt x="3341" y="1"/>
                  </a:moveTo>
                  <a:cubicBezTo>
                    <a:pt x="2593" y="1"/>
                    <a:pt x="1649" y="259"/>
                    <a:pt x="1649" y="259"/>
                  </a:cubicBezTo>
                  <a:cubicBezTo>
                    <a:pt x="520" y="477"/>
                    <a:pt x="676" y="771"/>
                    <a:pt x="676" y="1819"/>
                  </a:cubicBezTo>
                  <a:cubicBezTo>
                    <a:pt x="676" y="2867"/>
                    <a:pt x="151" y="4451"/>
                    <a:pt x="76" y="5158"/>
                  </a:cubicBezTo>
                  <a:cubicBezTo>
                    <a:pt x="0" y="5864"/>
                    <a:pt x="977" y="5990"/>
                    <a:pt x="977" y="5990"/>
                  </a:cubicBezTo>
                  <a:lnTo>
                    <a:pt x="6531" y="5024"/>
                  </a:lnTo>
                  <a:cubicBezTo>
                    <a:pt x="6398" y="4058"/>
                    <a:pt x="4967" y="2283"/>
                    <a:pt x="4561" y="1655"/>
                  </a:cubicBezTo>
                  <a:cubicBezTo>
                    <a:pt x="4155" y="1024"/>
                    <a:pt x="4643" y="430"/>
                    <a:pt x="3994" y="112"/>
                  </a:cubicBezTo>
                  <a:cubicBezTo>
                    <a:pt x="3829" y="31"/>
                    <a:pt x="3596" y="1"/>
                    <a:pt x="3341" y="1"/>
                  </a:cubicBezTo>
                  <a:close/>
                </a:path>
              </a:pathLst>
            </a:custGeom>
            <a:solidFill>
              <a:srgbClr val="80AF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14" name="Google Shape;514;p25"/>
            <p:cNvSpPr/>
            <p:nvPr/>
          </p:nvSpPr>
          <p:spPr>
            <a:xfrm flipH="1">
              <a:off x="7638051" y="4596885"/>
              <a:ext cx="92308" cy="28898"/>
            </a:xfrm>
            <a:custGeom>
              <a:avLst/>
              <a:gdLst/>
              <a:ahLst/>
              <a:cxnLst/>
              <a:rect l="l" t="t" r="r" b="b"/>
              <a:pathLst>
                <a:path w="2319" h="726" extrusionOk="0">
                  <a:moveTo>
                    <a:pt x="1413" y="1"/>
                  </a:moveTo>
                  <a:cubicBezTo>
                    <a:pt x="1084" y="1"/>
                    <a:pt x="659" y="69"/>
                    <a:pt x="164" y="302"/>
                  </a:cubicBezTo>
                  <a:cubicBezTo>
                    <a:pt x="48" y="356"/>
                    <a:pt x="0" y="490"/>
                    <a:pt x="55" y="599"/>
                  </a:cubicBezTo>
                  <a:cubicBezTo>
                    <a:pt x="96" y="681"/>
                    <a:pt x="178" y="725"/>
                    <a:pt x="263" y="725"/>
                  </a:cubicBezTo>
                  <a:cubicBezTo>
                    <a:pt x="294" y="725"/>
                    <a:pt x="328" y="719"/>
                    <a:pt x="363" y="705"/>
                  </a:cubicBezTo>
                  <a:cubicBezTo>
                    <a:pt x="792" y="503"/>
                    <a:pt x="1150" y="446"/>
                    <a:pt x="1418" y="446"/>
                  </a:cubicBezTo>
                  <a:cubicBezTo>
                    <a:pt x="1749" y="446"/>
                    <a:pt x="1941" y="533"/>
                    <a:pt x="1957" y="541"/>
                  </a:cubicBezTo>
                  <a:cubicBezTo>
                    <a:pt x="1990" y="557"/>
                    <a:pt x="2024" y="564"/>
                    <a:pt x="2059" y="564"/>
                  </a:cubicBezTo>
                  <a:cubicBezTo>
                    <a:pt x="2142" y="564"/>
                    <a:pt x="2222" y="519"/>
                    <a:pt x="2260" y="442"/>
                  </a:cubicBezTo>
                  <a:cubicBezTo>
                    <a:pt x="2318" y="333"/>
                    <a:pt x="2274" y="196"/>
                    <a:pt x="2162" y="142"/>
                  </a:cubicBezTo>
                  <a:cubicBezTo>
                    <a:pt x="2142" y="132"/>
                    <a:pt x="1869" y="1"/>
                    <a:pt x="1413" y="1"/>
                  </a:cubicBezTo>
                  <a:close/>
                </a:path>
              </a:pathLst>
            </a:custGeom>
            <a:solidFill>
              <a:srgbClr val="E8EEE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15" name="Google Shape;515;p25"/>
            <p:cNvSpPr/>
            <p:nvPr/>
          </p:nvSpPr>
          <p:spPr>
            <a:xfrm flipH="1">
              <a:off x="7646212" y="4574474"/>
              <a:ext cx="92308" cy="28898"/>
            </a:xfrm>
            <a:custGeom>
              <a:avLst/>
              <a:gdLst/>
              <a:ahLst/>
              <a:cxnLst/>
              <a:rect l="l" t="t" r="r" b="b"/>
              <a:pathLst>
                <a:path w="2319" h="726" extrusionOk="0">
                  <a:moveTo>
                    <a:pt x="1415" y="1"/>
                  </a:moveTo>
                  <a:cubicBezTo>
                    <a:pt x="1085" y="1"/>
                    <a:pt x="660" y="69"/>
                    <a:pt x="164" y="302"/>
                  </a:cubicBezTo>
                  <a:cubicBezTo>
                    <a:pt x="52" y="357"/>
                    <a:pt x="1" y="489"/>
                    <a:pt x="56" y="598"/>
                  </a:cubicBezTo>
                  <a:cubicBezTo>
                    <a:pt x="96" y="680"/>
                    <a:pt x="178" y="725"/>
                    <a:pt x="264" y="725"/>
                  </a:cubicBezTo>
                  <a:cubicBezTo>
                    <a:pt x="298" y="725"/>
                    <a:pt x="328" y="718"/>
                    <a:pt x="363" y="705"/>
                  </a:cubicBezTo>
                  <a:cubicBezTo>
                    <a:pt x="792" y="503"/>
                    <a:pt x="1150" y="446"/>
                    <a:pt x="1418" y="446"/>
                  </a:cubicBezTo>
                  <a:cubicBezTo>
                    <a:pt x="1749" y="446"/>
                    <a:pt x="1942" y="533"/>
                    <a:pt x="1957" y="541"/>
                  </a:cubicBezTo>
                  <a:cubicBezTo>
                    <a:pt x="1989" y="557"/>
                    <a:pt x="2024" y="564"/>
                    <a:pt x="2058" y="564"/>
                  </a:cubicBezTo>
                  <a:cubicBezTo>
                    <a:pt x="2142" y="564"/>
                    <a:pt x="2223" y="519"/>
                    <a:pt x="2264" y="442"/>
                  </a:cubicBezTo>
                  <a:cubicBezTo>
                    <a:pt x="2318" y="332"/>
                    <a:pt x="2274" y="199"/>
                    <a:pt x="2162" y="141"/>
                  </a:cubicBezTo>
                  <a:cubicBezTo>
                    <a:pt x="2142" y="131"/>
                    <a:pt x="1870" y="1"/>
                    <a:pt x="1415" y="1"/>
                  </a:cubicBezTo>
                  <a:close/>
                </a:path>
              </a:pathLst>
            </a:custGeom>
            <a:solidFill>
              <a:srgbClr val="E8EEE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16" name="Google Shape;516;p25"/>
            <p:cNvSpPr/>
            <p:nvPr/>
          </p:nvSpPr>
          <p:spPr>
            <a:xfrm flipH="1">
              <a:off x="7553666" y="4638760"/>
              <a:ext cx="226570" cy="128292"/>
            </a:xfrm>
            <a:custGeom>
              <a:avLst/>
              <a:gdLst/>
              <a:ahLst/>
              <a:cxnLst/>
              <a:rect l="l" t="t" r="r" b="b"/>
              <a:pathLst>
                <a:path w="5692" h="3223" extrusionOk="0">
                  <a:moveTo>
                    <a:pt x="2906" y="0"/>
                  </a:moveTo>
                  <a:cubicBezTo>
                    <a:pt x="2885" y="0"/>
                    <a:pt x="2865" y="0"/>
                    <a:pt x="2844" y="1"/>
                  </a:cubicBezTo>
                  <a:cubicBezTo>
                    <a:pt x="1" y="52"/>
                    <a:pt x="1" y="3223"/>
                    <a:pt x="1" y="3223"/>
                  </a:cubicBezTo>
                  <a:lnTo>
                    <a:pt x="5691" y="3223"/>
                  </a:lnTo>
                  <a:cubicBezTo>
                    <a:pt x="5691" y="3223"/>
                    <a:pt x="5691" y="0"/>
                    <a:pt x="2906" y="0"/>
                  </a:cubicBezTo>
                  <a:close/>
                </a:path>
              </a:pathLst>
            </a:custGeom>
            <a:solidFill>
              <a:srgbClr val="E8EEE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17" name="Google Shape;517;p25"/>
            <p:cNvSpPr/>
            <p:nvPr/>
          </p:nvSpPr>
          <p:spPr>
            <a:xfrm flipH="1">
              <a:off x="7545268" y="4746634"/>
              <a:ext cx="278157" cy="50473"/>
            </a:xfrm>
            <a:custGeom>
              <a:avLst/>
              <a:gdLst/>
              <a:ahLst/>
              <a:cxnLst/>
              <a:rect l="l" t="t" r="r" b="b"/>
              <a:pathLst>
                <a:path w="6988" h="1268" extrusionOk="0">
                  <a:moveTo>
                    <a:pt x="27" y="1"/>
                  </a:moveTo>
                  <a:cubicBezTo>
                    <a:pt x="14" y="1"/>
                    <a:pt x="0" y="15"/>
                    <a:pt x="0" y="32"/>
                  </a:cubicBezTo>
                  <a:lnTo>
                    <a:pt x="0" y="1240"/>
                  </a:lnTo>
                  <a:cubicBezTo>
                    <a:pt x="0" y="1258"/>
                    <a:pt x="14" y="1268"/>
                    <a:pt x="27" y="1268"/>
                  </a:cubicBezTo>
                  <a:lnTo>
                    <a:pt x="6961" y="1268"/>
                  </a:lnTo>
                  <a:cubicBezTo>
                    <a:pt x="6974" y="1268"/>
                    <a:pt x="6988" y="1258"/>
                    <a:pt x="6988" y="1240"/>
                  </a:cubicBezTo>
                  <a:lnTo>
                    <a:pt x="6988" y="32"/>
                  </a:lnTo>
                  <a:cubicBezTo>
                    <a:pt x="6988" y="15"/>
                    <a:pt x="6974" y="1"/>
                    <a:pt x="6961" y="1"/>
                  </a:cubicBezTo>
                  <a:close/>
                </a:path>
              </a:pathLst>
            </a:custGeom>
            <a:solidFill>
              <a:srgbClr val="E1E5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18" name="Google Shape;518;p25"/>
            <p:cNvSpPr/>
            <p:nvPr/>
          </p:nvSpPr>
          <p:spPr>
            <a:xfrm flipH="1">
              <a:off x="8353164" y="1619126"/>
              <a:ext cx="147239" cy="127257"/>
            </a:xfrm>
            <a:custGeom>
              <a:avLst/>
              <a:gdLst/>
              <a:ahLst/>
              <a:cxnLst/>
              <a:rect l="l" t="t" r="r" b="b"/>
              <a:pathLst>
                <a:path w="3699" h="3197" extrusionOk="0">
                  <a:moveTo>
                    <a:pt x="3164" y="1"/>
                  </a:moveTo>
                  <a:cubicBezTo>
                    <a:pt x="3114" y="1"/>
                    <a:pt x="3061" y="12"/>
                    <a:pt x="3008" y="36"/>
                  </a:cubicBezTo>
                  <a:cubicBezTo>
                    <a:pt x="1786" y="607"/>
                    <a:pt x="792" y="1528"/>
                    <a:pt x="144" y="2693"/>
                  </a:cubicBezTo>
                  <a:cubicBezTo>
                    <a:pt x="0" y="2954"/>
                    <a:pt x="237" y="3196"/>
                    <a:pt x="467" y="3196"/>
                  </a:cubicBezTo>
                  <a:cubicBezTo>
                    <a:pt x="571" y="3196"/>
                    <a:pt x="673" y="3147"/>
                    <a:pt x="738" y="3030"/>
                  </a:cubicBezTo>
                  <a:cubicBezTo>
                    <a:pt x="1336" y="1958"/>
                    <a:pt x="2226" y="1139"/>
                    <a:pt x="3353" y="613"/>
                  </a:cubicBezTo>
                  <a:cubicBezTo>
                    <a:pt x="3698" y="454"/>
                    <a:pt x="3484" y="1"/>
                    <a:pt x="3164" y="1"/>
                  </a:cubicBezTo>
                  <a:close/>
                </a:path>
              </a:pathLst>
            </a:custGeom>
            <a:solidFill>
              <a:srgbClr val="FF7A2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19" name="Google Shape;519;p25"/>
            <p:cNvSpPr/>
            <p:nvPr/>
          </p:nvSpPr>
          <p:spPr>
            <a:xfrm flipH="1">
              <a:off x="8304161" y="1597989"/>
              <a:ext cx="35227" cy="26669"/>
            </a:xfrm>
            <a:custGeom>
              <a:avLst/>
              <a:gdLst/>
              <a:ahLst/>
              <a:cxnLst/>
              <a:rect l="l" t="t" r="r" b="b"/>
              <a:pathLst>
                <a:path w="885" h="670" extrusionOk="0">
                  <a:moveTo>
                    <a:pt x="441" y="1"/>
                  </a:moveTo>
                  <a:cubicBezTo>
                    <a:pt x="1" y="1"/>
                    <a:pt x="1" y="670"/>
                    <a:pt x="441" y="670"/>
                  </a:cubicBezTo>
                  <a:cubicBezTo>
                    <a:pt x="881" y="670"/>
                    <a:pt x="885" y="1"/>
                    <a:pt x="441" y="1"/>
                  </a:cubicBezTo>
                  <a:close/>
                </a:path>
              </a:pathLst>
            </a:custGeom>
            <a:solidFill>
              <a:srgbClr val="FF7A2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0" name="Google Shape;520;p25"/>
            <p:cNvSpPr/>
            <p:nvPr/>
          </p:nvSpPr>
          <p:spPr>
            <a:xfrm flipH="1">
              <a:off x="7094404" y="1931204"/>
              <a:ext cx="1082059" cy="831646"/>
            </a:xfrm>
            <a:custGeom>
              <a:avLst/>
              <a:gdLst/>
              <a:ahLst/>
              <a:cxnLst/>
              <a:rect l="l" t="t" r="r" b="b"/>
              <a:pathLst>
                <a:path w="27184" h="20893" extrusionOk="0">
                  <a:moveTo>
                    <a:pt x="12803" y="1"/>
                  </a:moveTo>
                  <a:cubicBezTo>
                    <a:pt x="11890" y="1"/>
                    <a:pt x="10899" y="184"/>
                    <a:pt x="9883" y="717"/>
                  </a:cubicBezTo>
                  <a:cubicBezTo>
                    <a:pt x="6620" y="2428"/>
                    <a:pt x="6380" y="8889"/>
                    <a:pt x="7480" y="11640"/>
                  </a:cubicBezTo>
                  <a:cubicBezTo>
                    <a:pt x="8379" y="13898"/>
                    <a:pt x="8253" y="15016"/>
                    <a:pt x="7711" y="15016"/>
                  </a:cubicBezTo>
                  <a:cubicBezTo>
                    <a:pt x="7592" y="15016"/>
                    <a:pt x="7454" y="14962"/>
                    <a:pt x="7302" y="14856"/>
                  </a:cubicBezTo>
                  <a:cubicBezTo>
                    <a:pt x="6545" y="14326"/>
                    <a:pt x="5105" y="13223"/>
                    <a:pt x="3715" y="13223"/>
                  </a:cubicBezTo>
                  <a:cubicBezTo>
                    <a:pt x="2867" y="13223"/>
                    <a:pt x="2038" y="13634"/>
                    <a:pt x="1393" y="14835"/>
                  </a:cubicBezTo>
                  <a:cubicBezTo>
                    <a:pt x="1" y="17434"/>
                    <a:pt x="2926" y="18997"/>
                    <a:pt x="6045" y="18997"/>
                  </a:cubicBezTo>
                  <a:cubicBezTo>
                    <a:pt x="6633" y="18997"/>
                    <a:pt x="7229" y="18941"/>
                    <a:pt x="7804" y="18826"/>
                  </a:cubicBezTo>
                  <a:cubicBezTo>
                    <a:pt x="8501" y="18687"/>
                    <a:pt x="9062" y="18630"/>
                    <a:pt x="9515" y="18630"/>
                  </a:cubicBezTo>
                  <a:cubicBezTo>
                    <a:pt x="11415" y="18630"/>
                    <a:pt x="11395" y="19630"/>
                    <a:pt x="11395" y="19724"/>
                  </a:cubicBezTo>
                  <a:cubicBezTo>
                    <a:pt x="11395" y="19829"/>
                    <a:pt x="11205" y="20892"/>
                    <a:pt x="13721" y="20892"/>
                  </a:cubicBezTo>
                  <a:cubicBezTo>
                    <a:pt x="14000" y="20892"/>
                    <a:pt x="14312" y="20879"/>
                    <a:pt x="14662" y="20850"/>
                  </a:cubicBezTo>
                  <a:cubicBezTo>
                    <a:pt x="18165" y="20564"/>
                    <a:pt x="17834" y="19349"/>
                    <a:pt x="17834" y="19349"/>
                  </a:cubicBezTo>
                  <a:cubicBezTo>
                    <a:pt x="17834" y="19349"/>
                    <a:pt x="21841" y="18915"/>
                    <a:pt x="23650" y="17727"/>
                  </a:cubicBezTo>
                  <a:cubicBezTo>
                    <a:pt x="25459" y="16539"/>
                    <a:pt x="27183" y="14249"/>
                    <a:pt x="26767" y="11033"/>
                  </a:cubicBezTo>
                  <a:cubicBezTo>
                    <a:pt x="26350" y="7817"/>
                    <a:pt x="26350" y="2223"/>
                    <a:pt x="23118" y="775"/>
                  </a:cubicBezTo>
                  <a:cubicBezTo>
                    <a:pt x="22118" y="327"/>
                    <a:pt x="21267" y="173"/>
                    <a:pt x="20539" y="173"/>
                  </a:cubicBezTo>
                  <a:cubicBezTo>
                    <a:pt x="19736" y="173"/>
                    <a:pt x="19082" y="360"/>
                    <a:pt x="18540" y="546"/>
                  </a:cubicBezTo>
                  <a:cubicBezTo>
                    <a:pt x="17997" y="733"/>
                    <a:pt x="17569" y="919"/>
                    <a:pt x="17209" y="919"/>
                  </a:cubicBezTo>
                  <a:cubicBezTo>
                    <a:pt x="17200" y="919"/>
                    <a:pt x="17191" y="919"/>
                    <a:pt x="17182" y="918"/>
                  </a:cubicBezTo>
                  <a:cubicBezTo>
                    <a:pt x="16467" y="900"/>
                    <a:pt x="14823" y="1"/>
                    <a:pt x="12803" y="1"/>
                  </a:cubicBezTo>
                  <a:close/>
                </a:path>
              </a:pathLst>
            </a:custGeom>
            <a:solidFill>
              <a:srgbClr val="FFB3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1" name="Google Shape;521;p25"/>
            <p:cNvSpPr/>
            <p:nvPr/>
          </p:nvSpPr>
          <p:spPr>
            <a:xfrm flipH="1">
              <a:off x="7899656" y="2527377"/>
              <a:ext cx="138203" cy="87054"/>
            </a:xfrm>
            <a:custGeom>
              <a:avLst/>
              <a:gdLst/>
              <a:ahLst/>
              <a:cxnLst/>
              <a:rect l="l" t="t" r="r" b="b"/>
              <a:pathLst>
                <a:path w="3472" h="2187" extrusionOk="0">
                  <a:moveTo>
                    <a:pt x="1826" y="1"/>
                  </a:moveTo>
                  <a:cubicBezTo>
                    <a:pt x="1618" y="1"/>
                    <a:pt x="1438" y="34"/>
                    <a:pt x="1301" y="71"/>
                  </a:cubicBezTo>
                  <a:cubicBezTo>
                    <a:pt x="670" y="244"/>
                    <a:pt x="141" y="719"/>
                    <a:pt x="18" y="1227"/>
                  </a:cubicBezTo>
                  <a:cubicBezTo>
                    <a:pt x="1" y="1285"/>
                    <a:pt x="42" y="1347"/>
                    <a:pt x="103" y="1361"/>
                  </a:cubicBezTo>
                  <a:cubicBezTo>
                    <a:pt x="111" y="1363"/>
                    <a:pt x="120" y="1364"/>
                    <a:pt x="128" y="1364"/>
                  </a:cubicBezTo>
                  <a:cubicBezTo>
                    <a:pt x="180" y="1364"/>
                    <a:pt x="228" y="1329"/>
                    <a:pt x="240" y="1279"/>
                  </a:cubicBezTo>
                  <a:cubicBezTo>
                    <a:pt x="345" y="846"/>
                    <a:pt x="806" y="439"/>
                    <a:pt x="1362" y="285"/>
                  </a:cubicBezTo>
                  <a:cubicBezTo>
                    <a:pt x="1482" y="253"/>
                    <a:pt x="1640" y="225"/>
                    <a:pt x="1822" y="225"/>
                  </a:cubicBezTo>
                  <a:cubicBezTo>
                    <a:pt x="2125" y="225"/>
                    <a:pt x="2495" y="305"/>
                    <a:pt x="2865" y="583"/>
                  </a:cubicBezTo>
                  <a:cubicBezTo>
                    <a:pt x="2520" y="589"/>
                    <a:pt x="1973" y="651"/>
                    <a:pt x="1666" y="934"/>
                  </a:cubicBezTo>
                  <a:cubicBezTo>
                    <a:pt x="1506" y="1087"/>
                    <a:pt x="1431" y="1279"/>
                    <a:pt x="1441" y="1511"/>
                  </a:cubicBezTo>
                  <a:cubicBezTo>
                    <a:pt x="1451" y="1788"/>
                    <a:pt x="1551" y="1982"/>
                    <a:pt x="1735" y="2095"/>
                  </a:cubicBezTo>
                  <a:cubicBezTo>
                    <a:pt x="1850" y="2163"/>
                    <a:pt x="1987" y="2187"/>
                    <a:pt x="2120" y="2187"/>
                  </a:cubicBezTo>
                  <a:cubicBezTo>
                    <a:pt x="2431" y="2187"/>
                    <a:pt x="2728" y="2057"/>
                    <a:pt x="2745" y="2050"/>
                  </a:cubicBezTo>
                  <a:cubicBezTo>
                    <a:pt x="2803" y="2023"/>
                    <a:pt x="2830" y="1958"/>
                    <a:pt x="2803" y="1900"/>
                  </a:cubicBezTo>
                  <a:cubicBezTo>
                    <a:pt x="2783" y="1859"/>
                    <a:pt x="2740" y="1836"/>
                    <a:pt x="2697" y="1836"/>
                  </a:cubicBezTo>
                  <a:cubicBezTo>
                    <a:pt x="2682" y="1836"/>
                    <a:pt x="2667" y="1839"/>
                    <a:pt x="2653" y="1845"/>
                  </a:cubicBezTo>
                  <a:cubicBezTo>
                    <a:pt x="2555" y="1887"/>
                    <a:pt x="2326" y="1964"/>
                    <a:pt x="2117" y="1964"/>
                  </a:cubicBezTo>
                  <a:cubicBezTo>
                    <a:pt x="2020" y="1964"/>
                    <a:pt x="1927" y="1948"/>
                    <a:pt x="1854" y="1903"/>
                  </a:cubicBezTo>
                  <a:cubicBezTo>
                    <a:pt x="1742" y="1835"/>
                    <a:pt x="1677" y="1698"/>
                    <a:pt x="1666" y="1501"/>
                  </a:cubicBezTo>
                  <a:cubicBezTo>
                    <a:pt x="1660" y="1333"/>
                    <a:pt x="1710" y="1204"/>
                    <a:pt x="1827" y="1098"/>
                  </a:cubicBezTo>
                  <a:cubicBezTo>
                    <a:pt x="2096" y="845"/>
                    <a:pt x="2635" y="807"/>
                    <a:pt x="2940" y="807"/>
                  </a:cubicBezTo>
                  <a:cubicBezTo>
                    <a:pt x="3073" y="807"/>
                    <a:pt x="3162" y="814"/>
                    <a:pt x="3165" y="814"/>
                  </a:cubicBezTo>
                  <a:lnTo>
                    <a:pt x="3472" y="841"/>
                  </a:lnTo>
                  <a:lnTo>
                    <a:pt x="3257" y="627"/>
                  </a:lnTo>
                  <a:cubicBezTo>
                    <a:pt x="2759" y="132"/>
                    <a:pt x="2239" y="1"/>
                    <a:pt x="1826" y="1"/>
                  </a:cubicBezTo>
                  <a:close/>
                </a:path>
              </a:pathLst>
            </a:custGeom>
            <a:solidFill>
              <a:srgbClr val="DD837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2" name="Google Shape;522;p25"/>
            <p:cNvSpPr/>
            <p:nvPr/>
          </p:nvSpPr>
          <p:spPr>
            <a:xfrm flipH="1">
              <a:off x="7496345" y="2186957"/>
              <a:ext cx="206190" cy="148592"/>
            </a:xfrm>
            <a:custGeom>
              <a:avLst/>
              <a:gdLst/>
              <a:ahLst/>
              <a:cxnLst/>
              <a:rect l="l" t="t" r="r" b="b"/>
              <a:pathLst>
                <a:path w="5180" h="3733" extrusionOk="0">
                  <a:moveTo>
                    <a:pt x="3686" y="0"/>
                  </a:moveTo>
                  <a:cubicBezTo>
                    <a:pt x="2638" y="0"/>
                    <a:pt x="2201" y="1538"/>
                    <a:pt x="1346" y="2215"/>
                  </a:cubicBezTo>
                  <a:cubicBezTo>
                    <a:pt x="357" y="2997"/>
                    <a:pt x="278" y="2580"/>
                    <a:pt x="141" y="2839"/>
                  </a:cubicBezTo>
                  <a:cubicBezTo>
                    <a:pt x="1" y="3118"/>
                    <a:pt x="474" y="3733"/>
                    <a:pt x="1391" y="3733"/>
                  </a:cubicBezTo>
                  <a:cubicBezTo>
                    <a:pt x="1788" y="3733"/>
                    <a:pt x="2268" y="3618"/>
                    <a:pt x="2818" y="3310"/>
                  </a:cubicBezTo>
                  <a:cubicBezTo>
                    <a:pt x="4637" y="2294"/>
                    <a:pt x="5180" y="532"/>
                    <a:pt x="4234" y="126"/>
                  </a:cubicBezTo>
                  <a:cubicBezTo>
                    <a:pt x="4033" y="39"/>
                    <a:pt x="3852" y="0"/>
                    <a:pt x="3686" y="0"/>
                  </a:cubicBezTo>
                  <a:close/>
                </a:path>
              </a:pathLst>
            </a:custGeom>
            <a:solidFill>
              <a:srgbClr val="4D372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3" name="Google Shape;523;p25"/>
            <p:cNvSpPr/>
            <p:nvPr/>
          </p:nvSpPr>
          <p:spPr>
            <a:xfrm flipH="1">
              <a:off x="7518594" y="2417950"/>
              <a:ext cx="107951" cy="19584"/>
            </a:xfrm>
            <a:custGeom>
              <a:avLst/>
              <a:gdLst/>
              <a:ahLst/>
              <a:cxnLst/>
              <a:rect l="l" t="t" r="r" b="b"/>
              <a:pathLst>
                <a:path w="2712" h="492" extrusionOk="0">
                  <a:moveTo>
                    <a:pt x="735" y="1"/>
                  </a:moveTo>
                  <a:cubicBezTo>
                    <a:pt x="386" y="1"/>
                    <a:pt x="135" y="19"/>
                    <a:pt x="110" y="20"/>
                  </a:cubicBezTo>
                  <a:cubicBezTo>
                    <a:pt x="45" y="27"/>
                    <a:pt x="0" y="82"/>
                    <a:pt x="4" y="143"/>
                  </a:cubicBezTo>
                  <a:cubicBezTo>
                    <a:pt x="11" y="202"/>
                    <a:pt x="62" y="246"/>
                    <a:pt x="121" y="246"/>
                  </a:cubicBezTo>
                  <a:cubicBezTo>
                    <a:pt x="123" y="246"/>
                    <a:pt x="125" y="245"/>
                    <a:pt x="127" y="245"/>
                  </a:cubicBezTo>
                  <a:cubicBezTo>
                    <a:pt x="134" y="244"/>
                    <a:pt x="388" y="225"/>
                    <a:pt x="744" y="225"/>
                  </a:cubicBezTo>
                  <a:cubicBezTo>
                    <a:pt x="1277" y="225"/>
                    <a:pt x="2038" y="268"/>
                    <a:pt x="2537" y="481"/>
                  </a:cubicBezTo>
                  <a:cubicBezTo>
                    <a:pt x="2551" y="488"/>
                    <a:pt x="2568" y="491"/>
                    <a:pt x="2581" y="491"/>
                  </a:cubicBezTo>
                  <a:cubicBezTo>
                    <a:pt x="2626" y="491"/>
                    <a:pt x="2670" y="467"/>
                    <a:pt x="2687" y="423"/>
                  </a:cubicBezTo>
                  <a:cubicBezTo>
                    <a:pt x="2711" y="368"/>
                    <a:pt x="2687" y="304"/>
                    <a:pt x="2629" y="277"/>
                  </a:cubicBezTo>
                  <a:cubicBezTo>
                    <a:pt x="2085" y="46"/>
                    <a:pt x="1287" y="1"/>
                    <a:pt x="735" y="1"/>
                  </a:cubicBezTo>
                  <a:close/>
                </a:path>
              </a:pathLst>
            </a:custGeom>
            <a:solidFill>
              <a:srgbClr val="DD837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4" name="Google Shape;524;p25"/>
            <p:cNvSpPr/>
            <p:nvPr/>
          </p:nvSpPr>
          <p:spPr>
            <a:xfrm flipH="1">
              <a:off x="7209899" y="2362342"/>
              <a:ext cx="60225" cy="19465"/>
            </a:xfrm>
            <a:custGeom>
              <a:avLst/>
              <a:gdLst/>
              <a:ahLst/>
              <a:cxnLst/>
              <a:rect l="l" t="t" r="r" b="b"/>
              <a:pathLst>
                <a:path w="1513" h="489" extrusionOk="0">
                  <a:moveTo>
                    <a:pt x="1384" y="1"/>
                  </a:moveTo>
                  <a:cubicBezTo>
                    <a:pt x="1348" y="1"/>
                    <a:pt x="1313" y="16"/>
                    <a:pt x="1291" y="45"/>
                  </a:cubicBezTo>
                  <a:cubicBezTo>
                    <a:pt x="1199" y="168"/>
                    <a:pt x="1082" y="240"/>
                    <a:pt x="943" y="256"/>
                  </a:cubicBezTo>
                  <a:cubicBezTo>
                    <a:pt x="913" y="260"/>
                    <a:pt x="884" y="262"/>
                    <a:pt x="854" y="262"/>
                  </a:cubicBezTo>
                  <a:cubicBezTo>
                    <a:pt x="528" y="262"/>
                    <a:pt x="201" y="24"/>
                    <a:pt x="198" y="24"/>
                  </a:cubicBezTo>
                  <a:cubicBezTo>
                    <a:pt x="177" y="9"/>
                    <a:pt x="153" y="2"/>
                    <a:pt x="129" y="2"/>
                  </a:cubicBezTo>
                  <a:cubicBezTo>
                    <a:pt x="94" y="2"/>
                    <a:pt x="60" y="17"/>
                    <a:pt x="38" y="45"/>
                  </a:cubicBezTo>
                  <a:cubicBezTo>
                    <a:pt x="1" y="92"/>
                    <a:pt x="11" y="164"/>
                    <a:pt x="58" y="202"/>
                  </a:cubicBezTo>
                  <a:cubicBezTo>
                    <a:pt x="75" y="212"/>
                    <a:pt x="451" y="489"/>
                    <a:pt x="857" y="489"/>
                  </a:cubicBezTo>
                  <a:cubicBezTo>
                    <a:pt x="895" y="489"/>
                    <a:pt x="936" y="486"/>
                    <a:pt x="973" y="478"/>
                  </a:cubicBezTo>
                  <a:cubicBezTo>
                    <a:pt x="1175" y="451"/>
                    <a:pt x="1345" y="349"/>
                    <a:pt x="1475" y="178"/>
                  </a:cubicBezTo>
                  <a:cubicBezTo>
                    <a:pt x="1512" y="130"/>
                    <a:pt x="1502" y="59"/>
                    <a:pt x="1451" y="21"/>
                  </a:cubicBezTo>
                  <a:cubicBezTo>
                    <a:pt x="1431" y="7"/>
                    <a:pt x="1407" y="1"/>
                    <a:pt x="1384" y="1"/>
                  </a:cubicBezTo>
                  <a:close/>
                </a:path>
              </a:pathLst>
            </a:custGeom>
            <a:solidFill>
              <a:srgbClr val="DD837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5" name="Google Shape;525;p25"/>
            <p:cNvSpPr/>
            <p:nvPr/>
          </p:nvSpPr>
          <p:spPr>
            <a:xfrm flipH="1">
              <a:off x="7408292" y="2476027"/>
              <a:ext cx="72047" cy="43825"/>
            </a:xfrm>
            <a:custGeom>
              <a:avLst/>
              <a:gdLst/>
              <a:ahLst/>
              <a:cxnLst/>
              <a:rect l="l" t="t" r="r" b="b"/>
              <a:pathLst>
                <a:path w="1810" h="1101" extrusionOk="0">
                  <a:moveTo>
                    <a:pt x="152" y="1"/>
                  </a:moveTo>
                  <a:cubicBezTo>
                    <a:pt x="93" y="1"/>
                    <a:pt x="45" y="43"/>
                    <a:pt x="42" y="100"/>
                  </a:cubicBezTo>
                  <a:cubicBezTo>
                    <a:pt x="38" y="118"/>
                    <a:pt x="1" y="527"/>
                    <a:pt x="321" y="821"/>
                  </a:cubicBezTo>
                  <a:cubicBezTo>
                    <a:pt x="526" y="1009"/>
                    <a:pt x="823" y="1101"/>
                    <a:pt x="1209" y="1101"/>
                  </a:cubicBezTo>
                  <a:cubicBezTo>
                    <a:pt x="1362" y="1101"/>
                    <a:pt x="1526" y="1087"/>
                    <a:pt x="1707" y="1057"/>
                  </a:cubicBezTo>
                  <a:cubicBezTo>
                    <a:pt x="1769" y="1046"/>
                    <a:pt x="1810" y="989"/>
                    <a:pt x="1800" y="930"/>
                  </a:cubicBezTo>
                  <a:cubicBezTo>
                    <a:pt x="1790" y="876"/>
                    <a:pt x="1744" y="836"/>
                    <a:pt x="1691" y="836"/>
                  </a:cubicBezTo>
                  <a:cubicBezTo>
                    <a:pt x="1684" y="836"/>
                    <a:pt x="1677" y="836"/>
                    <a:pt x="1670" y="838"/>
                  </a:cubicBezTo>
                  <a:cubicBezTo>
                    <a:pt x="1501" y="865"/>
                    <a:pt x="1346" y="878"/>
                    <a:pt x="1207" y="878"/>
                  </a:cubicBezTo>
                  <a:cubicBezTo>
                    <a:pt x="884" y="878"/>
                    <a:pt x="641" y="806"/>
                    <a:pt x="482" y="661"/>
                  </a:cubicBezTo>
                  <a:cubicBezTo>
                    <a:pt x="243" y="442"/>
                    <a:pt x="267" y="128"/>
                    <a:pt x="267" y="124"/>
                  </a:cubicBezTo>
                  <a:cubicBezTo>
                    <a:pt x="274" y="63"/>
                    <a:pt x="229" y="9"/>
                    <a:pt x="165" y="1"/>
                  </a:cubicBezTo>
                  <a:cubicBezTo>
                    <a:pt x="160" y="1"/>
                    <a:pt x="156" y="1"/>
                    <a:pt x="152" y="1"/>
                  </a:cubicBezTo>
                  <a:close/>
                </a:path>
              </a:pathLst>
            </a:custGeom>
            <a:solidFill>
              <a:srgbClr val="DD837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6" name="Google Shape;526;p25"/>
            <p:cNvSpPr/>
            <p:nvPr/>
          </p:nvSpPr>
          <p:spPr>
            <a:xfrm flipH="1">
              <a:off x="7429229" y="2536652"/>
              <a:ext cx="37098" cy="19903"/>
            </a:xfrm>
            <a:custGeom>
              <a:avLst/>
              <a:gdLst/>
              <a:ahLst/>
              <a:cxnLst/>
              <a:rect l="l" t="t" r="r" b="b"/>
              <a:pathLst>
                <a:path w="932" h="500" extrusionOk="0">
                  <a:moveTo>
                    <a:pt x="128" y="0"/>
                  </a:moveTo>
                  <a:cubicBezTo>
                    <a:pt x="95" y="0"/>
                    <a:pt x="63" y="13"/>
                    <a:pt x="41" y="39"/>
                  </a:cubicBezTo>
                  <a:cubicBezTo>
                    <a:pt x="0" y="87"/>
                    <a:pt x="7" y="155"/>
                    <a:pt x="55" y="196"/>
                  </a:cubicBezTo>
                  <a:cubicBezTo>
                    <a:pt x="92" y="230"/>
                    <a:pt x="420" y="499"/>
                    <a:pt x="741" y="499"/>
                  </a:cubicBezTo>
                  <a:cubicBezTo>
                    <a:pt x="768" y="499"/>
                    <a:pt x="799" y="496"/>
                    <a:pt x="826" y="493"/>
                  </a:cubicBezTo>
                  <a:cubicBezTo>
                    <a:pt x="887" y="482"/>
                    <a:pt x="932" y="424"/>
                    <a:pt x="919" y="363"/>
                  </a:cubicBezTo>
                  <a:cubicBezTo>
                    <a:pt x="909" y="308"/>
                    <a:pt x="862" y="269"/>
                    <a:pt x="808" y="269"/>
                  </a:cubicBezTo>
                  <a:cubicBezTo>
                    <a:pt x="801" y="269"/>
                    <a:pt x="795" y="270"/>
                    <a:pt x="788" y="271"/>
                  </a:cubicBezTo>
                  <a:cubicBezTo>
                    <a:pt x="772" y="274"/>
                    <a:pt x="756" y="275"/>
                    <a:pt x="739" y="275"/>
                  </a:cubicBezTo>
                  <a:cubicBezTo>
                    <a:pt x="540" y="275"/>
                    <a:pt x="290" y="101"/>
                    <a:pt x="205" y="28"/>
                  </a:cubicBezTo>
                  <a:cubicBezTo>
                    <a:pt x="183" y="10"/>
                    <a:pt x="155" y="0"/>
                    <a:pt x="128" y="0"/>
                  </a:cubicBezTo>
                  <a:close/>
                </a:path>
              </a:pathLst>
            </a:custGeom>
            <a:solidFill>
              <a:srgbClr val="DD837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7" name="Google Shape;527;p25"/>
            <p:cNvSpPr/>
            <p:nvPr/>
          </p:nvSpPr>
          <p:spPr>
            <a:xfrm flipH="1">
              <a:off x="7484922" y="2482874"/>
              <a:ext cx="259568" cy="146801"/>
            </a:xfrm>
            <a:custGeom>
              <a:avLst/>
              <a:gdLst/>
              <a:ahLst/>
              <a:cxnLst/>
              <a:rect l="l" t="t" r="r" b="b"/>
              <a:pathLst>
                <a:path w="6521" h="3688" extrusionOk="0">
                  <a:moveTo>
                    <a:pt x="6084" y="1"/>
                  </a:moveTo>
                  <a:cubicBezTo>
                    <a:pt x="4779" y="182"/>
                    <a:pt x="1277" y="563"/>
                    <a:pt x="448" y="563"/>
                  </a:cubicBezTo>
                  <a:lnTo>
                    <a:pt x="396" y="563"/>
                  </a:lnTo>
                  <a:cubicBezTo>
                    <a:pt x="308" y="560"/>
                    <a:pt x="219" y="554"/>
                    <a:pt x="130" y="540"/>
                  </a:cubicBezTo>
                  <a:cubicBezTo>
                    <a:pt x="45" y="758"/>
                    <a:pt x="1" y="990"/>
                    <a:pt x="1" y="1229"/>
                  </a:cubicBezTo>
                  <a:cubicBezTo>
                    <a:pt x="1" y="2588"/>
                    <a:pt x="1458" y="3687"/>
                    <a:pt x="3261" y="3687"/>
                  </a:cubicBezTo>
                  <a:cubicBezTo>
                    <a:pt x="5060" y="3687"/>
                    <a:pt x="6520" y="2588"/>
                    <a:pt x="6520" y="1229"/>
                  </a:cubicBezTo>
                  <a:cubicBezTo>
                    <a:pt x="6520" y="782"/>
                    <a:pt x="6360" y="362"/>
                    <a:pt x="6084" y="1"/>
                  </a:cubicBezTo>
                  <a:close/>
                </a:path>
              </a:pathLst>
            </a:custGeom>
            <a:solidFill>
              <a:srgbClr val="FFA37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8" name="Google Shape;528;p25"/>
            <p:cNvSpPr/>
            <p:nvPr/>
          </p:nvSpPr>
          <p:spPr>
            <a:xfrm flipH="1">
              <a:off x="7108636" y="2419662"/>
              <a:ext cx="174824" cy="151179"/>
            </a:xfrm>
            <a:custGeom>
              <a:avLst/>
              <a:gdLst/>
              <a:ahLst/>
              <a:cxnLst/>
              <a:rect l="l" t="t" r="r" b="b"/>
              <a:pathLst>
                <a:path w="4392" h="3798" extrusionOk="0">
                  <a:moveTo>
                    <a:pt x="4391" y="1"/>
                  </a:moveTo>
                  <a:cubicBezTo>
                    <a:pt x="3469" y="158"/>
                    <a:pt x="1534" y="496"/>
                    <a:pt x="383" y="571"/>
                  </a:cubicBezTo>
                  <a:cubicBezTo>
                    <a:pt x="86" y="1118"/>
                    <a:pt x="1" y="1718"/>
                    <a:pt x="192" y="2278"/>
                  </a:cubicBezTo>
                  <a:cubicBezTo>
                    <a:pt x="523" y="3230"/>
                    <a:pt x="1568" y="3797"/>
                    <a:pt x="2783" y="3797"/>
                  </a:cubicBezTo>
                  <a:cubicBezTo>
                    <a:pt x="2858" y="3797"/>
                    <a:pt x="2933" y="3793"/>
                    <a:pt x="3008" y="3790"/>
                  </a:cubicBezTo>
                  <a:cubicBezTo>
                    <a:pt x="3773" y="2794"/>
                    <a:pt x="4326" y="1524"/>
                    <a:pt x="4391" y="1"/>
                  </a:cubicBezTo>
                  <a:close/>
                </a:path>
              </a:pathLst>
            </a:custGeom>
            <a:solidFill>
              <a:srgbClr val="FFA37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9" name="Google Shape;529;p25"/>
            <p:cNvSpPr/>
            <p:nvPr/>
          </p:nvSpPr>
          <p:spPr>
            <a:xfrm flipH="1">
              <a:off x="7539810" y="2358600"/>
              <a:ext cx="53339" cy="65201"/>
            </a:xfrm>
            <a:custGeom>
              <a:avLst/>
              <a:gdLst/>
              <a:ahLst/>
              <a:cxnLst/>
              <a:rect l="l" t="t" r="r" b="b"/>
              <a:pathLst>
                <a:path w="1340" h="1638" extrusionOk="0">
                  <a:moveTo>
                    <a:pt x="875" y="1"/>
                  </a:moveTo>
                  <a:cubicBezTo>
                    <a:pt x="814" y="1"/>
                    <a:pt x="746" y="12"/>
                    <a:pt x="670" y="36"/>
                  </a:cubicBezTo>
                  <a:cubicBezTo>
                    <a:pt x="322" y="153"/>
                    <a:pt x="1" y="296"/>
                    <a:pt x="1" y="821"/>
                  </a:cubicBezTo>
                  <a:cubicBezTo>
                    <a:pt x="1" y="1347"/>
                    <a:pt x="302" y="1637"/>
                    <a:pt x="670" y="1637"/>
                  </a:cubicBezTo>
                  <a:cubicBezTo>
                    <a:pt x="1042" y="1637"/>
                    <a:pt x="1340" y="1347"/>
                    <a:pt x="1340" y="821"/>
                  </a:cubicBezTo>
                  <a:cubicBezTo>
                    <a:pt x="1340" y="374"/>
                    <a:pt x="1223" y="1"/>
                    <a:pt x="875" y="1"/>
                  </a:cubicBezTo>
                  <a:close/>
                </a:path>
              </a:pathLst>
            </a:custGeom>
            <a:solidFill>
              <a:srgbClr val="442D1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0" name="Google Shape;530;p25"/>
            <p:cNvSpPr/>
            <p:nvPr/>
          </p:nvSpPr>
          <p:spPr>
            <a:xfrm flipH="1">
              <a:off x="7546178" y="2370741"/>
              <a:ext cx="12857" cy="20579"/>
            </a:xfrm>
            <a:custGeom>
              <a:avLst/>
              <a:gdLst/>
              <a:ahLst/>
              <a:cxnLst/>
              <a:rect l="l" t="t" r="r" b="b"/>
              <a:pathLst>
                <a:path w="323" h="517" extrusionOk="0">
                  <a:moveTo>
                    <a:pt x="161" y="1"/>
                  </a:moveTo>
                  <a:cubicBezTo>
                    <a:pt x="73" y="1"/>
                    <a:pt x="1" y="117"/>
                    <a:pt x="1" y="261"/>
                  </a:cubicBezTo>
                  <a:cubicBezTo>
                    <a:pt x="1" y="401"/>
                    <a:pt x="73" y="516"/>
                    <a:pt x="161" y="516"/>
                  </a:cubicBezTo>
                  <a:cubicBezTo>
                    <a:pt x="250" y="516"/>
                    <a:pt x="322" y="401"/>
                    <a:pt x="322" y="261"/>
                  </a:cubicBezTo>
                  <a:cubicBezTo>
                    <a:pt x="322" y="117"/>
                    <a:pt x="250" y="1"/>
                    <a:pt x="16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1" name="Google Shape;531;p25"/>
            <p:cNvSpPr/>
            <p:nvPr/>
          </p:nvSpPr>
          <p:spPr>
            <a:xfrm flipH="1">
              <a:off x="7211253" y="2258130"/>
              <a:ext cx="67191" cy="95413"/>
            </a:xfrm>
            <a:custGeom>
              <a:avLst/>
              <a:gdLst/>
              <a:ahLst/>
              <a:cxnLst/>
              <a:rect l="l" t="t" r="r" b="b"/>
              <a:pathLst>
                <a:path w="1688" h="2397" extrusionOk="0">
                  <a:moveTo>
                    <a:pt x="998" y="1"/>
                  </a:moveTo>
                  <a:cubicBezTo>
                    <a:pt x="947" y="1"/>
                    <a:pt x="895" y="15"/>
                    <a:pt x="845" y="44"/>
                  </a:cubicBezTo>
                  <a:cubicBezTo>
                    <a:pt x="456" y="273"/>
                    <a:pt x="1" y="744"/>
                    <a:pt x="1" y="1219"/>
                  </a:cubicBezTo>
                  <a:cubicBezTo>
                    <a:pt x="1" y="1871"/>
                    <a:pt x="380" y="2397"/>
                    <a:pt x="845" y="2397"/>
                  </a:cubicBezTo>
                  <a:cubicBezTo>
                    <a:pt x="1308" y="2397"/>
                    <a:pt x="1688" y="1871"/>
                    <a:pt x="1688" y="1219"/>
                  </a:cubicBezTo>
                  <a:cubicBezTo>
                    <a:pt x="1688" y="653"/>
                    <a:pt x="1349" y="1"/>
                    <a:pt x="998" y="1"/>
                  </a:cubicBezTo>
                  <a:close/>
                </a:path>
              </a:pathLst>
            </a:custGeom>
            <a:solidFill>
              <a:srgbClr val="442D1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2" name="Google Shape;532;p25"/>
            <p:cNvSpPr/>
            <p:nvPr/>
          </p:nvSpPr>
          <p:spPr>
            <a:xfrm flipH="1">
              <a:off x="7219810" y="2283008"/>
              <a:ext cx="12817" cy="20539"/>
            </a:xfrm>
            <a:custGeom>
              <a:avLst/>
              <a:gdLst/>
              <a:ahLst/>
              <a:cxnLst/>
              <a:rect l="l" t="t" r="r" b="b"/>
              <a:pathLst>
                <a:path w="322" h="516" extrusionOk="0">
                  <a:moveTo>
                    <a:pt x="161" y="0"/>
                  </a:moveTo>
                  <a:cubicBezTo>
                    <a:pt x="72" y="0"/>
                    <a:pt x="1" y="116"/>
                    <a:pt x="1" y="256"/>
                  </a:cubicBezTo>
                  <a:cubicBezTo>
                    <a:pt x="1" y="399"/>
                    <a:pt x="72" y="516"/>
                    <a:pt x="161" y="516"/>
                  </a:cubicBezTo>
                  <a:cubicBezTo>
                    <a:pt x="250" y="516"/>
                    <a:pt x="321" y="399"/>
                    <a:pt x="321" y="256"/>
                  </a:cubicBezTo>
                  <a:cubicBezTo>
                    <a:pt x="321" y="116"/>
                    <a:pt x="250" y="0"/>
                    <a:pt x="1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3" name="Google Shape;533;p25"/>
            <p:cNvSpPr/>
            <p:nvPr/>
          </p:nvSpPr>
          <p:spPr>
            <a:xfrm flipH="1">
              <a:off x="7128780" y="2024031"/>
              <a:ext cx="287074" cy="154881"/>
            </a:xfrm>
            <a:custGeom>
              <a:avLst/>
              <a:gdLst/>
              <a:ahLst/>
              <a:cxnLst/>
              <a:rect l="l" t="t" r="r" b="b"/>
              <a:pathLst>
                <a:path w="7212" h="3891" extrusionOk="0">
                  <a:moveTo>
                    <a:pt x="2191" y="1"/>
                  </a:moveTo>
                  <a:cubicBezTo>
                    <a:pt x="866" y="1"/>
                    <a:pt x="0" y="539"/>
                    <a:pt x="473" y="1840"/>
                  </a:cubicBezTo>
                  <a:cubicBezTo>
                    <a:pt x="815" y="2771"/>
                    <a:pt x="1907" y="2328"/>
                    <a:pt x="3678" y="2549"/>
                  </a:cubicBezTo>
                  <a:cubicBezTo>
                    <a:pt x="5411" y="2768"/>
                    <a:pt x="5883" y="3891"/>
                    <a:pt x="6227" y="3891"/>
                  </a:cubicBezTo>
                  <a:cubicBezTo>
                    <a:pt x="6265" y="3891"/>
                    <a:pt x="6301" y="3877"/>
                    <a:pt x="6337" y="3847"/>
                  </a:cubicBezTo>
                  <a:cubicBezTo>
                    <a:pt x="6700" y="3546"/>
                    <a:pt x="7212" y="1341"/>
                    <a:pt x="4754" y="488"/>
                  </a:cubicBezTo>
                  <a:cubicBezTo>
                    <a:pt x="3859" y="177"/>
                    <a:pt x="2950" y="1"/>
                    <a:pt x="2191" y="1"/>
                  </a:cubicBezTo>
                  <a:close/>
                </a:path>
              </a:pathLst>
            </a:custGeom>
            <a:solidFill>
              <a:srgbClr val="4D372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4" name="Google Shape;534;p25"/>
            <p:cNvSpPr/>
            <p:nvPr/>
          </p:nvSpPr>
          <p:spPr>
            <a:xfrm flipH="1">
              <a:off x="7541045" y="2349046"/>
              <a:ext cx="125704" cy="46771"/>
            </a:xfrm>
            <a:custGeom>
              <a:avLst/>
              <a:gdLst/>
              <a:ahLst/>
              <a:cxnLst/>
              <a:rect l="l" t="t" r="r" b="b"/>
              <a:pathLst>
                <a:path w="3158" h="1175" extrusionOk="0">
                  <a:moveTo>
                    <a:pt x="3029" y="0"/>
                  </a:moveTo>
                  <a:cubicBezTo>
                    <a:pt x="3016" y="0"/>
                    <a:pt x="3003" y="3"/>
                    <a:pt x="2990" y="7"/>
                  </a:cubicBezTo>
                  <a:lnTo>
                    <a:pt x="93" y="956"/>
                  </a:lnTo>
                  <a:cubicBezTo>
                    <a:pt x="31" y="976"/>
                    <a:pt x="0" y="1041"/>
                    <a:pt x="20" y="1099"/>
                  </a:cubicBezTo>
                  <a:cubicBezTo>
                    <a:pt x="38" y="1143"/>
                    <a:pt x="82" y="1174"/>
                    <a:pt x="129" y="1174"/>
                  </a:cubicBezTo>
                  <a:cubicBezTo>
                    <a:pt x="140" y="1174"/>
                    <a:pt x="154" y="1171"/>
                    <a:pt x="164" y="1168"/>
                  </a:cubicBezTo>
                  <a:lnTo>
                    <a:pt x="3066" y="218"/>
                  </a:lnTo>
                  <a:cubicBezTo>
                    <a:pt x="3124" y="198"/>
                    <a:pt x="3157" y="136"/>
                    <a:pt x="3137" y="75"/>
                  </a:cubicBezTo>
                  <a:cubicBezTo>
                    <a:pt x="3121" y="29"/>
                    <a:pt x="3077" y="0"/>
                    <a:pt x="3029" y="0"/>
                  </a:cubicBezTo>
                  <a:close/>
                </a:path>
              </a:pathLst>
            </a:custGeom>
            <a:solidFill>
              <a:srgbClr val="DD837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5" name="Google Shape;535;p25"/>
            <p:cNvSpPr/>
            <p:nvPr/>
          </p:nvSpPr>
          <p:spPr>
            <a:xfrm flipH="1">
              <a:off x="7231355" y="2253950"/>
              <a:ext cx="67151" cy="72803"/>
            </a:xfrm>
            <a:custGeom>
              <a:avLst/>
              <a:gdLst/>
              <a:ahLst/>
              <a:cxnLst/>
              <a:rect l="l" t="t" r="r" b="b"/>
              <a:pathLst>
                <a:path w="1687" h="1829" extrusionOk="0">
                  <a:moveTo>
                    <a:pt x="1557" y="0"/>
                  </a:moveTo>
                  <a:cubicBezTo>
                    <a:pt x="1535" y="0"/>
                    <a:pt x="1514" y="6"/>
                    <a:pt x="1495" y="17"/>
                  </a:cubicBezTo>
                  <a:cubicBezTo>
                    <a:pt x="1444" y="50"/>
                    <a:pt x="205" y="812"/>
                    <a:pt x="13" y="1693"/>
                  </a:cubicBezTo>
                  <a:cubicBezTo>
                    <a:pt x="0" y="1754"/>
                    <a:pt x="41" y="1812"/>
                    <a:pt x="103" y="1826"/>
                  </a:cubicBezTo>
                  <a:cubicBezTo>
                    <a:pt x="109" y="1826"/>
                    <a:pt x="120" y="1829"/>
                    <a:pt x="126" y="1829"/>
                  </a:cubicBezTo>
                  <a:cubicBezTo>
                    <a:pt x="177" y="1829"/>
                    <a:pt x="225" y="1791"/>
                    <a:pt x="239" y="1740"/>
                  </a:cubicBezTo>
                  <a:cubicBezTo>
                    <a:pt x="410" y="951"/>
                    <a:pt x="1604" y="214"/>
                    <a:pt x="1618" y="208"/>
                  </a:cubicBezTo>
                  <a:cubicBezTo>
                    <a:pt x="1672" y="173"/>
                    <a:pt x="1686" y="105"/>
                    <a:pt x="1656" y="54"/>
                  </a:cubicBezTo>
                  <a:cubicBezTo>
                    <a:pt x="1634" y="19"/>
                    <a:pt x="1595" y="0"/>
                    <a:pt x="1557" y="0"/>
                  </a:cubicBezTo>
                  <a:close/>
                </a:path>
              </a:pathLst>
            </a:custGeom>
            <a:solidFill>
              <a:srgbClr val="DD837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6" name="Google Shape;536;p25"/>
            <p:cNvSpPr/>
            <p:nvPr/>
          </p:nvSpPr>
          <p:spPr>
            <a:xfrm flipH="1">
              <a:off x="7826931" y="2290333"/>
              <a:ext cx="136332" cy="194726"/>
            </a:xfrm>
            <a:custGeom>
              <a:avLst/>
              <a:gdLst/>
              <a:ahLst/>
              <a:cxnLst/>
              <a:rect l="l" t="t" r="r" b="b"/>
              <a:pathLst>
                <a:path w="3425" h="4892" extrusionOk="0">
                  <a:moveTo>
                    <a:pt x="3220" y="1"/>
                  </a:moveTo>
                  <a:lnTo>
                    <a:pt x="0" y="4622"/>
                  </a:lnTo>
                  <a:lnTo>
                    <a:pt x="520" y="4892"/>
                  </a:lnTo>
                  <a:lnTo>
                    <a:pt x="3425" y="803"/>
                  </a:lnTo>
                  <a:lnTo>
                    <a:pt x="3220" y="1"/>
                  </a:lnTo>
                  <a:close/>
                </a:path>
              </a:pathLst>
            </a:custGeom>
            <a:solidFill>
              <a:srgbClr val="1528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7" name="Google Shape;537;p25"/>
            <p:cNvSpPr/>
            <p:nvPr/>
          </p:nvSpPr>
          <p:spPr>
            <a:xfrm flipH="1">
              <a:off x="7044123" y="2209208"/>
              <a:ext cx="796060" cy="296109"/>
            </a:xfrm>
            <a:custGeom>
              <a:avLst/>
              <a:gdLst/>
              <a:ahLst/>
              <a:cxnLst/>
              <a:rect l="l" t="t" r="r" b="b"/>
              <a:pathLst>
                <a:path w="19999" h="7439" extrusionOk="0">
                  <a:moveTo>
                    <a:pt x="17322" y="468"/>
                  </a:moveTo>
                  <a:cubicBezTo>
                    <a:pt x="17966" y="468"/>
                    <a:pt x="18474" y="523"/>
                    <a:pt x="18636" y="625"/>
                  </a:cubicBezTo>
                  <a:cubicBezTo>
                    <a:pt x="19138" y="936"/>
                    <a:pt x="18978" y="4237"/>
                    <a:pt x="18998" y="4571"/>
                  </a:cubicBezTo>
                  <a:cubicBezTo>
                    <a:pt x="19019" y="4909"/>
                    <a:pt x="15537" y="5407"/>
                    <a:pt x="14540" y="5489"/>
                  </a:cubicBezTo>
                  <a:cubicBezTo>
                    <a:pt x="14457" y="5496"/>
                    <a:pt x="14381" y="5500"/>
                    <a:pt x="14311" y="5500"/>
                  </a:cubicBezTo>
                  <a:cubicBezTo>
                    <a:pt x="13537" y="5500"/>
                    <a:pt x="13511" y="5044"/>
                    <a:pt x="13199" y="3626"/>
                  </a:cubicBezTo>
                  <a:cubicBezTo>
                    <a:pt x="12860" y="2075"/>
                    <a:pt x="12986" y="1563"/>
                    <a:pt x="13400" y="1236"/>
                  </a:cubicBezTo>
                  <a:cubicBezTo>
                    <a:pt x="14074" y="702"/>
                    <a:pt x="15991" y="468"/>
                    <a:pt x="17322" y="468"/>
                  </a:cubicBezTo>
                  <a:close/>
                  <a:moveTo>
                    <a:pt x="7781" y="1101"/>
                  </a:moveTo>
                  <a:cubicBezTo>
                    <a:pt x="8928" y="1101"/>
                    <a:pt x="9940" y="1419"/>
                    <a:pt x="10279" y="2243"/>
                  </a:cubicBezTo>
                  <a:cubicBezTo>
                    <a:pt x="10659" y="3161"/>
                    <a:pt x="9559" y="5738"/>
                    <a:pt x="9000" y="6285"/>
                  </a:cubicBezTo>
                  <a:cubicBezTo>
                    <a:pt x="8439" y="6831"/>
                    <a:pt x="4442" y="6967"/>
                    <a:pt x="3262" y="7046"/>
                  </a:cubicBezTo>
                  <a:cubicBezTo>
                    <a:pt x="3168" y="7052"/>
                    <a:pt x="3079" y="7055"/>
                    <a:pt x="2995" y="7055"/>
                  </a:cubicBezTo>
                  <a:cubicBezTo>
                    <a:pt x="2029" y="7055"/>
                    <a:pt x="1745" y="6649"/>
                    <a:pt x="1783" y="6128"/>
                  </a:cubicBezTo>
                  <a:cubicBezTo>
                    <a:pt x="1821" y="5565"/>
                    <a:pt x="1476" y="2305"/>
                    <a:pt x="1708" y="1922"/>
                  </a:cubicBezTo>
                  <a:cubicBezTo>
                    <a:pt x="2203" y="1100"/>
                    <a:pt x="6081" y="1188"/>
                    <a:pt x="7385" y="1113"/>
                  </a:cubicBezTo>
                  <a:cubicBezTo>
                    <a:pt x="7518" y="1105"/>
                    <a:pt x="7650" y="1101"/>
                    <a:pt x="7781" y="1101"/>
                  </a:cubicBezTo>
                  <a:close/>
                  <a:moveTo>
                    <a:pt x="14957" y="0"/>
                  </a:moveTo>
                  <a:cubicBezTo>
                    <a:pt x="13434" y="0"/>
                    <a:pt x="13359" y="584"/>
                    <a:pt x="12799" y="936"/>
                  </a:cubicBezTo>
                  <a:cubicBezTo>
                    <a:pt x="12239" y="1287"/>
                    <a:pt x="12038" y="1506"/>
                    <a:pt x="11379" y="1540"/>
                  </a:cubicBezTo>
                  <a:cubicBezTo>
                    <a:pt x="11338" y="1542"/>
                    <a:pt x="11298" y="1543"/>
                    <a:pt x="11258" y="1543"/>
                  </a:cubicBezTo>
                  <a:cubicBezTo>
                    <a:pt x="10227" y="1543"/>
                    <a:pt x="9798" y="792"/>
                    <a:pt x="8720" y="605"/>
                  </a:cubicBezTo>
                  <a:cubicBezTo>
                    <a:pt x="8477" y="563"/>
                    <a:pt x="8060" y="545"/>
                    <a:pt x="7542" y="545"/>
                  </a:cubicBezTo>
                  <a:cubicBezTo>
                    <a:pt x="5667" y="545"/>
                    <a:pt x="2463" y="775"/>
                    <a:pt x="1381" y="898"/>
                  </a:cubicBezTo>
                  <a:cubicBezTo>
                    <a:pt x="1" y="1051"/>
                    <a:pt x="117" y="1615"/>
                    <a:pt x="138" y="2325"/>
                  </a:cubicBezTo>
                  <a:cubicBezTo>
                    <a:pt x="158" y="3035"/>
                    <a:pt x="861" y="3134"/>
                    <a:pt x="1100" y="3175"/>
                  </a:cubicBezTo>
                  <a:cubicBezTo>
                    <a:pt x="1343" y="3213"/>
                    <a:pt x="1141" y="4800"/>
                    <a:pt x="1182" y="5855"/>
                  </a:cubicBezTo>
                  <a:cubicBezTo>
                    <a:pt x="1223" y="6909"/>
                    <a:pt x="1981" y="7418"/>
                    <a:pt x="2800" y="7438"/>
                  </a:cubicBezTo>
                  <a:cubicBezTo>
                    <a:pt x="2814" y="7439"/>
                    <a:pt x="2829" y="7439"/>
                    <a:pt x="2845" y="7439"/>
                  </a:cubicBezTo>
                  <a:cubicBezTo>
                    <a:pt x="3770" y="7439"/>
                    <a:pt x="8172" y="6948"/>
                    <a:pt x="8880" y="6817"/>
                  </a:cubicBezTo>
                  <a:cubicBezTo>
                    <a:pt x="9600" y="6681"/>
                    <a:pt x="10399" y="4998"/>
                    <a:pt x="10638" y="4100"/>
                  </a:cubicBezTo>
                  <a:cubicBezTo>
                    <a:pt x="10874" y="3228"/>
                    <a:pt x="10881" y="2298"/>
                    <a:pt x="11684" y="2298"/>
                  </a:cubicBezTo>
                  <a:cubicBezTo>
                    <a:pt x="11708" y="2298"/>
                    <a:pt x="11732" y="2299"/>
                    <a:pt x="11757" y="2301"/>
                  </a:cubicBezTo>
                  <a:cubicBezTo>
                    <a:pt x="12638" y="2362"/>
                    <a:pt x="13140" y="5466"/>
                    <a:pt x="13478" y="5797"/>
                  </a:cubicBezTo>
                  <a:cubicBezTo>
                    <a:pt x="13535" y="5852"/>
                    <a:pt x="13703" y="5875"/>
                    <a:pt x="13948" y="5875"/>
                  </a:cubicBezTo>
                  <a:cubicBezTo>
                    <a:pt x="15172" y="5875"/>
                    <a:pt x="18299" y="5293"/>
                    <a:pt x="18817" y="5213"/>
                  </a:cubicBezTo>
                  <a:cubicBezTo>
                    <a:pt x="19438" y="5114"/>
                    <a:pt x="19356" y="4763"/>
                    <a:pt x="19397" y="4223"/>
                  </a:cubicBezTo>
                  <a:cubicBezTo>
                    <a:pt x="19438" y="3684"/>
                    <a:pt x="19397" y="1834"/>
                    <a:pt x="19336" y="1461"/>
                  </a:cubicBezTo>
                  <a:cubicBezTo>
                    <a:pt x="19278" y="1092"/>
                    <a:pt x="19517" y="1171"/>
                    <a:pt x="19756" y="936"/>
                  </a:cubicBezTo>
                  <a:cubicBezTo>
                    <a:pt x="19998" y="700"/>
                    <a:pt x="19838" y="0"/>
                    <a:pt x="19517" y="0"/>
                  </a:cubicBezTo>
                  <a:close/>
                </a:path>
              </a:pathLst>
            </a:custGeom>
            <a:solidFill>
              <a:srgbClr val="1528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8" name="Google Shape;538;p25"/>
            <p:cNvSpPr/>
            <p:nvPr/>
          </p:nvSpPr>
          <p:spPr>
            <a:xfrm flipH="1">
              <a:off x="7427842" y="2253114"/>
              <a:ext cx="347617" cy="236442"/>
            </a:xfrm>
            <a:custGeom>
              <a:avLst/>
              <a:gdLst/>
              <a:ahLst/>
              <a:cxnLst/>
              <a:rect l="l" t="t" r="r" b="b"/>
              <a:pathLst>
                <a:path w="8733" h="5940" extrusionOk="0">
                  <a:moveTo>
                    <a:pt x="7148" y="826"/>
                  </a:moveTo>
                  <a:cubicBezTo>
                    <a:pt x="7227" y="826"/>
                    <a:pt x="7305" y="857"/>
                    <a:pt x="7377" y="928"/>
                  </a:cubicBezTo>
                  <a:cubicBezTo>
                    <a:pt x="7981" y="1550"/>
                    <a:pt x="7824" y="2492"/>
                    <a:pt x="7633" y="3246"/>
                  </a:cubicBezTo>
                  <a:cubicBezTo>
                    <a:pt x="7592" y="3414"/>
                    <a:pt x="7462" y="3485"/>
                    <a:pt x="7325" y="3485"/>
                  </a:cubicBezTo>
                  <a:cubicBezTo>
                    <a:pt x="7125" y="3485"/>
                    <a:pt x="6909" y="3321"/>
                    <a:pt x="6971" y="3069"/>
                  </a:cubicBezTo>
                  <a:cubicBezTo>
                    <a:pt x="7094" y="2587"/>
                    <a:pt x="7298" y="1820"/>
                    <a:pt x="6892" y="1403"/>
                  </a:cubicBezTo>
                  <a:cubicBezTo>
                    <a:pt x="6657" y="1161"/>
                    <a:pt x="6892" y="826"/>
                    <a:pt x="7148" y="826"/>
                  </a:cubicBezTo>
                  <a:close/>
                  <a:moveTo>
                    <a:pt x="7182" y="3731"/>
                  </a:moveTo>
                  <a:cubicBezTo>
                    <a:pt x="7626" y="3731"/>
                    <a:pt x="7626" y="4400"/>
                    <a:pt x="7182" y="4400"/>
                  </a:cubicBezTo>
                  <a:cubicBezTo>
                    <a:pt x="6742" y="4400"/>
                    <a:pt x="6742" y="3731"/>
                    <a:pt x="7182" y="3731"/>
                  </a:cubicBezTo>
                  <a:close/>
                  <a:moveTo>
                    <a:pt x="5759" y="2410"/>
                  </a:moveTo>
                  <a:cubicBezTo>
                    <a:pt x="5807" y="2410"/>
                    <a:pt x="5851" y="2441"/>
                    <a:pt x="5868" y="2485"/>
                  </a:cubicBezTo>
                  <a:cubicBezTo>
                    <a:pt x="5888" y="2546"/>
                    <a:pt x="5855" y="2608"/>
                    <a:pt x="5797" y="2628"/>
                  </a:cubicBezTo>
                  <a:lnTo>
                    <a:pt x="5619" y="2686"/>
                  </a:lnTo>
                  <a:cubicBezTo>
                    <a:pt x="5841" y="2786"/>
                    <a:pt x="5920" y="3107"/>
                    <a:pt x="5920" y="3471"/>
                  </a:cubicBezTo>
                  <a:cubicBezTo>
                    <a:pt x="5920" y="3840"/>
                    <a:pt x="5773" y="4093"/>
                    <a:pt x="5561" y="4213"/>
                  </a:cubicBezTo>
                  <a:cubicBezTo>
                    <a:pt x="5851" y="4254"/>
                    <a:pt x="6134" y="4318"/>
                    <a:pt x="6370" y="4418"/>
                  </a:cubicBezTo>
                  <a:cubicBezTo>
                    <a:pt x="6428" y="4445"/>
                    <a:pt x="6452" y="4509"/>
                    <a:pt x="6428" y="4564"/>
                  </a:cubicBezTo>
                  <a:cubicBezTo>
                    <a:pt x="6411" y="4608"/>
                    <a:pt x="6367" y="4632"/>
                    <a:pt x="6322" y="4632"/>
                  </a:cubicBezTo>
                  <a:cubicBezTo>
                    <a:pt x="6309" y="4632"/>
                    <a:pt x="6292" y="4629"/>
                    <a:pt x="6278" y="4622"/>
                  </a:cubicBezTo>
                  <a:cubicBezTo>
                    <a:pt x="5776" y="4410"/>
                    <a:pt x="5008" y="4366"/>
                    <a:pt x="4475" y="4366"/>
                  </a:cubicBezTo>
                  <a:cubicBezTo>
                    <a:pt x="4124" y="4366"/>
                    <a:pt x="3875" y="4383"/>
                    <a:pt x="3868" y="4386"/>
                  </a:cubicBezTo>
                  <a:lnTo>
                    <a:pt x="3861" y="4386"/>
                  </a:lnTo>
                  <a:cubicBezTo>
                    <a:pt x="3799" y="4386"/>
                    <a:pt x="3749" y="4342"/>
                    <a:pt x="3745" y="4284"/>
                  </a:cubicBezTo>
                  <a:cubicBezTo>
                    <a:pt x="3741" y="4223"/>
                    <a:pt x="3786" y="4168"/>
                    <a:pt x="3851" y="4161"/>
                  </a:cubicBezTo>
                  <a:cubicBezTo>
                    <a:pt x="3875" y="4161"/>
                    <a:pt x="4130" y="4141"/>
                    <a:pt x="4483" y="4141"/>
                  </a:cubicBezTo>
                  <a:cubicBezTo>
                    <a:pt x="4595" y="4141"/>
                    <a:pt x="4721" y="4144"/>
                    <a:pt x="4855" y="4147"/>
                  </a:cubicBezTo>
                  <a:cubicBezTo>
                    <a:pt x="4691" y="4014"/>
                    <a:pt x="4581" y="3786"/>
                    <a:pt x="4581" y="3471"/>
                  </a:cubicBezTo>
                  <a:cubicBezTo>
                    <a:pt x="4581" y="3243"/>
                    <a:pt x="4642" y="3086"/>
                    <a:pt x="4741" y="2973"/>
                  </a:cubicBezTo>
                  <a:lnTo>
                    <a:pt x="4741" y="2973"/>
                  </a:lnTo>
                  <a:lnTo>
                    <a:pt x="2895" y="3578"/>
                  </a:lnTo>
                  <a:cubicBezTo>
                    <a:pt x="2885" y="3581"/>
                    <a:pt x="2871" y="3584"/>
                    <a:pt x="2860" y="3584"/>
                  </a:cubicBezTo>
                  <a:cubicBezTo>
                    <a:pt x="2813" y="3584"/>
                    <a:pt x="2769" y="3553"/>
                    <a:pt x="2751" y="3509"/>
                  </a:cubicBezTo>
                  <a:cubicBezTo>
                    <a:pt x="2731" y="3451"/>
                    <a:pt x="2762" y="3386"/>
                    <a:pt x="2824" y="3366"/>
                  </a:cubicBezTo>
                  <a:lnTo>
                    <a:pt x="5721" y="2417"/>
                  </a:lnTo>
                  <a:cubicBezTo>
                    <a:pt x="5735" y="2414"/>
                    <a:pt x="5745" y="2410"/>
                    <a:pt x="5759" y="2410"/>
                  </a:cubicBezTo>
                  <a:close/>
                  <a:moveTo>
                    <a:pt x="6319" y="0"/>
                  </a:moveTo>
                  <a:cubicBezTo>
                    <a:pt x="6039" y="570"/>
                    <a:pt x="5476" y="1188"/>
                    <a:pt x="4650" y="1648"/>
                  </a:cubicBezTo>
                  <a:cubicBezTo>
                    <a:pt x="4100" y="1956"/>
                    <a:pt x="3618" y="2072"/>
                    <a:pt x="3223" y="2072"/>
                  </a:cubicBezTo>
                  <a:cubicBezTo>
                    <a:pt x="2307" y="2072"/>
                    <a:pt x="1833" y="1457"/>
                    <a:pt x="1973" y="1177"/>
                  </a:cubicBezTo>
                  <a:cubicBezTo>
                    <a:pt x="2110" y="918"/>
                    <a:pt x="2189" y="1335"/>
                    <a:pt x="3178" y="553"/>
                  </a:cubicBezTo>
                  <a:cubicBezTo>
                    <a:pt x="3345" y="419"/>
                    <a:pt x="3495" y="256"/>
                    <a:pt x="3635" y="79"/>
                  </a:cubicBezTo>
                  <a:lnTo>
                    <a:pt x="3635" y="79"/>
                  </a:lnTo>
                  <a:cubicBezTo>
                    <a:pt x="2107" y="140"/>
                    <a:pt x="399" y="290"/>
                    <a:pt x="82" y="819"/>
                  </a:cubicBezTo>
                  <a:cubicBezTo>
                    <a:pt x="24" y="915"/>
                    <a:pt x="0" y="1198"/>
                    <a:pt x="0" y="1577"/>
                  </a:cubicBezTo>
                  <a:cubicBezTo>
                    <a:pt x="0" y="2601"/>
                    <a:pt x="161" y="4322"/>
                    <a:pt x="161" y="4909"/>
                  </a:cubicBezTo>
                  <a:cubicBezTo>
                    <a:pt x="161" y="4957"/>
                    <a:pt x="157" y="4994"/>
                    <a:pt x="157" y="5025"/>
                  </a:cubicBezTo>
                  <a:cubicBezTo>
                    <a:pt x="154" y="5056"/>
                    <a:pt x="154" y="5083"/>
                    <a:pt x="154" y="5110"/>
                  </a:cubicBezTo>
                  <a:cubicBezTo>
                    <a:pt x="154" y="5540"/>
                    <a:pt x="396" y="5875"/>
                    <a:pt x="1096" y="5940"/>
                  </a:cubicBezTo>
                  <a:cubicBezTo>
                    <a:pt x="1622" y="5117"/>
                    <a:pt x="2742" y="4547"/>
                    <a:pt x="4039" y="4547"/>
                  </a:cubicBezTo>
                  <a:cubicBezTo>
                    <a:pt x="5077" y="4547"/>
                    <a:pt x="6002" y="4912"/>
                    <a:pt x="6599" y="5483"/>
                  </a:cubicBezTo>
                  <a:cubicBezTo>
                    <a:pt x="6974" y="5401"/>
                    <a:pt x="7254" y="5302"/>
                    <a:pt x="7374" y="5182"/>
                  </a:cubicBezTo>
                  <a:cubicBezTo>
                    <a:pt x="7855" y="4714"/>
                    <a:pt x="8732" y="2751"/>
                    <a:pt x="8732" y="1625"/>
                  </a:cubicBezTo>
                  <a:cubicBezTo>
                    <a:pt x="8732" y="1437"/>
                    <a:pt x="8708" y="1273"/>
                    <a:pt x="8653" y="1140"/>
                  </a:cubicBezTo>
                  <a:cubicBezTo>
                    <a:pt x="8329" y="355"/>
                    <a:pt x="7398" y="27"/>
                    <a:pt x="6319" y="0"/>
                  </a:cubicBezTo>
                  <a:close/>
                </a:path>
              </a:pathLst>
            </a:custGeom>
            <a:solidFill>
              <a:srgbClr val="D1B3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9" name="Google Shape;539;p25"/>
            <p:cNvSpPr/>
            <p:nvPr/>
          </p:nvSpPr>
          <p:spPr>
            <a:xfrm flipH="1">
              <a:off x="7523930" y="2252955"/>
              <a:ext cx="178565" cy="82635"/>
            </a:xfrm>
            <a:custGeom>
              <a:avLst/>
              <a:gdLst/>
              <a:ahLst/>
              <a:cxnLst/>
              <a:rect l="l" t="t" r="r" b="b"/>
              <a:pathLst>
                <a:path w="4486" h="2076" extrusionOk="0">
                  <a:moveTo>
                    <a:pt x="4318" y="1"/>
                  </a:moveTo>
                  <a:cubicBezTo>
                    <a:pt x="4189" y="1"/>
                    <a:pt x="4059" y="4"/>
                    <a:pt x="3926" y="14"/>
                  </a:cubicBezTo>
                  <a:cubicBezTo>
                    <a:pt x="3458" y="42"/>
                    <a:pt x="2659" y="48"/>
                    <a:pt x="1802" y="83"/>
                  </a:cubicBezTo>
                  <a:cubicBezTo>
                    <a:pt x="1662" y="260"/>
                    <a:pt x="1512" y="423"/>
                    <a:pt x="1345" y="557"/>
                  </a:cubicBezTo>
                  <a:cubicBezTo>
                    <a:pt x="356" y="1339"/>
                    <a:pt x="277" y="922"/>
                    <a:pt x="140" y="1181"/>
                  </a:cubicBezTo>
                  <a:cubicBezTo>
                    <a:pt x="0" y="1461"/>
                    <a:pt x="474" y="2076"/>
                    <a:pt x="1390" y="2076"/>
                  </a:cubicBezTo>
                  <a:cubicBezTo>
                    <a:pt x="1785" y="2076"/>
                    <a:pt x="2267" y="1960"/>
                    <a:pt x="2817" y="1652"/>
                  </a:cubicBezTo>
                  <a:cubicBezTo>
                    <a:pt x="3643" y="1192"/>
                    <a:pt x="4206" y="574"/>
                    <a:pt x="4486" y="4"/>
                  </a:cubicBezTo>
                  <a:cubicBezTo>
                    <a:pt x="4431" y="1"/>
                    <a:pt x="4377" y="1"/>
                    <a:pt x="4318" y="1"/>
                  </a:cubicBezTo>
                  <a:close/>
                </a:path>
              </a:pathLst>
            </a:custGeom>
            <a:solidFill>
              <a:srgbClr val="4D372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40" name="Google Shape;540;p25"/>
            <p:cNvSpPr/>
            <p:nvPr/>
          </p:nvSpPr>
          <p:spPr>
            <a:xfrm flipH="1">
              <a:off x="7518594" y="2417911"/>
              <a:ext cx="107951" cy="19624"/>
            </a:xfrm>
            <a:custGeom>
              <a:avLst/>
              <a:gdLst/>
              <a:ahLst/>
              <a:cxnLst/>
              <a:rect l="l" t="t" r="r" b="b"/>
              <a:pathLst>
                <a:path w="2712" h="493" extrusionOk="0">
                  <a:moveTo>
                    <a:pt x="742" y="1"/>
                  </a:moveTo>
                  <a:cubicBezTo>
                    <a:pt x="389" y="1"/>
                    <a:pt x="134" y="21"/>
                    <a:pt x="110" y="21"/>
                  </a:cubicBezTo>
                  <a:cubicBezTo>
                    <a:pt x="45" y="28"/>
                    <a:pt x="0" y="83"/>
                    <a:pt x="4" y="144"/>
                  </a:cubicBezTo>
                  <a:cubicBezTo>
                    <a:pt x="8" y="202"/>
                    <a:pt x="58" y="246"/>
                    <a:pt x="120" y="246"/>
                  </a:cubicBezTo>
                  <a:lnTo>
                    <a:pt x="127" y="246"/>
                  </a:lnTo>
                  <a:cubicBezTo>
                    <a:pt x="134" y="243"/>
                    <a:pt x="383" y="226"/>
                    <a:pt x="734" y="226"/>
                  </a:cubicBezTo>
                  <a:cubicBezTo>
                    <a:pt x="1267" y="226"/>
                    <a:pt x="2035" y="270"/>
                    <a:pt x="2537" y="482"/>
                  </a:cubicBezTo>
                  <a:cubicBezTo>
                    <a:pt x="2551" y="489"/>
                    <a:pt x="2568" y="492"/>
                    <a:pt x="2581" y="492"/>
                  </a:cubicBezTo>
                  <a:cubicBezTo>
                    <a:pt x="2626" y="492"/>
                    <a:pt x="2670" y="468"/>
                    <a:pt x="2687" y="424"/>
                  </a:cubicBezTo>
                  <a:cubicBezTo>
                    <a:pt x="2711" y="369"/>
                    <a:pt x="2687" y="305"/>
                    <a:pt x="2629" y="278"/>
                  </a:cubicBezTo>
                  <a:cubicBezTo>
                    <a:pt x="2393" y="178"/>
                    <a:pt x="2110" y="114"/>
                    <a:pt x="1820" y="73"/>
                  </a:cubicBezTo>
                  <a:cubicBezTo>
                    <a:pt x="1728" y="120"/>
                    <a:pt x="1622" y="147"/>
                    <a:pt x="1509" y="147"/>
                  </a:cubicBezTo>
                  <a:cubicBezTo>
                    <a:pt x="1363" y="147"/>
                    <a:pt x="1223" y="100"/>
                    <a:pt x="1114" y="7"/>
                  </a:cubicBezTo>
                  <a:cubicBezTo>
                    <a:pt x="980" y="4"/>
                    <a:pt x="854" y="1"/>
                    <a:pt x="742" y="1"/>
                  </a:cubicBezTo>
                  <a:close/>
                </a:path>
              </a:pathLst>
            </a:custGeom>
            <a:solidFill>
              <a:srgbClr val="BF837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41" name="Google Shape;541;p25"/>
            <p:cNvSpPr/>
            <p:nvPr/>
          </p:nvSpPr>
          <p:spPr>
            <a:xfrm flipH="1">
              <a:off x="7512785" y="2434072"/>
              <a:ext cx="219087" cy="56045"/>
            </a:xfrm>
            <a:custGeom>
              <a:avLst/>
              <a:gdLst/>
              <a:ahLst/>
              <a:cxnLst/>
              <a:rect l="l" t="t" r="r" b="b"/>
              <a:pathLst>
                <a:path w="5504" h="1408" extrusionOk="0">
                  <a:moveTo>
                    <a:pt x="2944" y="1"/>
                  </a:moveTo>
                  <a:cubicBezTo>
                    <a:pt x="1647" y="1"/>
                    <a:pt x="527" y="571"/>
                    <a:pt x="1" y="1394"/>
                  </a:cubicBezTo>
                  <a:cubicBezTo>
                    <a:pt x="86" y="1404"/>
                    <a:pt x="179" y="1408"/>
                    <a:pt x="278" y="1408"/>
                  </a:cubicBezTo>
                  <a:cubicBezTo>
                    <a:pt x="360" y="1408"/>
                    <a:pt x="448" y="1404"/>
                    <a:pt x="541" y="1397"/>
                  </a:cubicBezTo>
                  <a:cubicBezTo>
                    <a:pt x="1466" y="1336"/>
                    <a:pt x="4128" y="1240"/>
                    <a:pt x="5504" y="937"/>
                  </a:cubicBezTo>
                  <a:cubicBezTo>
                    <a:pt x="4907" y="366"/>
                    <a:pt x="3982" y="1"/>
                    <a:pt x="2944" y="1"/>
                  </a:cubicBezTo>
                  <a:close/>
                </a:path>
              </a:pathLst>
            </a:custGeom>
            <a:solidFill>
              <a:srgbClr val="D1A37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42" name="Google Shape;542;p25"/>
            <p:cNvSpPr/>
            <p:nvPr/>
          </p:nvSpPr>
          <p:spPr>
            <a:xfrm flipH="1">
              <a:off x="7539810" y="2360033"/>
              <a:ext cx="53339" cy="63768"/>
            </a:xfrm>
            <a:custGeom>
              <a:avLst/>
              <a:gdLst/>
              <a:ahLst/>
              <a:cxnLst/>
              <a:rect l="l" t="t" r="r" b="b"/>
              <a:pathLst>
                <a:path w="1340" h="1602" extrusionOk="0">
                  <a:moveTo>
                    <a:pt x="1018" y="270"/>
                  </a:moveTo>
                  <a:cubicBezTo>
                    <a:pt x="1107" y="270"/>
                    <a:pt x="1179" y="386"/>
                    <a:pt x="1179" y="530"/>
                  </a:cubicBezTo>
                  <a:cubicBezTo>
                    <a:pt x="1179" y="670"/>
                    <a:pt x="1107" y="785"/>
                    <a:pt x="1018" y="785"/>
                  </a:cubicBezTo>
                  <a:cubicBezTo>
                    <a:pt x="930" y="785"/>
                    <a:pt x="858" y="670"/>
                    <a:pt x="858" y="530"/>
                  </a:cubicBezTo>
                  <a:cubicBezTo>
                    <a:pt x="858" y="386"/>
                    <a:pt x="930" y="270"/>
                    <a:pt x="1018" y="270"/>
                  </a:cubicBezTo>
                  <a:close/>
                  <a:moveTo>
                    <a:pt x="1039" y="0"/>
                  </a:moveTo>
                  <a:lnTo>
                    <a:pt x="161" y="287"/>
                  </a:lnTo>
                  <a:cubicBezTo>
                    <a:pt x="62" y="400"/>
                    <a:pt x="1" y="557"/>
                    <a:pt x="1" y="785"/>
                  </a:cubicBezTo>
                  <a:cubicBezTo>
                    <a:pt x="1" y="1100"/>
                    <a:pt x="111" y="1328"/>
                    <a:pt x="275" y="1461"/>
                  </a:cubicBezTo>
                  <a:cubicBezTo>
                    <a:pt x="384" y="1554"/>
                    <a:pt x="524" y="1601"/>
                    <a:pt x="670" y="1601"/>
                  </a:cubicBezTo>
                  <a:cubicBezTo>
                    <a:pt x="783" y="1601"/>
                    <a:pt x="889" y="1574"/>
                    <a:pt x="981" y="1527"/>
                  </a:cubicBezTo>
                  <a:cubicBezTo>
                    <a:pt x="1193" y="1407"/>
                    <a:pt x="1340" y="1154"/>
                    <a:pt x="1340" y="785"/>
                  </a:cubicBezTo>
                  <a:cubicBezTo>
                    <a:pt x="1340" y="421"/>
                    <a:pt x="1261" y="100"/>
                    <a:pt x="1039" y="0"/>
                  </a:cubicBezTo>
                  <a:close/>
                </a:path>
              </a:pathLst>
            </a:custGeom>
            <a:solidFill>
              <a:srgbClr val="442D1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43" name="Google Shape;543;p25"/>
            <p:cNvSpPr/>
            <p:nvPr/>
          </p:nvSpPr>
          <p:spPr>
            <a:xfrm flipH="1">
              <a:off x="7546178" y="2370741"/>
              <a:ext cx="12857" cy="20579"/>
            </a:xfrm>
            <a:custGeom>
              <a:avLst/>
              <a:gdLst/>
              <a:ahLst/>
              <a:cxnLst/>
              <a:rect l="l" t="t" r="r" b="b"/>
              <a:pathLst>
                <a:path w="323" h="517" extrusionOk="0">
                  <a:moveTo>
                    <a:pt x="161" y="1"/>
                  </a:moveTo>
                  <a:cubicBezTo>
                    <a:pt x="73" y="1"/>
                    <a:pt x="1" y="117"/>
                    <a:pt x="1" y="261"/>
                  </a:cubicBezTo>
                  <a:cubicBezTo>
                    <a:pt x="1" y="401"/>
                    <a:pt x="73" y="516"/>
                    <a:pt x="161" y="516"/>
                  </a:cubicBezTo>
                  <a:cubicBezTo>
                    <a:pt x="250" y="516"/>
                    <a:pt x="322" y="401"/>
                    <a:pt x="322" y="261"/>
                  </a:cubicBezTo>
                  <a:cubicBezTo>
                    <a:pt x="322" y="117"/>
                    <a:pt x="250" y="1"/>
                    <a:pt x="161" y="1"/>
                  </a:cubicBezTo>
                  <a:close/>
                </a:path>
              </a:pathLst>
            </a:custGeom>
            <a:solidFill>
              <a:srgbClr val="D1DBD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44" name="Google Shape;544;p25"/>
            <p:cNvSpPr/>
            <p:nvPr/>
          </p:nvSpPr>
          <p:spPr>
            <a:xfrm flipH="1">
              <a:off x="7541045" y="2349046"/>
              <a:ext cx="125704" cy="46771"/>
            </a:xfrm>
            <a:custGeom>
              <a:avLst/>
              <a:gdLst/>
              <a:ahLst/>
              <a:cxnLst/>
              <a:rect l="l" t="t" r="r" b="b"/>
              <a:pathLst>
                <a:path w="3158" h="1175" extrusionOk="0">
                  <a:moveTo>
                    <a:pt x="3028" y="0"/>
                  </a:moveTo>
                  <a:cubicBezTo>
                    <a:pt x="3014" y="0"/>
                    <a:pt x="3004" y="4"/>
                    <a:pt x="2990" y="7"/>
                  </a:cubicBezTo>
                  <a:lnTo>
                    <a:pt x="93" y="956"/>
                  </a:lnTo>
                  <a:cubicBezTo>
                    <a:pt x="31" y="976"/>
                    <a:pt x="0" y="1041"/>
                    <a:pt x="20" y="1099"/>
                  </a:cubicBezTo>
                  <a:cubicBezTo>
                    <a:pt x="38" y="1143"/>
                    <a:pt x="82" y="1174"/>
                    <a:pt x="129" y="1174"/>
                  </a:cubicBezTo>
                  <a:cubicBezTo>
                    <a:pt x="140" y="1174"/>
                    <a:pt x="154" y="1171"/>
                    <a:pt x="164" y="1168"/>
                  </a:cubicBezTo>
                  <a:lnTo>
                    <a:pt x="2010" y="563"/>
                  </a:lnTo>
                  <a:lnTo>
                    <a:pt x="2888" y="276"/>
                  </a:lnTo>
                  <a:lnTo>
                    <a:pt x="3066" y="218"/>
                  </a:lnTo>
                  <a:cubicBezTo>
                    <a:pt x="3124" y="198"/>
                    <a:pt x="3157" y="136"/>
                    <a:pt x="3137" y="75"/>
                  </a:cubicBezTo>
                  <a:cubicBezTo>
                    <a:pt x="3120" y="31"/>
                    <a:pt x="3076" y="0"/>
                    <a:pt x="3028" y="0"/>
                  </a:cubicBezTo>
                  <a:close/>
                </a:path>
              </a:pathLst>
            </a:custGeom>
            <a:solidFill>
              <a:srgbClr val="BF837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45" name="Google Shape;545;p25"/>
            <p:cNvSpPr/>
            <p:nvPr/>
          </p:nvSpPr>
          <p:spPr>
            <a:xfrm flipH="1">
              <a:off x="7430987" y="2252955"/>
              <a:ext cx="341208" cy="45577"/>
            </a:xfrm>
            <a:custGeom>
              <a:avLst/>
              <a:gdLst/>
              <a:ahLst/>
              <a:cxnLst/>
              <a:rect l="l" t="t" r="r" b="b"/>
              <a:pathLst>
                <a:path w="8572" h="1145" extrusionOk="0">
                  <a:moveTo>
                    <a:pt x="6069" y="1"/>
                  </a:moveTo>
                  <a:cubicBezTo>
                    <a:pt x="6110" y="1"/>
                    <a:pt x="6150" y="1"/>
                    <a:pt x="6190" y="2"/>
                  </a:cubicBezTo>
                  <a:lnTo>
                    <a:pt x="6190" y="2"/>
                  </a:lnTo>
                  <a:cubicBezTo>
                    <a:pt x="6151" y="1"/>
                    <a:pt x="6111" y="1"/>
                    <a:pt x="6069" y="1"/>
                  </a:cubicBezTo>
                  <a:close/>
                  <a:moveTo>
                    <a:pt x="6190" y="2"/>
                  </a:moveTo>
                  <a:cubicBezTo>
                    <a:pt x="6205" y="2"/>
                    <a:pt x="6221" y="3"/>
                    <a:pt x="6237" y="4"/>
                  </a:cubicBezTo>
                  <a:cubicBezTo>
                    <a:pt x="6368" y="7"/>
                    <a:pt x="6498" y="15"/>
                    <a:pt x="6624" y="28"/>
                  </a:cubicBezTo>
                  <a:lnTo>
                    <a:pt x="6624" y="28"/>
                  </a:lnTo>
                  <a:cubicBezTo>
                    <a:pt x="6483" y="13"/>
                    <a:pt x="6338" y="5"/>
                    <a:pt x="6190" y="2"/>
                  </a:cubicBezTo>
                  <a:close/>
                  <a:moveTo>
                    <a:pt x="5677" y="14"/>
                  </a:moveTo>
                  <a:cubicBezTo>
                    <a:pt x="4840" y="62"/>
                    <a:pt x="2944" y="43"/>
                    <a:pt x="1562" y="240"/>
                  </a:cubicBezTo>
                  <a:lnTo>
                    <a:pt x="1562" y="240"/>
                  </a:lnTo>
                  <a:cubicBezTo>
                    <a:pt x="2171" y="154"/>
                    <a:pt x="2879" y="110"/>
                    <a:pt x="3553" y="83"/>
                  </a:cubicBezTo>
                  <a:cubicBezTo>
                    <a:pt x="4410" y="48"/>
                    <a:pt x="5209" y="42"/>
                    <a:pt x="5677" y="14"/>
                  </a:cubicBezTo>
                  <a:close/>
                  <a:moveTo>
                    <a:pt x="1562" y="240"/>
                  </a:moveTo>
                  <a:cubicBezTo>
                    <a:pt x="789" y="350"/>
                    <a:pt x="178" y="527"/>
                    <a:pt x="0" y="823"/>
                  </a:cubicBezTo>
                  <a:cubicBezTo>
                    <a:pt x="178" y="529"/>
                    <a:pt x="789" y="351"/>
                    <a:pt x="1562" y="240"/>
                  </a:cubicBezTo>
                  <a:close/>
                  <a:moveTo>
                    <a:pt x="6624" y="28"/>
                  </a:moveTo>
                  <a:cubicBezTo>
                    <a:pt x="7535" y="120"/>
                    <a:pt x="8287" y="457"/>
                    <a:pt x="8571" y="1144"/>
                  </a:cubicBezTo>
                  <a:cubicBezTo>
                    <a:pt x="8287" y="455"/>
                    <a:pt x="7534" y="118"/>
                    <a:pt x="6624" y="28"/>
                  </a:cubicBezTo>
                  <a:close/>
                </a:path>
              </a:pathLst>
            </a:custGeom>
            <a:solidFill>
              <a:srgbClr val="1528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46" name="Google Shape;546;p25"/>
            <p:cNvSpPr/>
            <p:nvPr/>
          </p:nvSpPr>
          <p:spPr>
            <a:xfrm flipH="1">
              <a:off x="7083675" y="2228514"/>
              <a:ext cx="42671" cy="174386"/>
            </a:xfrm>
            <a:custGeom>
              <a:avLst/>
              <a:gdLst/>
              <a:ahLst/>
              <a:cxnLst/>
              <a:rect l="l" t="t" r="r" b="b"/>
              <a:pathLst>
                <a:path w="1072" h="4381" extrusionOk="0">
                  <a:moveTo>
                    <a:pt x="0" y="0"/>
                  </a:moveTo>
                  <a:lnTo>
                    <a:pt x="0" y="0"/>
                  </a:lnTo>
                  <a:cubicBezTo>
                    <a:pt x="3" y="38"/>
                    <a:pt x="10" y="75"/>
                    <a:pt x="14" y="113"/>
                  </a:cubicBezTo>
                  <a:cubicBezTo>
                    <a:pt x="75" y="123"/>
                    <a:pt x="137" y="157"/>
                    <a:pt x="191" y="222"/>
                  </a:cubicBezTo>
                  <a:cubicBezTo>
                    <a:pt x="293" y="341"/>
                    <a:pt x="386" y="471"/>
                    <a:pt x="465" y="604"/>
                  </a:cubicBezTo>
                  <a:lnTo>
                    <a:pt x="758" y="185"/>
                  </a:lnTo>
                  <a:cubicBezTo>
                    <a:pt x="741" y="164"/>
                    <a:pt x="723" y="150"/>
                    <a:pt x="703" y="140"/>
                  </a:cubicBezTo>
                  <a:cubicBezTo>
                    <a:pt x="597" y="72"/>
                    <a:pt x="345" y="24"/>
                    <a:pt x="0" y="0"/>
                  </a:cubicBezTo>
                  <a:close/>
                  <a:moveTo>
                    <a:pt x="983" y="946"/>
                  </a:moveTo>
                  <a:lnTo>
                    <a:pt x="741" y="1287"/>
                  </a:lnTo>
                  <a:cubicBezTo>
                    <a:pt x="857" y="1754"/>
                    <a:pt x="829" y="2253"/>
                    <a:pt x="638" y="2731"/>
                  </a:cubicBezTo>
                  <a:cubicBezTo>
                    <a:pt x="580" y="2881"/>
                    <a:pt x="447" y="2950"/>
                    <a:pt x="314" y="2953"/>
                  </a:cubicBezTo>
                  <a:cubicBezTo>
                    <a:pt x="338" y="3164"/>
                    <a:pt x="358" y="3369"/>
                    <a:pt x="386" y="3561"/>
                  </a:cubicBezTo>
                  <a:lnTo>
                    <a:pt x="386" y="3564"/>
                  </a:lnTo>
                  <a:cubicBezTo>
                    <a:pt x="389" y="3594"/>
                    <a:pt x="392" y="3626"/>
                    <a:pt x="396" y="3656"/>
                  </a:cubicBezTo>
                  <a:cubicBezTo>
                    <a:pt x="396" y="3659"/>
                    <a:pt x="396" y="3663"/>
                    <a:pt x="399" y="3663"/>
                  </a:cubicBezTo>
                  <a:lnTo>
                    <a:pt x="399" y="3670"/>
                  </a:lnTo>
                  <a:lnTo>
                    <a:pt x="399" y="3676"/>
                  </a:lnTo>
                  <a:lnTo>
                    <a:pt x="399" y="3680"/>
                  </a:lnTo>
                  <a:lnTo>
                    <a:pt x="399" y="3687"/>
                  </a:lnTo>
                  <a:cubicBezTo>
                    <a:pt x="399" y="3690"/>
                    <a:pt x="399" y="3694"/>
                    <a:pt x="403" y="3697"/>
                  </a:cubicBezTo>
                  <a:lnTo>
                    <a:pt x="403" y="3707"/>
                  </a:lnTo>
                  <a:lnTo>
                    <a:pt x="403" y="3711"/>
                  </a:lnTo>
                  <a:cubicBezTo>
                    <a:pt x="427" y="3939"/>
                    <a:pt x="444" y="4161"/>
                    <a:pt x="447" y="4380"/>
                  </a:cubicBezTo>
                  <a:cubicBezTo>
                    <a:pt x="823" y="4281"/>
                    <a:pt x="1065" y="4179"/>
                    <a:pt x="1065" y="4089"/>
                  </a:cubicBezTo>
                  <a:lnTo>
                    <a:pt x="1065" y="4086"/>
                  </a:lnTo>
                  <a:cubicBezTo>
                    <a:pt x="1062" y="4066"/>
                    <a:pt x="1062" y="4032"/>
                    <a:pt x="1062" y="3984"/>
                  </a:cubicBezTo>
                  <a:cubicBezTo>
                    <a:pt x="1062" y="3775"/>
                    <a:pt x="1072" y="3342"/>
                    <a:pt x="1072" y="2837"/>
                  </a:cubicBezTo>
                  <a:cubicBezTo>
                    <a:pt x="1072" y="2219"/>
                    <a:pt x="1059" y="1492"/>
                    <a:pt x="983" y="946"/>
                  </a:cubicBezTo>
                  <a:close/>
                </a:path>
              </a:pathLst>
            </a:custGeom>
            <a:solidFill>
              <a:srgbClr val="D1DBD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47" name="Google Shape;547;p25"/>
            <p:cNvSpPr/>
            <p:nvPr/>
          </p:nvSpPr>
          <p:spPr>
            <a:xfrm flipH="1">
              <a:off x="7087177" y="2235838"/>
              <a:ext cx="20699" cy="43945"/>
            </a:xfrm>
            <a:custGeom>
              <a:avLst/>
              <a:gdLst/>
              <a:ahLst/>
              <a:cxnLst/>
              <a:rect l="l" t="t" r="r" b="b"/>
              <a:pathLst>
                <a:path w="520" h="1104" extrusionOk="0">
                  <a:moveTo>
                    <a:pt x="294" y="1"/>
                  </a:moveTo>
                  <a:lnTo>
                    <a:pt x="1" y="420"/>
                  </a:lnTo>
                  <a:cubicBezTo>
                    <a:pt x="127" y="636"/>
                    <a:pt x="219" y="867"/>
                    <a:pt x="277" y="1103"/>
                  </a:cubicBezTo>
                  <a:lnTo>
                    <a:pt x="519" y="762"/>
                  </a:lnTo>
                  <a:cubicBezTo>
                    <a:pt x="472" y="403"/>
                    <a:pt x="400" y="124"/>
                    <a:pt x="294" y="1"/>
                  </a:cubicBezTo>
                  <a:close/>
                </a:path>
              </a:pathLst>
            </a:custGeom>
            <a:solidFill>
              <a:srgbClr val="1528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48" name="Google Shape;548;p25"/>
            <p:cNvSpPr/>
            <p:nvPr/>
          </p:nvSpPr>
          <p:spPr>
            <a:xfrm flipH="1">
              <a:off x="7110985" y="2227837"/>
              <a:ext cx="211603" cy="200339"/>
            </a:xfrm>
            <a:custGeom>
              <a:avLst/>
              <a:gdLst/>
              <a:ahLst/>
              <a:cxnLst/>
              <a:rect l="l" t="t" r="r" b="b"/>
              <a:pathLst>
                <a:path w="5316" h="5033" extrusionOk="0">
                  <a:moveTo>
                    <a:pt x="2162" y="656"/>
                  </a:moveTo>
                  <a:cubicBezTo>
                    <a:pt x="2199" y="656"/>
                    <a:pt x="2236" y="676"/>
                    <a:pt x="2261" y="710"/>
                  </a:cubicBezTo>
                  <a:cubicBezTo>
                    <a:pt x="2277" y="741"/>
                    <a:pt x="2281" y="775"/>
                    <a:pt x="2271" y="809"/>
                  </a:cubicBezTo>
                  <a:cubicBezTo>
                    <a:pt x="2554" y="966"/>
                    <a:pt x="2797" y="1502"/>
                    <a:pt x="2797" y="1980"/>
                  </a:cubicBezTo>
                  <a:cubicBezTo>
                    <a:pt x="2797" y="2632"/>
                    <a:pt x="2417" y="3158"/>
                    <a:pt x="1954" y="3158"/>
                  </a:cubicBezTo>
                  <a:cubicBezTo>
                    <a:pt x="1489" y="3158"/>
                    <a:pt x="1110" y="2632"/>
                    <a:pt x="1110" y="1980"/>
                  </a:cubicBezTo>
                  <a:cubicBezTo>
                    <a:pt x="1110" y="1929"/>
                    <a:pt x="1117" y="1878"/>
                    <a:pt x="1127" y="1826"/>
                  </a:cubicBezTo>
                  <a:lnTo>
                    <a:pt x="1127" y="1826"/>
                  </a:lnTo>
                  <a:cubicBezTo>
                    <a:pt x="991" y="2007"/>
                    <a:pt x="885" y="2198"/>
                    <a:pt x="844" y="2396"/>
                  </a:cubicBezTo>
                  <a:cubicBezTo>
                    <a:pt x="830" y="2447"/>
                    <a:pt x="782" y="2485"/>
                    <a:pt x="731" y="2485"/>
                  </a:cubicBezTo>
                  <a:cubicBezTo>
                    <a:pt x="725" y="2485"/>
                    <a:pt x="714" y="2482"/>
                    <a:pt x="708" y="2482"/>
                  </a:cubicBezTo>
                  <a:cubicBezTo>
                    <a:pt x="646" y="2468"/>
                    <a:pt x="605" y="2410"/>
                    <a:pt x="618" y="2349"/>
                  </a:cubicBezTo>
                  <a:cubicBezTo>
                    <a:pt x="810" y="1468"/>
                    <a:pt x="2049" y="706"/>
                    <a:pt x="2100" y="673"/>
                  </a:cubicBezTo>
                  <a:cubicBezTo>
                    <a:pt x="2121" y="662"/>
                    <a:pt x="2141" y="656"/>
                    <a:pt x="2162" y="656"/>
                  </a:cubicBezTo>
                  <a:close/>
                  <a:moveTo>
                    <a:pt x="2701" y="3380"/>
                  </a:moveTo>
                  <a:cubicBezTo>
                    <a:pt x="2725" y="3380"/>
                    <a:pt x="2748" y="3386"/>
                    <a:pt x="2769" y="3400"/>
                  </a:cubicBezTo>
                  <a:cubicBezTo>
                    <a:pt x="2820" y="3438"/>
                    <a:pt x="2830" y="3509"/>
                    <a:pt x="2793" y="3557"/>
                  </a:cubicBezTo>
                  <a:cubicBezTo>
                    <a:pt x="2663" y="3728"/>
                    <a:pt x="2493" y="3830"/>
                    <a:pt x="2291" y="3857"/>
                  </a:cubicBezTo>
                  <a:cubicBezTo>
                    <a:pt x="2254" y="3865"/>
                    <a:pt x="2213" y="3868"/>
                    <a:pt x="2175" y="3868"/>
                  </a:cubicBezTo>
                  <a:cubicBezTo>
                    <a:pt x="1769" y="3868"/>
                    <a:pt x="1393" y="3591"/>
                    <a:pt x="1376" y="3581"/>
                  </a:cubicBezTo>
                  <a:cubicBezTo>
                    <a:pt x="1329" y="3543"/>
                    <a:pt x="1319" y="3471"/>
                    <a:pt x="1356" y="3424"/>
                  </a:cubicBezTo>
                  <a:cubicBezTo>
                    <a:pt x="1376" y="3393"/>
                    <a:pt x="1410" y="3380"/>
                    <a:pt x="1448" y="3380"/>
                  </a:cubicBezTo>
                  <a:cubicBezTo>
                    <a:pt x="1472" y="3380"/>
                    <a:pt x="1496" y="3386"/>
                    <a:pt x="1516" y="3403"/>
                  </a:cubicBezTo>
                  <a:cubicBezTo>
                    <a:pt x="1519" y="3403"/>
                    <a:pt x="1847" y="3643"/>
                    <a:pt x="2175" y="3643"/>
                  </a:cubicBezTo>
                  <a:cubicBezTo>
                    <a:pt x="2203" y="3643"/>
                    <a:pt x="2233" y="3643"/>
                    <a:pt x="2261" y="3635"/>
                  </a:cubicBezTo>
                  <a:cubicBezTo>
                    <a:pt x="2400" y="3619"/>
                    <a:pt x="2517" y="3547"/>
                    <a:pt x="2609" y="3424"/>
                  </a:cubicBezTo>
                  <a:cubicBezTo>
                    <a:pt x="2633" y="3397"/>
                    <a:pt x="2666" y="3380"/>
                    <a:pt x="2701" y="3380"/>
                  </a:cubicBezTo>
                  <a:close/>
                  <a:moveTo>
                    <a:pt x="4322" y="0"/>
                  </a:moveTo>
                  <a:cubicBezTo>
                    <a:pt x="2991" y="0"/>
                    <a:pt x="1069" y="232"/>
                    <a:pt x="397" y="768"/>
                  </a:cubicBezTo>
                  <a:cubicBezTo>
                    <a:pt x="147" y="966"/>
                    <a:pt x="1" y="1236"/>
                    <a:pt x="1" y="1762"/>
                  </a:cubicBezTo>
                  <a:cubicBezTo>
                    <a:pt x="1" y="2099"/>
                    <a:pt x="62" y="2550"/>
                    <a:pt x="196" y="3158"/>
                  </a:cubicBezTo>
                  <a:cubicBezTo>
                    <a:pt x="509" y="4577"/>
                    <a:pt x="533" y="5032"/>
                    <a:pt x="1311" y="5032"/>
                  </a:cubicBezTo>
                  <a:cubicBezTo>
                    <a:pt x="1380" y="5032"/>
                    <a:pt x="1455" y="5028"/>
                    <a:pt x="1537" y="5021"/>
                  </a:cubicBezTo>
                  <a:cubicBezTo>
                    <a:pt x="1560" y="5021"/>
                    <a:pt x="1585" y="5018"/>
                    <a:pt x="1612" y="5015"/>
                  </a:cubicBezTo>
                  <a:cubicBezTo>
                    <a:pt x="2031" y="4468"/>
                    <a:pt x="2674" y="4011"/>
                    <a:pt x="3462" y="3752"/>
                  </a:cubicBezTo>
                  <a:cubicBezTo>
                    <a:pt x="3858" y="3622"/>
                    <a:pt x="4254" y="3553"/>
                    <a:pt x="4637" y="3540"/>
                  </a:cubicBezTo>
                  <a:cubicBezTo>
                    <a:pt x="4670" y="3414"/>
                    <a:pt x="4780" y="3304"/>
                    <a:pt x="4954" y="3304"/>
                  </a:cubicBezTo>
                  <a:cubicBezTo>
                    <a:pt x="5149" y="3304"/>
                    <a:pt x="5254" y="3430"/>
                    <a:pt x="5282" y="3574"/>
                  </a:cubicBezTo>
                  <a:cubicBezTo>
                    <a:pt x="5292" y="3574"/>
                    <a:pt x="5302" y="3578"/>
                    <a:pt x="5316" y="3578"/>
                  </a:cubicBezTo>
                  <a:cubicBezTo>
                    <a:pt x="5288" y="3386"/>
                    <a:pt x="5268" y="3181"/>
                    <a:pt x="5244" y="2970"/>
                  </a:cubicBezTo>
                  <a:lnTo>
                    <a:pt x="5227" y="2970"/>
                  </a:lnTo>
                  <a:cubicBezTo>
                    <a:pt x="5015" y="2970"/>
                    <a:pt x="4810" y="2813"/>
                    <a:pt x="4910" y="2567"/>
                  </a:cubicBezTo>
                  <a:cubicBezTo>
                    <a:pt x="5159" y="1935"/>
                    <a:pt x="5087" y="1243"/>
                    <a:pt x="4637" y="710"/>
                  </a:cubicBezTo>
                  <a:cubicBezTo>
                    <a:pt x="4425" y="461"/>
                    <a:pt x="4653" y="126"/>
                    <a:pt x="4899" y="126"/>
                  </a:cubicBezTo>
                  <a:cubicBezTo>
                    <a:pt x="4913" y="126"/>
                    <a:pt x="4930" y="126"/>
                    <a:pt x="4944" y="130"/>
                  </a:cubicBezTo>
                  <a:cubicBezTo>
                    <a:pt x="4940" y="92"/>
                    <a:pt x="4933" y="55"/>
                    <a:pt x="4930" y="17"/>
                  </a:cubicBezTo>
                  <a:cubicBezTo>
                    <a:pt x="4749" y="7"/>
                    <a:pt x="4544" y="0"/>
                    <a:pt x="4322" y="0"/>
                  </a:cubicBezTo>
                  <a:close/>
                </a:path>
              </a:pathLst>
            </a:custGeom>
            <a:solidFill>
              <a:srgbClr val="D1B3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49" name="Google Shape;549;p25"/>
            <p:cNvSpPr/>
            <p:nvPr/>
          </p:nvSpPr>
          <p:spPr>
            <a:xfrm flipH="1">
              <a:off x="7209899" y="2362342"/>
              <a:ext cx="60225" cy="19465"/>
            </a:xfrm>
            <a:custGeom>
              <a:avLst/>
              <a:gdLst/>
              <a:ahLst/>
              <a:cxnLst/>
              <a:rect l="l" t="t" r="r" b="b"/>
              <a:pathLst>
                <a:path w="1513" h="489" extrusionOk="0">
                  <a:moveTo>
                    <a:pt x="130" y="1"/>
                  </a:moveTo>
                  <a:cubicBezTo>
                    <a:pt x="92" y="1"/>
                    <a:pt x="58" y="14"/>
                    <a:pt x="38" y="45"/>
                  </a:cubicBezTo>
                  <a:cubicBezTo>
                    <a:pt x="1" y="92"/>
                    <a:pt x="11" y="164"/>
                    <a:pt x="58" y="202"/>
                  </a:cubicBezTo>
                  <a:cubicBezTo>
                    <a:pt x="75" y="212"/>
                    <a:pt x="451" y="489"/>
                    <a:pt x="857" y="489"/>
                  </a:cubicBezTo>
                  <a:cubicBezTo>
                    <a:pt x="895" y="489"/>
                    <a:pt x="936" y="486"/>
                    <a:pt x="973" y="478"/>
                  </a:cubicBezTo>
                  <a:cubicBezTo>
                    <a:pt x="1175" y="451"/>
                    <a:pt x="1345" y="349"/>
                    <a:pt x="1475" y="178"/>
                  </a:cubicBezTo>
                  <a:cubicBezTo>
                    <a:pt x="1512" y="130"/>
                    <a:pt x="1502" y="59"/>
                    <a:pt x="1451" y="21"/>
                  </a:cubicBezTo>
                  <a:cubicBezTo>
                    <a:pt x="1430" y="7"/>
                    <a:pt x="1407" y="1"/>
                    <a:pt x="1383" y="1"/>
                  </a:cubicBezTo>
                  <a:cubicBezTo>
                    <a:pt x="1348" y="1"/>
                    <a:pt x="1315" y="18"/>
                    <a:pt x="1291" y="45"/>
                  </a:cubicBezTo>
                  <a:cubicBezTo>
                    <a:pt x="1199" y="168"/>
                    <a:pt x="1082" y="240"/>
                    <a:pt x="943" y="256"/>
                  </a:cubicBezTo>
                  <a:cubicBezTo>
                    <a:pt x="915" y="264"/>
                    <a:pt x="885" y="264"/>
                    <a:pt x="857" y="264"/>
                  </a:cubicBezTo>
                  <a:cubicBezTo>
                    <a:pt x="529" y="264"/>
                    <a:pt x="201" y="24"/>
                    <a:pt x="198" y="24"/>
                  </a:cubicBezTo>
                  <a:cubicBezTo>
                    <a:pt x="178" y="7"/>
                    <a:pt x="154" y="1"/>
                    <a:pt x="130" y="1"/>
                  </a:cubicBezTo>
                  <a:close/>
                </a:path>
              </a:pathLst>
            </a:custGeom>
            <a:solidFill>
              <a:srgbClr val="BF837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50" name="Google Shape;550;p25"/>
            <p:cNvSpPr/>
            <p:nvPr/>
          </p:nvSpPr>
          <p:spPr>
            <a:xfrm flipH="1">
              <a:off x="7110264" y="2370223"/>
              <a:ext cx="756" cy="6011"/>
            </a:xfrm>
            <a:custGeom>
              <a:avLst/>
              <a:gdLst/>
              <a:ahLst/>
              <a:cxnLst/>
              <a:rect l="l" t="t" r="r" b="b"/>
              <a:pathLst>
                <a:path w="19" h="151" extrusionOk="0">
                  <a:moveTo>
                    <a:pt x="18" y="147"/>
                  </a:moveTo>
                  <a:lnTo>
                    <a:pt x="18" y="151"/>
                  </a:lnTo>
                  <a:lnTo>
                    <a:pt x="18" y="147"/>
                  </a:lnTo>
                  <a:close/>
                  <a:moveTo>
                    <a:pt x="18" y="137"/>
                  </a:moveTo>
                  <a:lnTo>
                    <a:pt x="18" y="137"/>
                  </a:lnTo>
                  <a:lnTo>
                    <a:pt x="18" y="137"/>
                  </a:lnTo>
                  <a:close/>
                  <a:moveTo>
                    <a:pt x="14" y="120"/>
                  </a:moveTo>
                  <a:lnTo>
                    <a:pt x="14" y="127"/>
                  </a:lnTo>
                  <a:lnTo>
                    <a:pt x="14" y="120"/>
                  </a:lnTo>
                  <a:close/>
                  <a:moveTo>
                    <a:pt x="14" y="110"/>
                  </a:moveTo>
                  <a:lnTo>
                    <a:pt x="14" y="116"/>
                  </a:lnTo>
                  <a:lnTo>
                    <a:pt x="14" y="110"/>
                  </a:lnTo>
                  <a:close/>
                  <a:moveTo>
                    <a:pt x="11" y="96"/>
                  </a:moveTo>
                  <a:cubicBezTo>
                    <a:pt x="11" y="99"/>
                    <a:pt x="11" y="103"/>
                    <a:pt x="14" y="103"/>
                  </a:cubicBezTo>
                  <a:cubicBezTo>
                    <a:pt x="11" y="103"/>
                    <a:pt x="11" y="99"/>
                    <a:pt x="11" y="96"/>
                  </a:cubicBezTo>
                  <a:close/>
                  <a:moveTo>
                    <a:pt x="1" y="1"/>
                  </a:moveTo>
                  <a:lnTo>
                    <a:pt x="1" y="4"/>
                  </a:lnTo>
                  <a:cubicBezTo>
                    <a:pt x="4" y="34"/>
                    <a:pt x="7" y="66"/>
                    <a:pt x="11" y="96"/>
                  </a:cubicBezTo>
                  <a:cubicBezTo>
                    <a:pt x="7" y="66"/>
                    <a:pt x="4" y="34"/>
                    <a:pt x="1" y="4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2CD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51" name="Google Shape;551;p25"/>
            <p:cNvSpPr/>
            <p:nvPr/>
          </p:nvSpPr>
          <p:spPr>
            <a:xfrm flipH="1">
              <a:off x="7108516" y="2368750"/>
              <a:ext cx="149906" cy="58712"/>
            </a:xfrm>
            <a:custGeom>
              <a:avLst/>
              <a:gdLst/>
              <a:ahLst/>
              <a:cxnLst/>
              <a:rect l="l" t="t" r="r" b="b"/>
              <a:pathLst>
                <a:path w="3766" h="1475" extrusionOk="0">
                  <a:moveTo>
                    <a:pt x="3025" y="0"/>
                  </a:moveTo>
                  <a:cubicBezTo>
                    <a:pt x="2642" y="13"/>
                    <a:pt x="2246" y="82"/>
                    <a:pt x="1850" y="212"/>
                  </a:cubicBezTo>
                  <a:cubicBezTo>
                    <a:pt x="1062" y="471"/>
                    <a:pt x="419" y="928"/>
                    <a:pt x="0" y="1475"/>
                  </a:cubicBezTo>
                  <a:cubicBezTo>
                    <a:pt x="792" y="1403"/>
                    <a:pt x="2758" y="1130"/>
                    <a:pt x="3765" y="857"/>
                  </a:cubicBezTo>
                  <a:cubicBezTo>
                    <a:pt x="3762" y="638"/>
                    <a:pt x="3745" y="416"/>
                    <a:pt x="3721" y="188"/>
                  </a:cubicBezTo>
                  <a:lnTo>
                    <a:pt x="3721" y="184"/>
                  </a:lnTo>
                  <a:lnTo>
                    <a:pt x="3721" y="174"/>
                  </a:lnTo>
                  <a:cubicBezTo>
                    <a:pt x="3717" y="171"/>
                    <a:pt x="3717" y="167"/>
                    <a:pt x="3717" y="164"/>
                  </a:cubicBezTo>
                  <a:lnTo>
                    <a:pt x="3717" y="157"/>
                  </a:lnTo>
                  <a:lnTo>
                    <a:pt x="3717" y="153"/>
                  </a:lnTo>
                  <a:lnTo>
                    <a:pt x="3717" y="147"/>
                  </a:lnTo>
                  <a:lnTo>
                    <a:pt x="3717" y="140"/>
                  </a:lnTo>
                  <a:cubicBezTo>
                    <a:pt x="3714" y="140"/>
                    <a:pt x="3714" y="136"/>
                    <a:pt x="3714" y="133"/>
                  </a:cubicBezTo>
                  <a:cubicBezTo>
                    <a:pt x="3710" y="103"/>
                    <a:pt x="3707" y="71"/>
                    <a:pt x="3704" y="41"/>
                  </a:cubicBezTo>
                  <a:lnTo>
                    <a:pt x="3704" y="38"/>
                  </a:lnTo>
                  <a:cubicBezTo>
                    <a:pt x="3690" y="38"/>
                    <a:pt x="3680" y="34"/>
                    <a:pt x="3670" y="34"/>
                  </a:cubicBezTo>
                  <a:cubicBezTo>
                    <a:pt x="3701" y="222"/>
                    <a:pt x="3591" y="434"/>
                    <a:pt x="3342" y="434"/>
                  </a:cubicBezTo>
                  <a:cubicBezTo>
                    <a:pt x="3079" y="434"/>
                    <a:pt x="2973" y="194"/>
                    <a:pt x="3025" y="0"/>
                  </a:cubicBezTo>
                  <a:close/>
                </a:path>
              </a:pathLst>
            </a:custGeom>
            <a:solidFill>
              <a:srgbClr val="D1A37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52" name="Google Shape;552;p25"/>
            <p:cNvSpPr/>
            <p:nvPr/>
          </p:nvSpPr>
          <p:spPr>
            <a:xfrm flipH="1">
              <a:off x="7211253" y="2260001"/>
              <a:ext cx="67191" cy="93542"/>
            </a:xfrm>
            <a:custGeom>
              <a:avLst/>
              <a:gdLst/>
              <a:ahLst/>
              <a:cxnLst/>
              <a:rect l="l" t="t" r="r" b="b"/>
              <a:pathLst>
                <a:path w="1688" h="2350" extrusionOk="0">
                  <a:moveTo>
                    <a:pt x="1312" y="578"/>
                  </a:moveTo>
                  <a:cubicBezTo>
                    <a:pt x="1401" y="578"/>
                    <a:pt x="1472" y="694"/>
                    <a:pt x="1472" y="834"/>
                  </a:cubicBezTo>
                  <a:cubicBezTo>
                    <a:pt x="1472" y="977"/>
                    <a:pt x="1401" y="1094"/>
                    <a:pt x="1312" y="1094"/>
                  </a:cubicBezTo>
                  <a:cubicBezTo>
                    <a:pt x="1223" y="1094"/>
                    <a:pt x="1152" y="977"/>
                    <a:pt x="1152" y="834"/>
                  </a:cubicBezTo>
                  <a:cubicBezTo>
                    <a:pt x="1152" y="694"/>
                    <a:pt x="1223" y="578"/>
                    <a:pt x="1312" y="578"/>
                  </a:cubicBezTo>
                  <a:close/>
                  <a:moveTo>
                    <a:pt x="1162" y="1"/>
                  </a:moveTo>
                  <a:cubicBezTo>
                    <a:pt x="1152" y="21"/>
                    <a:pt x="1135" y="42"/>
                    <a:pt x="1114" y="56"/>
                  </a:cubicBezTo>
                  <a:cubicBezTo>
                    <a:pt x="1104" y="59"/>
                    <a:pt x="428" y="479"/>
                    <a:pt x="18" y="1018"/>
                  </a:cubicBezTo>
                  <a:cubicBezTo>
                    <a:pt x="8" y="1070"/>
                    <a:pt x="1" y="1121"/>
                    <a:pt x="1" y="1172"/>
                  </a:cubicBezTo>
                  <a:cubicBezTo>
                    <a:pt x="1" y="1824"/>
                    <a:pt x="380" y="2350"/>
                    <a:pt x="845" y="2350"/>
                  </a:cubicBezTo>
                  <a:cubicBezTo>
                    <a:pt x="1308" y="2350"/>
                    <a:pt x="1688" y="1824"/>
                    <a:pt x="1688" y="1172"/>
                  </a:cubicBezTo>
                  <a:cubicBezTo>
                    <a:pt x="1688" y="694"/>
                    <a:pt x="1445" y="158"/>
                    <a:pt x="1162" y="1"/>
                  </a:cubicBezTo>
                  <a:close/>
                </a:path>
              </a:pathLst>
            </a:custGeom>
            <a:solidFill>
              <a:srgbClr val="442D1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53" name="Google Shape;553;p25"/>
            <p:cNvSpPr/>
            <p:nvPr/>
          </p:nvSpPr>
          <p:spPr>
            <a:xfrm flipH="1">
              <a:off x="7219810" y="2283008"/>
              <a:ext cx="12817" cy="20539"/>
            </a:xfrm>
            <a:custGeom>
              <a:avLst/>
              <a:gdLst/>
              <a:ahLst/>
              <a:cxnLst/>
              <a:rect l="l" t="t" r="r" b="b"/>
              <a:pathLst>
                <a:path w="322" h="516" extrusionOk="0">
                  <a:moveTo>
                    <a:pt x="161" y="0"/>
                  </a:moveTo>
                  <a:cubicBezTo>
                    <a:pt x="72" y="0"/>
                    <a:pt x="1" y="116"/>
                    <a:pt x="1" y="256"/>
                  </a:cubicBezTo>
                  <a:cubicBezTo>
                    <a:pt x="1" y="399"/>
                    <a:pt x="72" y="516"/>
                    <a:pt x="161" y="516"/>
                  </a:cubicBezTo>
                  <a:cubicBezTo>
                    <a:pt x="250" y="516"/>
                    <a:pt x="321" y="399"/>
                    <a:pt x="321" y="256"/>
                  </a:cubicBezTo>
                  <a:cubicBezTo>
                    <a:pt x="321" y="116"/>
                    <a:pt x="250" y="0"/>
                    <a:pt x="161" y="0"/>
                  </a:cubicBezTo>
                  <a:close/>
                </a:path>
              </a:pathLst>
            </a:custGeom>
            <a:solidFill>
              <a:srgbClr val="D1DBD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54" name="Google Shape;554;p25"/>
            <p:cNvSpPr/>
            <p:nvPr/>
          </p:nvSpPr>
          <p:spPr>
            <a:xfrm flipH="1">
              <a:off x="7231753" y="2253910"/>
              <a:ext cx="66753" cy="72843"/>
            </a:xfrm>
            <a:custGeom>
              <a:avLst/>
              <a:gdLst/>
              <a:ahLst/>
              <a:cxnLst/>
              <a:rect l="l" t="t" r="r" b="b"/>
              <a:pathLst>
                <a:path w="1677" h="1830" extrusionOk="0">
                  <a:moveTo>
                    <a:pt x="1557" y="1"/>
                  </a:moveTo>
                  <a:cubicBezTo>
                    <a:pt x="1536" y="1"/>
                    <a:pt x="1516" y="7"/>
                    <a:pt x="1495" y="18"/>
                  </a:cubicBezTo>
                  <a:cubicBezTo>
                    <a:pt x="1444" y="51"/>
                    <a:pt x="205" y="813"/>
                    <a:pt x="13" y="1694"/>
                  </a:cubicBezTo>
                  <a:cubicBezTo>
                    <a:pt x="0" y="1755"/>
                    <a:pt x="41" y="1813"/>
                    <a:pt x="103" y="1827"/>
                  </a:cubicBezTo>
                  <a:cubicBezTo>
                    <a:pt x="109" y="1827"/>
                    <a:pt x="120" y="1830"/>
                    <a:pt x="126" y="1830"/>
                  </a:cubicBezTo>
                  <a:cubicBezTo>
                    <a:pt x="177" y="1830"/>
                    <a:pt x="225" y="1792"/>
                    <a:pt x="239" y="1741"/>
                  </a:cubicBezTo>
                  <a:cubicBezTo>
                    <a:pt x="280" y="1543"/>
                    <a:pt x="386" y="1352"/>
                    <a:pt x="522" y="1171"/>
                  </a:cubicBezTo>
                  <a:cubicBezTo>
                    <a:pt x="932" y="632"/>
                    <a:pt x="1608" y="212"/>
                    <a:pt x="1618" y="209"/>
                  </a:cubicBezTo>
                  <a:cubicBezTo>
                    <a:pt x="1639" y="195"/>
                    <a:pt x="1656" y="174"/>
                    <a:pt x="1666" y="154"/>
                  </a:cubicBezTo>
                  <a:cubicBezTo>
                    <a:pt x="1676" y="120"/>
                    <a:pt x="1672" y="86"/>
                    <a:pt x="1656" y="55"/>
                  </a:cubicBezTo>
                  <a:cubicBezTo>
                    <a:pt x="1631" y="21"/>
                    <a:pt x="1594" y="1"/>
                    <a:pt x="1557" y="1"/>
                  </a:cubicBezTo>
                  <a:close/>
                </a:path>
              </a:pathLst>
            </a:custGeom>
            <a:solidFill>
              <a:srgbClr val="BF837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55" name="Google Shape;555;p25"/>
            <p:cNvSpPr/>
            <p:nvPr/>
          </p:nvSpPr>
          <p:spPr>
            <a:xfrm flipH="1">
              <a:off x="7083675" y="2227837"/>
              <a:ext cx="66872" cy="113603"/>
            </a:xfrm>
            <a:custGeom>
              <a:avLst/>
              <a:gdLst/>
              <a:ahLst/>
              <a:cxnLst/>
              <a:rect l="l" t="t" r="r" b="b"/>
              <a:pathLst>
                <a:path w="1680" h="2854" extrusionOk="0">
                  <a:moveTo>
                    <a:pt x="0" y="0"/>
                  </a:moveTo>
                  <a:lnTo>
                    <a:pt x="0" y="0"/>
                  </a:lnTo>
                  <a:cubicBezTo>
                    <a:pt x="642" y="0"/>
                    <a:pt x="1150" y="55"/>
                    <a:pt x="1311" y="157"/>
                  </a:cubicBezTo>
                  <a:cubicBezTo>
                    <a:pt x="1205" y="89"/>
                    <a:pt x="953" y="41"/>
                    <a:pt x="608" y="17"/>
                  </a:cubicBezTo>
                  <a:cubicBezTo>
                    <a:pt x="427" y="7"/>
                    <a:pt x="222" y="0"/>
                    <a:pt x="0" y="0"/>
                  </a:cubicBezTo>
                  <a:close/>
                  <a:moveTo>
                    <a:pt x="1311" y="157"/>
                  </a:moveTo>
                  <a:lnTo>
                    <a:pt x="1311" y="157"/>
                  </a:lnTo>
                  <a:cubicBezTo>
                    <a:pt x="1433" y="233"/>
                    <a:pt x="1516" y="485"/>
                    <a:pt x="1571" y="828"/>
                  </a:cubicBezTo>
                  <a:lnTo>
                    <a:pt x="1571" y="828"/>
                  </a:lnTo>
                  <a:cubicBezTo>
                    <a:pt x="1524" y="534"/>
                    <a:pt x="1458" y="309"/>
                    <a:pt x="1366" y="202"/>
                  </a:cubicBezTo>
                  <a:cubicBezTo>
                    <a:pt x="1349" y="181"/>
                    <a:pt x="1331" y="167"/>
                    <a:pt x="1311" y="157"/>
                  </a:cubicBezTo>
                  <a:close/>
                  <a:moveTo>
                    <a:pt x="1571" y="828"/>
                  </a:moveTo>
                  <a:cubicBezTo>
                    <a:pt x="1578" y="871"/>
                    <a:pt x="1585" y="916"/>
                    <a:pt x="1591" y="963"/>
                  </a:cubicBezTo>
                  <a:cubicBezTo>
                    <a:pt x="1593" y="975"/>
                    <a:pt x="1594" y="986"/>
                    <a:pt x="1596" y="998"/>
                  </a:cubicBezTo>
                  <a:lnTo>
                    <a:pt x="1596" y="998"/>
                  </a:lnTo>
                  <a:cubicBezTo>
                    <a:pt x="1588" y="939"/>
                    <a:pt x="1580" y="882"/>
                    <a:pt x="1571" y="828"/>
                  </a:cubicBezTo>
                  <a:close/>
                  <a:moveTo>
                    <a:pt x="1596" y="998"/>
                  </a:moveTo>
                  <a:lnTo>
                    <a:pt x="1596" y="998"/>
                  </a:lnTo>
                  <a:cubicBezTo>
                    <a:pt x="1665" y="1540"/>
                    <a:pt x="1680" y="2248"/>
                    <a:pt x="1680" y="2854"/>
                  </a:cubicBezTo>
                  <a:cubicBezTo>
                    <a:pt x="1680" y="2249"/>
                    <a:pt x="1667" y="1540"/>
                    <a:pt x="1596" y="998"/>
                  </a:cubicBezTo>
                  <a:close/>
                </a:path>
              </a:pathLst>
            </a:custGeom>
            <a:solidFill>
              <a:srgbClr val="1528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56" name="Google Shape;556;p25"/>
            <p:cNvSpPr/>
            <p:nvPr/>
          </p:nvSpPr>
          <p:spPr>
            <a:xfrm flipH="1">
              <a:off x="7286367" y="2309360"/>
              <a:ext cx="94497" cy="139835"/>
            </a:xfrm>
            <a:custGeom>
              <a:avLst/>
              <a:gdLst/>
              <a:ahLst/>
              <a:cxnLst/>
              <a:rect l="l" t="t" r="r" b="b"/>
              <a:pathLst>
                <a:path w="2374" h="3513" extrusionOk="0">
                  <a:moveTo>
                    <a:pt x="236" y="0"/>
                  </a:moveTo>
                  <a:cubicBezTo>
                    <a:pt x="236" y="1"/>
                    <a:pt x="0" y="1629"/>
                    <a:pt x="454" y="1704"/>
                  </a:cubicBezTo>
                  <a:lnTo>
                    <a:pt x="454" y="1704"/>
                  </a:lnTo>
                  <a:lnTo>
                    <a:pt x="236" y="0"/>
                  </a:lnTo>
                  <a:close/>
                  <a:moveTo>
                    <a:pt x="1480" y="1643"/>
                  </a:moveTo>
                  <a:cubicBezTo>
                    <a:pt x="1141" y="1643"/>
                    <a:pt x="759" y="1707"/>
                    <a:pt x="506" y="1707"/>
                  </a:cubicBezTo>
                  <a:cubicBezTo>
                    <a:pt x="499" y="1707"/>
                    <a:pt x="492" y="1707"/>
                    <a:pt x="485" y="1707"/>
                  </a:cubicBezTo>
                  <a:cubicBezTo>
                    <a:pt x="474" y="1707"/>
                    <a:pt x="464" y="1706"/>
                    <a:pt x="454" y="1704"/>
                  </a:cubicBezTo>
                  <a:lnTo>
                    <a:pt x="454" y="1704"/>
                  </a:lnTo>
                  <a:lnTo>
                    <a:pt x="686" y="3512"/>
                  </a:lnTo>
                  <a:cubicBezTo>
                    <a:pt x="1721" y="3230"/>
                    <a:pt x="2373" y="2458"/>
                    <a:pt x="2195" y="1953"/>
                  </a:cubicBezTo>
                  <a:cubicBezTo>
                    <a:pt x="2108" y="1705"/>
                    <a:pt x="1815" y="1643"/>
                    <a:pt x="1480" y="1643"/>
                  </a:cubicBezTo>
                  <a:close/>
                </a:path>
              </a:pathLst>
            </a:custGeom>
            <a:solidFill>
              <a:srgbClr val="FFB1A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57" name="Google Shape;557;p25"/>
            <p:cNvSpPr/>
            <p:nvPr/>
          </p:nvSpPr>
          <p:spPr>
            <a:xfrm flipH="1">
              <a:off x="7286566" y="2304822"/>
              <a:ext cx="96885" cy="148871"/>
            </a:xfrm>
            <a:custGeom>
              <a:avLst/>
              <a:gdLst/>
              <a:ahLst/>
              <a:cxnLst/>
              <a:rect l="l" t="t" r="r" b="b"/>
              <a:pathLst>
                <a:path w="2434" h="3740" extrusionOk="0">
                  <a:moveTo>
                    <a:pt x="305" y="1"/>
                  </a:moveTo>
                  <a:cubicBezTo>
                    <a:pt x="248" y="1"/>
                    <a:pt x="198" y="40"/>
                    <a:pt x="188" y="97"/>
                  </a:cubicBezTo>
                  <a:cubicBezTo>
                    <a:pt x="168" y="237"/>
                    <a:pt x="1" y="1466"/>
                    <a:pt x="311" y="1821"/>
                  </a:cubicBezTo>
                  <a:cubicBezTo>
                    <a:pt x="373" y="1893"/>
                    <a:pt x="455" y="1931"/>
                    <a:pt x="546" y="1934"/>
                  </a:cubicBezTo>
                  <a:cubicBezTo>
                    <a:pt x="673" y="1934"/>
                    <a:pt x="830" y="1920"/>
                    <a:pt x="994" y="1903"/>
                  </a:cubicBezTo>
                  <a:cubicBezTo>
                    <a:pt x="1171" y="1886"/>
                    <a:pt x="1364" y="1868"/>
                    <a:pt x="1542" y="1868"/>
                  </a:cubicBezTo>
                  <a:cubicBezTo>
                    <a:pt x="1834" y="1868"/>
                    <a:pt x="2085" y="1917"/>
                    <a:pt x="2151" y="2104"/>
                  </a:cubicBezTo>
                  <a:cubicBezTo>
                    <a:pt x="2199" y="2238"/>
                    <a:pt x="2175" y="2402"/>
                    <a:pt x="2079" y="2575"/>
                  </a:cubicBezTo>
                  <a:cubicBezTo>
                    <a:pt x="1865" y="2982"/>
                    <a:pt x="1328" y="3354"/>
                    <a:pt x="721" y="3521"/>
                  </a:cubicBezTo>
                  <a:cubicBezTo>
                    <a:pt x="659" y="3538"/>
                    <a:pt x="625" y="3599"/>
                    <a:pt x="642" y="3658"/>
                  </a:cubicBezTo>
                  <a:cubicBezTo>
                    <a:pt x="656" y="3708"/>
                    <a:pt x="700" y="3740"/>
                    <a:pt x="751" y="3740"/>
                  </a:cubicBezTo>
                  <a:cubicBezTo>
                    <a:pt x="762" y="3740"/>
                    <a:pt x="772" y="3740"/>
                    <a:pt x="782" y="3736"/>
                  </a:cubicBezTo>
                  <a:cubicBezTo>
                    <a:pt x="1458" y="3549"/>
                    <a:pt x="2035" y="3142"/>
                    <a:pt x="2284" y="2678"/>
                  </a:cubicBezTo>
                  <a:cubicBezTo>
                    <a:pt x="2407" y="2449"/>
                    <a:pt x="2434" y="2224"/>
                    <a:pt x="2369" y="2033"/>
                  </a:cubicBezTo>
                  <a:cubicBezTo>
                    <a:pt x="2258" y="1720"/>
                    <a:pt x="1915" y="1645"/>
                    <a:pt x="1537" y="1645"/>
                  </a:cubicBezTo>
                  <a:cubicBezTo>
                    <a:pt x="1349" y="1645"/>
                    <a:pt x="1152" y="1664"/>
                    <a:pt x="970" y="1681"/>
                  </a:cubicBezTo>
                  <a:cubicBezTo>
                    <a:pt x="820" y="1695"/>
                    <a:pt x="677" y="1709"/>
                    <a:pt x="567" y="1709"/>
                  </a:cubicBezTo>
                  <a:cubicBezTo>
                    <a:pt x="561" y="1709"/>
                    <a:pt x="555" y="1709"/>
                    <a:pt x="549" y="1709"/>
                  </a:cubicBezTo>
                  <a:cubicBezTo>
                    <a:pt x="531" y="1709"/>
                    <a:pt x="511" y="1705"/>
                    <a:pt x="485" y="1674"/>
                  </a:cubicBezTo>
                  <a:cubicBezTo>
                    <a:pt x="301" y="1466"/>
                    <a:pt x="345" y="616"/>
                    <a:pt x="414" y="128"/>
                  </a:cubicBezTo>
                  <a:cubicBezTo>
                    <a:pt x="424" y="70"/>
                    <a:pt x="379" y="12"/>
                    <a:pt x="318" y="1"/>
                  </a:cubicBezTo>
                  <a:cubicBezTo>
                    <a:pt x="314" y="1"/>
                    <a:pt x="309" y="1"/>
                    <a:pt x="305" y="1"/>
                  </a:cubicBezTo>
                  <a:close/>
                </a:path>
              </a:pathLst>
            </a:custGeom>
            <a:solidFill>
              <a:srgbClr val="DD837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58" name="Google Shape;558;p25"/>
            <p:cNvSpPr/>
            <p:nvPr/>
          </p:nvSpPr>
          <p:spPr>
            <a:xfrm flipH="1">
              <a:off x="7092193" y="2232972"/>
              <a:ext cx="33635" cy="113086"/>
            </a:xfrm>
            <a:custGeom>
              <a:avLst/>
              <a:gdLst/>
              <a:ahLst/>
              <a:cxnLst/>
              <a:rect l="l" t="t" r="r" b="b"/>
              <a:pathLst>
                <a:path w="845" h="2841" extrusionOk="0">
                  <a:moveTo>
                    <a:pt x="1" y="1"/>
                  </a:moveTo>
                  <a:lnTo>
                    <a:pt x="1" y="1"/>
                  </a:lnTo>
                  <a:cubicBezTo>
                    <a:pt x="42" y="328"/>
                    <a:pt x="79" y="656"/>
                    <a:pt x="113" y="977"/>
                  </a:cubicBezTo>
                  <a:lnTo>
                    <a:pt x="452" y="492"/>
                  </a:lnTo>
                  <a:cubicBezTo>
                    <a:pt x="373" y="359"/>
                    <a:pt x="280" y="229"/>
                    <a:pt x="178" y="110"/>
                  </a:cubicBezTo>
                  <a:cubicBezTo>
                    <a:pt x="124" y="45"/>
                    <a:pt x="62" y="11"/>
                    <a:pt x="1" y="1"/>
                  </a:cubicBezTo>
                  <a:close/>
                  <a:moveTo>
                    <a:pt x="728" y="1175"/>
                  </a:moveTo>
                  <a:lnTo>
                    <a:pt x="206" y="1909"/>
                  </a:lnTo>
                  <a:cubicBezTo>
                    <a:pt x="236" y="2233"/>
                    <a:pt x="267" y="2544"/>
                    <a:pt x="301" y="2841"/>
                  </a:cubicBezTo>
                  <a:cubicBezTo>
                    <a:pt x="434" y="2838"/>
                    <a:pt x="567" y="2769"/>
                    <a:pt x="625" y="2619"/>
                  </a:cubicBezTo>
                  <a:cubicBezTo>
                    <a:pt x="816" y="2141"/>
                    <a:pt x="844" y="1642"/>
                    <a:pt x="728" y="1175"/>
                  </a:cubicBezTo>
                  <a:close/>
                </a:path>
              </a:pathLst>
            </a:custGeom>
            <a:solidFill>
              <a:srgbClr val="ECF0F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59" name="Google Shape;559;p25"/>
            <p:cNvSpPr/>
            <p:nvPr/>
          </p:nvSpPr>
          <p:spPr>
            <a:xfrm flipH="1">
              <a:off x="7096850" y="2252557"/>
              <a:ext cx="24480" cy="56404"/>
            </a:xfrm>
            <a:custGeom>
              <a:avLst/>
              <a:gdLst/>
              <a:ahLst/>
              <a:cxnLst/>
              <a:rect l="l" t="t" r="r" b="b"/>
              <a:pathLst>
                <a:path w="615" h="1417" extrusionOk="0">
                  <a:moveTo>
                    <a:pt x="339" y="0"/>
                  </a:moveTo>
                  <a:lnTo>
                    <a:pt x="0" y="485"/>
                  </a:lnTo>
                  <a:cubicBezTo>
                    <a:pt x="31" y="802"/>
                    <a:pt x="62" y="1117"/>
                    <a:pt x="93" y="1417"/>
                  </a:cubicBezTo>
                  <a:lnTo>
                    <a:pt x="615" y="683"/>
                  </a:lnTo>
                  <a:cubicBezTo>
                    <a:pt x="557" y="447"/>
                    <a:pt x="465" y="216"/>
                    <a:pt x="339" y="0"/>
                  </a:cubicBezTo>
                  <a:close/>
                </a:path>
              </a:pathLst>
            </a:custGeom>
            <a:solidFill>
              <a:srgbClr val="9AA2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60" name="Google Shape;560;p25"/>
            <p:cNvSpPr/>
            <p:nvPr/>
          </p:nvSpPr>
          <p:spPr>
            <a:xfrm flipH="1">
              <a:off x="7113847" y="2232853"/>
              <a:ext cx="32640" cy="113205"/>
            </a:xfrm>
            <a:custGeom>
              <a:avLst/>
              <a:gdLst/>
              <a:ahLst/>
              <a:cxnLst/>
              <a:rect l="l" t="t" r="r" b="b"/>
              <a:pathLst>
                <a:path w="820" h="2844" extrusionOk="0">
                  <a:moveTo>
                    <a:pt x="475" y="0"/>
                  </a:moveTo>
                  <a:cubicBezTo>
                    <a:pt x="229" y="0"/>
                    <a:pt x="1" y="335"/>
                    <a:pt x="213" y="584"/>
                  </a:cubicBezTo>
                  <a:cubicBezTo>
                    <a:pt x="663" y="1117"/>
                    <a:pt x="735" y="1809"/>
                    <a:pt x="486" y="2441"/>
                  </a:cubicBezTo>
                  <a:cubicBezTo>
                    <a:pt x="386" y="2687"/>
                    <a:pt x="591" y="2844"/>
                    <a:pt x="803" y="2844"/>
                  </a:cubicBezTo>
                  <a:lnTo>
                    <a:pt x="820" y="2844"/>
                  </a:lnTo>
                  <a:cubicBezTo>
                    <a:pt x="786" y="2547"/>
                    <a:pt x="755" y="2236"/>
                    <a:pt x="725" y="1912"/>
                  </a:cubicBezTo>
                  <a:cubicBezTo>
                    <a:pt x="694" y="1612"/>
                    <a:pt x="663" y="1297"/>
                    <a:pt x="632" y="980"/>
                  </a:cubicBezTo>
                  <a:cubicBezTo>
                    <a:pt x="598" y="659"/>
                    <a:pt x="561" y="331"/>
                    <a:pt x="520" y="4"/>
                  </a:cubicBezTo>
                  <a:cubicBezTo>
                    <a:pt x="506" y="0"/>
                    <a:pt x="489" y="0"/>
                    <a:pt x="475" y="0"/>
                  </a:cubicBezTo>
                  <a:close/>
                </a:path>
              </a:pathLst>
            </a:custGeom>
            <a:solidFill>
              <a:srgbClr val="EBDED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61" name="Google Shape;561;p25"/>
            <p:cNvSpPr/>
            <p:nvPr/>
          </p:nvSpPr>
          <p:spPr>
            <a:xfrm flipH="1">
              <a:off x="7112335" y="2359356"/>
              <a:ext cx="25714" cy="10747"/>
            </a:xfrm>
            <a:custGeom>
              <a:avLst/>
              <a:gdLst/>
              <a:ahLst/>
              <a:cxnLst/>
              <a:rect l="l" t="t" r="r" b="b"/>
              <a:pathLst>
                <a:path w="646" h="270" extrusionOk="0">
                  <a:moveTo>
                    <a:pt x="318" y="0"/>
                  </a:moveTo>
                  <a:cubicBezTo>
                    <a:pt x="144" y="0"/>
                    <a:pt x="34" y="110"/>
                    <a:pt x="1" y="236"/>
                  </a:cubicBezTo>
                  <a:lnTo>
                    <a:pt x="127" y="236"/>
                  </a:lnTo>
                  <a:cubicBezTo>
                    <a:pt x="304" y="236"/>
                    <a:pt x="478" y="246"/>
                    <a:pt x="646" y="270"/>
                  </a:cubicBezTo>
                  <a:cubicBezTo>
                    <a:pt x="618" y="126"/>
                    <a:pt x="513" y="0"/>
                    <a:pt x="318" y="0"/>
                  </a:cubicBezTo>
                  <a:close/>
                </a:path>
              </a:pathLst>
            </a:custGeom>
            <a:solidFill>
              <a:srgbClr val="EBDED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62" name="Google Shape;562;p25"/>
            <p:cNvSpPr/>
            <p:nvPr/>
          </p:nvSpPr>
          <p:spPr>
            <a:xfrm flipH="1">
              <a:off x="7111101" y="2368750"/>
              <a:ext cx="28978" cy="17275"/>
            </a:xfrm>
            <a:custGeom>
              <a:avLst/>
              <a:gdLst/>
              <a:ahLst/>
              <a:cxnLst/>
              <a:rect l="l" t="t" r="r" b="b"/>
              <a:pathLst>
                <a:path w="728" h="434" extrusionOk="0">
                  <a:moveTo>
                    <a:pt x="52" y="0"/>
                  </a:moveTo>
                  <a:cubicBezTo>
                    <a:pt x="0" y="194"/>
                    <a:pt x="106" y="434"/>
                    <a:pt x="369" y="434"/>
                  </a:cubicBezTo>
                  <a:cubicBezTo>
                    <a:pt x="618" y="434"/>
                    <a:pt x="728" y="222"/>
                    <a:pt x="697" y="34"/>
                  </a:cubicBezTo>
                  <a:cubicBezTo>
                    <a:pt x="529" y="10"/>
                    <a:pt x="355" y="0"/>
                    <a:pt x="178" y="0"/>
                  </a:cubicBezTo>
                  <a:close/>
                </a:path>
              </a:pathLst>
            </a:custGeom>
            <a:solidFill>
              <a:srgbClr val="EBD7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63" name="Google Shape;563;p25"/>
            <p:cNvSpPr/>
            <p:nvPr/>
          </p:nvSpPr>
          <p:spPr>
            <a:xfrm flipH="1">
              <a:off x="7457770" y="2285954"/>
              <a:ext cx="52742" cy="105921"/>
            </a:xfrm>
            <a:custGeom>
              <a:avLst/>
              <a:gdLst/>
              <a:ahLst/>
              <a:cxnLst/>
              <a:rect l="l" t="t" r="r" b="b"/>
              <a:pathLst>
                <a:path w="1325" h="2661" extrusionOk="0">
                  <a:moveTo>
                    <a:pt x="492" y="1"/>
                  </a:moveTo>
                  <a:cubicBezTo>
                    <a:pt x="236" y="1"/>
                    <a:pt x="1" y="336"/>
                    <a:pt x="236" y="578"/>
                  </a:cubicBezTo>
                  <a:cubicBezTo>
                    <a:pt x="642" y="995"/>
                    <a:pt x="438" y="1762"/>
                    <a:pt x="315" y="2244"/>
                  </a:cubicBezTo>
                  <a:cubicBezTo>
                    <a:pt x="253" y="2496"/>
                    <a:pt x="469" y="2660"/>
                    <a:pt x="669" y="2660"/>
                  </a:cubicBezTo>
                  <a:cubicBezTo>
                    <a:pt x="806" y="2660"/>
                    <a:pt x="936" y="2589"/>
                    <a:pt x="977" y="2421"/>
                  </a:cubicBezTo>
                  <a:cubicBezTo>
                    <a:pt x="1168" y="1667"/>
                    <a:pt x="1325" y="725"/>
                    <a:pt x="721" y="103"/>
                  </a:cubicBezTo>
                  <a:cubicBezTo>
                    <a:pt x="649" y="32"/>
                    <a:pt x="571" y="1"/>
                    <a:pt x="492" y="1"/>
                  </a:cubicBezTo>
                  <a:close/>
                </a:path>
              </a:pathLst>
            </a:custGeom>
            <a:solidFill>
              <a:srgbClr val="EBDED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64" name="Google Shape;564;p25"/>
            <p:cNvSpPr/>
            <p:nvPr/>
          </p:nvSpPr>
          <p:spPr>
            <a:xfrm flipH="1">
              <a:off x="7471861" y="2401590"/>
              <a:ext cx="35227" cy="26709"/>
            </a:xfrm>
            <a:custGeom>
              <a:avLst/>
              <a:gdLst/>
              <a:ahLst/>
              <a:cxnLst/>
              <a:rect l="l" t="t" r="r" b="b"/>
              <a:pathLst>
                <a:path w="885" h="671" extrusionOk="0">
                  <a:moveTo>
                    <a:pt x="440" y="1"/>
                  </a:moveTo>
                  <a:cubicBezTo>
                    <a:pt x="0" y="1"/>
                    <a:pt x="0" y="670"/>
                    <a:pt x="440" y="670"/>
                  </a:cubicBezTo>
                  <a:cubicBezTo>
                    <a:pt x="884" y="670"/>
                    <a:pt x="884" y="1"/>
                    <a:pt x="440" y="1"/>
                  </a:cubicBezTo>
                  <a:close/>
                </a:path>
              </a:pathLst>
            </a:custGeom>
            <a:solidFill>
              <a:srgbClr val="EBDED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65" name="Google Shape;565;p25"/>
            <p:cNvSpPr/>
            <p:nvPr/>
          </p:nvSpPr>
          <p:spPr>
            <a:xfrm flipH="1">
              <a:off x="7504865" y="2680868"/>
              <a:ext cx="265818" cy="261200"/>
            </a:xfrm>
            <a:custGeom>
              <a:avLst/>
              <a:gdLst/>
              <a:ahLst/>
              <a:cxnLst/>
              <a:rect l="l" t="t" r="r" b="b"/>
              <a:pathLst>
                <a:path w="6678" h="6562" extrusionOk="0">
                  <a:moveTo>
                    <a:pt x="4519" y="0"/>
                  </a:moveTo>
                  <a:cubicBezTo>
                    <a:pt x="0" y="215"/>
                    <a:pt x="925" y="5462"/>
                    <a:pt x="1639" y="6059"/>
                  </a:cubicBezTo>
                  <a:cubicBezTo>
                    <a:pt x="2017" y="6380"/>
                    <a:pt x="2540" y="6550"/>
                    <a:pt x="3103" y="6561"/>
                  </a:cubicBezTo>
                  <a:cubicBezTo>
                    <a:pt x="3977" y="6145"/>
                    <a:pt x="5612" y="5865"/>
                    <a:pt x="6086" y="3892"/>
                  </a:cubicBezTo>
                  <a:cubicBezTo>
                    <a:pt x="6677" y="1423"/>
                    <a:pt x="5584" y="127"/>
                    <a:pt x="4519" y="0"/>
                  </a:cubicBezTo>
                  <a:close/>
                </a:path>
              </a:pathLst>
            </a:custGeom>
            <a:solidFill>
              <a:srgbClr val="E8EEE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66" name="Google Shape;566;p25"/>
            <p:cNvSpPr/>
            <p:nvPr/>
          </p:nvSpPr>
          <p:spPr>
            <a:xfrm flipH="1">
              <a:off x="7473098" y="2680868"/>
              <a:ext cx="198428" cy="262673"/>
            </a:xfrm>
            <a:custGeom>
              <a:avLst/>
              <a:gdLst/>
              <a:ahLst/>
              <a:cxnLst/>
              <a:rect l="l" t="t" r="r" b="b"/>
              <a:pathLst>
                <a:path w="4985" h="6599" extrusionOk="0">
                  <a:moveTo>
                    <a:pt x="2028" y="0"/>
                  </a:moveTo>
                  <a:cubicBezTo>
                    <a:pt x="2028" y="0"/>
                    <a:pt x="4172" y="1000"/>
                    <a:pt x="3575" y="3281"/>
                  </a:cubicBezTo>
                  <a:cubicBezTo>
                    <a:pt x="3076" y="5178"/>
                    <a:pt x="1943" y="6482"/>
                    <a:pt x="0" y="6482"/>
                  </a:cubicBezTo>
                  <a:cubicBezTo>
                    <a:pt x="328" y="6561"/>
                    <a:pt x="638" y="6598"/>
                    <a:pt x="930" y="6598"/>
                  </a:cubicBezTo>
                  <a:cubicBezTo>
                    <a:pt x="2255" y="6598"/>
                    <a:pt x="3220" y="5828"/>
                    <a:pt x="3841" y="4609"/>
                  </a:cubicBezTo>
                  <a:cubicBezTo>
                    <a:pt x="4985" y="2362"/>
                    <a:pt x="3862" y="89"/>
                    <a:pt x="2028" y="0"/>
                  </a:cubicBezTo>
                  <a:close/>
                </a:path>
              </a:pathLst>
            </a:custGeom>
            <a:solidFill>
              <a:srgbClr val="FF9F1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568" name="Google Shape;568;p25"/>
          <p:cNvSpPr txBox="1">
            <a:spLocks noGrp="1"/>
          </p:cNvSpPr>
          <p:nvPr>
            <p:ph type="title" idx="2"/>
          </p:nvPr>
        </p:nvSpPr>
        <p:spPr>
          <a:xfrm>
            <a:off x="515860" y="937234"/>
            <a:ext cx="1768279" cy="770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l"/>
            <a:r>
              <a:rPr lang="es" sz="12800" dirty="0"/>
              <a:t>2</a:t>
            </a:r>
            <a:endParaRPr sz="12800" dirty="0"/>
          </a:p>
        </p:txBody>
      </p:sp>
      <p:sp>
        <p:nvSpPr>
          <p:cNvPr id="183" name="Google Shape;567;p25">
            <a:extLst>
              <a:ext uri="{FF2B5EF4-FFF2-40B4-BE49-F238E27FC236}">
                <a16:creationId xmlns:a16="http://schemas.microsoft.com/office/drawing/2014/main" xmlns="" id="{983A0170-C983-453F-B457-E850CD59CAA4}"/>
              </a:ext>
            </a:extLst>
          </p:cNvPr>
          <p:cNvSpPr txBox="1">
            <a:spLocks/>
          </p:cNvSpPr>
          <p:nvPr/>
        </p:nvSpPr>
        <p:spPr>
          <a:xfrm>
            <a:off x="1623479" y="419038"/>
            <a:ext cx="6449603" cy="761091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 err="1">
                <a:solidFill>
                  <a:srgbClr val="FF7D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</a:t>
            </a:r>
            <a:r>
              <a:rPr lang="en-US" sz="3200" b="1" dirty="0">
                <a:solidFill>
                  <a:srgbClr val="FF7D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FF7D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hiện</a:t>
            </a:r>
            <a:r>
              <a:rPr lang="en-US" sz="3200" b="1" dirty="0">
                <a:solidFill>
                  <a:srgbClr val="FF7D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FF7D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3200" b="1" dirty="0">
                <a:solidFill>
                  <a:srgbClr val="FF7D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FF7D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yêu</a:t>
            </a:r>
            <a:r>
              <a:rPr lang="en-US" sz="3200" b="1" dirty="0">
                <a:solidFill>
                  <a:srgbClr val="FF7D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FF7D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cầu</a:t>
            </a:r>
            <a:r>
              <a:rPr lang="en-US" sz="3200" b="1" dirty="0">
                <a:solidFill>
                  <a:srgbClr val="FF7D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FF7D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endParaRPr lang="en-US" sz="3200" b="1" dirty="0">
              <a:solidFill>
                <a:srgbClr val="FF7D4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endParaRPr lang="en-US" sz="3200" b="1" dirty="0">
              <a:solidFill>
                <a:schemeClr val="accent4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3EF332C6-A63B-409D-9407-729F3E5DBA9F}"/>
              </a:ext>
            </a:extLst>
          </p:cNvPr>
          <p:cNvSpPr/>
          <p:nvPr/>
        </p:nvSpPr>
        <p:spPr>
          <a:xfrm>
            <a:off x="1692590" y="1138310"/>
            <a:ext cx="7451410" cy="1309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solidFill>
                  <a:srgbClr val="0096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b. </a:t>
            </a:r>
            <a:r>
              <a:rPr lang="vi-VN" sz="2400" b="1" dirty="0">
                <a:solidFill>
                  <a:srgbClr val="0096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Chỉnh sửa bảng đã tạo ở hoạt động a thành </a:t>
            </a:r>
            <a:endParaRPr lang="en-US" sz="2400" b="1" dirty="0">
              <a:solidFill>
                <a:srgbClr val="00969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n-US" sz="2400" b="1" dirty="0">
                <a:solidFill>
                  <a:srgbClr val="0096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r>
              <a:rPr lang="vi-VN" sz="2400" b="1" dirty="0">
                <a:solidFill>
                  <a:srgbClr val="0096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ảng 1 và bảng 2 theo mẫu</a:t>
            </a:r>
          </a:p>
          <a:p>
            <a:pPr algn="just">
              <a:lnSpc>
                <a:spcPct val="150000"/>
              </a:lnSpc>
            </a:pPr>
            <a:endParaRPr lang="vi-VN" sz="2400" b="1" dirty="0">
              <a:solidFill>
                <a:srgbClr val="00969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56" name="Picture 155">
            <a:extLst>
              <a:ext uri="{FF2B5EF4-FFF2-40B4-BE49-F238E27FC236}">
                <a16:creationId xmlns:a16="http://schemas.microsoft.com/office/drawing/2014/main" xmlns="" id="{08718077-EA40-4DB5-B601-445CE9947E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423" y="2224259"/>
            <a:ext cx="3035648" cy="2763757"/>
          </a:xfrm>
          <a:prstGeom prst="rect">
            <a:avLst/>
          </a:prstGeom>
        </p:spPr>
      </p:pic>
      <p:pic>
        <p:nvPicPr>
          <p:cNvPr id="158" name="Picture 157">
            <a:extLst>
              <a:ext uri="{FF2B5EF4-FFF2-40B4-BE49-F238E27FC236}">
                <a16:creationId xmlns:a16="http://schemas.microsoft.com/office/drawing/2014/main" xmlns="" id="{E104BF0F-860A-4591-BA0F-FDDF8022AA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626" y="2224259"/>
            <a:ext cx="3373984" cy="2763757"/>
          </a:xfrm>
          <a:prstGeom prst="rect">
            <a:avLst/>
          </a:prstGeom>
        </p:spPr>
      </p:pic>
      <p:sp>
        <p:nvSpPr>
          <p:cNvPr id="159" name="Rectangle 158">
            <a:extLst>
              <a:ext uri="{FF2B5EF4-FFF2-40B4-BE49-F238E27FC236}">
                <a16:creationId xmlns:a16="http://schemas.microsoft.com/office/drawing/2014/main" xmlns="" id="{7321B6AA-9017-44A3-856E-1D76FB1AAB65}"/>
              </a:ext>
            </a:extLst>
          </p:cNvPr>
          <p:cNvSpPr/>
          <p:nvPr/>
        </p:nvSpPr>
        <p:spPr>
          <a:xfrm>
            <a:off x="2284225" y="5016263"/>
            <a:ext cx="1824492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Bảng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</a:t>
            </a:r>
          </a:p>
        </p:txBody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xmlns="" id="{40E02374-903E-45FC-8BFC-26D81741581E}"/>
              </a:ext>
            </a:extLst>
          </p:cNvPr>
          <p:cNvSpPr/>
          <p:nvPr/>
        </p:nvSpPr>
        <p:spPr>
          <a:xfrm>
            <a:off x="6040907" y="5035108"/>
            <a:ext cx="1258272" cy="95410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Bảng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20493516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 Box 7"/>
          <p:cNvSpPr txBox="1">
            <a:spLocks noChangeArrowheads="1"/>
          </p:cNvSpPr>
          <p:nvPr/>
        </p:nvSpPr>
        <p:spPr bwMode="auto">
          <a:xfrm>
            <a:off x="1600200" y="2415229"/>
            <a:ext cx="1066800" cy="461665"/>
          </a:xfrm>
          <a:prstGeom prst="rect">
            <a:avLst/>
          </a:prstGeom>
          <a:solidFill>
            <a:srgbClr val="ECFC20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>
                <a:solidFill>
                  <a:srgbClr val="0000CC"/>
                </a:solidFill>
              </a:rPr>
              <a:t>Câu 1</a:t>
            </a:r>
          </a:p>
        </p:txBody>
      </p:sp>
      <p:sp>
        <p:nvSpPr>
          <p:cNvPr id="91" name="Text Box 8"/>
          <p:cNvSpPr txBox="1">
            <a:spLocks noChangeArrowheads="1"/>
          </p:cNvSpPr>
          <p:nvPr/>
        </p:nvSpPr>
        <p:spPr bwMode="auto">
          <a:xfrm>
            <a:off x="1600200" y="2948629"/>
            <a:ext cx="1066800" cy="461665"/>
          </a:xfrm>
          <a:prstGeom prst="rect">
            <a:avLst/>
          </a:prstGeom>
          <a:solidFill>
            <a:srgbClr val="ECFC20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>
                <a:solidFill>
                  <a:srgbClr val="0000CC"/>
                </a:solidFill>
              </a:rPr>
              <a:t>Câu 2</a:t>
            </a:r>
          </a:p>
        </p:txBody>
      </p:sp>
      <p:sp>
        <p:nvSpPr>
          <p:cNvPr id="92" name="Text Box 9"/>
          <p:cNvSpPr txBox="1">
            <a:spLocks noChangeArrowheads="1"/>
          </p:cNvSpPr>
          <p:nvPr/>
        </p:nvSpPr>
        <p:spPr bwMode="auto">
          <a:xfrm>
            <a:off x="1600200" y="3482029"/>
            <a:ext cx="1066800" cy="461665"/>
          </a:xfrm>
          <a:prstGeom prst="rect">
            <a:avLst/>
          </a:prstGeom>
          <a:solidFill>
            <a:srgbClr val="ECFC20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>
                <a:solidFill>
                  <a:srgbClr val="0000CC"/>
                </a:solidFill>
              </a:rPr>
              <a:t>Câu 3</a:t>
            </a:r>
          </a:p>
        </p:txBody>
      </p:sp>
      <p:sp>
        <p:nvSpPr>
          <p:cNvPr id="93" name="Text Box 10"/>
          <p:cNvSpPr txBox="1">
            <a:spLocks noChangeArrowheads="1"/>
          </p:cNvSpPr>
          <p:nvPr/>
        </p:nvSpPr>
        <p:spPr bwMode="auto">
          <a:xfrm>
            <a:off x="1600200" y="4015429"/>
            <a:ext cx="1066800" cy="461665"/>
          </a:xfrm>
          <a:prstGeom prst="rect">
            <a:avLst/>
          </a:prstGeom>
          <a:solidFill>
            <a:srgbClr val="ECFC20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>
                <a:solidFill>
                  <a:srgbClr val="0000CC"/>
                </a:solidFill>
              </a:rPr>
              <a:t>Câu 4</a:t>
            </a:r>
          </a:p>
        </p:txBody>
      </p:sp>
      <p:sp>
        <p:nvSpPr>
          <p:cNvPr id="94" name="Text Box 11"/>
          <p:cNvSpPr txBox="1">
            <a:spLocks noChangeArrowheads="1"/>
          </p:cNvSpPr>
          <p:nvPr/>
        </p:nvSpPr>
        <p:spPr bwMode="auto">
          <a:xfrm>
            <a:off x="1600200" y="4548829"/>
            <a:ext cx="1066800" cy="461665"/>
          </a:xfrm>
          <a:prstGeom prst="rect">
            <a:avLst/>
          </a:prstGeom>
          <a:solidFill>
            <a:srgbClr val="ECFC20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>
                <a:solidFill>
                  <a:srgbClr val="0000CC"/>
                </a:solidFill>
              </a:rPr>
              <a:t>Câu 5</a:t>
            </a:r>
          </a:p>
        </p:txBody>
      </p:sp>
      <p:sp>
        <p:nvSpPr>
          <p:cNvPr id="95" name="Text Box 12"/>
          <p:cNvSpPr txBox="1">
            <a:spLocks noChangeArrowheads="1"/>
          </p:cNvSpPr>
          <p:nvPr/>
        </p:nvSpPr>
        <p:spPr bwMode="auto">
          <a:xfrm>
            <a:off x="1600200" y="5082229"/>
            <a:ext cx="1066800" cy="461665"/>
          </a:xfrm>
          <a:prstGeom prst="rect">
            <a:avLst/>
          </a:prstGeom>
          <a:solidFill>
            <a:srgbClr val="ECFC20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>
                <a:solidFill>
                  <a:srgbClr val="0000CC"/>
                </a:solidFill>
              </a:rPr>
              <a:t>Câu 6</a:t>
            </a:r>
          </a:p>
        </p:txBody>
      </p:sp>
      <p:sp>
        <p:nvSpPr>
          <p:cNvPr id="96" name="Text Box 13"/>
          <p:cNvSpPr txBox="1">
            <a:spLocks noChangeArrowheads="1"/>
          </p:cNvSpPr>
          <p:nvPr/>
        </p:nvSpPr>
        <p:spPr bwMode="auto">
          <a:xfrm>
            <a:off x="1600200" y="6149029"/>
            <a:ext cx="1066800" cy="461665"/>
          </a:xfrm>
          <a:prstGeom prst="rect">
            <a:avLst/>
          </a:prstGeom>
          <a:solidFill>
            <a:srgbClr val="ECFC20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>
                <a:solidFill>
                  <a:srgbClr val="0000CC"/>
                </a:solidFill>
              </a:rPr>
              <a:t>Câu 8</a:t>
            </a:r>
          </a:p>
        </p:txBody>
      </p:sp>
      <p:sp>
        <p:nvSpPr>
          <p:cNvPr id="97" name="Text Box 14"/>
          <p:cNvSpPr txBox="1">
            <a:spLocks noChangeArrowheads="1"/>
          </p:cNvSpPr>
          <p:nvPr/>
        </p:nvSpPr>
        <p:spPr bwMode="auto">
          <a:xfrm>
            <a:off x="1600200" y="5615629"/>
            <a:ext cx="1066800" cy="461665"/>
          </a:xfrm>
          <a:prstGeom prst="rect">
            <a:avLst/>
          </a:prstGeom>
          <a:solidFill>
            <a:srgbClr val="ECFC20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>
                <a:solidFill>
                  <a:srgbClr val="0000CC"/>
                </a:solidFill>
              </a:rPr>
              <a:t>Câu 7</a:t>
            </a:r>
          </a:p>
        </p:txBody>
      </p:sp>
      <p:sp>
        <p:nvSpPr>
          <p:cNvPr id="98" name="Text Box 17"/>
          <p:cNvSpPr txBox="1">
            <a:spLocks noChangeArrowheads="1"/>
          </p:cNvSpPr>
          <p:nvPr/>
        </p:nvSpPr>
        <p:spPr bwMode="auto">
          <a:xfrm>
            <a:off x="2895600" y="2415229"/>
            <a:ext cx="457200" cy="466725"/>
          </a:xfrm>
          <a:prstGeom prst="rect">
            <a:avLst/>
          </a:prstGeom>
          <a:solidFill>
            <a:srgbClr val="ECFC20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>
                <a:solidFill>
                  <a:srgbClr val="0000CC"/>
                </a:solidFill>
              </a:rPr>
              <a:t>1</a:t>
            </a:r>
          </a:p>
        </p:txBody>
      </p:sp>
      <p:sp>
        <p:nvSpPr>
          <p:cNvPr id="99" name="Text Box 18"/>
          <p:cNvSpPr txBox="1">
            <a:spLocks noChangeArrowheads="1"/>
          </p:cNvSpPr>
          <p:nvPr/>
        </p:nvSpPr>
        <p:spPr bwMode="auto">
          <a:xfrm>
            <a:off x="2895600" y="2948629"/>
            <a:ext cx="457200" cy="466725"/>
          </a:xfrm>
          <a:prstGeom prst="rect">
            <a:avLst/>
          </a:prstGeom>
          <a:solidFill>
            <a:srgbClr val="ECFC20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>
                <a:solidFill>
                  <a:srgbClr val="0000CC"/>
                </a:solidFill>
              </a:rPr>
              <a:t>2</a:t>
            </a:r>
          </a:p>
        </p:txBody>
      </p:sp>
      <p:sp>
        <p:nvSpPr>
          <p:cNvPr id="100" name="Text Box 19"/>
          <p:cNvSpPr txBox="1">
            <a:spLocks noChangeArrowheads="1"/>
          </p:cNvSpPr>
          <p:nvPr/>
        </p:nvSpPr>
        <p:spPr bwMode="auto">
          <a:xfrm>
            <a:off x="2895600" y="3482029"/>
            <a:ext cx="457200" cy="466725"/>
          </a:xfrm>
          <a:prstGeom prst="rect">
            <a:avLst/>
          </a:prstGeom>
          <a:solidFill>
            <a:srgbClr val="ECFC20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>
                <a:solidFill>
                  <a:srgbClr val="0000CC"/>
                </a:solidFill>
              </a:rPr>
              <a:t>3</a:t>
            </a:r>
          </a:p>
        </p:txBody>
      </p:sp>
      <p:sp>
        <p:nvSpPr>
          <p:cNvPr id="101" name="Text Box 20"/>
          <p:cNvSpPr txBox="1">
            <a:spLocks noChangeArrowheads="1"/>
          </p:cNvSpPr>
          <p:nvPr/>
        </p:nvSpPr>
        <p:spPr bwMode="auto">
          <a:xfrm>
            <a:off x="2895600" y="4015429"/>
            <a:ext cx="457200" cy="466725"/>
          </a:xfrm>
          <a:prstGeom prst="rect">
            <a:avLst/>
          </a:prstGeom>
          <a:solidFill>
            <a:srgbClr val="ECFC20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>
                <a:solidFill>
                  <a:srgbClr val="0000CC"/>
                </a:solidFill>
              </a:rPr>
              <a:t>4</a:t>
            </a:r>
          </a:p>
        </p:txBody>
      </p:sp>
      <p:sp>
        <p:nvSpPr>
          <p:cNvPr id="102" name="Text Box 21"/>
          <p:cNvSpPr txBox="1">
            <a:spLocks noChangeArrowheads="1"/>
          </p:cNvSpPr>
          <p:nvPr/>
        </p:nvSpPr>
        <p:spPr bwMode="auto">
          <a:xfrm>
            <a:off x="2895600" y="4548829"/>
            <a:ext cx="457200" cy="466725"/>
          </a:xfrm>
          <a:prstGeom prst="rect">
            <a:avLst/>
          </a:prstGeom>
          <a:solidFill>
            <a:srgbClr val="ECFC20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>
                <a:solidFill>
                  <a:srgbClr val="0000CC"/>
                </a:solidFill>
              </a:rPr>
              <a:t>5</a:t>
            </a:r>
          </a:p>
        </p:txBody>
      </p:sp>
      <p:sp>
        <p:nvSpPr>
          <p:cNvPr id="103" name="Text Box 22"/>
          <p:cNvSpPr txBox="1">
            <a:spLocks noChangeArrowheads="1"/>
          </p:cNvSpPr>
          <p:nvPr/>
        </p:nvSpPr>
        <p:spPr bwMode="auto">
          <a:xfrm>
            <a:off x="2895600" y="5082229"/>
            <a:ext cx="457200" cy="466725"/>
          </a:xfrm>
          <a:prstGeom prst="rect">
            <a:avLst/>
          </a:prstGeom>
          <a:solidFill>
            <a:srgbClr val="ECFC20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>
                <a:solidFill>
                  <a:srgbClr val="0000CC"/>
                </a:solidFill>
              </a:rPr>
              <a:t>6</a:t>
            </a:r>
          </a:p>
        </p:txBody>
      </p:sp>
      <p:sp>
        <p:nvSpPr>
          <p:cNvPr id="104" name="Text Box 23"/>
          <p:cNvSpPr txBox="1">
            <a:spLocks noChangeArrowheads="1"/>
          </p:cNvSpPr>
          <p:nvPr/>
        </p:nvSpPr>
        <p:spPr bwMode="auto">
          <a:xfrm>
            <a:off x="2895600" y="5615629"/>
            <a:ext cx="457200" cy="466725"/>
          </a:xfrm>
          <a:prstGeom prst="rect">
            <a:avLst/>
          </a:prstGeom>
          <a:solidFill>
            <a:srgbClr val="ECFC20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>
                <a:solidFill>
                  <a:srgbClr val="0000CC"/>
                </a:solidFill>
              </a:rPr>
              <a:t>7</a:t>
            </a:r>
          </a:p>
        </p:txBody>
      </p:sp>
      <p:sp>
        <p:nvSpPr>
          <p:cNvPr id="105" name="Text Box 24"/>
          <p:cNvSpPr txBox="1">
            <a:spLocks noChangeArrowheads="1"/>
          </p:cNvSpPr>
          <p:nvPr/>
        </p:nvSpPr>
        <p:spPr bwMode="auto">
          <a:xfrm>
            <a:off x="2895600" y="6158554"/>
            <a:ext cx="457200" cy="466725"/>
          </a:xfrm>
          <a:prstGeom prst="rect">
            <a:avLst/>
          </a:prstGeom>
          <a:solidFill>
            <a:srgbClr val="ECFC20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>
                <a:solidFill>
                  <a:srgbClr val="0000CC"/>
                </a:solidFill>
              </a:rPr>
              <a:t>8</a:t>
            </a:r>
          </a:p>
        </p:txBody>
      </p:sp>
      <p:grpSp>
        <p:nvGrpSpPr>
          <p:cNvPr id="106" name="Group 74"/>
          <p:cNvGrpSpPr>
            <a:grpSpLocks/>
          </p:cNvGrpSpPr>
          <p:nvPr/>
        </p:nvGrpSpPr>
        <p:grpSpPr bwMode="auto">
          <a:xfrm>
            <a:off x="3505200" y="2397453"/>
            <a:ext cx="5334000" cy="4267200"/>
            <a:chOff x="2160" y="1488"/>
            <a:chExt cx="3360" cy="2688"/>
          </a:xfrm>
        </p:grpSpPr>
        <p:sp>
          <p:nvSpPr>
            <p:cNvPr id="107" name="Rectangle 25"/>
            <p:cNvSpPr>
              <a:spLocks noChangeArrowheads="1"/>
            </p:cNvSpPr>
            <p:nvPr/>
          </p:nvSpPr>
          <p:spPr bwMode="auto">
            <a:xfrm>
              <a:off x="3840" y="1488"/>
              <a:ext cx="336" cy="336"/>
            </a:xfrm>
            <a:prstGeom prst="rect">
              <a:avLst/>
            </a:prstGeom>
            <a:gradFill rotWithShape="1">
              <a:gsLst>
                <a:gs pos="0">
                  <a:srgbClr val="F99C7F"/>
                </a:gs>
                <a:gs pos="100000">
                  <a:srgbClr val="F4FD7B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" name="Rectangle 28"/>
            <p:cNvSpPr>
              <a:spLocks noChangeArrowheads="1"/>
            </p:cNvSpPr>
            <p:nvPr/>
          </p:nvSpPr>
          <p:spPr bwMode="auto">
            <a:xfrm>
              <a:off x="4176" y="1488"/>
              <a:ext cx="336" cy="336"/>
            </a:xfrm>
            <a:prstGeom prst="rect">
              <a:avLst/>
            </a:prstGeom>
            <a:gradFill rotWithShape="1">
              <a:gsLst>
                <a:gs pos="0">
                  <a:srgbClr val="F4FD7B"/>
                </a:gs>
                <a:gs pos="100000">
                  <a:schemeClr val="folHlink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" name="Rectangle 29"/>
            <p:cNvSpPr>
              <a:spLocks noChangeArrowheads="1"/>
            </p:cNvSpPr>
            <p:nvPr/>
          </p:nvSpPr>
          <p:spPr bwMode="auto">
            <a:xfrm>
              <a:off x="4512" y="1488"/>
              <a:ext cx="336" cy="336"/>
            </a:xfrm>
            <a:prstGeom prst="rect">
              <a:avLst/>
            </a:prstGeom>
            <a:gradFill rotWithShape="1">
              <a:gsLst>
                <a:gs pos="0">
                  <a:srgbClr val="F4FD7B"/>
                </a:gs>
                <a:gs pos="100000">
                  <a:schemeClr val="folHlink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" name="Rectangle 30"/>
            <p:cNvSpPr>
              <a:spLocks noChangeArrowheads="1"/>
            </p:cNvSpPr>
            <p:nvPr/>
          </p:nvSpPr>
          <p:spPr bwMode="auto">
            <a:xfrm>
              <a:off x="4848" y="1488"/>
              <a:ext cx="336" cy="336"/>
            </a:xfrm>
            <a:prstGeom prst="rect">
              <a:avLst/>
            </a:prstGeom>
            <a:gradFill rotWithShape="1">
              <a:gsLst>
                <a:gs pos="0">
                  <a:srgbClr val="F4FD7B"/>
                </a:gs>
                <a:gs pos="100000">
                  <a:schemeClr val="folHlink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" name="Rectangle 31"/>
            <p:cNvSpPr>
              <a:spLocks noChangeArrowheads="1"/>
            </p:cNvSpPr>
            <p:nvPr/>
          </p:nvSpPr>
          <p:spPr bwMode="auto">
            <a:xfrm>
              <a:off x="5184" y="1488"/>
              <a:ext cx="336" cy="336"/>
            </a:xfrm>
            <a:prstGeom prst="rect">
              <a:avLst/>
            </a:prstGeom>
            <a:gradFill rotWithShape="1">
              <a:gsLst>
                <a:gs pos="0">
                  <a:srgbClr val="F4FD7B"/>
                </a:gs>
                <a:gs pos="100000">
                  <a:schemeClr val="folHlink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" name="Rectangle 32"/>
            <p:cNvSpPr>
              <a:spLocks noChangeArrowheads="1"/>
            </p:cNvSpPr>
            <p:nvPr/>
          </p:nvSpPr>
          <p:spPr bwMode="auto">
            <a:xfrm>
              <a:off x="3840" y="1824"/>
              <a:ext cx="336" cy="336"/>
            </a:xfrm>
            <a:prstGeom prst="rect">
              <a:avLst/>
            </a:prstGeom>
            <a:gradFill rotWithShape="1">
              <a:gsLst>
                <a:gs pos="0">
                  <a:srgbClr val="F99C7F"/>
                </a:gs>
                <a:gs pos="100000">
                  <a:srgbClr val="F4FD7B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" name="Rectangle 33"/>
            <p:cNvSpPr>
              <a:spLocks noChangeArrowheads="1"/>
            </p:cNvSpPr>
            <p:nvPr/>
          </p:nvSpPr>
          <p:spPr bwMode="auto">
            <a:xfrm>
              <a:off x="4176" y="1824"/>
              <a:ext cx="336" cy="336"/>
            </a:xfrm>
            <a:prstGeom prst="rect">
              <a:avLst/>
            </a:prstGeom>
            <a:gradFill rotWithShape="1">
              <a:gsLst>
                <a:gs pos="0">
                  <a:srgbClr val="F4FD7B"/>
                </a:gs>
                <a:gs pos="100000">
                  <a:schemeClr val="folHlink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" name="Rectangle 34"/>
            <p:cNvSpPr>
              <a:spLocks noChangeArrowheads="1"/>
            </p:cNvSpPr>
            <p:nvPr/>
          </p:nvSpPr>
          <p:spPr bwMode="auto">
            <a:xfrm>
              <a:off x="4512" y="1824"/>
              <a:ext cx="336" cy="336"/>
            </a:xfrm>
            <a:prstGeom prst="rect">
              <a:avLst/>
            </a:prstGeom>
            <a:gradFill rotWithShape="1">
              <a:gsLst>
                <a:gs pos="0">
                  <a:srgbClr val="F4FD7B"/>
                </a:gs>
                <a:gs pos="100000">
                  <a:schemeClr val="folHlink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" name="Rectangle 35"/>
            <p:cNvSpPr>
              <a:spLocks noChangeArrowheads="1"/>
            </p:cNvSpPr>
            <p:nvPr/>
          </p:nvSpPr>
          <p:spPr bwMode="auto">
            <a:xfrm>
              <a:off x="4848" y="1824"/>
              <a:ext cx="336" cy="336"/>
            </a:xfrm>
            <a:prstGeom prst="rect">
              <a:avLst/>
            </a:prstGeom>
            <a:gradFill rotWithShape="1">
              <a:gsLst>
                <a:gs pos="0">
                  <a:srgbClr val="F4FD7B"/>
                </a:gs>
                <a:gs pos="100000">
                  <a:schemeClr val="folHlink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" name="Rectangle 36"/>
            <p:cNvSpPr>
              <a:spLocks noChangeArrowheads="1"/>
            </p:cNvSpPr>
            <p:nvPr/>
          </p:nvSpPr>
          <p:spPr bwMode="auto">
            <a:xfrm>
              <a:off x="5184" y="1824"/>
              <a:ext cx="336" cy="336"/>
            </a:xfrm>
            <a:prstGeom prst="rect">
              <a:avLst/>
            </a:prstGeom>
            <a:gradFill rotWithShape="1">
              <a:gsLst>
                <a:gs pos="0">
                  <a:srgbClr val="F4FD7B"/>
                </a:gs>
                <a:gs pos="100000">
                  <a:schemeClr val="folHlink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" name="Rectangle 37"/>
            <p:cNvSpPr>
              <a:spLocks noChangeArrowheads="1"/>
            </p:cNvSpPr>
            <p:nvPr/>
          </p:nvSpPr>
          <p:spPr bwMode="auto">
            <a:xfrm>
              <a:off x="3504" y="1824"/>
              <a:ext cx="336" cy="336"/>
            </a:xfrm>
            <a:prstGeom prst="rect">
              <a:avLst/>
            </a:prstGeom>
            <a:gradFill rotWithShape="1">
              <a:gsLst>
                <a:gs pos="0">
                  <a:srgbClr val="F4FD7B"/>
                </a:gs>
                <a:gs pos="100000">
                  <a:schemeClr val="folHlink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8" name="Rectangle 38"/>
            <p:cNvSpPr>
              <a:spLocks noChangeArrowheads="1"/>
            </p:cNvSpPr>
            <p:nvPr/>
          </p:nvSpPr>
          <p:spPr bwMode="auto">
            <a:xfrm>
              <a:off x="3168" y="1824"/>
              <a:ext cx="336" cy="336"/>
            </a:xfrm>
            <a:prstGeom prst="rect">
              <a:avLst/>
            </a:prstGeom>
            <a:gradFill rotWithShape="1">
              <a:gsLst>
                <a:gs pos="0">
                  <a:srgbClr val="F4FD7B"/>
                </a:gs>
                <a:gs pos="100000">
                  <a:schemeClr val="folHlink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9" name="Rectangle 39"/>
            <p:cNvSpPr>
              <a:spLocks noChangeArrowheads="1"/>
            </p:cNvSpPr>
            <p:nvPr/>
          </p:nvSpPr>
          <p:spPr bwMode="auto">
            <a:xfrm>
              <a:off x="3840" y="2160"/>
              <a:ext cx="336" cy="336"/>
            </a:xfrm>
            <a:prstGeom prst="rect">
              <a:avLst/>
            </a:prstGeom>
            <a:gradFill rotWithShape="1">
              <a:gsLst>
                <a:gs pos="0">
                  <a:srgbClr val="F99C7F"/>
                </a:gs>
                <a:gs pos="100000">
                  <a:srgbClr val="F4FD7B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" name="Rectangle 40"/>
            <p:cNvSpPr>
              <a:spLocks noChangeArrowheads="1"/>
            </p:cNvSpPr>
            <p:nvPr/>
          </p:nvSpPr>
          <p:spPr bwMode="auto">
            <a:xfrm>
              <a:off x="4176" y="2160"/>
              <a:ext cx="336" cy="336"/>
            </a:xfrm>
            <a:prstGeom prst="rect">
              <a:avLst/>
            </a:prstGeom>
            <a:gradFill rotWithShape="1">
              <a:gsLst>
                <a:gs pos="0">
                  <a:srgbClr val="F4FD7B"/>
                </a:gs>
                <a:gs pos="100000">
                  <a:schemeClr val="folHlink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" name="Rectangle 41"/>
            <p:cNvSpPr>
              <a:spLocks noChangeArrowheads="1"/>
            </p:cNvSpPr>
            <p:nvPr/>
          </p:nvSpPr>
          <p:spPr bwMode="auto">
            <a:xfrm>
              <a:off x="3504" y="2160"/>
              <a:ext cx="336" cy="336"/>
            </a:xfrm>
            <a:prstGeom prst="rect">
              <a:avLst/>
            </a:prstGeom>
            <a:gradFill rotWithShape="1">
              <a:gsLst>
                <a:gs pos="0">
                  <a:srgbClr val="F4FD7B"/>
                </a:gs>
                <a:gs pos="100000">
                  <a:schemeClr val="folHlink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" name="Rectangle 42"/>
            <p:cNvSpPr>
              <a:spLocks noChangeArrowheads="1"/>
            </p:cNvSpPr>
            <p:nvPr/>
          </p:nvSpPr>
          <p:spPr bwMode="auto">
            <a:xfrm>
              <a:off x="3168" y="2160"/>
              <a:ext cx="336" cy="336"/>
            </a:xfrm>
            <a:prstGeom prst="rect">
              <a:avLst/>
            </a:prstGeom>
            <a:gradFill rotWithShape="1">
              <a:gsLst>
                <a:gs pos="0">
                  <a:srgbClr val="F4FD7B"/>
                </a:gs>
                <a:gs pos="100000">
                  <a:schemeClr val="folHlink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" name="Rectangle 43"/>
            <p:cNvSpPr>
              <a:spLocks noChangeArrowheads="1"/>
            </p:cNvSpPr>
            <p:nvPr/>
          </p:nvSpPr>
          <p:spPr bwMode="auto">
            <a:xfrm>
              <a:off x="3504" y="2496"/>
              <a:ext cx="336" cy="336"/>
            </a:xfrm>
            <a:prstGeom prst="rect">
              <a:avLst/>
            </a:prstGeom>
            <a:gradFill rotWithShape="1">
              <a:gsLst>
                <a:gs pos="0">
                  <a:srgbClr val="F4FD7B"/>
                </a:gs>
                <a:gs pos="100000">
                  <a:schemeClr val="folHlink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" name="Rectangle 44"/>
            <p:cNvSpPr>
              <a:spLocks noChangeArrowheads="1"/>
            </p:cNvSpPr>
            <p:nvPr/>
          </p:nvSpPr>
          <p:spPr bwMode="auto">
            <a:xfrm>
              <a:off x="3840" y="2496"/>
              <a:ext cx="336" cy="336"/>
            </a:xfrm>
            <a:prstGeom prst="rect">
              <a:avLst/>
            </a:prstGeom>
            <a:gradFill rotWithShape="1">
              <a:gsLst>
                <a:gs pos="0">
                  <a:srgbClr val="F99C7F"/>
                </a:gs>
                <a:gs pos="100000">
                  <a:srgbClr val="F4FD7B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" name="Rectangle 45"/>
            <p:cNvSpPr>
              <a:spLocks noChangeArrowheads="1"/>
            </p:cNvSpPr>
            <p:nvPr/>
          </p:nvSpPr>
          <p:spPr bwMode="auto">
            <a:xfrm>
              <a:off x="3168" y="2496"/>
              <a:ext cx="336" cy="336"/>
            </a:xfrm>
            <a:prstGeom prst="rect">
              <a:avLst/>
            </a:prstGeom>
            <a:gradFill rotWithShape="1">
              <a:gsLst>
                <a:gs pos="0">
                  <a:srgbClr val="F4FD7B"/>
                </a:gs>
                <a:gs pos="100000">
                  <a:schemeClr val="folHlink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6" name="Rectangle 46"/>
            <p:cNvSpPr>
              <a:spLocks noChangeArrowheads="1"/>
            </p:cNvSpPr>
            <p:nvPr/>
          </p:nvSpPr>
          <p:spPr bwMode="auto">
            <a:xfrm>
              <a:off x="2832" y="2496"/>
              <a:ext cx="336" cy="336"/>
            </a:xfrm>
            <a:prstGeom prst="rect">
              <a:avLst/>
            </a:prstGeom>
            <a:gradFill rotWithShape="1">
              <a:gsLst>
                <a:gs pos="0">
                  <a:srgbClr val="F4FD7B"/>
                </a:gs>
                <a:gs pos="100000">
                  <a:schemeClr val="folHlink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" name="Rectangle 47"/>
            <p:cNvSpPr>
              <a:spLocks noChangeArrowheads="1"/>
            </p:cNvSpPr>
            <p:nvPr/>
          </p:nvSpPr>
          <p:spPr bwMode="auto">
            <a:xfrm>
              <a:off x="2496" y="2496"/>
              <a:ext cx="336" cy="336"/>
            </a:xfrm>
            <a:prstGeom prst="rect">
              <a:avLst/>
            </a:prstGeom>
            <a:gradFill rotWithShape="1">
              <a:gsLst>
                <a:gs pos="0">
                  <a:srgbClr val="F4FD7B"/>
                </a:gs>
                <a:gs pos="100000">
                  <a:schemeClr val="folHlink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" name="Rectangle 48"/>
            <p:cNvSpPr>
              <a:spLocks noChangeArrowheads="1"/>
            </p:cNvSpPr>
            <p:nvPr/>
          </p:nvSpPr>
          <p:spPr bwMode="auto">
            <a:xfrm>
              <a:off x="2160" y="2496"/>
              <a:ext cx="336" cy="336"/>
            </a:xfrm>
            <a:prstGeom prst="rect">
              <a:avLst/>
            </a:prstGeom>
            <a:gradFill rotWithShape="1">
              <a:gsLst>
                <a:gs pos="0">
                  <a:srgbClr val="F4FD7B"/>
                </a:gs>
                <a:gs pos="100000">
                  <a:schemeClr val="folHlink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" name="Rectangle 49"/>
            <p:cNvSpPr>
              <a:spLocks noChangeArrowheads="1"/>
            </p:cNvSpPr>
            <p:nvPr/>
          </p:nvSpPr>
          <p:spPr bwMode="auto">
            <a:xfrm>
              <a:off x="4512" y="2832"/>
              <a:ext cx="336" cy="336"/>
            </a:xfrm>
            <a:prstGeom prst="rect">
              <a:avLst/>
            </a:prstGeom>
            <a:gradFill rotWithShape="1">
              <a:gsLst>
                <a:gs pos="0">
                  <a:srgbClr val="F4FD7B"/>
                </a:gs>
                <a:gs pos="100000">
                  <a:schemeClr val="folHlink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" name="Rectangle 50"/>
            <p:cNvSpPr>
              <a:spLocks noChangeArrowheads="1"/>
            </p:cNvSpPr>
            <p:nvPr/>
          </p:nvSpPr>
          <p:spPr bwMode="auto">
            <a:xfrm>
              <a:off x="4848" y="2832"/>
              <a:ext cx="336" cy="336"/>
            </a:xfrm>
            <a:prstGeom prst="rect">
              <a:avLst/>
            </a:prstGeom>
            <a:gradFill rotWithShape="1">
              <a:gsLst>
                <a:gs pos="0">
                  <a:srgbClr val="F4FD7B"/>
                </a:gs>
                <a:gs pos="100000">
                  <a:schemeClr val="folHlink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1" name="Rectangle 51"/>
            <p:cNvSpPr>
              <a:spLocks noChangeArrowheads="1"/>
            </p:cNvSpPr>
            <p:nvPr/>
          </p:nvSpPr>
          <p:spPr bwMode="auto">
            <a:xfrm>
              <a:off x="4176" y="2832"/>
              <a:ext cx="336" cy="336"/>
            </a:xfrm>
            <a:prstGeom prst="rect">
              <a:avLst/>
            </a:prstGeom>
            <a:gradFill rotWithShape="1">
              <a:gsLst>
                <a:gs pos="0">
                  <a:srgbClr val="F4FD7B"/>
                </a:gs>
                <a:gs pos="100000">
                  <a:schemeClr val="folHlink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" name="Rectangle 52"/>
            <p:cNvSpPr>
              <a:spLocks noChangeArrowheads="1"/>
            </p:cNvSpPr>
            <p:nvPr/>
          </p:nvSpPr>
          <p:spPr bwMode="auto">
            <a:xfrm>
              <a:off x="3840" y="2832"/>
              <a:ext cx="336" cy="336"/>
            </a:xfrm>
            <a:prstGeom prst="rect">
              <a:avLst/>
            </a:prstGeom>
            <a:gradFill rotWithShape="1">
              <a:gsLst>
                <a:gs pos="0">
                  <a:srgbClr val="F99C7F"/>
                </a:gs>
                <a:gs pos="100000">
                  <a:srgbClr val="F4FD7B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" name="Rectangle 53"/>
            <p:cNvSpPr>
              <a:spLocks noChangeArrowheads="1"/>
            </p:cNvSpPr>
            <p:nvPr/>
          </p:nvSpPr>
          <p:spPr bwMode="auto">
            <a:xfrm>
              <a:off x="3504" y="2832"/>
              <a:ext cx="336" cy="336"/>
            </a:xfrm>
            <a:prstGeom prst="rect">
              <a:avLst/>
            </a:prstGeom>
            <a:gradFill rotWithShape="1">
              <a:gsLst>
                <a:gs pos="0">
                  <a:srgbClr val="F4FD7B"/>
                </a:gs>
                <a:gs pos="100000">
                  <a:schemeClr val="folHlink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" name="Rectangle 54"/>
            <p:cNvSpPr>
              <a:spLocks noChangeArrowheads="1"/>
            </p:cNvSpPr>
            <p:nvPr/>
          </p:nvSpPr>
          <p:spPr bwMode="auto">
            <a:xfrm>
              <a:off x="3168" y="2832"/>
              <a:ext cx="336" cy="336"/>
            </a:xfrm>
            <a:prstGeom prst="rect">
              <a:avLst/>
            </a:prstGeom>
            <a:gradFill rotWithShape="1">
              <a:gsLst>
                <a:gs pos="0">
                  <a:srgbClr val="F4FD7B"/>
                </a:gs>
                <a:gs pos="100000">
                  <a:schemeClr val="folHlink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" name="Rectangle 55"/>
            <p:cNvSpPr>
              <a:spLocks noChangeArrowheads="1"/>
            </p:cNvSpPr>
            <p:nvPr/>
          </p:nvSpPr>
          <p:spPr bwMode="auto">
            <a:xfrm>
              <a:off x="4176" y="3168"/>
              <a:ext cx="336" cy="336"/>
            </a:xfrm>
            <a:prstGeom prst="rect">
              <a:avLst/>
            </a:prstGeom>
            <a:gradFill rotWithShape="1">
              <a:gsLst>
                <a:gs pos="0">
                  <a:srgbClr val="F4FD7B"/>
                </a:gs>
                <a:gs pos="100000">
                  <a:schemeClr val="folHlink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" name="Rectangle 56"/>
            <p:cNvSpPr>
              <a:spLocks noChangeArrowheads="1"/>
            </p:cNvSpPr>
            <p:nvPr/>
          </p:nvSpPr>
          <p:spPr bwMode="auto">
            <a:xfrm>
              <a:off x="4512" y="3168"/>
              <a:ext cx="336" cy="336"/>
            </a:xfrm>
            <a:prstGeom prst="rect">
              <a:avLst/>
            </a:prstGeom>
            <a:gradFill rotWithShape="1">
              <a:gsLst>
                <a:gs pos="0">
                  <a:srgbClr val="F4FD7B"/>
                </a:gs>
                <a:gs pos="100000">
                  <a:schemeClr val="folHlink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" name="Rectangle 57"/>
            <p:cNvSpPr>
              <a:spLocks noChangeArrowheads="1"/>
            </p:cNvSpPr>
            <p:nvPr/>
          </p:nvSpPr>
          <p:spPr bwMode="auto">
            <a:xfrm>
              <a:off x="3840" y="3168"/>
              <a:ext cx="336" cy="336"/>
            </a:xfrm>
            <a:prstGeom prst="rect">
              <a:avLst/>
            </a:prstGeom>
            <a:gradFill rotWithShape="1">
              <a:gsLst>
                <a:gs pos="0">
                  <a:srgbClr val="F99C7F"/>
                </a:gs>
                <a:gs pos="100000">
                  <a:srgbClr val="F4FD7B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8" name="Rectangle 58"/>
            <p:cNvSpPr>
              <a:spLocks noChangeArrowheads="1"/>
            </p:cNvSpPr>
            <p:nvPr/>
          </p:nvSpPr>
          <p:spPr bwMode="auto">
            <a:xfrm>
              <a:off x="3504" y="3168"/>
              <a:ext cx="336" cy="336"/>
            </a:xfrm>
            <a:prstGeom prst="rect">
              <a:avLst/>
            </a:prstGeom>
            <a:gradFill rotWithShape="1">
              <a:gsLst>
                <a:gs pos="0">
                  <a:srgbClr val="F4FD7B"/>
                </a:gs>
                <a:gs pos="100000">
                  <a:schemeClr val="folHlink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" name="Rectangle 59"/>
            <p:cNvSpPr>
              <a:spLocks noChangeArrowheads="1"/>
            </p:cNvSpPr>
            <p:nvPr/>
          </p:nvSpPr>
          <p:spPr bwMode="auto">
            <a:xfrm>
              <a:off x="3168" y="3168"/>
              <a:ext cx="336" cy="336"/>
            </a:xfrm>
            <a:prstGeom prst="rect">
              <a:avLst/>
            </a:prstGeom>
            <a:gradFill rotWithShape="1">
              <a:gsLst>
                <a:gs pos="0">
                  <a:srgbClr val="F4FD7B"/>
                </a:gs>
                <a:gs pos="100000">
                  <a:schemeClr val="folHlink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" name="Rectangle 60"/>
            <p:cNvSpPr>
              <a:spLocks noChangeArrowheads="1"/>
            </p:cNvSpPr>
            <p:nvPr/>
          </p:nvSpPr>
          <p:spPr bwMode="auto">
            <a:xfrm>
              <a:off x="2832" y="3168"/>
              <a:ext cx="336" cy="336"/>
            </a:xfrm>
            <a:prstGeom prst="rect">
              <a:avLst/>
            </a:prstGeom>
            <a:gradFill rotWithShape="1">
              <a:gsLst>
                <a:gs pos="0">
                  <a:srgbClr val="F4FD7B"/>
                </a:gs>
                <a:gs pos="100000">
                  <a:schemeClr val="folHlink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1" name="Rectangle 61"/>
            <p:cNvSpPr>
              <a:spLocks noChangeArrowheads="1"/>
            </p:cNvSpPr>
            <p:nvPr/>
          </p:nvSpPr>
          <p:spPr bwMode="auto">
            <a:xfrm>
              <a:off x="4848" y="3168"/>
              <a:ext cx="336" cy="336"/>
            </a:xfrm>
            <a:prstGeom prst="rect">
              <a:avLst/>
            </a:prstGeom>
            <a:gradFill rotWithShape="1">
              <a:gsLst>
                <a:gs pos="0">
                  <a:srgbClr val="F4FD7B"/>
                </a:gs>
                <a:gs pos="100000">
                  <a:schemeClr val="folHlink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2" name="Rectangle 62"/>
            <p:cNvSpPr>
              <a:spLocks noChangeArrowheads="1"/>
            </p:cNvSpPr>
            <p:nvPr/>
          </p:nvSpPr>
          <p:spPr bwMode="auto">
            <a:xfrm>
              <a:off x="3840" y="3504"/>
              <a:ext cx="336" cy="336"/>
            </a:xfrm>
            <a:prstGeom prst="rect">
              <a:avLst/>
            </a:prstGeom>
            <a:gradFill rotWithShape="1">
              <a:gsLst>
                <a:gs pos="0">
                  <a:srgbClr val="F99C7F"/>
                </a:gs>
                <a:gs pos="100000">
                  <a:srgbClr val="F4FD7B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" name="Rectangle 63"/>
            <p:cNvSpPr>
              <a:spLocks noChangeArrowheads="1"/>
            </p:cNvSpPr>
            <p:nvPr/>
          </p:nvSpPr>
          <p:spPr bwMode="auto">
            <a:xfrm>
              <a:off x="4176" y="3504"/>
              <a:ext cx="336" cy="336"/>
            </a:xfrm>
            <a:prstGeom prst="rect">
              <a:avLst/>
            </a:prstGeom>
            <a:gradFill rotWithShape="1">
              <a:gsLst>
                <a:gs pos="0">
                  <a:srgbClr val="F4FD7B"/>
                </a:gs>
                <a:gs pos="100000">
                  <a:schemeClr val="folHlink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" name="Rectangle 64"/>
            <p:cNvSpPr>
              <a:spLocks noChangeArrowheads="1"/>
            </p:cNvSpPr>
            <p:nvPr/>
          </p:nvSpPr>
          <p:spPr bwMode="auto">
            <a:xfrm>
              <a:off x="3504" y="3504"/>
              <a:ext cx="336" cy="336"/>
            </a:xfrm>
            <a:prstGeom prst="rect">
              <a:avLst/>
            </a:prstGeom>
            <a:gradFill rotWithShape="1">
              <a:gsLst>
                <a:gs pos="0">
                  <a:srgbClr val="F4FD7B"/>
                </a:gs>
                <a:gs pos="100000">
                  <a:schemeClr val="folHlink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" name="Rectangle 65"/>
            <p:cNvSpPr>
              <a:spLocks noChangeArrowheads="1"/>
            </p:cNvSpPr>
            <p:nvPr/>
          </p:nvSpPr>
          <p:spPr bwMode="auto">
            <a:xfrm>
              <a:off x="3168" y="3504"/>
              <a:ext cx="336" cy="336"/>
            </a:xfrm>
            <a:prstGeom prst="rect">
              <a:avLst/>
            </a:prstGeom>
            <a:gradFill rotWithShape="1">
              <a:gsLst>
                <a:gs pos="0">
                  <a:srgbClr val="F4FD7B"/>
                </a:gs>
                <a:gs pos="100000">
                  <a:schemeClr val="folHlink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" name="Rectangle 66"/>
            <p:cNvSpPr>
              <a:spLocks noChangeArrowheads="1"/>
            </p:cNvSpPr>
            <p:nvPr/>
          </p:nvSpPr>
          <p:spPr bwMode="auto">
            <a:xfrm>
              <a:off x="2832" y="3504"/>
              <a:ext cx="336" cy="336"/>
            </a:xfrm>
            <a:prstGeom prst="rect">
              <a:avLst/>
            </a:prstGeom>
            <a:gradFill rotWithShape="1">
              <a:gsLst>
                <a:gs pos="0">
                  <a:srgbClr val="F4FD7B"/>
                </a:gs>
                <a:gs pos="100000">
                  <a:schemeClr val="folHlink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7" name="Rectangle 67"/>
            <p:cNvSpPr>
              <a:spLocks noChangeArrowheads="1"/>
            </p:cNvSpPr>
            <p:nvPr/>
          </p:nvSpPr>
          <p:spPr bwMode="auto">
            <a:xfrm>
              <a:off x="2496" y="3504"/>
              <a:ext cx="336" cy="336"/>
            </a:xfrm>
            <a:prstGeom prst="rect">
              <a:avLst/>
            </a:prstGeom>
            <a:gradFill rotWithShape="1">
              <a:gsLst>
                <a:gs pos="0">
                  <a:srgbClr val="F4FD7B"/>
                </a:gs>
                <a:gs pos="100000">
                  <a:schemeClr val="folHlink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8" name="Rectangle 68"/>
            <p:cNvSpPr>
              <a:spLocks noChangeArrowheads="1"/>
            </p:cNvSpPr>
            <p:nvPr/>
          </p:nvSpPr>
          <p:spPr bwMode="auto">
            <a:xfrm>
              <a:off x="3840" y="3840"/>
              <a:ext cx="336" cy="336"/>
            </a:xfrm>
            <a:prstGeom prst="rect">
              <a:avLst/>
            </a:prstGeom>
            <a:gradFill rotWithShape="1">
              <a:gsLst>
                <a:gs pos="0">
                  <a:srgbClr val="F99C7F"/>
                </a:gs>
                <a:gs pos="100000">
                  <a:srgbClr val="F4FD7B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" name="Rectangle 69"/>
            <p:cNvSpPr>
              <a:spLocks noChangeArrowheads="1"/>
            </p:cNvSpPr>
            <p:nvPr/>
          </p:nvSpPr>
          <p:spPr bwMode="auto">
            <a:xfrm>
              <a:off x="4176" y="3840"/>
              <a:ext cx="336" cy="336"/>
            </a:xfrm>
            <a:prstGeom prst="rect">
              <a:avLst/>
            </a:prstGeom>
            <a:gradFill rotWithShape="1">
              <a:gsLst>
                <a:gs pos="0">
                  <a:srgbClr val="F4FD7B"/>
                </a:gs>
                <a:gs pos="100000">
                  <a:schemeClr val="folHlink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0" name="Rectangle 70"/>
            <p:cNvSpPr>
              <a:spLocks noChangeArrowheads="1"/>
            </p:cNvSpPr>
            <p:nvPr/>
          </p:nvSpPr>
          <p:spPr bwMode="auto">
            <a:xfrm>
              <a:off x="3504" y="3840"/>
              <a:ext cx="336" cy="336"/>
            </a:xfrm>
            <a:prstGeom prst="rect">
              <a:avLst/>
            </a:prstGeom>
            <a:gradFill rotWithShape="1">
              <a:gsLst>
                <a:gs pos="0">
                  <a:srgbClr val="F4FD7B"/>
                </a:gs>
                <a:gs pos="100000">
                  <a:schemeClr val="folHlink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1" name="Rectangle 71"/>
            <p:cNvSpPr>
              <a:spLocks noChangeArrowheads="1"/>
            </p:cNvSpPr>
            <p:nvPr/>
          </p:nvSpPr>
          <p:spPr bwMode="auto">
            <a:xfrm>
              <a:off x="3168" y="3840"/>
              <a:ext cx="336" cy="336"/>
            </a:xfrm>
            <a:prstGeom prst="rect">
              <a:avLst/>
            </a:prstGeom>
            <a:gradFill rotWithShape="1">
              <a:gsLst>
                <a:gs pos="0">
                  <a:srgbClr val="F4FD7B"/>
                </a:gs>
                <a:gs pos="100000">
                  <a:schemeClr val="folHlink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2" name="Rectangle 72"/>
            <p:cNvSpPr>
              <a:spLocks noChangeArrowheads="1"/>
            </p:cNvSpPr>
            <p:nvPr/>
          </p:nvSpPr>
          <p:spPr bwMode="auto">
            <a:xfrm>
              <a:off x="2832" y="3840"/>
              <a:ext cx="336" cy="336"/>
            </a:xfrm>
            <a:prstGeom prst="rect">
              <a:avLst/>
            </a:prstGeom>
            <a:gradFill rotWithShape="1">
              <a:gsLst>
                <a:gs pos="0">
                  <a:srgbClr val="F4FD7B"/>
                </a:gs>
                <a:gs pos="100000">
                  <a:schemeClr val="folHlink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" name="Rectangle 73"/>
            <p:cNvSpPr>
              <a:spLocks noChangeArrowheads="1"/>
            </p:cNvSpPr>
            <p:nvPr/>
          </p:nvSpPr>
          <p:spPr bwMode="auto">
            <a:xfrm>
              <a:off x="2496" y="3840"/>
              <a:ext cx="336" cy="336"/>
            </a:xfrm>
            <a:prstGeom prst="rect">
              <a:avLst/>
            </a:prstGeom>
            <a:gradFill rotWithShape="1">
              <a:gsLst>
                <a:gs pos="0">
                  <a:srgbClr val="F4FD7B"/>
                </a:gs>
                <a:gs pos="100000">
                  <a:schemeClr val="folHlink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4" name="Text Box 75"/>
          <p:cNvSpPr txBox="1">
            <a:spLocks noChangeArrowheads="1"/>
          </p:cNvSpPr>
          <p:nvPr/>
        </p:nvSpPr>
        <p:spPr bwMode="auto">
          <a:xfrm>
            <a:off x="6248400" y="2397456"/>
            <a:ext cx="2819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rgbClr val="CC0000"/>
                </a:solidFill>
              </a:rPr>
              <a:t>S</a:t>
            </a:r>
            <a:r>
              <a:rPr lang="en-US" altLang="en-US" sz="2800" b="1" dirty="0">
                <a:solidFill>
                  <a:srgbClr val="0000CC"/>
                </a:solidFill>
              </a:rPr>
              <a:t>   h    </a:t>
            </a:r>
            <a:r>
              <a:rPr lang="en-US" altLang="en-US" sz="2800" b="1" dirty="0" err="1">
                <a:solidFill>
                  <a:srgbClr val="0000CC"/>
                </a:solidFill>
              </a:rPr>
              <a:t>i</a:t>
            </a:r>
            <a:r>
              <a:rPr lang="en-US" altLang="en-US" sz="2800" b="1" dirty="0">
                <a:solidFill>
                  <a:srgbClr val="0000CC"/>
                </a:solidFill>
              </a:rPr>
              <a:t>    f   </a:t>
            </a:r>
            <a:r>
              <a:rPr lang="en-US" altLang="en-US" sz="2800" b="1" dirty="0" smtClean="0">
                <a:solidFill>
                  <a:srgbClr val="0000CC"/>
                </a:solidFill>
              </a:rPr>
              <a:t>t</a:t>
            </a:r>
            <a:endParaRPr lang="en-US" altLang="en-US" sz="2800" b="1" dirty="0">
              <a:solidFill>
                <a:srgbClr val="0000CC"/>
              </a:solidFill>
            </a:endParaRPr>
          </a:p>
        </p:txBody>
      </p:sp>
      <p:sp>
        <p:nvSpPr>
          <p:cNvPr id="155" name="Text Box 76"/>
          <p:cNvSpPr txBox="1">
            <a:spLocks noChangeArrowheads="1"/>
          </p:cNvSpPr>
          <p:nvPr/>
        </p:nvSpPr>
        <p:spPr bwMode="auto">
          <a:xfrm>
            <a:off x="5105400" y="2930855"/>
            <a:ext cx="4114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rgbClr val="0000FF"/>
                </a:solidFill>
              </a:rPr>
              <a:t>S    a</a:t>
            </a:r>
            <a:r>
              <a:rPr lang="en-US" altLang="en-US" sz="2800" b="1" dirty="0">
                <a:solidFill>
                  <a:srgbClr val="CC0000"/>
                </a:solidFill>
              </a:rPr>
              <a:t>   o   </a:t>
            </a:r>
            <a:r>
              <a:rPr lang="en-US" altLang="en-US" sz="2800" b="1" dirty="0">
                <a:solidFill>
                  <a:srgbClr val="0000FF"/>
                </a:solidFill>
              </a:rPr>
              <a:t>c   h    é </a:t>
            </a:r>
            <a:r>
              <a:rPr lang="en-US" altLang="en-US" sz="2800" b="1" dirty="0" smtClean="0">
                <a:solidFill>
                  <a:srgbClr val="0000FF"/>
                </a:solidFill>
              </a:rPr>
              <a:t> </a:t>
            </a:r>
            <a:r>
              <a:rPr lang="en-US" altLang="en-US" sz="2800" b="1" dirty="0">
                <a:solidFill>
                  <a:srgbClr val="0000FF"/>
                </a:solidFill>
              </a:rPr>
              <a:t>p</a:t>
            </a:r>
          </a:p>
        </p:txBody>
      </p:sp>
      <p:sp>
        <p:nvSpPr>
          <p:cNvPr id="156" name="Text Box 77"/>
          <p:cNvSpPr txBox="1">
            <a:spLocks noChangeArrowheads="1"/>
          </p:cNvSpPr>
          <p:nvPr/>
        </p:nvSpPr>
        <p:spPr bwMode="auto">
          <a:xfrm>
            <a:off x="5105400" y="3464256"/>
            <a:ext cx="4114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rgbClr val="0000FF"/>
                </a:solidFill>
              </a:rPr>
              <a:t>Đ   o   </a:t>
            </a:r>
            <a:r>
              <a:rPr lang="en-US" altLang="en-US" sz="2800" b="1" dirty="0" smtClean="0">
                <a:solidFill>
                  <a:srgbClr val="CC0000"/>
                </a:solidFill>
              </a:rPr>
              <a:t>ạ</a:t>
            </a:r>
            <a:r>
              <a:rPr lang="en-US" altLang="en-US" sz="2800" b="1" dirty="0" smtClean="0">
                <a:solidFill>
                  <a:srgbClr val="0000FF"/>
                </a:solidFill>
              </a:rPr>
              <a:t>   </a:t>
            </a:r>
            <a:r>
              <a:rPr lang="en-US" altLang="en-US" sz="2800" b="1" dirty="0">
                <a:solidFill>
                  <a:srgbClr val="0000FF"/>
                </a:solidFill>
              </a:rPr>
              <a:t>n</a:t>
            </a:r>
          </a:p>
        </p:txBody>
      </p:sp>
      <p:sp>
        <p:nvSpPr>
          <p:cNvPr id="157" name="Text Box 78"/>
          <p:cNvSpPr txBox="1">
            <a:spLocks noChangeArrowheads="1"/>
          </p:cNvSpPr>
          <p:nvPr/>
        </p:nvSpPr>
        <p:spPr bwMode="auto">
          <a:xfrm>
            <a:off x="3429000" y="4011942"/>
            <a:ext cx="4114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rgbClr val="0000FF"/>
                </a:solidFill>
              </a:rPr>
              <a:t> B   ô    i    đ  </a:t>
            </a:r>
            <a:r>
              <a:rPr lang="en-US" altLang="en-US" sz="2800" b="1" dirty="0" smtClean="0">
                <a:solidFill>
                  <a:srgbClr val="0000FF"/>
                </a:solidFill>
              </a:rPr>
              <a:t> e   </a:t>
            </a:r>
            <a:r>
              <a:rPr lang="en-US" altLang="en-US" sz="2800" b="1" dirty="0" smtClean="0">
                <a:solidFill>
                  <a:srgbClr val="CC0000"/>
                </a:solidFill>
              </a:rPr>
              <a:t>n</a:t>
            </a:r>
            <a:endParaRPr lang="en-US" altLang="en-US" sz="2800" b="1" dirty="0">
              <a:solidFill>
                <a:srgbClr val="CC0000"/>
              </a:solidFill>
            </a:endParaRPr>
          </a:p>
        </p:txBody>
      </p:sp>
      <p:sp>
        <p:nvSpPr>
          <p:cNvPr id="158" name="Text Box 79"/>
          <p:cNvSpPr txBox="1">
            <a:spLocks noChangeArrowheads="1"/>
          </p:cNvSpPr>
          <p:nvPr/>
        </p:nvSpPr>
        <p:spPr bwMode="auto">
          <a:xfrm>
            <a:off x="5105400" y="4531056"/>
            <a:ext cx="4114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rgbClr val="0000FF"/>
                </a:solidFill>
              </a:rPr>
              <a:t>T    ắ  </a:t>
            </a:r>
            <a:r>
              <a:rPr lang="en-US" altLang="en-US" sz="2800" b="1" dirty="0" smtClean="0">
                <a:solidFill>
                  <a:srgbClr val="0000FF"/>
                </a:solidFill>
              </a:rPr>
              <a:t> </a:t>
            </a:r>
            <a:r>
              <a:rPr lang="en-US" altLang="en-US" sz="2800" b="1" dirty="0" smtClean="0">
                <a:solidFill>
                  <a:srgbClr val="CC0000"/>
                </a:solidFill>
              </a:rPr>
              <a:t>t</a:t>
            </a:r>
            <a:r>
              <a:rPr lang="en-US" altLang="en-US" sz="2800" b="1" dirty="0" smtClean="0">
                <a:solidFill>
                  <a:srgbClr val="0000FF"/>
                </a:solidFill>
              </a:rPr>
              <a:t>   </a:t>
            </a:r>
            <a:r>
              <a:rPr lang="en-US" altLang="en-US" sz="2800" b="1" dirty="0">
                <a:solidFill>
                  <a:srgbClr val="0000FF"/>
                </a:solidFill>
              </a:rPr>
              <a:t>m  á    y</a:t>
            </a:r>
          </a:p>
        </p:txBody>
      </p:sp>
      <p:sp>
        <p:nvSpPr>
          <p:cNvPr id="159" name="Text Box 80"/>
          <p:cNvSpPr txBox="1">
            <a:spLocks noChangeArrowheads="1"/>
          </p:cNvSpPr>
          <p:nvPr/>
        </p:nvSpPr>
        <p:spPr bwMode="auto">
          <a:xfrm>
            <a:off x="4572000" y="5064456"/>
            <a:ext cx="4114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rgbClr val="0000FF"/>
                </a:solidFill>
              </a:rPr>
              <a:t>M   à   </a:t>
            </a:r>
            <a:r>
              <a:rPr lang="en-US" altLang="en-US" sz="2800" b="1" dirty="0" smtClean="0">
                <a:solidFill>
                  <a:srgbClr val="0000FF"/>
                </a:solidFill>
              </a:rPr>
              <a:t>n   </a:t>
            </a:r>
            <a:r>
              <a:rPr lang="en-US" altLang="en-US" sz="2800" b="1" dirty="0" smtClean="0">
                <a:solidFill>
                  <a:srgbClr val="CC0000"/>
                </a:solidFill>
              </a:rPr>
              <a:t>h</a:t>
            </a:r>
            <a:r>
              <a:rPr lang="en-US" altLang="en-US" sz="2800" b="1" dirty="0" smtClean="0">
                <a:solidFill>
                  <a:srgbClr val="0000FF"/>
                </a:solidFill>
              </a:rPr>
              <a:t>   ì    </a:t>
            </a:r>
            <a:r>
              <a:rPr lang="en-US" altLang="en-US" sz="2800" b="1" dirty="0">
                <a:solidFill>
                  <a:srgbClr val="0000FF"/>
                </a:solidFill>
              </a:rPr>
              <a:t>n    h</a:t>
            </a:r>
          </a:p>
        </p:txBody>
      </p:sp>
      <p:sp>
        <p:nvSpPr>
          <p:cNvPr id="160" name="Text Box 81"/>
          <p:cNvSpPr txBox="1">
            <a:spLocks noChangeArrowheads="1"/>
          </p:cNvSpPr>
          <p:nvPr/>
        </p:nvSpPr>
        <p:spPr bwMode="auto">
          <a:xfrm>
            <a:off x="4038600" y="5612141"/>
            <a:ext cx="4114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rgbClr val="0000FF"/>
                </a:solidFill>
              </a:rPr>
              <a:t>L    ề   </a:t>
            </a:r>
            <a:r>
              <a:rPr lang="en-US" altLang="en-US" sz="2800" b="1" dirty="0" smtClean="0">
                <a:solidFill>
                  <a:srgbClr val="0000FF"/>
                </a:solidFill>
              </a:rPr>
              <a:t>p   </a:t>
            </a:r>
            <a:r>
              <a:rPr lang="en-US" altLang="en-US" sz="2800" b="1" dirty="0">
                <a:solidFill>
                  <a:srgbClr val="0000FF"/>
                </a:solidFill>
              </a:rPr>
              <a:t>h </a:t>
            </a:r>
            <a:r>
              <a:rPr lang="en-US" altLang="en-US" sz="2800" b="1" dirty="0" smtClean="0">
                <a:solidFill>
                  <a:srgbClr val="0000FF"/>
                </a:solidFill>
              </a:rPr>
              <a:t>  </a:t>
            </a:r>
            <a:r>
              <a:rPr lang="en-US" altLang="en-US" sz="2800" b="1" dirty="0" smtClean="0">
                <a:solidFill>
                  <a:srgbClr val="CC0000"/>
                </a:solidFill>
              </a:rPr>
              <a:t>ả</a:t>
            </a:r>
            <a:r>
              <a:rPr lang="en-US" altLang="en-US" sz="2800" b="1" dirty="0" smtClean="0">
                <a:solidFill>
                  <a:srgbClr val="0000FF"/>
                </a:solidFill>
              </a:rPr>
              <a:t>    </a:t>
            </a:r>
            <a:r>
              <a:rPr lang="en-US" altLang="en-US" sz="2800" b="1" dirty="0">
                <a:solidFill>
                  <a:srgbClr val="0000FF"/>
                </a:solidFill>
              </a:rPr>
              <a:t>i</a:t>
            </a:r>
          </a:p>
        </p:txBody>
      </p:sp>
      <p:sp>
        <p:nvSpPr>
          <p:cNvPr id="161" name="Text Box 82"/>
          <p:cNvSpPr txBox="1">
            <a:spLocks noChangeArrowheads="1"/>
          </p:cNvSpPr>
          <p:nvPr/>
        </p:nvSpPr>
        <p:spPr bwMode="auto">
          <a:xfrm>
            <a:off x="4038600" y="6145541"/>
            <a:ext cx="4114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rgbClr val="0000FF"/>
                </a:solidFill>
              </a:rPr>
              <a:t>C    h   ữ  h  </a:t>
            </a:r>
            <a:r>
              <a:rPr lang="en-US" altLang="en-US" sz="2800" b="1" dirty="0" smtClean="0">
                <a:solidFill>
                  <a:srgbClr val="0000FF"/>
                </a:solidFill>
              </a:rPr>
              <a:t> </a:t>
            </a:r>
            <a:r>
              <a:rPr lang="en-US" altLang="en-US" sz="2800" b="1" dirty="0" smtClean="0">
                <a:solidFill>
                  <a:srgbClr val="CC0000"/>
                </a:solidFill>
              </a:rPr>
              <a:t>o</a:t>
            </a:r>
            <a:r>
              <a:rPr lang="en-US" altLang="en-US" sz="2800" b="1" dirty="0" smtClean="0">
                <a:solidFill>
                  <a:srgbClr val="0000FF"/>
                </a:solidFill>
              </a:rPr>
              <a:t>   </a:t>
            </a:r>
            <a:r>
              <a:rPr lang="en-US" altLang="en-US" sz="2800" b="1" dirty="0">
                <a:solidFill>
                  <a:srgbClr val="0000FF"/>
                </a:solidFill>
              </a:rPr>
              <a:t>a</a:t>
            </a:r>
          </a:p>
        </p:txBody>
      </p:sp>
      <p:grpSp>
        <p:nvGrpSpPr>
          <p:cNvPr id="162" name="Group 84"/>
          <p:cNvGrpSpPr>
            <a:grpSpLocks/>
          </p:cNvGrpSpPr>
          <p:nvPr/>
        </p:nvGrpSpPr>
        <p:grpSpPr bwMode="auto">
          <a:xfrm>
            <a:off x="-304801" y="130175"/>
            <a:ext cx="3200401" cy="1316038"/>
            <a:chOff x="-740" y="274"/>
            <a:chExt cx="2016" cy="829"/>
          </a:xfrm>
        </p:grpSpPr>
        <p:sp>
          <p:nvSpPr>
            <p:cNvPr id="163" name="Text Box 5"/>
            <p:cNvSpPr txBox="1">
              <a:spLocks noChangeArrowheads="1"/>
            </p:cNvSpPr>
            <p:nvPr/>
          </p:nvSpPr>
          <p:spPr bwMode="auto">
            <a:xfrm>
              <a:off x="-740" y="274"/>
              <a:ext cx="2016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4000" dirty="0" err="1">
                  <a:solidFill>
                    <a:srgbClr val="FF0000"/>
                  </a:solidFill>
                  <a:latin typeface="Magneto" panose="04030805050802020D02" pitchFamily="82" charset="0"/>
                </a:rPr>
                <a:t>Trò</a:t>
              </a:r>
              <a:r>
                <a:rPr lang="en-US" altLang="en-US" sz="4000" dirty="0">
                  <a:solidFill>
                    <a:srgbClr val="FF0000"/>
                  </a:solidFill>
                  <a:latin typeface="Magneto" panose="04030805050802020D02" pitchFamily="82" charset="0"/>
                </a:rPr>
                <a:t> </a:t>
              </a:r>
              <a:r>
                <a:rPr lang="en-US" altLang="en-US" sz="4000" dirty="0" err="1">
                  <a:solidFill>
                    <a:srgbClr val="FF0000"/>
                  </a:solidFill>
                  <a:latin typeface="Magneto" panose="04030805050802020D02" pitchFamily="82" charset="0"/>
                </a:rPr>
                <a:t>chơi</a:t>
              </a:r>
              <a:endParaRPr lang="en-US" altLang="en-US" sz="3200" b="1" dirty="0">
                <a:solidFill>
                  <a:srgbClr val="FF0000"/>
                </a:solidFill>
                <a:latin typeface="Harrington" panose="04040505050A02020702" pitchFamily="82" charset="0"/>
              </a:endParaRPr>
            </a:p>
          </p:txBody>
        </p:sp>
        <p:sp>
          <p:nvSpPr>
            <p:cNvPr id="164" name="Text Box 83"/>
            <p:cNvSpPr txBox="1">
              <a:spLocks noChangeArrowheads="1"/>
            </p:cNvSpPr>
            <p:nvPr/>
          </p:nvSpPr>
          <p:spPr bwMode="auto">
            <a:xfrm>
              <a:off x="-740" y="699"/>
              <a:ext cx="2016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600" b="1" dirty="0">
                  <a:solidFill>
                    <a:srgbClr val="0000FF"/>
                  </a:solidFill>
                  <a:latin typeface="Harrington" panose="04040505050A02020702" pitchFamily="82" charset="0"/>
                </a:rPr>
                <a:t>Ô chữ</a:t>
              </a:r>
            </a:p>
          </p:txBody>
        </p:sp>
      </p:grpSp>
      <p:sp>
        <p:nvSpPr>
          <p:cNvPr id="165" name="AutoShape 91"/>
          <p:cNvSpPr>
            <a:spLocks noChangeArrowheads="1"/>
          </p:cNvSpPr>
          <p:nvPr/>
        </p:nvSpPr>
        <p:spPr bwMode="auto">
          <a:xfrm>
            <a:off x="2660148" y="275385"/>
            <a:ext cx="5715000" cy="1676400"/>
          </a:xfrm>
          <a:prstGeom prst="roundRect">
            <a:avLst>
              <a:gd name="adj" fmla="val 16667"/>
            </a:avLst>
          </a:prstGeom>
          <a:solidFill>
            <a:srgbClr val="F7D08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/>
              <a:t>Hỏi 1: Để gõ được các ký tự trên, chữ </a:t>
            </a:r>
          </a:p>
          <a:p>
            <a:r>
              <a:rPr lang="en-US" altLang="en-US" sz="2400"/>
              <a:t>          hoa em sử dụng phím nào?</a:t>
            </a:r>
          </a:p>
        </p:txBody>
      </p:sp>
      <p:grpSp>
        <p:nvGrpSpPr>
          <p:cNvPr id="166" name="Group 96"/>
          <p:cNvGrpSpPr>
            <a:grpSpLocks/>
          </p:cNvGrpSpPr>
          <p:nvPr/>
        </p:nvGrpSpPr>
        <p:grpSpPr bwMode="auto">
          <a:xfrm>
            <a:off x="2659485" y="240768"/>
            <a:ext cx="6047677" cy="1676400"/>
            <a:chOff x="1982" y="271"/>
            <a:chExt cx="3600" cy="1056"/>
          </a:xfrm>
        </p:grpSpPr>
        <p:sp>
          <p:nvSpPr>
            <p:cNvPr id="167" name="AutoShape 92"/>
            <p:cNvSpPr>
              <a:spLocks noChangeArrowheads="1"/>
            </p:cNvSpPr>
            <p:nvPr/>
          </p:nvSpPr>
          <p:spPr bwMode="auto">
            <a:xfrm>
              <a:off x="1982" y="271"/>
              <a:ext cx="3600" cy="1056"/>
            </a:xfrm>
            <a:prstGeom prst="roundRect">
              <a:avLst>
                <a:gd name="adj" fmla="val 16667"/>
              </a:avLst>
            </a:prstGeom>
            <a:solidFill>
              <a:srgbClr val="F7D08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2400" dirty="0" err="1"/>
                <a:t>Hỏi</a:t>
              </a:r>
              <a:r>
                <a:rPr lang="en-US" altLang="en-US" sz="2400" dirty="0"/>
                <a:t> 2: </a:t>
              </a:r>
              <a:r>
                <a:rPr lang="en-US" altLang="en-US" sz="2400" dirty="0" err="1"/>
                <a:t>Các</a:t>
              </a:r>
              <a:r>
                <a:rPr lang="en-US" altLang="en-US" sz="2400" dirty="0"/>
                <a:t> </a:t>
              </a:r>
              <a:r>
                <a:rPr lang="en-US" altLang="en-US" sz="2400" dirty="0" err="1"/>
                <a:t>nút</a:t>
              </a:r>
              <a:r>
                <a:rPr lang="en-US" altLang="en-US" sz="2400" dirty="0"/>
                <a:t> </a:t>
              </a:r>
              <a:r>
                <a:rPr lang="en-US" altLang="en-US" sz="2400" dirty="0" err="1">
                  <a:solidFill>
                    <a:srgbClr val="CC0000"/>
                  </a:solidFill>
                </a:rPr>
                <a:t>sao</a:t>
              </a:r>
              <a:r>
                <a:rPr lang="en-US" altLang="en-US" sz="2400" dirty="0"/>
                <a:t> </a:t>
              </a:r>
              <a:r>
                <a:rPr lang="en-US" altLang="en-US" sz="2400" dirty="0" err="1" smtClean="0"/>
                <a:t>chép</a:t>
              </a:r>
              <a:r>
                <a:rPr lang="en-US" altLang="en-US" sz="2400" dirty="0" smtClean="0"/>
                <a:t>         </a:t>
              </a:r>
              <a:r>
                <a:rPr lang="en-US" altLang="en-US" sz="2400" dirty="0" err="1">
                  <a:solidFill>
                    <a:srgbClr val="CC0000"/>
                  </a:solidFill>
                </a:rPr>
                <a:t>dán</a:t>
              </a:r>
              <a:endParaRPr lang="en-US" altLang="en-US" sz="2400" dirty="0">
                <a:solidFill>
                  <a:srgbClr val="CC0000"/>
                </a:solidFill>
              </a:endParaRPr>
            </a:p>
            <a:p>
              <a:r>
                <a:rPr lang="en-US" altLang="en-US" sz="2400" dirty="0"/>
                <a:t>        </a:t>
              </a:r>
              <a:r>
                <a:rPr lang="en-US" altLang="en-US" sz="2400" dirty="0" err="1"/>
                <a:t>em</a:t>
              </a:r>
              <a:r>
                <a:rPr lang="en-US" altLang="en-US" sz="2400" dirty="0"/>
                <a:t> </a:t>
              </a:r>
              <a:r>
                <a:rPr lang="en-US" altLang="en-US" sz="2400" dirty="0" err="1"/>
                <a:t>sử</a:t>
              </a:r>
              <a:r>
                <a:rPr lang="en-US" altLang="en-US" sz="2400" dirty="0"/>
                <a:t> </a:t>
              </a:r>
              <a:r>
                <a:rPr lang="en-US" altLang="en-US" sz="2400" dirty="0" err="1"/>
                <a:t>dụng</a:t>
              </a:r>
              <a:r>
                <a:rPr lang="en-US" altLang="en-US" sz="2400" dirty="0"/>
                <a:t> </a:t>
              </a:r>
              <a:r>
                <a:rPr lang="en-US" altLang="en-US" sz="2400" dirty="0" err="1"/>
                <a:t>trong</a:t>
              </a:r>
              <a:r>
                <a:rPr lang="en-US" altLang="en-US" sz="2400" dirty="0"/>
                <a:t> </a:t>
              </a:r>
              <a:r>
                <a:rPr lang="en-US" altLang="en-US" sz="2400" dirty="0" err="1"/>
                <a:t>thao</a:t>
              </a:r>
              <a:r>
                <a:rPr lang="en-US" altLang="en-US" sz="2400" dirty="0"/>
                <a:t> </a:t>
              </a:r>
              <a:r>
                <a:rPr lang="en-US" altLang="en-US" sz="2400" dirty="0" err="1"/>
                <a:t>tác</a:t>
              </a:r>
              <a:r>
                <a:rPr lang="en-US" altLang="en-US" sz="2400" dirty="0"/>
                <a:t> </a:t>
              </a:r>
              <a:r>
                <a:rPr lang="en-US" altLang="en-US" sz="2400" dirty="0" err="1"/>
                <a:t>gì</a:t>
              </a:r>
              <a:r>
                <a:rPr lang="en-US" altLang="en-US" sz="2400" dirty="0"/>
                <a:t>?</a:t>
              </a:r>
            </a:p>
          </p:txBody>
        </p:sp>
        <p:pic>
          <p:nvPicPr>
            <p:cNvPr id="168" name="Picture 9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4212" y="479"/>
              <a:ext cx="376" cy="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9" name="Picture 9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2" y="479"/>
              <a:ext cx="332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0" name="AutoShape 98"/>
          <p:cNvSpPr>
            <a:spLocks noChangeArrowheads="1"/>
          </p:cNvSpPr>
          <p:nvPr/>
        </p:nvSpPr>
        <p:spPr bwMode="auto">
          <a:xfrm>
            <a:off x="2669594" y="272071"/>
            <a:ext cx="5715000" cy="1676400"/>
          </a:xfrm>
          <a:prstGeom prst="roundRect">
            <a:avLst>
              <a:gd name="adj" fmla="val 16667"/>
            </a:avLst>
          </a:prstGeom>
          <a:solidFill>
            <a:srgbClr val="F7D08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300"/>
              <a:t>Hỏi 3: Điền vào dấu ……</a:t>
            </a:r>
          </a:p>
          <a:p>
            <a:r>
              <a:rPr lang="en-US" altLang="en-US" sz="2300"/>
              <a:t>Em gõ dấu chấm và bấm nút </a:t>
            </a:r>
            <a:r>
              <a:rPr lang="en-US" altLang="en-US" sz="2300">
                <a:solidFill>
                  <a:srgbClr val="CC0000"/>
                </a:solidFill>
              </a:rPr>
              <a:t>Enter</a:t>
            </a:r>
            <a:r>
              <a:rPr lang="en-US" altLang="en-US" sz="2300"/>
              <a:t> để</a:t>
            </a:r>
          </a:p>
          <a:p>
            <a:r>
              <a:rPr lang="en-US" altLang="en-US" sz="2300"/>
              <a:t>xuống dòng khi kết thúc ……… văn bản</a:t>
            </a:r>
          </a:p>
        </p:txBody>
      </p:sp>
      <p:sp>
        <p:nvSpPr>
          <p:cNvPr id="171" name="AutoShape 101"/>
          <p:cNvSpPr>
            <a:spLocks noChangeArrowheads="1"/>
          </p:cNvSpPr>
          <p:nvPr/>
        </p:nvSpPr>
        <p:spPr bwMode="auto">
          <a:xfrm>
            <a:off x="3162445" y="296818"/>
            <a:ext cx="5715000" cy="1676400"/>
          </a:xfrm>
          <a:prstGeom prst="roundRect">
            <a:avLst>
              <a:gd name="adj" fmla="val 16667"/>
            </a:avLst>
          </a:prstGeom>
          <a:solidFill>
            <a:srgbClr val="F7D08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/>
              <a:t>Hỏi 4: Cách gọi khác của đánh dấu </a:t>
            </a:r>
          </a:p>
          <a:p>
            <a:r>
              <a:rPr lang="en-US" altLang="en-US" sz="2400"/>
              <a:t>           văn bản</a:t>
            </a:r>
          </a:p>
        </p:txBody>
      </p:sp>
      <p:sp>
        <p:nvSpPr>
          <p:cNvPr id="172" name="AutoShape 102"/>
          <p:cNvSpPr>
            <a:spLocks noChangeArrowheads="1"/>
          </p:cNvSpPr>
          <p:nvPr/>
        </p:nvSpPr>
        <p:spPr bwMode="auto">
          <a:xfrm>
            <a:off x="2771412" y="275181"/>
            <a:ext cx="5715000" cy="1676400"/>
          </a:xfrm>
          <a:prstGeom prst="roundRect">
            <a:avLst>
              <a:gd name="adj" fmla="val 16667"/>
            </a:avLst>
          </a:prstGeom>
          <a:solidFill>
            <a:srgbClr val="F7D08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/>
              <a:t>Hỏi 5: Khi không làm việc với máy tính</a:t>
            </a:r>
          </a:p>
          <a:p>
            <a:r>
              <a:rPr lang="en-US" altLang="en-US" sz="2400"/>
              <a:t>           nữa, em phải làm gì?</a:t>
            </a:r>
          </a:p>
        </p:txBody>
      </p:sp>
      <p:sp>
        <p:nvSpPr>
          <p:cNvPr id="173" name="AutoShape 103"/>
          <p:cNvSpPr>
            <a:spLocks noChangeArrowheads="1"/>
          </p:cNvSpPr>
          <p:nvPr/>
        </p:nvSpPr>
        <p:spPr bwMode="auto">
          <a:xfrm>
            <a:off x="2629048" y="229733"/>
            <a:ext cx="5715000" cy="1676400"/>
          </a:xfrm>
          <a:prstGeom prst="roundRect">
            <a:avLst>
              <a:gd name="adj" fmla="val 16667"/>
            </a:avLst>
          </a:prstGeom>
          <a:solidFill>
            <a:srgbClr val="F7D08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/>
              <a:t>Hỏi 6: Kết quả làm việc của máy tính </a:t>
            </a:r>
          </a:p>
          <a:p>
            <a:r>
              <a:rPr lang="en-US" altLang="en-US" sz="2400"/>
              <a:t>           hiện ra ở đâu?</a:t>
            </a:r>
          </a:p>
        </p:txBody>
      </p:sp>
      <p:grpSp>
        <p:nvGrpSpPr>
          <p:cNvPr id="174" name="Group 107"/>
          <p:cNvGrpSpPr>
            <a:grpSpLocks/>
          </p:cNvGrpSpPr>
          <p:nvPr/>
        </p:nvGrpSpPr>
        <p:grpSpPr bwMode="auto">
          <a:xfrm>
            <a:off x="2650702" y="266168"/>
            <a:ext cx="5715000" cy="1676400"/>
            <a:chOff x="1680" y="624"/>
            <a:chExt cx="3600" cy="1056"/>
          </a:xfrm>
        </p:grpSpPr>
        <p:sp>
          <p:nvSpPr>
            <p:cNvPr id="175" name="AutoShape 104"/>
            <p:cNvSpPr>
              <a:spLocks noChangeArrowheads="1"/>
            </p:cNvSpPr>
            <p:nvPr/>
          </p:nvSpPr>
          <p:spPr bwMode="auto">
            <a:xfrm>
              <a:off x="1680" y="624"/>
              <a:ext cx="3600" cy="1056"/>
            </a:xfrm>
            <a:prstGeom prst="roundRect">
              <a:avLst>
                <a:gd name="adj" fmla="val 16667"/>
              </a:avLst>
            </a:prstGeom>
            <a:solidFill>
              <a:srgbClr val="F7D08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2400"/>
                <a:t>Hỏi 7: Nút lệnh         để thực hiện công</a:t>
              </a:r>
            </a:p>
            <a:p>
              <a:r>
                <a:rPr lang="en-US" altLang="en-US" sz="2400"/>
                <a:t>      việc căn lề           như thế nào?</a:t>
              </a:r>
            </a:p>
          </p:txBody>
        </p:sp>
        <p:pic>
          <p:nvPicPr>
            <p:cNvPr id="176" name="Picture 10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211" t="12447" r="44185" b="83266"/>
            <a:stretch>
              <a:fillRect/>
            </a:stretch>
          </p:blipFill>
          <p:spPr bwMode="auto">
            <a:xfrm>
              <a:off x="3263" y="848"/>
              <a:ext cx="384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7" name="AutoShape 109"/>
          <p:cNvSpPr>
            <a:spLocks noChangeArrowheads="1"/>
          </p:cNvSpPr>
          <p:nvPr/>
        </p:nvSpPr>
        <p:spPr bwMode="auto">
          <a:xfrm>
            <a:off x="2667000" y="287338"/>
            <a:ext cx="6172200" cy="1676400"/>
          </a:xfrm>
          <a:prstGeom prst="roundRect">
            <a:avLst>
              <a:gd name="adj" fmla="val 16667"/>
            </a:avLst>
          </a:prstGeom>
          <a:solidFill>
            <a:srgbClr val="F7D08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 dirty="0" err="1"/>
              <a:t>Hỏi</a:t>
            </a:r>
            <a:r>
              <a:rPr lang="en-US" altLang="en-US" sz="2400" dirty="0"/>
              <a:t> 8: </a:t>
            </a:r>
            <a:r>
              <a:rPr lang="en-US" altLang="en-US" sz="2400" dirty="0" err="1"/>
              <a:t>Khi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bật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đèn</a:t>
            </a:r>
            <a:r>
              <a:rPr lang="en-US" altLang="en-US" sz="2400" dirty="0"/>
              <a:t> </a:t>
            </a:r>
            <a:r>
              <a:rPr lang="en-US" altLang="en-US" sz="2400" dirty="0">
                <a:solidFill>
                  <a:srgbClr val="CC0000"/>
                </a:solidFill>
              </a:rPr>
              <a:t>Caps Lock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sáng</a:t>
            </a:r>
            <a:r>
              <a:rPr lang="en-US" altLang="en-US" sz="2400" dirty="0"/>
              <a:t> </a:t>
            </a:r>
          </a:p>
          <a:p>
            <a:r>
              <a:rPr lang="en-US" altLang="en-US" sz="2400" dirty="0" err="1"/>
              <a:t>em</a:t>
            </a:r>
            <a:r>
              <a:rPr lang="en-US" altLang="en-US" sz="2400" dirty="0"/>
              <a:t> </a:t>
            </a:r>
            <a:r>
              <a:rPr lang="en-US" altLang="en-US" sz="2400" dirty="0" err="1"/>
              <a:t>gõ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phím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sẽ</a:t>
            </a:r>
            <a:r>
              <a:rPr lang="en-US" altLang="en-US" sz="2400" dirty="0"/>
              <a:t> </a:t>
            </a:r>
            <a:r>
              <a:rPr lang="en-US" altLang="en-US" sz="2400" dirty="0" err="1"/>
              <a:t>nhận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được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kiểu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chữ</a:t>
            </a:r>
            <a:r>
              <a:rPr lang="en-US" altLang="en-US" sz="2400" dirty="0"/>
              <a:t> </a:t>
            </a:r>
            <a:r>
              <a:rPr lang="en-US" altLang="en-US" sz="2400" dirty="0" err="1"/>
              <a:t>gì</a:t>
            </a:r>
            <a:r>
              <a:rPr lang="en-US" altLang="en-US" sz="24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80340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7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8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0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3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9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4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6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" grpId="0"/>
      <p:bldP spid="155" grpId="0"/>
      <p:bldP spid="156" grpId="0"/>
      <p:bldP spid="157" grpId="0"/>
      <p:bldP spid="158" grpId="0"/>
      <p:bldP spid="159" grpId="0"/>
      <p:bldP spid="160" grpId="0"/>
      <p:bldP spid="161" grpId="0"/>
      <p:bldP spid="165" grpId="0" animBg="1"/>
      <p:bldP spid="165" grpId="1" animBg="1"/>
      <p:bldP spid="170" grpId="0" animBg="1"/>
      <p:bldP spid="170" grpId="1" animBg="1"/>
      <p:bldP spid="171" grpId="0" animBg="1"/>
      <p:bldP spid="171" grpId="1" animBg="1"/>
      <p:bldP spid="172" grpId="0" animBg="1"/>
      <p:bldP spid="172" grpId="1" animBg="1"/>
      <p:bldP spid="173" grpId="0" animBg="1"/>
      <p:bldP spid="173" grpId="1" animBg="1"/>
      <p:bldP spid="177" grpId="0" animBg="1"/>
      <p:bldP spid="177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Text&#10;&#10;Description automatically generated">
            <a:extLst>
              <a:ext uri="{FF2B5EF4-FFF2-40B4-BE49-F238E27FC236}">
                <a16:creationId xmlns:a16="http://schemas.microsoft.com/office/drawing/2014/main" xmlns="" id="{F2BF09D0-69FF-468C-8F87-CE1D5B4BA08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3000"/>
          </a:blip>
          <a:stretch>
            <a:fillRect/>
          </a:stretch>
        </p:blipFill>
        <p:spPr>
          <a:xfrm>
            <a:off x="-2971800" y="39440"/>
            <a:ext cx="15087599" cy="973393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D9E4C24-E8C3-46F6-8C51-E801136959A4}"/>
              </a:ext>
            </a:extLst>
          </p:cNvPr>
          <p:cNvSpPr txBox="1"/>
          <p:nvPr/>
        </p:nvSpPr>
        <p:spPr>
          <a:xfrm>
            <a:off x="1035352" y="202274"/>
            <a:ext cx="747031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u="sng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4400" b="1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6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Luyện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tập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tổng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hợp</a:t>
            </a:r>
            <a:endParaRPr lang="en-US" sz="44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xmlns="" id="{A5DC2379-DF27-45C9-9B52-E0ED0147A018}"/>
              </a:ext>
            </a:extLst>
          </p:cNvPr>
          <p:cNvSpPr/>
          <p:nvPr/>
        </p:nvSpPr>
        <p:spPr>
          <a:xfrm>
            <a:off x="359768" y="1961796"/>
            <a:ext cx="8424462" cy="4896204"/>
          </a:xfrm>
          <a:prstGeom prst="cloudCallout">
            <a:avLst>
              <a:gd name="adj1" fmla="val -12247"/>
              <a:gd name="adj2" fmla="val 36930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2079EBE6-C92A-49AD-B2B3-4DDDC869B099}"/>
              </a:ext>
            </a:extLst>
          </p:cNvPr>
          <p:cNvSpPr/>
          <p:nvPr/>
        </p:nvSpPr>
        <p:spPr>
          <a:xfrm>
            <a:off x="920284" y="3014398"/>
            <a:ext cx="7700449" cy="279595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vi-VN" sz="2400" b="1" i="1" dirty="0">
                <a:latin typeface="Times New Roman" pitchFamily="18" charset="0"/>
                <a:cs typeface="Times New Roman" pitchFamily="18" charset="0"/>
              </a:rPr>
              <a:t>Phần mềm soạn thảo văn bản có thể giúp em:</a:t>
            </a:r>
            <a:endParaRPr lang="en-US" sz="2400" b="1" i="1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Gõ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ra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, l</a:t>
            </a:r>
            <a:r>
              <a:rPr lang="vi-VN" sz="2400" b="1" i="1" dirty="0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tệp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kiêu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cỡ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 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Chèn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bản</a:t>
            </a:r>
            <a:endParaRPr lang="vi-VN" sz="2400" b="1" i="1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vi-VN" sz="2400" b="1" i="1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ỉnh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sửa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xóa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dán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vi-VN" sz="24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4418CA16-206F-4114-BCB5-364AFD01B869}"/>
              </a:ext>
            </a:extLst>
          </p:cNvPr>
          <p:cNvSpPr/>
          <p:nvPr/>
        </p:nvSpPr>
        <p:spPr>
          <a:xfrm>
            <a:off x="3371483" y="971715"/>
            <a:ext cx="2401031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vi-VN" sz="3600" b="1" i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Ghi nhớ: </a:t>
            </a:r>
          </a:p>
        </p:txBody>
      </p:sp>
    </p:spTree>
    <p:extLst>
      <p:ext uri="{BB962C8B-B14F-4D97-AF65-F5344CB8AC3E}">
        <p14:creationId xmlns:p14="http://schemas.microsoft.com/office/powerpoint/2010/main" val="3305866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38BA689-20E2-4C6E-9788-5A871F3D19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47641" y="1082073"/>
            <a:ext cx="8062540" cy="1670350"/>
          </a:xfr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r>
              <a:rPr lang="en-US" sz="4000" b="1" dirty="0" err="1">
                <a:solidFill>
                  <a:srgbClr val="FF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Chúc</a:t>
            </a:r>
            <a:r>
              <a:rPr lang="en-US" sz="4000" b="1" dirty="0">
                <a:solidFill>
                  <a:srgbClr val="FF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quý</a:t>
            </a:r>
            <a:r>
              <a:rPr lang="en-US" sz="4000" b="1" dirty="0">
                <a:solidFill>
                  <a:srgbClr val="FF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thầy</a:t>
            </a:r>
            <a:r>
              <a:rPr lang="en-US" sz="4000" b="1" dirty="0">
                <a:solidFill>
                  <a:srgbClr val="FF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cô</a:t>
            </a:r>
            <a:r>
              <a:rPr lang="en-US" sz="4000" b="1" dirty="0">
                <a:solidFill>
                  <a:srgbClr val="FF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sức</a:t>
            </a:r>
            <a:r>
              <a:rPr lang="en-US" sz="4000" b="1" dirty="0">
                <a:solidFill>
                  <a:srgbClr val="FF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khỏe</a:t>
            </a:r>
            <a:endParaRPr lang="en-US" sz="4000" b="1" dirty="0">
              <a:solidFill>
                <a:srgbClr val="FF006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4000" b="1" dirty="0">
                <a:solidFill>
                  <a:srgbClr val="FF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Chúc các </a:t>
            </a:r>
            <a:r>
              <a:rPr lang="en-US" sz="4000" b="1" dirty="0" smtClean="0">
                <a:solidFill>
                  <a:srgbClr val="FF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 </a:t>
            </a:r>
            <a:r>
              <a:rPr lang="en-US" sz="4000" b="1" dirty="0">
                <a:solidFill>
                  <a:srgbClr val="FF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chăm ngoan học giỏi</a:t>
            </a:r>
          </a:p>
        </p:txBody>
      </p:sp>
      <p:grpSp>
        <p:nvGrpSpPr>
          <p:cNvPr id="13" name="Google Shape;1780;p39">
            <a:extLst>
              <a:ext uri="{FF2B5EF4-FFF2-40B4-BE49-F238E27FC236}">
                <a16:creationId xmlns:a16="http://schemas.microsoft.com/office/drawing/2014/main" xmlns="" id="{A21F84F7-2691-4779-97D4-CFFB8CA80315}"/>
              </a:ext>
            </a:extLst>
          </p:cNvPr>
          <p:cNvGrpSpPr/>
          <p:nvPr/>
        </p:nvGrpSpPr>
        <p:grpSpPr>
          <a:xfrm flipH="1">
            <a:off x="171449" y="3738192"/>
            <a:ext cx="4772025" cy="3119808"/>
            <a:chOff x="1278444" y="1640285"/>
            <a:chExt cx="7366712" cy="3119808"/>
          </a:xfrm>
        </p:grpSpPr>
        <p:grpSp>
          <p:nvGrpSpPr>
            <p:cNvPr id="14" name="Google Shape;1781;p39">
              <a:extLst>
                <a:ext uri="{FF2B5EF4-FFF2-40B4-BE49-F238E27FC236}">
                  <a16:creationId xmlns:a16="http://schemas.microsoft.com/office/drawing/2014/main" xmlns="" id="{4A1F9EC4-080D-4CFE-8778-FFFF2B5DB11A}"/>
                </a:ext>
              </a:extLst>
            </p:cNvPr>
            <p:cNvGrpSpPr/>
            <p:nvPr/>
          </p:nvGrpSpPr>
          <p:grpSpPr>
            <a:xfrm>
              <a:off x="1278444" y="3334334"/>
              <a:ext cx="5053527" cy="1425759"/>
              <a:chOff x="1969569" y="3334334"/>
              <a:chExt cx="5053527" cy="1425759"/>
            </a:xfrm>
          </p:grpSpPr>
          <p:grpSp>
            <p:nvGrpSpPr>
              <p:cNvPr id="97" name="Google Shape;1782;p39">
                <a:extLst>
                  <a:ext uri="{FF2B5EF4-FFF2-40B4-BE49-F238E27FC236}">
                    <a16:creationId xmlns:a16="http://schemas.microsoft.com/office/drawing/2014/main" xmlns="" id="{3FACD7DC-204C-40D9-BD41-3D38C58D82F4}"/>
                  </a:ext>
                </a:extLst>
              </p:cNvPr>
              <p:cNvGrpSpPr/>
              <p:nvPr/>
            </p:nvGrpSpPr>
            <p:grpSpPr>
              <a:xfrm>
                <a:off x="1969569" y="3334334"/>
                <a:ext cx="2743330" cy="1418598"/>
                <a:chOff x="1969569" y="3334334"/>
                <a:chExt cx="2743330" cy="1418598"/>
              </a:xfrm>
            </p:grpSpPr>
            <p:grpSp>
              <p:nvGrpSpPr>
                <p:cNvPr id="150" name="Google Shape;1783;p39">
                  <a:extLst>
                    <a:ext uri="{FF2B5EF4-FFF2-40B4-BE49-F238E27FC236}">
                      <a16:creationId xmlns:a16="http://schemas.microsoft.com/office/drawing/2014/main" xmlns="" id="{C691285A-E5E4-414D-B00E-9785858E52C6}"/>
                    </a:ext>
                  </a:extLst>
                </p:cNvPr>
                <p:cNvGrpSpPr/>
                <p:nvPr/>
              </p:nvGrpSpPr>
              <p:grpSpPr>
                <a:xfrm>
                  <a:off x="4107166" y="4200099"/>
                  <a:ext cx="197075" cy="216135"/>
                  <a:chOff x="7799791" y="3438161"/>
                  <a:chExt cx="197075" cy="216135"/>
                </a:xfrm>
              </p:grpSpPr>
              <p:sp>
                <p:nvSpPr>
                  <p:cNvPr id="226" name="Google Shape;1784;p39">
                    <a:extLst>
                      <a:ext uri="{FF2B5EF4-FFF2-40B4-BE49-F238E27FC236}">
                        <a16:creationId xmlns:a16="http://schemas.microsoft.com/office/drawing/2014/main" xmlns="" id="{BA1237CD-A42D-4E15-BAE6-FF3EDC4B9A6F}"/>
                      </a:ext>
                    </a:extLst>
                  </p:cNvPr>
                  <p:cNvSpPr/>
                  <p:nvPr/>
                </p:nvSpPr>
                <p:spPr>
                  <a:xfrm>
                    <a:off x="7799791" y="3455891"/>
                    <a:ext cx="189541" cy="19840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21" h="3581" extrusionOk="0">
                        <a:moveTo>
                          <a:pt x="1209" y="0"/>
                        </a:moveTo>
                        <a:cubicBezTo>
                          <a:pt x="1170" y="0"/>
                          <a:pt x="1131" y="8"/>
                          <a:pt x="1092" y="26"/>
                        </a:cubicBezTo>
                        <a:cubicBezTo>
                          <a:pt x="475" y="303"/>
                          <a:pt x="724" y="893"/>
                          <a:pt x="713" y="965"/>
                        </a:cubicBezTo>
                        <a:cubicBezTo>
                          <a:pt x="703" y="1036"/>
                          <a:pt x="262" y="1002"/>
                          <a:pt x="164" y="1343"/>
                        </a:cubicBezTo>
                        <a:cubicBezTo>
                          <a:pt x="65" y="1682"/>
                          <a:pt x="461" y="1924"/>
                          <a:pt x="464" y="1989"/>
                        </a:cubicBezTo>
                        <a:cubicBezTo>
                          <a:pt x="471" y="2057"/>
                          <a:pt x="0" y="2580"/>
                          <a:pt x="928" y="3276"/>
                        </a:cubicBezTo>
                        <a:cubicBezTo>
                          <a:pt x="1231" y="3504"/>
                          <a:pt x="1493" y="3581"/>
                          <a:pt x="1709" y="3581"/>
                        </a:cubicBezTo>
                        <a:cubicBezTo>
                          <a:pt x="2011" y="3581"/>
                          <a:pt x="2224" y="3431"/>
                          <a:pt x="2331" y="3334"/>
                        </a:cubicBezTo>
                        <a:cubicBezTo>
                          <a:pt x="2386" y="3282"/>
                          <a:pt x="2451" y="3248"/>
                          <a:pt x="2523" y="3228"/>
                        </a:cubicBezTo>
                        <a:cubicBezTo>
                          <a:pt x="3191" y="3037"/>
                          <a:pt x="3421" y="2142"/>
                          <a:pt x="3369" y="1579"/>
                        </a:cubicBezTo>
                        <a:cubicBezTo>
                          <a:pt x="3314" y="982"/>
                          <a:pt x="2912" y="1074"/>
                          <a:pt x="2833" y="1020"/>
                        </a:cubicBezTo>
                        <a:cubicBezTo>
                          <a:pt x="2755" y="968"/>
                          <a:pt x="2864" y="562"/>
                          <a:pt x="2584" y="395"/>
                        </a:cubicBezTo>
                        <a:cubicBezTo>
                          <a:pt x="2523" y="359"/>
                          <a:pt x="2460" y="345"/>
                          <a:pt x="2397" y="345"/>
                        </a:cubicBezTo>
                        <a:cubicBezTo>
                          <a:pt x="2206" y="345"/>
                          <a:pt x="2018" y="472"/>
                          <a:pt x="1905" y="472"/>
                        </a:cubicBezTo>
                        <a:cubicBezTo>
                          <a:pt x="1885" y="472"/>
                          <a:pt x="1868" y="468"/>
                          <a:pt x="1853" y="459"/>
                        </a:cubicBezTo>
                        <a:cubicBezTo>
                          <a:pt x="1737" y="397"/>
                          <a:pt x="1483" y="0"/>
                          <a:pt x="1209" y="0"/>
                        </a:cubicBezTo>
                        <a:close/>
                      </a:path>
                    </a:pathLst>
                  </a:custGeom>
                  <a:solidFill>
                    <a:srgbClr val="93939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>
                    <a:defPPr marR="0" lvl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</a:defPPr>
                    <a:lvl1pPr marR="0" lvl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1pPr>
                    <a:lvl2pPr marR="0" lvl="1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2pPr>
                    <a:lvl3pPr marR="0" lvl="2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3pPr>
                    <a:lvl4pPr marR="0" lvl="3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4pPr>
                    <a:lvl5pPr marR="0" lvl="4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5pPr>
                    <a:lvl6pPr marR="0" lvl="5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6pPr>
                    <a:lvl7pPr marR="0" lvl="6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7pPr>
                    <a:lvl8pPr marR="0" lvl="7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8pPr>
                    <a:lvl9pPr marR="0" lvl="8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9pPr>
                  </a:lstStyle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7" name="Google Shape;1785;p39">
                    <a:extLst>
                      <a:ext uri="{FF2B5EF4-FFF2-40B4-BE49-F238E27FC236}">
                        <a16:creationId xmlns:a16="http://schemas.microsoft.com/office/drawing/2014/main" xmlns="" id="{C72C87EF-4CF1-4821-BFA2-1D868A76E3FC}"/>
                      </a:ext>
                    </a:extLst>
                  </p:cNvPr>
                  <p:cNvSpPr/>
                  <p:nvPr/>
                </p:nvSpPr>
                <p:spPr>
                  <a:xfrm>
                    <a:off x="7866888" y="3469410"/>
                    <a:ext cx="62497" cy="1515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28" h="2735" extrusionOk="0">
                        <a:moveTo>
                          <a:pt x="1" y="1"/>
                        </a:moveTo>
                        <a:cubicBezTo>
                          <a:pt x="86" y="233"/>
                          <a:pt x="182" y="461"/>
                          <a:pt x="274" y="690"/>
                        </a:cubicBezTo>
                        <a:cubicBezTo>
                          <a:pt x="370" y="915"/>
                          <a:pt x="465" y="1144"/>
                          <a:pt x="560" y="1370"/>
                        </a:cubicBezTo>
                        <a:lnTo>
                          <a:pt x="854" y="2049"/>
                        </a:lnTo>
                        <a:cubicBezTo>
                          <a:pt x="902" y="2161"/>
                          <a:pt x="950" y="2274"/>
                          <a:pt x="997" y="2390"/>
                        </a:cubicBezTo>
                        <a:cubicBezTo>
                          <a:pt x="1045" y="2503"/>
                          <a:pt x="1096" y="2615"/>
                          <a:pt x="1127" y="2735"/>
                        </a:cubicBezTo>
                        <a:cubicBezTo>
                          <a:pt x="1083" y="2489"/>
                          <a:pt x="987" y="2260"/>
                          <a:pt x="902" y="2028"/>
                        </a:cubicBezTo>
                        <a:cubicBezTo>
                          <a:pt x="813" y="1800"/>
                          <a:pt x="718" y="1570"/>
                          <a:pt x="622" y="1345"/>
                        </a:cubicBezTo>
                        <a:cubicBezTo>
                          <a:pt x="526" y="1116"/>
                          <a:pt x="428" y="891"/>
                          <a:pt x="321" y="669"/>
                        </a:cubicBezTo>
                        <a:cubicBezTo>
                          <a:pt x="219" y="444"/>
                          <a:pt x="113" y="223"/>
                          <a:pt x="1" y="1"/>
                        </a:cubicBezTo>
                        <a:close/>
                      </a:path>
                    </a:pathLst>
                  </a:custGeom>
                  <a:solidFill>
                    <a:srgbClr val="93939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>
                    <a:defPPr marR="0" lvl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</a:defPPr>
                    <a:lvl1pPr marR="0" lvl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1pPr>
                    <a:lvl2pPr marR="0" lvl="1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2pPr>
                    <a:lvl3pPr marR="0" lvl="2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3pPr>
                    <a:lvl4pPr marR="0" lvl="3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4pPr>
                    <a:lvl5pPr marR="0" lvl="4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5pPr>
                    <a:lvl6pPr marR="0" lvl="5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6pPr>
                    <a:lvl7pPr marR="0" lvl="6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7pPr>
                    <a:lvl8pPr marR="0" lvl="7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8pPr>
                    <a:lvl9pPr marR="0" lvl="8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9pPr>
                  </a:lstStyle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8" name="Google Shape;1786;p39">
                    <a:extLst>
                      <a:ext uri="{FF2B5EF4-FFF2-40B4-BE49-F238E27FC236}">
                        <a16:creationId xmlns:a16="http://schemas.microsoft.com/office/drawing/2014/main" xmlns="" id="{65B2C194-47DB-4286-A5BF-A9EFFF50BDF2}"/>
                      </a:ext>
                    </a:extLst>
                  </p:cNvPr>
                  <p:cNvSpPr/>
                  <p:nvPr/>
                </p:nvSpPr>
                <p:spPr>
                  <a:xfrm>
                    <a:off x="7860461" y="3556232"/>
                    <a:ext cx="93690" cy="505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91" h="912" extrusionOk="0">
                        <a:moveTo>
                          <a:pt x="1691" y="0"/>
                        </a:moveTo>
                        <a:cubicBezTo>
                          <a:pt x="1588" y="140"/>
                          <a:pt x="1496" y="284"/>
                          <a:pt x="1400" y="427"/>
                        </a:cubicBezTo>
                        <a:cubicBezTo>
                          <a:pt x="1312" y="561"/>
                          <a:pt x="1223" y="701"/>
                          <a:pt x="1138" y="842"/>
                        </a:cubicBezTo>
                        <a:lnTo>
                          <a:pt x="1138" y="842"/>
                        </a:lnTo>
                        <a:cubicBezTo>
                          <a:pt x="950" y="829"/>
                          <a:pt x="766" y="819"/>
                          <a:pt x="577" y="813"/>
                        </a:cubicBezTo>
                        <a:lnTo>
                          <a:pt x="287" y="806"/>
                        </a:lnTo>
                        <a:cubicBezTo>
                          <a:pt x="246" y="806"/>
                          <a:pt x="204" y="805"/>
                          <a:pt x="163" y="805"/>
                        </a:cubicBezTo>
                        <a:cubicBezTo>
                          <a:pt x="109" y="805"/>
                          <a:pt x="55" y="807"/>
                          <a:pt x="1" y="813"/>
                        </a:cubicBezTo>
                        <a:cubicBezTo>
                          <a:pt x="96" y="816"/>
                          <a:pt x="191" y="830"/>
                          <a:pt x="287" y="840"/>
                        </a:cubicBezTo>
                        <a:lnTo>
                          <a:pt x="574" y="868"/>
                        </a:lnTo>
                        <a:cubicBezTo>
                          <a:pt x="769" y="884"/>
                          <a:pt x="960" y="898"/>
                          <a:pt x="1154" y="909"/>
                        </a:cubicBezTo>
                        <a:lnTo>
                          <a:pt x="1171" y="912"/>
                        </a:lnTo>
                        <a:lnTo>
                          <a:pt x="1182" y="895"/>
                        </a:lnTo>
                        <a:cubicBezTo>
                          <a:pt x="1270" y="748"/>
                          <a:pt x="1359" y="601"/>
                          <a:pt x="1441" y="451"/>
                        </a:cubicBezTo>
                        <a:cubicBezTo>
                          <a:pt x="1527" y="304"/>
                          <a:pt x="1612" y="154"/>
                          <a:pt x="1691" y="0"/>
                        </a:cubicBezTo>
                        <a:close/>
                      </a:path>
                    </a:pathLst>
                  </a:custGeom>
                  <a:solidFill>
                    <a:srgbClr val="93939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>
                    <a:defPPr marR="0" lvl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</a:defPPr>
                    <a:lvl1pPr marR="0" lvl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1pPr>
                    <a:lvl2pPr marR="0" lvl="1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2pPr>
                    <a:lvl3pPr marR="0" lvl="2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3pPr>
                    <a:lvl4pPr marR="0" lvl="3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4pPr>
                    <a:lvl5pPr marR="0" lvl="4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5pPr>
                    <a:lvl6pPr marR="0" lvl="5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6pPr>
                    <a:lvl7pPr marR="0" lvl="6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7pPr>
                    <a:lvl8pPr marR="0" lvl="7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8pPr>
                    <a:lvl9pPr marR="0" lvl="8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9pPr>
                  </a:lstStyle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9" name="Google Shape;1787;p39">
                    <a:extLst>
                      <a:ext uri="{FF2B5EF4-FFF2-40B4-BE49-F238E27FC236}">
                        <a16:creationId xmlns:a16="http://schemas.microsoft.com/office/drawing/2014/main" xmlns="" id="{D0AB3AB4-A72F-4901-86A3-705B35578305}"/>
                      </a:ext>
                    </a:extLst>
                  </p:cNvPr>
                  <p:cNvSpPr/>
                  <p:nvPr/>
                </p:nvSpPr>
                <p:spPr>
                  <a:xfrm>
                    <a:off x="7848160" y="3502155"/>
                    <a:ext cx="73633" cy="490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29" h="885" extrusionOk="0">
                        <a:moveTo>
                          <a:pt x="1329" y="0"/>
                        </a:moveTo>
                        <a:lnTo>
                          <a:pt x="1329" y="0"/>
                        </a:lnTo>
                        <a:cubicBezTo>
                          <a:pt x="1257" y="133"/>
                          <a:pt x="1188" y="273"/>
                          <a:pt x="1124" y="410"/>
                        </a:cubicBezTo>
                        <a:cubicBezTo>
                          <a:pt x="1060" y="540"/>
                          <a:pt x="1002" y="672"/>
                          <a:pt x="944" y="803"/>
                        </a:cubicBezTo>
                        <a:lnTo>
                          <a:pt x="944" y="803"/>
                        </a:lnTo>
                        <a:cubicBezTo>
                          <a:pt x="794" y="755"/>
                          <a:pt x="643" y="707"/>
                          <a:pt x="489" y="666"/>
                        </a:cubicBezTo>
                        <a:lnTo>
                          <a:pt x="246" y="598"/>
                        </a:lnTo>
                        <a:lnTo>
                          <a:pt x="1" y="533"/>
                        </a:lnTo>
                        <a:lnTo>
                          <a:pt x="1" y="533"/>
                        </a:lnTo>
                        <a:cubicBezTo>
                          <a:pt x="79" y="570"/>
                          <a:pt x="158" y="598"/>
                          <a:pt x="236" y="628"/>
                        </a:cubicBezTo>
                        <a:lnTo>
                          <a:pt x="475" y="717"/>
                        </a:lnTo>
                        <a:cubicBezTo>
                          <a:pt x="632" y="771"/>
                          <a:pt x="793" y="826"/>
                          <a:pt x="953" y="877"/>
                        </a:cubicBezTo>
                        <a:lnTo>
                          <a:pt x="984" y="884"/>
                        </a:lnTo>
                        <a:lnTo>
                          <a:pt x="994" y="856"/>
                        </a:lnTo>
                        <a:cubicBezTo>
                          <a:pt x="1056" y="717"/>
                          <a:pt x="1114" y="574"/>
                          <a:pt x="1168" y="430"/>
                        </a:cubicBezTo>
                        <a:cubicBezTo>
                          <a:pt x="1226" y="287"/>
                          <a:pt x="1281" y="144"/>
                          <a:pt x="1329" y="0"/>
                        </a:cubicBezTo>
                        <a:close/>
                      </a:path>
                    </a:pathLst>
                  </a:custGeom>
                  <a:solidFill>
                    <a:srgbClr val="93939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>
                    <a:defPPr marR="0" lvl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</a:defPPr>
                    <a:lvl1pPr marR="0" lvl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1pPr>
                    <a:lvl2pPr marR="0" lvl="1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2pPr>
                    <a:lvl3pPr marR="0" lvl="2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3pPr>
                    <a:lvl4pPr marR="0" lvl="3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4pPr>
                    <a:lvl5pPr marR="0" lvl="4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5pPr>
                    <a:lvl6pPr marR="0" lvl="5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6pPr>
                    <a:lvl7pPr marR="0" lvl="6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7pPr>
                    <a:lvl8pPr marR="0" lvl="7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8pPr>
                    <a:lvl9pPr marR="0" lvl="8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9pPr>
                  </a:lstStyle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30" name="Google Shape;1788;p39">
                    <a:extLst>
                      <a:ext uri="{FF2B5EF4-FFF2-40B4-BE49-F238E27FC236}">
                        <a16:creationId xmlns:a16="http://schemas.microsoft.com/office/drawing/2014/main" xmlns="" id="{0E17A4A0-AE30-4F91-B6F1-96367873DEBE}"/>
                      </a:ext>
                    </a:extLst>
                  </p:cNvPr>
                  <p:cNvSpPr/>
                  <p:nvPr/>
                </p:nvSpPr>
                <p:spPr>
                  <a:xfrm>
                    <a:off x="7807492" y="3438161"/>
                    <a:ext cx="189374" cy="1983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18" h="3580" extrusionOk="0">
                        <a:moveTo>
                          <a:pt x="1207" y="0"/>
                        </a:moveTo>
                        <a:cubicBezTo>
                          <a:pt x="1169" y="0"/>
                          <a:pt x="1131" y="8"/>
                          <a:pt x="1093" y="25"/>
                        </a:cubicBezTo>
                        <a:cubicBezTo>
                          <a:pt x="472" y="302"/>
                          <a:pt x="721" y="892"/>
                          <a:pt x="714" y="964"/>
                        </a:cubicBezTo>
                        <a:cubicBezTo>
                          <a:pt x="704" y="1036"/>
                          <a:pt x="260" y="1005"/>
                          <a:pt x="161" y="1343"/>
                        </a:cubicBezTo>
                        <a:cubicBezTo>
                          <a:pt x="62" y="1684"/>
                          <a:pt x="458" y="1923"/>
                          <a:pt x="465" y="1991"/>
                        </a:cubicBezTo>
                        <a:cubicBezTo>
                          <a:pt x="468" y="2057"/>
                          <a:pt x="0" y="2578"/>
                          <a:pt x="926" y="3275"/>
                        </a:cubicBezTo>
                        <a:cubicBezTo>
                          <a:pt x="1228" y="3503"/>
                          <a:pt x="1491" y="3580"/>
                          <a:pt x="1707" y="3580"/>
                        </a:cubicBezTo>
                        <a:cubicBezTo>
                          <a:pt x="2009" y="3580"/>
                          <a:pt x="2221" y="3430"/>
                          <a:pt x="2329" y="3333"/>
                        </a:cubicBezTo>
                        <a:cubicBezTo>
                          <a:pt x="2384" y="3285"/>
                          <a:pt x="2448" y="3248"/>
                          <a:pt x="2520" y="3227"/>
                        </a:cubicBezTo>
                        <a:cubicBezTo>
                          <a:pt x="3192" y="3040"/>
                          <a:pt x="3418" y="2142"/>
                          <a:pt x="3367" y="1578"/>
                        </a:cubicBezTo>
                        <a:cubicBezTo>
                          <a:pt x="3312" y="984"/>
                          <a:pt x="2913" y="1073"/>
                          <a:pt x="2831" y="1022"/>
                        </a:cubicBezTo>
                        <a:cubicBezTo>
                          <a:pt x="2752" y="967"/>
                          <a:pt x="2861" y="565"/>
                          <a:pt x="2581" y="398"/>
                        </a:cubicBezTo>
                        <a:cubicBezTo>
                          <a:pt x="2520" y="360"/>
                          <a:pt x="2456" y="347"/>
                          <a:pt x="2393" y="347"/>
                        </a:cubicBezTo>
                        <a:cubicBezTo>
                          <a:pt x="2202" y="347"/>
                          <a:pt x="2017" y="474"/>
                          <a:pt x="1902" y="474"/>
                        </a:cubicBezTo>
                        <a:cubicBezTo>
                          <a:pt x="1883" y="474"/>
                          <a:pt x="1866" y="471"/>
                          <a:pt x="1851" y="462"/>
                        </a:cubicBezTo>
                        <a:cubicBezTo>
                          <a:pt x="1734" y="396"/>
                          <a:pt x="1480" y="0"/>
                          <a:pt x="1207" y="0"/>
                        </a:cubicBezTo>
                        <a:close/>
                      </a:path>
                    </a:pathLst>
                  </a:custGeom>
                  <a:solidFill>
                    <a:srgbClr val="F4783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>
                    <a:defPPr marR="0" lvl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</a:defPPr>
                    <a:lvl1pPr marR="0" lvl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1pPr>
                    <a:lvl2pPr marR="0" lvl="1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2pPr>
                    <a:lvl3pPr marR="0" lvl="2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3pPr>
                    <a:lvl4pPr marR="0" lvl="3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4pPr>
                    <a:lvl5pPr marR="0" lvl="4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5pPr>
                    <a:lvl6pPr marR="0" lvl="5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6pPr>
                    <a:lvl7pPr marR="0" lvl="6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7pPr>
                    <a:lvl8pPr marR="0" lvl="7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8pPr>
                    <a:lvl9pPr marR="0" lvl="8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9pPr>
                  </a:lstStyle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31" name="Google Shape;1789;p39">
                    <a:extLst>
                      <a:ext uri="{FF2B5EF4-FFF2-40B4-BE49-F238E27FC236}">
                        <a16:creationId xmlns:a16="http://schemas.microsoft.com/office/drawing/2014/main" xmlns="" id="{4E618B53-E569-47A0-8F1E-A1CB1AFA7195}"/>
                      </a:ext>
                    </a:extLst>
                  </p:cNvPr>
                  <p:cNvSpPr/>
                  <p:nvPr/>
                </p:nvSpPr>
                <p:spPr>
                  <a:xfrm>
                    <a:off x="7874423" y="3451791"/>
                    <a:ext cx="62497" cy="15142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28" h="2733" extrusionOk="0">
                        <a:moveTo>
                          <a:pt x="1" y="1"/>
                        </a:moveTo>
                        <a:lnTo>
                          <a:pt x="1" y="1"/>
                        </a:lnTo>
                        <a:cubicBezTo>
                          <a:pt x="90" y="229"/>
                          <a:pt x="182" y="459"/>
                          <a:pt x="278" y="687"/>
                        </a:cubicBezTo>
                        <a:cubicBezTo>
                          <a:pt x="370" y="916"/>
                          <a:pt x="465" y="1141"/>
                          <a:pt x="565" y="1370"/>
                        </a:cubicBezTo>
                        <a:lnTo>
                          <a:pt x="855" y="2046"/>
                        </a:lnTo>
                        <a:cubicBezTo>
                          <a:pt x="906" y="2159"/>
                          <a:pt x="954" y="2274"/>
                          <a:pt x="1001" y="2387"/>
                        </a:cubicBezTo>
                        <a:cubicBezTo>
                          <a:pt x="1045" y="2500"/>
                          <a:pt x="1097" y="2613"/>
                          <a:pt x="1127" y="2732"/>
                        </a:cubicBezTo>
                        <a:cubicBezTo>
                          <a:pt x="1083" y="2490"/>
                          <a:pt x="988" y="2261"/>
                          <a:pt x="902" y="2028"/>
                        </a:cubicBezTo>
                        <a:cubicBezTo>
                          <a:pt x="814" y="1797"/>
                          <a:pt x="722" y="1568"/>
                          <a:pt x="623" y="1343"/>
                        </a:cubicBezTo>
                        <a:cubicBezTo>
                          <a:pt x="527" y="1117"/>
                          <a:pt x="428" y="889"/>
                          <a:pt x="322" y="667"/>
                        </a:cubicBezTo>
                        <a:cubicBezTo>
                          <a:pt x="220" y="442"/>
                          <a:pt x="114" y="220"/>
                          <a:pt x="1" y="1"/>
                        </a:cubicBezTo>
                        <a:close/>
                      </a:path>
                    </a:pathLst>
                  </a:custGeom>
                  <a:solidFill>
                    <a:srgbClr val="8C524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>
                    <a:defPPr marR="0" lvl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</a:defPPr>
                    <a:lvl1pPr marR="0" lvl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1pPr>
                    <a:lvl2pPr marR="0" lvl="1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2pPr>
                    <a:lvl3pPr marR="0" lvl="2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3pPr>
                    <a:lvl4pPr marR="0" lvl="3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4pPr>
                    <a:lvl5pPr marR="0" lvl="4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5pPr>
                    <a:lvl6pPr marR="0" lvl="5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6pPr>
                    <a:lvl7pPr marR="0" lvl="6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7pPr>
                    <a:lvl8pPr marR="0" lvl="7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8pPr>
                    <a:lvl9pPr marR="0" lvl="8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9pPr>
                  </a:lstStyle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32" name="Google Shape;1790;p39">
                    <a:extLst>
                      <a:ext uri="{FF2B5EF4-FFF2-40B4-BE49-F238E27FC236}">
                        <a16:creationId xmlns:a16="http://schemas.microsoft.com/office/drawing/2014/main" xmlns="" id="{E909B96E-A6DA-4F4C-A2C7-847A3FE3B880}"/>
                      </a:ext>
                    </a:extLst>
                  </p:cNvPr>
                  <p:cNvSpPr/>
                  <p:nvPr/>
                </p:nvSpPr>
                <p:spPr>
                  <a:xfrm>
                    <a:off x="7868051" y="3538668"/>
                    <a:ext cx="93634" cy="5030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90" h="908" extrusionOk="0">
                        <a:moveTo>
                          <a:pt x="1690" y="0"/>
                        </a:moveTo>
                        <a:cubicBezTo>
                          <a:pt x="1587" y="136"/>
                          <a:pt x="1496" y="279"/>
                          <a:pt x="1400" y="423"/>
                        </a:cubicBezTo>
                        <a:cubicBezTo>
                          <a:pt x="1312" y="560"/>
                          <a:pt x="1223" y="697"/>
                          <a:pt x="1138" y="838"/>
                        </a:cubicBezTo>
                        <a:lnTo>
                          <a:pt x="1138" y="838"/>
                        </a:lnTo>
                        <a:cubicBezTo>
                          <a:pt x="953" y="825"/>
                          <a:pt x="765" y="816"/>
                          <a:pt x="580" y="809"/>
                        </a:cubicBezTo>
                        <a:lnTo>
                          <a:pt x="290" y="802"/>
                        </a:lnTo>
                        <a:cubicBezTo>
                          <a:pt x="266" y="803"/>
                          <a:pt x="241" y="803"/>
                          <a:pt x="217" y="803"/>
                        </a:cubicBezTo>
                        <a:cubicBezTo>
                          <a:pt x="192" y="803"/>
                          <a:pt x="168" y="803"/>
                          <a:pt x="144" y="803"/>
                        </a:cubicBezTo>
                        <a:cubicBezTo>
                          <a:pt x="96" y="803"/>
                          <a:pt x="48" y="804"/>
                          <a:pt x="0" y="809"/>
                        </a:cubicBezTo>
                        <a:cubicBezTo>
                          <a:pt x="95" y="816"/>
                          <a:pt x="191" y="826"/>
                          <a:pt x="287" y="837"/>
                        </a:cubicBezTo>
                        <a:lnTo>
                          <a:pt x="577" y="864"/>
                        </a:lnTo>
                        <a:cubicBezTo>
                          <a:pt x="768" y="881"/>
                          <a:pt x="960" y="894"/>
                          <a:pt x="1154" y="908"/>
                        </a:cubicBezTo>
                        <a:lnTo>
                          <a:pt x="1174" y="908"/>
                        </a:lnTo>
                        <a:lnTo>
                          <a:pt x="1185" y="891"/>
                        </a:lnTo>
                        <a:cubicBezTo>
                          <a:pt x="1270" y="744"/>
                          <a:pt x="1359" y="597"/>
                          <a:pt x="1444" y="451"/>
                        </a:cubicBezTo>
                        <a:cubicBezTo>
                          <a:pt x="1529" y="300"/>
                          <a:pt x="1611" y="150"/>
                          <a:pt x="1690" y="0"/>
                        </a:cubicBezTo>
                        <a:close/>
                      </a:path>
                    </a:pathLst>
                  </a:custGeom>
                  <a:solidFill>
                    <a:srgbClr val="8C524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>
                    <a:defPPr marR="0" lvl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</a:defPPr>
                    <a:lvl1pPr marR="0" lvl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1pPr>
                    <a:lvl2pPr marR="0" lvl="1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2pPr>
                    <a:lvl3pPr marR="0" lvl="2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3pPr>
                    <a:lvl4pPr marR="0" lvl="3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4pPr>
                    <a:lvl5pPr marR="0" lvl="4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5pPr>
                    <a:lvl6pPr marR="0" lvl="5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6pPr>
                    <a:lvl7pPr marR="0" lvl="6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7pPr>
                    <a:lvl8pPr marR="0" lvl="7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8pPr>
                    <a:lvl9pPr marR="0" lvl="8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9pPr>
                  </a:lstStyle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33" name="Google Shape;1791;p39">
                    <a:extLst>
                      <a:ext uri="{FF2B5EF4-FFF2-40B4-BE49-F238E27FC236}">
                        <a16:creationId xmlns:a16="http://schemas.microsoft.com/office/drawing/2014/main" xmlns="" id="{7430C2D2-62E1-45BC-81E8-046C7D20CBBA}"/>
                      </a:ext>
                    </a:extLst>
                  </p:cNvPr>
                  <p:cNvSpPr/>
                  <p:nvPr/>
                </p:nvSpPr>
                <p:spPr>
                  <a:xfrm>
                    <a:off x="7855917" y="3484370"/>
                    <a:ext cx="73467" cy="492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26" h="888" extrusionOk="0">
                        <a:moveTo>
                          <a:pt x="1325" y="0"/>
                        </a:moveTo>
                        <a:lnTo>
                          <a:pt x="1325" y="0"/>
                        </a:lnTo>
                        <a:cubicBezTo>
                          <a:pt x="1253" y="137"/>
                          <a:pt x="1185" y="273"/>
                          <a:pt x="1121" y="413"/>
                        </a:cubicBezTo>
                        <a:cubicBezTo>
                          <a:pt x="1060" y="540"/>
                          <a:pt x="1003" y="673"/>
                          <a:pt x="942" y="804"/>
                        </a:cubicBezTo>
                        <a:lnTo>
                          <a:pt x="942" y="804"/>
                        </a:lnTo>
                        <a:cubicBezTo>
                          <a:pt x="792" y="756"/>
                          <a:pt x="640" y="711"/>
                          <a:pt x="489" y="665"/>
                        </a:cubicBezTo>
                        <a:lnTo>
                          <a:pt x="243" y="597"/>
                        </a:lnTo>
                        <a:lnTo>
                          <a:pt x="1" y="533"/>
                        </a:lnTo>
                        <a:lnTo>
                          <a:pt x="1" y="533"/>
                        </a:lnTo>
                        <a:cubicBezTo>
                          <a:pt x="76" y="570"/>
                          <a:pt x="155" y="597"/>
                          <a:pt x="232" y="632"/>
                        </a:cubicBezTo>
                        <a:lnTo>
                          <a:pt x="472" y="717"/>
                        </a:lnTo>
                        <a:cubicBezTo>
                          <a:pt x="632" y="775"/>
                          <a:pt x="790" y="826"/>
                          <a:pt x="953" y="878"/>
                        </a:cubicBezTo>
                        <a:lnTo>
                          <a:pt x="980" y="887"/>
                        </a:lnTo>
                        <a:lnTo>
                          <a:pt x="990" y="860"/>
                        </a:lnTo>
                        <a:cubicBezTo>
                          <a:pt x="1052" y="717"/>
                          <a:pt x="1110" y="577"/>
                          <a:pt x="1168" y="434"/>
                        </a:cubicBezTo>
                        <a:cubicBezTo>
                          <a:pt x="1223" y="290"/>
                          <a:pt x="1277" y="147"/>
                          <a:pt x="1325" y="0"/>
                        </a:cubicBezTo>
                        <a:close/>
                      </a:path>
                    </a:pathLst>
                  </a:custGeom>
                  <a:solidFill>
                    <a:srgbClr val="8C524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>
                    <a:defPPr marR="0" lvl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</a:defPPr>
                    <a:lvl1pPr marR="0" lvl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1pPr>
                    <a:lvl2pPr marR="0" lvl="1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2pPr>
                    <a:lvl3pPr marR="0" lvl="2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3pPr>
                    <a:lvl4pPr marR="0" lvl="3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4pPr>
                    <a:lvl5pPr marR="0" lvl="4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5pPr>
                    <a:lvl6pPr marR="0" lvl="5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6pPr>
                    <a:lvl7pPr marR="0" lvl="6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7pPr>
                    <a:lvl8pPr marR="0" lvl="7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8pPr>
                    <a:lvl9pPr marR="0" lvl="8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9pPr>
                  </a:lstStyle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151" name="Google Shape;1792;p39">
                  <a:extLst>
                    <a:ext uri="{FF2B5EF4-FFF2-40B4-BE49-F238E27FC236}">
                      <a16:creationId xmlns:a16="http://schemas.microsoft.com/office/drawing/2014/main" xmlns="" id="{99B6AB91-B3F2-4E2B-9287-4A313F506C5E}"/>
                    </a:ext>
                  </a:extLst>
                </p:cNvPr>
                <p:cNvSpPr/>
                <p:nvPr/>
              </p:nvSpPr>
              <p:spPr>
                <a:xfrm flipH="1">
                  <a:off x="3443526" y="4021888"/>
                  <a:ext cx="197705" cy="2043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4" h="3643" extrusionOk="0">
                      <a:moveTo>
                        <a:pt x="297" y="0"/>
                      </a:moveTo>
                      <a:lnTo>
                        <a:pt x="297" y="0"/>
                      </a:lnTo>
                      <a:cubicBezTo>
                        <a:pt x="413" y="499"/>
                        <a:pt x="502" y="997"/>
                        <a:pt x="506" y="1510"/>
                      </a:cubicBezTo>
                      <a:cubicBezTo>
                        <a:pt x="509" y="2250"/>
                        <a:pt x="267" y="2947"/>
                        <a:pt x="0" y="3643"/>
                      </a:cubicBezTo>
                      <a:cubicBezTo>
                        <a:pt x="0" y="3643"/>
                        <a:pt x="925" y="2691"/>
                        <a:pt x="1943" y="2039"/>
                      </a:cubicBezTo>
                      <a:cubicBezTo>
                        <a:pt x="2953" y="1387"/>
                        <a:pt x="3479" y="1206"/>
                        <a:pt x="3479" y="1206"/>
                      </a:cubicBezTo>
                      <a:cubicBezTo>
                        <a:pt x="3523" y="1001"/>
                        <a:pt x="3394" y="799"/>
                        <a:pt x="3189" y="752"/>
                      </a:cubicBezTo>
                      <a:cubicBezTo>
                        <a:pt x="2564" y="612"/>
                        <a:pt x="1434" y="383"/>
                        <a:pt x="297" y="0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" name="Google Shape;1793;p39">
                  <a:extLst>
                    <a:ext uri="{FF2B5EF4-FFF2-40B4-BE49-F238E27FC236}">
                      <a16:creationId xmlns:a16="http://schemas.microsoft.com/office/drawing/2014/main" xmlns="" id="{23D1D6BF-D39B-4461-BD4D-C11CECE0CF43}"/>
                    </a:ext>
                  </a:extLst>
                </p:cNvPr>
                <p:cNvSpPr/>
                <p:nvPr/>
              </p:nvSpPr>
              <p:spPr>
                <a:xfrm flipH="1">
                  <a:off x="2933979" y="3612643"/>
                  <a:ext cx="111532" cy="1465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8" h="2612" extrusionOk="0">
                      <a:moveTo>
                        <a:pt x="1913" y="0"/>
                      </a:moveTo>
                      <a:cubicBezTo>
                        <a:pt x="1892" y="0"/>
                        <a:pt x="1872" y="10"/>
                        <a:pt x="1858" y="29"/>
                      </a:cubicBezTo>
                      <a:lnTo>
                        <a:pt x="21" y="2507"/>
                      </a:lnTo>
                      <a:cubicBezTo>
                        <a:pt x="1" y="2534"/>
                        <a:pt x="8" y="2578"/>
                        <a:pt x="35" y="2599"/>
                      </a:cubicBezTo>
                      <a:cubicBezTo>
                        <a:pt x="48" y="2607"/>
                        <a:pt x="63" y="2611"/>
                        <a:pt x="77" y="2611"/>
                      </a:cubicBezTo>
                      <a:cubicBezTo>
                        <a:pt x="97" y="2611"/>
                        <a:pt x="117" y="2603"/>
                        <a:pt x="131" y="2585"/>
                      </a:cubicBezTo>
                      <a:lnTo>
                        <a:pt x="1967" y="106"/>
                      </a:lnTo>
                      <a:cubicBezTo>
                        <a:pt x="1987" y="79"/>
                        <a:pt x="1981" y="35"/>
                        <a:pt x="1954" y="15"/>
                      </a:cubicBezTo>
                      <a:cubicBezTo>
                        <a:pt x="1941" y="5"/>
                        <a:pt x="1927" y="0"/>
                        <a:pt x="1913" y="0"/>
                      </a:cubicBezTo>
                      <a:close/>
                    </a:path>
                  </a:pathLst>
                </a:custGeom>
                <a:solidFill>
                  <a:srgbClr val="C982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" name="Google Shape;1794;p39">
                  <a:extLst>
                    <a:ext uri="{FF2B5EF4-FFF2-40B4-BE49-F238E27FC236}">
                      <a16:creationId xmlns:a16="http://schemas.microsoft.com/office/drawing/2014/main" xmlns="" id="{4BD5962E-0DA3-427F-A6B4-902B39640D84}"/>
                    </a:ext>
                  </a:extLst>
                </p:cNvPr>
                <p:cNvSpPr/>
                <p:nvPr/>
              </p:nvSpPr>
              <p:spPr>
                <a:xfrm flipH="1">
                  <a:off x="2697858" y="3768038"/>
                  <a:ext cx="87576" cy="1491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1" h="2659" extrusionOk="0">
                      <a:moveTo>
                        <a:pt x="989" y="0"/>
                      </a:moveTo>
                      <a:cubicBezTo>
                        <a:pt x="880" y="0"/>
                        <a:pt x="778" y="69"/>
                        <a:pt x="735" y="173"/>
                      </a:cubicBezTo>
                      <a:lnTo>
                        <a:pt x="496" y="747"/>
                      </a:lnTo>
                      <a:cubicBezTo>
                        <a:pt x="455" y="849"/>
                        <a:pt x="400" y="941"/>
                        <a:pt x="329" y="1027"/>
                      </a:cubicBezTo>
                      <a:cubicBezTo>
                        <a:pt x="1" y="1453"/>
                        <a:pt x="83" y="2068"/>
                        <a:pt x="513" y="2392"/>
                      </a:cubicBezTo>
                      <a:lnTo>
                        <a:pt x="864" y="2658"/>
                      </a:lnTo>
                      <a:lnTo>
                        <a:pt x="1561" y="1744"/>
                      </a:lnTo>
                      <a:lnTo>
                        <a:pt x="874" y="1225"/>
                      </a:lnTo>
                      <a:cubicBezTo>
                        <a:pt x="878" y="1215"/>
                        <a:pt x="885" y="1204"/>
                        <a:pt x="891" y="1191"/>
                      </a:cubicBezTo>
                      <a:lnTo>
                        <a:pt x="1230" y="368"/>
                      </a:lnTo>
                      <a:cubicBezTo>
                        <a:pt x="1288" y="228"/>
                        <a:pt x="1216" y="65"/>
                        <a:pt x="1069" y="13"/>
                      </a:cubicBezTo>
                      <a:cubicBezTo>
                        <a:pt x="1042" y="4"/>
                        <a:pt x="1016" y="0"/>
                        <a:pt x="989" y="0"/>
                      </a:cubicBezTo>
                      <a:close/>
                    </a:path>
                  </a:pathLst>
                </a:custGeom>
                <a:solidFill>
                  <a:srgbClr val="FCB39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" name="Google Shape;1795;p39">
                  <a:extLst>
                    <a:ext uri="{FF2B5EF4-FFF2-40B4-BE49-F238E27FC236}">
                      <a16:creationId xmlns:a16="http://schemas.microsoft.com/office/drawing/2014/main" xmlns="" id="{3B442719-6C22-411C-8C9B-88FCCAFB58D8}"/>
                    </a:ext>
                  </a:extLst>
                </p:cNvPr>
                <p:cNvSpPr/>
                <p:nvPr/>
              </p:nvSpPr>
              <p:spPr>
                <a:xfrm flipH="1">
                  <a:off x="2970495" y="4289426"/>
                  <a:ext cx="203708" cy="4545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1" h="8102" extrusionOk="0">
                      <a:moveTo>
                        <a:pt x="3084" y="0"/>
                      </a:moveTo>
                      <a:cubicBezTo>
                        <a:pt x="2495" y="133"/>
                        <a:pt x="1833" y="209"/>
                        <a:pt x="1091" y="209"/>
                      </a:cubicBezTo>
                      <a:cubicBezTo>
                        <a:pt x="745" y="209"/>
                        <a:pt x="382" y="192"/>
                        <a:pt x="1" y="158"/>
                      </a:cubicBezTo>
                      <a:lnTo>
                        <a:pt x="1" y="158"/>
                      </a:lnTo>
                      <a:cubicBezTo>
                        <a:pt x="1" y="158"/>
                        <a:pt x="2459" y="4687"/>
                        <a:pt x="2469" y="8101"/>
                      </a:cubicBezTo>
                      <a:lnTo>
                        <a:pt x="3630" y="8098"/>
                      </a:lnTo>
                      <a:cubicBezTo>
                        <a:pt x="3630" y="8098"/>
                        <a:pt x="3244" y="3790"/>
                        <a:pt x="3084" y="0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5" name="Google Shape;1796;p39">
                  <a:extLst>
                    <a:ext uri="{FF2B5EF4-FFF2-40B4-BE49-F238E27FC236}">
                      <a16:creationId xmlns:a16="http://schemas.microsoft.com/office/drawing/2014/main" xmlns="" id="{01634600-2C55-4556-9924-93CB379DBEAA}"/>
                    </a:ext>
                  </a:extLst>
                </p:cNvPr>
                <p:cNvSpPr/>
                <p:nvPr/>
              </p:nvSpPr>
              <p:spPr>
                <a:xfrm flipH="1">
                  <a:off x="2990294" y="3911204"/>
                  <a:ext cx="283430" cy="1942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52" h="3463" extrusionOk="0">
                      <a:moveTo>
                        <a:pt x="5052" y="1"/>
                      </a:moveTo>
                      <a:cubicBezTo>
                        <a:pt x="4772" y="273"/>
                        <a:pt x="4404" y="536"/>
                        <a:pt x="3933" y="772"/>
                      </a:cubicBezTo>
                      <a:cubicBezTo>
                        <a:pt x="3479" y="994"/>
                        <a:pt x="3072" y="1199"/>
                        <a:pt x="2714" y="1379"/>
                      </a:cubicBezTo>
                      <a:cubicBezTo>
                        <a:pt x="2553" y="1458"/>
                        <a:pt x="2403" y="1537"/>
                        <a:pt x="2263" y="1609"/>
                      </a:cubicBezTo>
                      <a:cubicBezTo>
                        <a:pt x="1400" y="2046"/>
                        <a:pt x="837" y="2339"/>
                        <a:pt x="509" y="2513"/>
                      </a:cubicBezTo>
                      <a:cubicBezTo>
                        <a:pt x="270" y="2639"/>
                        <a:pt x="103" y="2868"/>
                        <a:pt x="58" y="3131"/>
                      </a:cubicBezTo>
                      <a:cubicBezTo>
                        <a:pt x="38" y="3237"/>
                        <a:pt x="21" y="3350"/>
                        <a:pt x="0" y="3462"/>
                      </a:cubicBezTo>
                      <a:cubicBezTo>
                        <a:pt x="594" y="3455"/>
                        <a:pt x="1168" y="3445"/>
                        <a:pt x="1713" y="3424"/>
                      </a:cubicBezTo>
                      <a:cubicBezTo>
                        <a:pt x="1816" y="3418"/>
                        <a:pt x="1918" y="3415"/>
                        <a:pt x="2021" y="3407"/>
                      </a:cubicBezTo>
                      <a:cubicBezTo>
                        <a:pt x="2243" y="3397"/>
                        <a:pt x="2458" y="3383"/>
                        <a:pt x="2673" y="3366"/>
                      </a:cubicBezTo>
                      <a:cubicBezTo>
                        <a:pt x="2860" y="3350"/>
                        <a:pt x="3045" y="3333"/>
                        <a:pt x="3226" y="3312"/>
                      </a:cubicBezTo>
                      <a:lnTo>
                        <a:pt x="3240" y="3312"/>
                      </a:lnTo>
                      <a:cubicBezTo>
                        <a:pt x="3328" y="3301"/>
                        <a:pt x="3417" y="3292"/>
                        <a:pt x="3506" y="3278"/>
                      </a:cubicBezTo>
                      <a:cubicBezTo>
                        <a:pt x="3591" y="3268"/>
                        <a:pt x="3676" y="3257"/>
                        <a:pt x="3758" y="3243"/>
                      </a:cubicBezTo>
                      <a:cubicBezTo>
                        <a:pt x="3769" y="3243"/>
                        <a:pt x="3775" y="3243"/>
                        <a:pt x="3782" y="3240"/>
                      </a:cubicBezTo>
                      <a:cubicBezTo>
                        <a:pt x="3864" y="3230"/>
                        <a:pt x="3943" y="3216"/>
                        <a:pt x="4024" y="3202"/>
                      </a:cubicBezTo>
                      <a:cubicBezTo>
                        <a:pt x="4035" y="3199"/>
                        <a:pt x="4048" y="3199"/>
                        <a:pt x="4059" y="3196"/>
                      </a:cubicBezTo>
                      <a:cubicBezTo>
                        <a:pt x="4130" y="3182"/>
                        <a:pt x="4205" y="3169"/>
                        <a:pt x="4278" y="3155"/>
                      </a:cubicBezTo>
                      <a:cubicBezTo>
                        <a:pt x="4284" y="3155"/>
                        <a:pt x="4294" y="3155"/>
                        <a:pt x="4301" y="3152"/>
                      </a:cubicBezTo>
                      <a:cubicBezTo>
                        <a:pt x="4376" y="3138"/>
                        <a:pt x="4451" y="3120"/>
                        <a:pt x="4523" y="3104"/>
                      </a:cubicBezTo>
                      <a:cubicBezTo>
                        <a:pt x="4540" y="3100"/>
                        <a:pt x="4557" y="3097"/>
                        <a:pt x="4571" y="3093"/>
                      </a:cubicBezTo>
                      <a:cubicBezTo>
                        <a:pt x="4646" y="3076"/>
                        <a:pt x="4721" y="3059"/>
                        <a:pt x="4793" y="3043"/>
                      </a:cubicBezTo>
                      <a:cubicBezTo>
                        <a:pt x="4803" y="2626"/>
                        <a:pt x="4823" y="2264"/>
                        <a:pt x="4858" y="1973"/>
                      </a:cubicBezTo>
                      <a:cubicBezTo>
                        <a:pt x="4916" y="1431"/>
                        <a:pt x="4990" y="752"/>
                        <a:pt x="5052" y="1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6" name="Google Shape;1797;p39">
                  <a:extLst>
                    <a:ext uri="{FF2B5EF4-FFF2-40B4-BE49-F238E27FC236}">
                      <a16:creationId xmlns:a16="http://schemas.microsoft.com/office/drawing/2014/main" xmlns="" id="{F8FF5E56-B5EC-4F73-A1A9-1A7BE0F68CFF}"/>
                    </a:ext>
                  </a:extLst>
                </p:cNvPr>
                <p:cNvSpPr/>
                <p:nvPr/>
              </p:nvSpPr>
              <p:spPr>
                <a:xfrm flipH="1">
                  <a:off x="2727919" y="3885398"/>
                  <a:ext cx="227552" cy="2969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56" h="5293" extrusionOk="0">
                      <a:moveTo>
                        <a:pt x="3281" y="0"/>
                      </a:moveTo>
                      <a:cubicBezTo>
                        <a:pt x="2588" y="1553"/>
                        <a:pt x="1636" y="2488"/>
                        <a:pt x="431" y="3052"/>
                      </a:cubicBezTo>
                      <a:cubicBezTo>
                        <a:pt x="431" y="3052"/>
                        <a:pt x="1" y="3485"/>
                        <a:pt x="472" y="4547"/>
                      </a:cubicBezTo>
                      <a:cubicBezTo>
                        <a:pt x="746" y="5162"/>
                        <a:pt x="1019" y="5292"/>
                        <a:pt x="1200" y="5292"/>
                      </a:cubicBezTo>
                      <a:cubicBezTo>
                        <a:pt x="1333" y="5292"/>
                        <a:pt x="1417" y="5223"/>
                        <a:pt x="1417" y="5223"/>
                      </a:cubicBezTo>
                      <a:cubicBezTo>
                        <a:pt x="3373" y="3417"/>
                        <a:pt x="4049" y="481"/>
                        <a:pt x="4056" y="464"/>
                      </a:cubicBezTo>
                      <a:lnTo>
                        <a:pt x="3281" y="0"/>
                      </a:lnTo>
                      <a:close/>
                    </a:path>
                  </a:pathLst>
                </a:custGeom>
                <a:solidFill>
                  <a:srgbClr val="FCB39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7" name="Google Shape;1798;p39">
                  <a:extLst>
                    <a:ext uri="{FF2B5EF4-FFF2-40B4-BE49-F238E27FC236}">
                      <a16:creationId xmlns:a16="http://schemas.microsoft.com/office/drawing/2014/main" xmlns="" id="{1DE0DCF3-F6D1-4555-910A-4FE9AB3F910E}"/>
                    </a:ext>
                  </a:extLst>
                </p:cNvPr>
                <p:cNvSpPr/>
                <p:nvPr/>
              </p:nvSpPr>
              <p:spPr>
                <a:xfrm flipH="1">
                  <a:off x="2866732" y="4056557"/>
                  <a:ext cx="851299" cy="6874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74" h="12253" extrusionOk="0">
                      <a:moveTo>
                        <a:pt x="14003" y="1"/>
                      </a:moveTo>
                      <a:cubicBezTo>
                        <a:pt x="13600" y="189"/>
                        <a:pt x="13170" y="335"/>
                        <a:pt x="12713" y="452"/>
                      </a:cubicBezTo>
                      <a:cubicBezTo>
                        <a:pt x="12641" y="468"/>
                        <a:pt x="12566" y="485"/>
                        <a:pt x="12491" y="502"/>
                      </a:cubicBezTo>
                      <a:cubicBezTo>
                        <a:pt x="12477" y="506"/>
                        <a:pt x="12460" y="509"/>
                        <a:pt x="12443" y="513"/>
                      </a:cubicBezTo>
                      <a:cubicBezTo>
                        <a:pt x="12371" y="529"/>
                        <a:pt x="12296" y="547"/>
                        <a:pt x="12221" y="561"/>
                      </a:cubicBezTo>
                      <a:cubicBezTo>
                        <a:pt x="12214" y="564"/>
                        <a:pt x="12204" y="564"/>
                        <a:pt x="12198" y="564"/>
                      </a:cubicBezTo>
                      <a:cubicBezTo>
                        <a:pt x="12125" y="578"/>
                        <a:pt x="12050" y="591"/>
                        <a:pt x="11979" y="605"/>
                      </a:cubicBezTo>
                      <a:cubicBezTo>
                        <a:pt x="11968" y="608"/>
                        <a:pt x="11955" y="608"/>
                        <a:pt x="11944" y="611"/>
                      </a:cubicBezTo>
                      <a:cubicBezTo>
                        <a:pt x="11863" y="625"/>
                        <a:pt x="11784" y="639"/>
                        <a:pt x="11702" y="649"/>
                      </a:cubicBezTo>
                      <a:cubicBezTo>
                        <a:pt x="11695" y="652"/>
                        <a:pt x="11689" y="652"/>
                        <a:pt x="11678" y="652"/>
                      </a:cubicBezTo>
                      <a:cubicBezTo>
                        <a:pt x="11596" y="666"/>
                        <a:pt x="11511" y="677"/>
                        <a:pt x="11426" y="687"/>
                      </a:cubicBezTo>
                      <a:cubicBezTo>
                        <a:pt x="11337" y="701"/>
                        <a:pt x="11248" y="710"/>
                        <a:pt x="11160" y="721"/>
                      </a:cubicBezTo>
                      <a:lnTo>
                        <a:pt x="11146" y="721"/>
                      </a:lnTo>
                      <a:cubicBezTo>
                        <a:pt x="10965" y="742"/>
                        <a:pt x="10780" y="759"/>
                        <a:pt x="10593" y="775"/>
                      </a:cubicBezTo>
                      <a:cubicBezTo>
                        <a:pt x="10378" y="792"/>
                        <a:pt x="10163" y="806"/>
                        <a:pt x="9941" y="816"/>
                      </a:cubicBezTo>
                      <a:cubicBezTo>
                        <a:pt x="9838" y="824"/>
                        <a:pt x="9736" y="827"/>
                        <a:pt x="9633" y="833"/>
                      </a:cubicBezTo>
                      <a:cubicBezTo>
                        <a:pt x="9088" y="854"/>
                        <a:pt x="8514" y="864"/>
                        <a:pt x="7920" y="871"/>
                      </a:cubicBezTo>
                      <a:cubicBezTo>
                        <a:pt x="7910" y="929"/>
                        <a:pt x="7900" y="984"/>
                        <a:pt x="7889" y="1035"/>
                      </a:cubicBezTo>
                      <a:cubicBezTo>
                        <a:pt x="7876" y="1123"/>
                        <a:pt x="7859" y="1209"/>
                        <a:pt x="7845" y="1281"/>
                      </a:cubicBezTo>
                      <a:cubicBezTo>
                        <a:pt x="7845" y="1298"/>
                        <a:pt x="7842" y="1312"/>
                        <a:pt x="7835" y="1325"/>
                      </a:cubicBezTo>
                      <a:cubicBezTo>
                        <a:pt x="7835" y="1328"/>
                        <a:pt x="7835" y="1332"/>
                        <a:pt x="7831" y="1336"/>
                      </a:cubicBezTo>
                      <a:cubicBezTo>
                        <a:pt x="7828" y="1349"/>
                        <a:pt x="7824" y="1363"/>
                        <a:pt x="7818" y="1377"/>
                      </a:cubicBezTo>
                      <a:cubicBezTo>
                        <a:pt x="7810" y="1390"/>
                        <a:pt x="7804" y="1404"/>
                        <a:pt x="7797" y="1417"/>
                      </a:cubicBezTo>
                      <a:cubicBezTo>
                        <a:pt x="7797" y="1417"/>
                        <a:pt x="7794" y="1421"/>
                        <a:pt x="7794" y="1424"/>
                      </a:cubicBezTo>
                      <a:cubicBezTo>
                        <a:pt x="7787" y="1435"/>
                        <a:pt x="7777" y="1448"/>
                        <a:pt x="7769" y="1458"/>
                      </a:cubicBezTo>
                      <a:cubicBezTo>
                        <a:pt x="7701" y="1547"/>
                        <a:pt x="7602" y="1605"/>
                        <a:pt x="7490" y="1619"/>
                      </a:cubicBezTo>
                      <a:cubicBezTo>
                        <a:pt x="7298" y="1642"/>
                        <a:pt x="7031" y="1666"/>
                        <a:pt x="6730" y="1666"/>
                      </a:cubicBezTo>
                      <a:cubicBezTo>
                        <a:pt x="6107" y="1666"/>
                        <a:pt x="5339" y="1566"/>
                        <a:pt x="4790" y="1161"/>
                      </a:cubicBezTo>
                      <a:cubicBezTo>
                        <a:pt x="4681" y="1079"/>
                        <a:pt x="4623" y="946"/>
                        <a:pt x="4632" y="810"/>
                      </a:cubicBezTo>
                      <a:cubicBezTo>
                        <a:pt x="4636" y="796"/>
                        <a:pt x="4636" y="783"/>
                        <a:pt x="4640" y="765"/>
                      </a:cubicBezTo>
                      <a:lnTo>
                        <a:pt x="4677" y="591"/>
                      </a:lnTo>
                      <a:lnTo>
                        <a:pt x="4677" y="591"/>
                      </a:lnTo>
                      <a:cubicBezTo>
                        <a:pt x="4677" y="591"/>
                        <a:pt x="3704" y="1038"/>
                        <a:pt x="2830" y="1676"/>
                      </a:cubicBezTo>
                      <a:cubicBezTo>
                        <a:pt x="1953" y="2315"/>
                        <a:pt x="1458" y="2848"/>
                        <a:pt x="1458" y="2848"/>
                      </a:cubicBezTo>
                      <a:cubicBezTo>
                        <a:pt x="1277" y="3322"/>
                        <a:pt x="1086" y="3793"/>
                        <a:pt x="963" y="4285"/>
                      </a:cubicBezTo>
                      <a:cubicBezTo>
                        <a:pt x="0" y="8186"/>
                        <a:pt x="1138" y="11986"/>
                        <a:pt x="1215" y="12252"/>
                      </a:cubicBezTo>
                      <a:lnTo>
                        <a:pt x="12163" y="12252"/>
                      </a:lnTo>
                      <a:cubicBezTo>
                        <a:pt x="12153" y="8838"/>
                        <a:pt x="9695" y="4309"/>
                        <a:pt x="9695" y="4309"/>
                      </a:cubicBezTo>
                      <a:lnTo>
                        <a:pt x="9695" y="4309"/>
                      </a:lnTo>
                      <a:cubicBezTo>
                        <a:pt x="10076" y="4343"/>
                        <a:pt x="10439" y="4360"/>
                        <a:pt x="10785" y="4360"/>
                      </a:cubicBezTo>
                      <a:cubicBezTo>
                        <a:pt x="11527" y="4360"/>
                        <a:pt x="12189" y="4284"/>
                        <a:pt x="12778" y="4151"/>
                      </a:cubicBezTo>
                      <a:cubicBezTo>
                        <a:pt x="13843" y="3909"/>
                        <a:pt x="14106" y="3698"/>
                        <a:pt x="14703" y="3100"/>
                      </a:cubicBezTo>
                      <a:cubicBezTo>
                        <a:pt x="14914" y="2889"/>
                        <a:pt x="15174" y="2298"/>
                        <a:pt x="14999" y="2182"/>
                      </a:cubicBezTo>
                      <a:cubicBezTo>
                        <a:pt x="14569" y="1892"/>
                        <a:pt x="14188" y="1462"/>
                        <a:pt x="14003" y="1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8" name="Google Shape;1799;p39">
                  <a:extLst>
                    <a:ext uri="{FF2B5EF4-FFF2-40B4-BE49-F238E27FC236}">
                      <a16:creationId xmlns:a16="http://schemas.microsoft.com/office/drawing/2014/main" xmlns="" id="{185EB99C-CD67-408C-B62A-CACA65F8A891}"/>
                    </a:ext>
                  </a:extLst>
                </p:cNvPr>
                <p:cNvSpPr/>
                <p:nvPr/>
              </p:nvSpPr>
              <p:spPr>
                <a:xfrm flipH="1">
                  <a:off x="3525153" y="4307995"/>
                  <a:ext cx="154787" cy="4328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9" h="8907" extrusionOk="0">
                      <a:moveTo>
                        <a:pt x="2759" y="0"/>
                      </a:moveTo>
                      <a:cubicBezTo>
                        <a:pt x="2759" y="1"/>
                        <a:pt x="1609" y="1407"/>
                        <a:pt x="803" y="4424"/>
                      </a:cubicBezTo>
                      <a:cubicBezTo>
                        <a:pt x="1" y="7439"/>
                        <a:pt x="114" y="8907"/>
                        <a:pt x="114" y="8907"/>
                      </a:cubicBezTo>
                      <a:lnTo>
                        <a:pt x="2182" y="8848"/>
                      </a:lnTo>
                      <a:cubicBezTo>
                        <a:pt x="2182" y="8848"/>
                        <a:pt x="172" y="5517"/>
                        <a:pt x="2759" y="0"/>
                      </a:cubicBezTo>
                      <a:close/>
                    </a:path>
                  </a:pathLst>
                </a:custGeom>
                <a:solidFill>
                  <a:srgbClr val="00767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9" name="Google Shape;1800;p39">
                  <a:extLst>
                    <a:ext uri="{FF2B5EF4-FFF2-40B4-BE49-F238E27FC236}">
                      <a16:creationId xmlns:a16="http://schemas.microsoft.com/office/drawing/2014/main" xmlns="" id="{11065D5D-3F5D-42A5-AE3E-A431DF8EBB92}"/>
                    </a:ext>
                  </a:extLst>
                </p:cNvPr>
                <p:cNvSpPr/>
                <p:nvPr/>
              </p:nvSpPr>
              <p:spPr>
                <a:xfrm rot="498630" flipH="1">
                  <a:off x="3080882" y="4226449"/>
                  <a:ext cx="144070" cy="859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" h="1752" extrusionOk="0">
                      <a:moveTo>
                        <a:pt x="5" y="1"/>
                      </a:moveTo>
                      <a:cubicBezTo>
                        <a:pt x="1" y="1"/>
                        <a:pt x="7" y="14"/>
                        <a:pt x="24" y="42"/>
                      </a:cubicBezTo>
                      <a:cubicBezTo>
                        <a:pt x="284" y="458"/>
                        <a:pt x="1011" y="1421"/>
                        <a:pt x="1011" y="1421"/>
                      </a:cubicBezTo>
                      <a:cubicBezTo>
                        <a:pt x="1011" y="1421"/>
                        <a:pt x="2842" y="1751"/>
                        <a:pt x="2915" y="1751"/>
                      </a:cubicBezTo>
                      <a:cubicBezTo>
                        <a:pt x="2935" y="1751"/>
                        <a:pt x="2828" y="1727"/>
                        <a:pt x="2523" y="1666"/>
                      </a:cubicBezTo>
                      <a:cubicBezTo>
                        <a:pt x="1212" y="1405"/>
                        <a:pt x="49" y="1"/>
                        <a:pt x="5" y="1"/>
                      </a:cubicBezTo>
                      <a:close/>
                    </a:path>
                  </a:pathLst>
                </a:custGeom>
                <a:solidFill>
                  <a:srgbClr val="00767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" name="Google Shape;1801;p39">
                  <a:extLst>
                    <a:ext uri="{FF2B5EF4-FFF2-40B4-BE49-F238E27FC236}">
                      <a16:creationId xmlns:a16="http://schemas.microsoft.com/office/drawing/2014/main" xmlns="" id="{EFB75861-FB5B-4EBA-ADC0-EE2141E92F3A}"/>
                    </a:ext>
                  </a:extLst>
                </p:cNvPr>
                <p:cNvSpPr/>
                <p:nvPr/>
              </p:nvSpPr>
              <p:spPr>
                <a:xfrm flipH="1">
                  <a:off x="2532355" y="3446925"/>
                  <a:ext cx="260708" cy="5437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47" h="9692" extrusionOk="0">
                      <a:moveTo>
                        <a:pt x="4178" y="0"/>
                      </a:moveTo>
                      <a:cubicBezTo>
                        <a:pt x="4016" y="0"/>
                        <a:pt x="3864" y="96"/>
                        <a:pt x="3800" y="254"/>
                      </a:cubicBezTo>
                      <a:lnTo>
                        <a:pt x="89" y="9120"/>
                      </a:lnTo>
                      <a:cubicBezTo>
                        <a:pt x="0" y="9328"/>
                        <a:pt x="99" y="9570"/>
                        <a:pt x="311" y="9660"/>
                      </a:cubicBezTo>
                      <a:cubicBezTo>
                        <a:pt x="362" y="9682"/>
                        <a:pt x="416" y="9692"/>
                        <a:pt x="469" y="9692"/>
                      </a:cubicBezTo>
                      <a:cubicBezTo>
                        <a:pt x="630" y="9692"/>
                        <a:pt x="783" y="9596"/>
                        <a:pt x="850" y="9438"/>
                      </a:cubicBezTo>
                      <a:lnTo>
                        <a:pt x="4558" y="572"/>
                      </a:lnTo>
                      <a:cubicBezTo>
                        <a:pt x="4646" y="364"/>
                        <a:pt x="4547" y="122"/>
                        <a:pt x="4339" y="33"/>
                      </a:cubicBezTo>
                      <a:cubicBezTo>
                        <a:pt x="4286" y="11"/>
                        <a:pt x="4231" y="0"/>
                        <a:pt x="4178" y="0"/>
                      </a:cubicBezTo>
                      <a:close/>
                    </a:path>
                  </a:pathLst>
                </a:custGeom>
                <a:solidFill>
                  <a:srgbClr val="60524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1" name="Google Shape;1802;p39">
                  <a:extLst>
                    <a:ext uri="{FF2B5EF4-FFF2-40B4-BE49-F238E27FC236}">
                      <a16:creationId xmlns:a16="http://schemas.microsoft.com/office/drawing/2014/main" xmlns="" id="{E184B2E0-E687-4D22-B0B5-FF297216FEC5}"/>
                    </a:ext>
                  </a:extLst>
                </p:cNvPr>
                <p:cNvSpPr/>
                <p:nvPr/>
              </p:nvSpPr>
              <p:spPr>
                <a:xfrm flipH="1">
                  <a:off x="2660497" y="3810449"/>
                  <a:ext cx="52344" cy="411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3" h="733" extrusionOk="0">
                      <a:moveTo>
                        <a:pt x="278" y="0"/>
                      </a:moveTo>
                      <a:cubicBezTo>
                        <a:pt x="199" y="0"/>
                        <a:pt x="121" y="39"/>
                        <a:pt x="76" y="111"/>
                      </a:cubicBezTo>
                      <a:cubicBezTo>
                        <a:pt x="1" y="223"/>
                        <a:pt x="35" y="369"/>
                        <a:pt x="144" y="445"/>
                      </a:cubicBezTo>
                      <a:lnTo>
                        <a:pt x="526" y="694"/>
                      </a:lnTo>
                      <a:cubicBezTo>
                        <a:pt x="566" y="720"/>
                        <a:pt x="611" y="733"/>
                        <a:pt x="656" y="733"/>
                      </a:cubicBezTo>
                      <a:cubicBezTo>
                        <a:pt x="735" y="733"/>
                        <a:pt x="813" y="694"/>
                        <a:pt x="861" y="623"/>
                      </a:cubicBezTo>
                      <a:cubicBezTo>
                        <a:pt x="932" y="510"/>
                        <a:pt x="902" y="360"/>
                        <a:pt x="789" y="288"/>
                      </a:cubicBezTo>
                      <a:lnTo>
                        <a:pt x="410" y="38"/>
                      </a:lnTo>
                      <a:cubicBezTo>
                        <a:pt x="369" y="13"/>
                        <a:pt x="323" y="0"/>
                        <a:pt x="278" y="0"/>
                      </a:cubicBezTo>
                      <a:close/>
                    </a:path>
                  </a:pathLst>
                </a:custGeom>
                <a:solidFill>
                  <a:srgbClr val="FCB39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2" name="Google Shape;1803;p39">
                  <a:extLst>
                    <a:ext uri="{FF2B5EF4-FFF2-40B4-BE49-F238E27FC236}">
                      <a16:creationId xmlns:a16="http://schemas.microsoft.com/office/drawing/2014/main" xmlns="" id="{7B6CD57F-D24D-4F3F-8A57-5148801B750A}"/>
                    </a:ext>
                  </a:extLst>
                </p:cNvPr>
                <p:cNvSpPr/>
                <p:nvPr/>
              </p:nvSpPr>
              <p:spPr>
                <a:xfrm flipH="1">
                  <a:off x="2696345" y="3883771"/>
                  <a:ext cx="46565" cy="287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0" h="512" extrusionOk="0">
                      <a:moveTo>
                        <a:pt x="223" y="1"/>
                      </a:moveTo>
                      <a:cubicBezTo>
                        <a:pt x="135" y="1"/>
                        <a:pt x="57" y="58"/>
                        <a:pt x="31" y="145"/>
                      </a:cubicBezTo>
                      <a:cubicBezTo>
                        <a:pt x="1" y="250"/>
                        <a:pt x="62" y="363"/>
                        <a:pt x="168" y="394"/>
                      </a:cubicBezTo>
                      <a:lnTo>
                        <a:pt x="550" y="504"/>
                      </a:lnTo>
                      <a:cubicBezTo>
                        <a:pt x="569" y="509"/>
                        <a:pt x="587" y="511"/>
                        <a:pt x="605" y="511"/>
                      </a:cubicBezTo>
                      <a:cubicBezTo>
                        <a:pt x="693" y="511"/>
                        <a:pt x="774" y="454"/>
                        <a:pt x="800" y="367"/>
                      </a:cubicBezTo>
                      <a:cubicBezTo>
                        <a:pt x="830" y="261"/>
                        <a:pt x="768" y="148"/>
                        <a:pt x="663" y="118"/>
                      </a:cubicBezTo>
                      <a:lnTo>
                        <a:pt x="280" y="9"/>
                      </a:lnTo>
                      <a:cubicBezTo>
                        <a:pt x="261" y="3"/>
                        <a:pt x="242" y="1"/>
                        <a:pt x="223" y="1"/>
                      </a:cubicBezTo>
                      <a:close/>
                    </a:path>
                  </a:pathLst>
                </a:custGeom>
                <a:solidFill>
                  <a:srgbClr val="FCB39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3" name="Google Shape;1804;p39">
                  <a:extLst>
                    <a:ext uri="{FF2B5EF4-FFF2-40B4-BE49-F238E27FC236}">
                      <a16:creationId xmlns:a16="http://schemas.microsoft.com/office/drawing/2014/main" xmlns="" id="{414BFECD-BC9D-4F5E-A0F7-5360154117B9}"/>
                    </a:ext>
                  </a:extLst>
                </p:cNvPr>
                <p:cNvSpPr/>
                <p:nvPr/>
              </p:nvSpPr>
              <p:spPr>
                <a:xfrm flipH="1">
                  <a:off x="2685405" y="3860883"/>
                  <a:ext cx="54476" cy="366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1" h="653" extrusionOk="0">
                      <a:moveTo>
                        <a:pt x="277" y="1"/>
                      </a:moveTo>
                      <a:cubicBezTo>
                        <a:pt x="180" y="1"/>
                        <a:pt x="88" y="59"/>
                        <a:pt x="49" y="154"/>
                      </a:cubicBezTo>
                      <a:cubicBezTo>
                        <a:pt x="1" y="277"/>
                        <a:pt x="62" y="417"/>
                        <a:pt x="185" y="468"/>
                      </a:cubicBezTo>
                      <a:lnTo>
                        <a:pt x="605" y="635"/>
                      </a:lnTo>
                      <a:cubicBezTo>
                        <a:pt x="636" y="647"/>
                        <a:pt x="667" y="653"/>
                        <a:pt x="698" y="653"/>
                      </a:cubicBezTo>
                      <a:cubicBezTo>
                        <a:pt x="794" y="653"/>
                        <a:pt x="883" y="595"/>
                        <a:pt x="919" y="502"/>
                      </a:cubicBezTo>
                      <a:cubicBezTo>
                        <a:pt x="971" y="376"/>
                        <a:pt x="909" y="236"/>
                        <a:pt x="786" y="187"/>
                      </a:cubicBezTo>
                      <a:lnTo>
                        <a:pt x="363" y="17"/>
                      </a:lnTo>
                      <a:cubicBezTo>
                        <a:pt x="335" y="6"/>
                        <a:pt x="306" y="1"/>
                        <a:pt x="277" y="1"/>
                      </a:cubicBezTo>
                      <a:close/>
                    </a:path>
                  </a:pathLst>
                </a:custGeom>
                <a:solidFill>
                  <a:srgbClr val="FCB39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4" name="Google Shape;1805;p39">
                  <a:extLst>
                    <a:ext uri="{FF2B5EF4-FFF2-40B4-BE49-F238E27FC236}">
                      <a16:creationId xmlns:a16="http://schemas.microsoft.com/office/drawing/2014/main" xmlns="" id="{92742CE0-AA77-4E1D-8449-ED9F7FFB6241}"/>
                    </a:ext>
                  </a:extLst>
                </p:cNvPr>
                <p:cNvSpPr/>
                <p:nvPr/>
              </p:nvSpPr>
              <p:spPr>
                <a:xfrm flipH="1">
                  <a:off x="2672222" y="3839340"/>
                  <a:ext cx="54419" cy="365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0" h="652" extrusionOk="0">
                      <a:moveTo>
                        <a:pt x="275" y="0"/>
                      </a:moveTo>
                      <a:cubicBezTo>
                        <a:pt x="178" y="0"/>
                        <a:pt x="88" y="58"/>
                        <a:pt x="52" y="152"/>
                      </a:cubicBezTo>
                      <a:cubicBezTo>
                        <a:pt x="1" y="275"/>
                        <a:pt x="62" y="418"/>
                        <a:pt x="185" y="466"/>
                      </a:cubicBezTo>
                      <a:lnTo>
                        <a:pt x="609" y="633"/>
                      </a:lnTo>
                      <a:cubicBezTo>
                        <a:pt x="638" y="645"/>
                        <a:pt x="669" y="651"/>
                        <a:pt x="699" y="651"/>
                      </a:cubicBezTo>
                      <a:cubicBezTo>
                        <a:pt x="794" y="651"/>
                        <a:pt x="883" y="593"/>
                        <a:pt x="922" y="500"/>
                      </a:cubicBezTo>
                      <a:cubicBezTo>
                        <a:pt x="970" y="377"/>
                        <a:pt x="912" y="234"/>
                        <a:pt x="786" y="186"/>
                      </a:cubicBezTo>
                      <a:lnTo>
                        <a:pt x="366" y="18"/>
                      </a:lnTo>
                      <a:cubicBezTo>
                        <a:pt x="336" y="6"/>
                        <a:pt x="305" y="0"/>
                        <a:pt x="275" y="0"/>
                      </a:cubicBezTo>
                      <a:close/>
                    </a:path>
                  </a:pathLst>
                </a:custGeom>
                <a:solidFill>
                  <a:srgbClr val="FCB39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" name="Google Shape;1806;p39">
                  <a:extLst>
                    <a:ext uri="{FF2B5EF4-FFF2-40B4-BE49-F238E27FC236}">
                      <a16:creationId xmlns:a16="http://schemas.microsoft.com/office/drawing/2014/main" xmlns="" id="{1B5BBA8B-F91D-4DA0-93F5-50A5D1495D85}"/>
                    </a:ext>
                  </a:extLst>
                </p:cNvPr>
                <p:cNvSpPr/>
                <p:nvPr/>
              </p:nvSpPr>
              <p:spPr>
                <a:xfrm flipH="1">
                  <a:off x="2952378" y="3873281"/>
                  <a:ext cx="148279" cy="8707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3" h="15520" extrusionOk="0">
                      <a:moveTo>
                        <a:pt x="2192" y="1"/>
                      </a:moveTo>
                      <a:lnTo>
                        <a:pt x="783" y="1445"/>
                      </a:lnTo>
                      <a:cubicBezTo>
                        <a:pt x="1" y="4349"/>
                        <a:pt x="315" y="15382"/>
                        <a:pt x="328" y="15519"/>
                      </a:cubicBezTo>
                      <a:lnTo>
                        <a:pt x="2319" y="15516"/>
                      </a:lnTo>
                      <a:cubicBezTo>
                        <a:pt x="2319" y="15447"/>
                        <a:pt x="2643" y="13143"/>
                        <a:pt x="2155" y="9805"/>
                      </a:cubicBezTo>
                      <a:cubicBezTo>
                        <a:pt x="1667" y="6459"/>
                        <a:pt x="2176" y="83"/>
                        <a:pt x="2192" y="1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" name="Google Shape;1807;p39">
                  <a:extLst>
                    <a:ext uri="{FF2B5EF4-FFF2-40B4-BE49-F238E27FC236}">
                      <a16:creationId xmlns:a16="http://schemas.microsoft.com/office/drawing/2014/main" xmlns="" id="{31EF8E44-D1AD-40C7-A9D3-ED88A39F10A8}"/>
                    </a:ext>
                  </a:extLst>
                </p:cNvPr>
                <p:cNvSpPr/>
                <p:nvPr/>
              </p:nvSpPr>
              <p:spPr>
                <a:xfrm flipH="1">
                  <a:off x="2919920" y="3428469"/>
                  <a:ext cx="738926" cy="7215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71" h="12862" extrusionOk="0">
                      <a:moveTo>
                        <a:pt x="6728" y="0"/>
                      </a:moveTo>
                      <a:cubicBezTo>
                        <a:pt x="6558" y="392"/>
                        <a:pt x="6052" y="837"/>
                        <a:pt x="5708" y="1144"/>
                      </a:cubicBezTo>
                      <a:cubicBezTo>
                        <a:pt x="4670" y="2079"/>
                        <a:pt x="3287" y="2181"/>
                        <a:pt x="1980" y="2677"/>
                      </a:cubicBezTo>
                      <a:cubicBezTo>
                        <a:pt x="1567" y="2833"/>
                        <a:pt x="1157" y="3045"/>
                        <a:pt x="881" y="3389"/>
                      </a:cubicBezTo>
                      <a:cubicBezTo>
                        <a:pt x="567" y="3778"/>
                        <a:pt x="454" y="4287"/>
                        <a:pt x="365" y="4779"/>
                      </a:cubicBezTo>
                      <a:cubicBezTo>
                        <a:pt x="123" y="6127"/>
                        <a:pt x="1" y="7517"/>
                        <a:pt x="246" y="8865"/>
                      </a:cubicBezTo>
                      <a:cubicBezTo>
                        <a:pt x="355" y="9472"/>
                        <a:pt x="536" y="10070"/>
                        <a:pt x="676" y="10671"/>
                      </a:cubicBezTo>
                      <a:cubicBezTo>
                        <a:pt x="1728" y="11026"/>
                        <a:pt x="2775" y="11238"/>
                        <a:pt x="3349" y="11367"/>
                      </a:cubicBezTo>
                      <a:cubicBezTo>
                        <a:pt x="3540" y="11412"/>
                        <a:pt x="3659" y="11596"/>
                        <a:pt x="3622" y="11787"/>
                      </a:cubicBezTo>
                      <a:lnTo>
                        <a:pt x="3585" y="11961"/>
                      </a:lnTo>
                      <a:cubicBezTo>
                        <a:pt x="3581" y="11979"/>
                        <a:pt x="3581" y="11992"/>
                        <a:pt x="3577" y="12006"/>
                      </a:cubicBezTo>
                      <a:cubicBezTo>
                        <a:pt x="3568" y="12142"/>
                        <a:pt x="3626" y="12275"/>
                        <a:pt x="3735" y="12357"/>
                      </a:cubicBezTo>
                      <a:cubicBezTo>
                        <a:pt x="4284" y="12762"/>
                        <a:pt x="5052" y="12862"/>
                        <a:pt x="5675" y="12862"/>
                      </a:cubicBezTo>
                      <a:cubicBezTo>
                        <a:pt x="5976" y="12862"/>
                        <a:pt x="6243" y="12838"/>
                        <a:pt x="6435" y="12815"/>
                      </a:cubicBezTo>
                      <a:cubicBezTo>
                        <a:pt x="6616" y="12795"/>
                        <a:pt x="6760" y="12658"/>
                        <a:pt x="6790" y="12477"/>
                      </a:cubicBezTo>
                      <a:cubicBezTo>
                        <a:pt x="6804" y="12405"/>
                        <a:pt x="6821" y="12319"/>
                        <a:pt x="6834" y="12231"/>
                      </a:cubicBezTo>
                      <a:cubicBezTo>
                        <a:pt x="6845" y="12180"/>
                        <a:pt x="6855" y="12125"/>
                        <a:pt x="6865" y="12067"/>
                      </a:cubicBezTo>
                      <a:cubicBezTo>
                        <a:pt x="6886" y="11955"/>
                        <a:pt x="6903" y="11842"/>
                        <a:pt x="6923" y="11736"/>
                      </a:cubicBezTo>
                      <a:cubicBezTo>
                        <a:pt x="6968" y="11473"/>
                        <a:pt x="7135" y="11244"/>
                        <a:pt x="7374" y="11118"/>
                      </a:cubicBezTo>
                      <a:cubicBezTo>
                        <a:pt x="7702" y="10944"/>
                        <a:pt x="8265" y="10651"/>
                        <a:pt x="9128" y="10214"/>
                      </a:cubicBezTo>
                      <a:cubicBezTo>
                        <a:pt x="9268" y="10142"/>
                        <a:pt x="9418" y="10063"/>
                        <a:pt x="9579" y="9984"/>
                      </a:cubicBezTo>
                      <a:cubicBezTo>
                        <a:pt x="9937" y="9804"/>
                        <a:pt x="10344" y="9599"/>
                        <a:pt x="10798" y="9377"/>
                      </a:cubicBezTo>
                      <a:cubicBezTo>
                        <a:pt x="11269" y="9141"/>
                        <a:pt x="11637" y="8878"/>
                        <a:pt x="11917" y="8606"/>
                      </a:cubicBezTo>
                      <a:cubicBezTo>
                        <a:pt x="13170" y="7383"/>
                        <a:pt x="12712" y="5899"/>
                        <a:pt x="12064" y="5298"/>
                      </a:cubicBezTo>
                      <a:cubicBezTo>
                        <a:pt x="11982" y="5226"/>
                        <a:pt x="11896" y="5165"/>
                        <a:pt x="11814" y="5120"/>
                      </a:cubicBezTo>
                      <a:cubicBezTo>
                        <a:pt x="10954" y="4659"/>
                        <a:pt x="11094" y="3693"/>
                        <a:pt x="10869" y="2864"/>
                      </a:cubicBezTo>
                      <a:cubicBezTo>
                        <a:pt x="10856" y="2813"/>
                        <a:pt x="10842" y="2765"/>
                        <a:pt x="10825" y="2713"/>
                      </a:cubicBezTo>
                      <a:cubicBezTo>
                        <a:pt x="10811" y="2677"/>
                        <a:pt x="10798" y="2642"/>
                        <a:pt x="10787" y="2604"/>
                      </a:cubicBezTo>
                      <a:cubicBezTo>
                        <a:pt x="10678" y="2294"/>
                        <a:pt x="10552" y="2004"/>
                        <a:pt x="10412" y="1730"/>
                      </a:cubicBezTo>
                      <a:cubicBezTo>
                        <a:pt x="9323" y="137"/>
                        <a:pt x="6728" y="0"/>
                        <a:pt x="6728" y="0"/>
                      </a:cubicBezTo>
                      <a:close/>
                    </a:path>
                  </a:pathLst>
                </a:custGeom>
                <a:solidFill>
                  <a:srgbClr val="FCB39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7" name="Google Shape;1808;p39">
                  <a:extLst>
                    <a:ext uri="{FF2B5EF4-FFF2-40B4-BE49-F238E27FC236}">
                      <a16:creationId xmlns:a16="http://schemas.microsoft.com/office/drawing/2014/main" xmlns="" id="{48C0F5E5-7F53-4F74-94BD-EA427E0CA942}"/>
                    </a:ext>
                  </a:extLst>
                </p:cNvPr>
                <p:cNvSpPr/>
                <p:nvPr/>
              </p:nvSpPr>
              <p:spPr>
                <a:xfrm flipH="1">
                  <a:off x="3022607" y="3425720"/>
                  <a:ext cx="286572" cy="1297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08" h="2313" extrusionOk="0">
                      <a:moveTo>
                        <a:pt x="686" y="0"/>
                      </a:moveTo>
                      <a:cubicBezTo>
                        <a:pt x="266" y="0"/>
                        <a:pt x="1" y="38"/>
                        <a:pt x="1" y="38"/>
                      </a:cubicBezTo>
                      <a:cubicBezTo>
                        <a:pt x="14" y="38"/>
                        <a:pt x="79" y="30"/>
                        <a:pt x="190" y="30"/>
                      </a:cubicBezTo>
                      <a:cubicBezTo>
                        <a:pt x="586" y="30"/>
                        <a:pt x="1564" y="132"/>
                        <a:pt x="2848" y="1067"/>
                      </a:cubicBezTo>
                      <a:cubicBezTo>
                        <a:pt x="4279" y="2113"/>
                        <a:pt x="4460" y="2313"/>
                        <a:pt x="4528" y="2313"/>
                      </a:cubicBezTo>
                      <a:cubicBezTo>
                        <a:pt x="4538" y="2313"/>
                        <a:pt x="4545" y="2308"/>
                        <a:pt x="4554" y="2302"/>
                      </a:cubicBezTo>
                      <a:cubicBezTo>
                        <a:pt x="4626" y="2255"/>
                        <a:pt x="5107" y="1513"/>
                        <a:pt x="3479" y="643"/>
                      </a:cubicBezTo>
                      <a:cubicBezTo>
                        <a:pt x="2466" y="103"/>
                        <a:pt x="1371" y="0"/>
                        <a:pt x="686" y="0"/>
                      </a:cubicBezTo>
                      <a:close/>
                    </a:path>
                  </a:pathLst>
                </a:custGeom>
                <a:solidFill>
                  <a:srgbClr val="F999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8" name="Google Shape;1809;p39">
                  <a:extLst>
                    <a:ext uri="{FF2B5EF4-FFF2-40B4-BE49-F238E27FC236}">
                      <a16:creationId xmlns:a16="http://schemas.microsoft.com/office/drawing/2014/main" xmlns="" id="{659D9907-638B-4AB3-9CCD-FCA27904570A}"/>
                    </a:ext>
                  </a:extLst>
                </p:cNvPr>
                <p:cNvSpPr/>
                <p:nvPr/>
              </p:nvSpPr>
              <p:spPr>
                <a:xfrm flipH="1">
                  <a:off x="3297734" y="3986483"/>
                  <a:ext cx="379629" cy="1635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64" h="3023" extrusionOk="0">
                      <a:moveTo>
                        <a:pt x="268" y="0"/>
                      </a:moveTo>
                      <a:cubicBezTo>
                        <a:pt x="0" y="0"/>
                        <a:pt x="153" y="744"/>
                        <a:pt x="153" y="744"/>
                      </a:cubicBezTo>
                      <a:cubicBezTo>
                        <a:pt x="153" y="744"/>
                        <a:pt x="2850" y="1189"/>
                        <a:pt x="3304" y="1506"/>
                      </a:cubicBezTo>
                      <a:cubicBezTo>
                        <a:pt x="3758" y="1819"/>
                        <a:pt x="3037" y="2889"/>
                        <a:pt x="4273" y="2977"/>
                      </a:cubicBezTo>
                      <a:cubicBezTo>
                        <a:pt x="4760" y="3012"/>
                        <a:pt x="5216" y="3022"/>
                        <a:pt x="5590" y="3022"/>
                      </a:cubicBezTo>
                      <a:cubicBezTo>
                        <a:pt x="6009" y="3022"/>
                        <a:pt x="6324" y="3009"/>
                        <a:pt x="6465" y="3002"/>
                      </a:cubicBezTo>
                      <a:lnTo>
                        <a:pt x="6465" y="3002"/>
                      </a:lnTo>
                      <a:cubicBezTo>
                        <a:pt x="6470" y="3002"/>
                        <a:pt x="6474" y="3002"/>
                        <a:pt x="6478" y="3002"/>
                      </a:cubicBezTo>
                      <a:cubicBezTo>
                        <a:pt x="6494" y="3002"/>
                        <a:pt x="6507" y="3002"/>
                        <a:pt x="6516" y="3001"/>
                      </a:cubicBezTo>
                      <a:cubicBezTo>
                        <a:pt x="6546" y="2997"/>
                        <a:pt x="6564" y="2997"/>
                        <a:pt x="6564" y="2997"/>
                      </a:cubicBezTo>
                      <a:lnTo>
                        <a:pt x="6546" y="2997"/>
                      </a:lnTo>
                      <a:cubicBezTo>
                        <a:pt x="6546" y="2997"/>
                        <a:pt x="6518" y="2999"/>
                        <a:pt x="6465" y="3002"/>
                      </a:cubicBezTo>
                      <a:lnTo>
                        <a:pt x="6465" y="3002"/>
                      </a:lnTo>
                      <a:cubicBezTo>
                        <a:pt x="6156" y="2998"/>
                        <a:pt x="4905" y="2844"/>
                        <a:pt x="4382" y="2410"/>
                      </a:cubicBezTo>
                      <a:cubicBezTo>
                        <a:pt x="3641" y="1799"/>
                        <a:pt x="4867" y="1594"/>
                        <a:pt x="3255" y="1089"/>
                      </a:cubicBezTo>
                      <a:cubicBezTo>
                        <a:pt x="2075" y="717"/>
                        <a:pt x="1112" y="636"/>
                        <a:pt x="518" y="130"/>
                      </a:cubicBezTo>
                      <a:cubicBezTo>
                        <a:pt x="409" y="38"/>
                        <a:pt x="328" y="0"/>
                        <a:pt x="268" y="0"/>
                      </a:cubicBezTo>
                      <a:close/>
                    </a:path>
                  </a:pathLst>
                </a:custGeom>
                <a:solidFill>
                  <a:srgbClr val="F999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9" name="Google Shape;1810;p39">
                  <a:extLst>
                    <a:ext uri="{FF2B5EF4-FFF2-40B4-BE49-F238E27FC236}">
                      <a16:creationId xmlns:a16="http://schemas.microsoft.com/office/drawing/2014/main" xmlns="" id="{A41A41AA-D5AE-41E1-A5E7-C3E71D1903EC}"/>
                    </a:ext>
                  </a:extLst>
                </p:cNvPr>
                <p:cNvSpPr/>
                <p:nvPr/>
              </p:nvSpPr>
              <p:spPr>
                <a:xfrm flipH="1">
                  <a:off x="3390122" y="3826774"/>
                  <a:ext cx="147886" cy="104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36" h="1855" extrusionOk="0">
                      <a:moveTo>
                        <a:pt x="1392" y="0"/>
                      </a:moveTo>
                      <a:cubicBezTo>
                        <a:pt x="1341" y="0"/>
                        <a:pt x="1289" y="3"/>
                        <a:pt x="1236" y="7"/>
                      </a:cubicBezTo>
                      <a:cubicBezTo>
                        <a:pt x="533" y="72"/>
                        <a:pt x="0" y="536"/>
                        <a:pt x="45" y="1041"/>
                      </a:cubicBezTo>
                      <a:cubicBezTo>
                        <a:pt x="89" y="1512"/>
                        <a:pt x="612" y="1854"/>
                        <a:pt x="1244" y="1854"/>
                      </a:cubicBezTo>
                      <a:cubicBezTo>
                        <a:pt x="1295" y="1854"/>
                        <a:pt x="1347" y="1852"/>
                        <a:pt x="1400" y="1847"/>
                      </a:cubicBezTo>
                      <a:cubicBezTo>
                        <a:pt x="2103" y="1783"/>
                        <a:pt x="2635" y="1321"/>
                        <a:pt x="2591" y="813"/>
                      </a:cubicBezTo>
                      <a:cubicBezTo>
                        <a:pt x="2547" y="342"/>
                        <a:pt x="2026" y="0"/>
                        <a:pt x="1392" y="0"/>
                      </a:cubicBezTo>
                      <a:close/>
                    </a:path>
                  </a:pathLst>
                </a:custGeom>
                <a:solidFill>
                  <a:srgbClr val="EA8B7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0" name="Google Shape;1811;p39">
                  <a:extLst>
                    <a:ext uri="{FF2B5EF4-FFF2-40B4-BE49-F238E27FC236}">
                      <a16:creationId xmlns:a16="http://schemas.microsoft.com/office/drawing/2014/main" xmlns="" id="{F4B79F6F-DB72-452B-956F-2C457016D412}"/>
                    </a:ext>
                  </a:extLst>
                </p:cNvPr>
                <p:cNvSpPr/>
                <p:nvPr/>
              </p:nvSpPr>
              <p:spPr>
                <a:xfrm flipH="1">
                  <a:off x="2950642" y="3730788"/>
                  <a:ext cx="91952" cy="691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9" h="1233" extrusionOk="0">
                      <a:moveTo>
                        <a:pt x="909" y="1"/>
                      </a:moveTo>
                      <a:cubicBezTo>
                        <a:pt x="827" y="1"/>
                        <a:pt x="743" y="12"/>
                        <a:pt x="659" y="35"/>
                      </a:cubicBezTo>
                      <a:cubicBezTo>
                        <a:pt x="256" y="144"/>
                        <a:pt x="0" y="496"/>
                        <a:pt x="89" y="817"/>
                      </a:cubicBezTo>
                      <a:cubicBezTo>
                        <a:pt x="160" y="1072"/>
                        <a:pt x="427" y="1232"/>
                        <a:pt x="736" y="1232"/>
                      </a:cubicBezTo>
                      <a:cubicBezTo>
                        <a:pt x="815" y="1232"/>
                        <a:pt x="898" y="1222"/>
                        <a:pt x="980" y="1200"/>
                      </a:cubicBezTo>
                      <a:cubicBezTo>
                        <a:pt x="1382" y="1087"/>
                        <a:pt x="1639" y="735"/>
                        <a:pt x="1550" y="414"/>
                      </a:cubicBezTo>
                      <a:cubicBezTo>
                        <a:pt x="1480" y="161"/>
                        <a:pt x="1215" y="1"/>
                        <a:pt x="909" y="1"/>
                      </a:cubicBezTo>
                      <a:close/>
                    </a:path>
                  </a:pathLst>
                </a:custGeom>
                <a:solidFill>
                  <a:srgbClr val="EA8B7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" name="Google Shape;1812;p39">
                  <a:extLst>
                    <a:ext uri="{FF2B5EF4-FFF2-40B4-BE49-F238E27FC236}">
                      <a16:creationId xmlns:a16="http://schemas.microsoft.com/office/drawing/2014/main" xmlns="" id="{8021FCC7-14F2-4EBE-B7BB-E6343B02C802}"/>
                    </a:ext>
                  </a:extLst>
                </p:cNvPr>
                <p:cNvSpPr/>
                <p:nvPr/>
              </p:nvSpPr>
              <p:spPr>
                <a:xfrm flipH="1">
                  <a:off x="3054201" y="3544651"/>
                  <a:ext cx="104463" cy="219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2" h="391" extrusionOk="0">
                      <a:moveTo>
                        <a:pt x="726" y="1"/>
                      </a:moveTo>
                      <a:cubicBezTo>
                        <a:pt x="550" y="1"/>
                        <a:pt x="372" y="20"/>
                        <a:pt x="192" y="66"/>
                      </a:cubicBezTo>
                      <a:cubicBezTo>
                        <a:pt x="106" y="86"/>
                        <a:pt x="1" y="155"/>
                        <a:pt x="31" y="237"/>
                      </a:cubicBezTo>
                      <a:cubicBezTo>
                        <a:pt x="42" y="264"/>
                        <a:pt x="65" y="284"/>
                        <a:pt x="89" y="298"/>
                      </a:cubicBezTo>
                      <a:cubicBezTo>
                        <a:pt x="137" y="326"/>
                        <a:pt x="195" y="345"/>
                        <a:pt x="250" y="345"/>
                      </a:cubicBezTo>
                      <a:cubicBezTo>
                        <a:pt x="262" y="345"/>
                        <a:pt x="273" y="344"/>
                        <a:pt x="284" y="343"/>
                      </a:cubicBezTo>
                      <a:cubicBezTo>
                        <a:pt x="453" y="314"/>
                        <a:pt x="629" y="302"/>
                        <a:pt x="810" y="302"/>
                      </a:cubicBezTo>
                      <a:cubicBezTo>
                        <a:pt x="1142" y="302"/>
                        <a:pt x="1493" y="341"/>
                        <a:pt x="1861" y="390"/>
                      </a:cubicBezTo>
                      <a:lnTo>
                        <a:pt x="1735" y="171"/>
                      </a:lnTo>
                      <a:cubicBezTo>
                        <a:pt x="1400" y="73"/>
                        <a:pt x="1066" y="1"/>
                        <a:pt x="726" y="1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" name="Google Shape;1813;p39">
                  <a:extLst>
                    <a:ext uri="{FF2B5EF4-FFF2-40B4-BE49-F238E27FC236}">
                      <a16:creationId xmlns:a16="http://schemas.microsoft.com/office/drawing/2014/main" xmlns="" id="{30DB7E9C-6D0E-425C-B0D2-F78AFDD32F2E}"/>
                    </a:ext>
                  </a:extLst>
                </p:cNvPr>
                <p:cNvSpPr/>
                <p:nvPr/>
              </p:nvSpPr>
              <p:spPr>
                <a:xfrm flipH="1">
                  <a:off x="3407569" y="3597721"/>
                  <a:ext cx="146371" cy="624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9" h="1114" extrusionOk="0">
                      <a:moveTo>
                        <a:pt x="2412" y="0"/>
                      </a:moveTo>
                      <a:cubicBezTo>
                        <a:pt x="2408" y="0"/>
                        <a:pt x="2404" y="0"/>
                        <a:pt x="2401" y="0"/>
                      </a:cubicBezTo>
                      <a:cubicBezTo>
                        <a:pt x="1482" y="14"/>
                        <a:pt x="783" y="635"/>
                        <a:pt x="1" y="1114"/>
                      </a:cubicBezTo>
                      <a:cubicBezTo>
                        <a:pt x="871" y="779"/>
                        <a:pt x="1646" y="366"/>
                        <a:pt x="2383" y="287"/>
                      </a:cubicBezTo>
                      <a:cubicBezTo>
                        <a:pt x="2452" y="281"/>
                        <a:pt x="2514" y="243"/>
                        <a:pt x="2561" y="199"/>
                      </a:cubicBezTo>
                      <a:cubicBezTo>
                        <a:pt x="2582" y="178"/>
                        <a:pt x="2599" y="151"/>
                        <a:pt x="2602" y="120"/>
                      </a:cubicBezTo>
                      <a:cubicBezTo>
                        <a:pt x="2608" y="35"/>
                        <a:pt x="2499" y="0"/>
                        <a:pt x="2412" y="0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3" name="Google Shape;1814;p39">
                  <a:extLst>
                    <a:ext uri="{FF2B5EF4-FFF2-40B4-BE49-F238E27FC236}">
                      <a16:creationId xmlns:a16="http://schemas.microsoft.com/office/drawing/2014/main" xmlns="" id="{8F9DABF6-C799-4B10-B5C2-FD75C7F6C558}"/>
                    </a:ext>
                  </a:extLst>
                </p:cNvPr>
                <p:cNvSpPr/>
                <p:nvPr/>
              </p:nvSpPr>
              <p:spPr>
                <a:xfrm flipH="1">
                  <a:off x="3022604" y="3787561"/>
                  <a:ext cx="345199" cy="639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53" h="1140" extrusionOk="0">
                      <a:moveTo>
                        <a:pt x="6058" y="1"/>
                      </a:moveTo>
                      <a:cubicBezTo>
                        <a:pt x="6037" y="1"/>
                        <a:pt x="6015" y="9"/>
                        <a:pt x="5999" y="24"/>
                      </a:cubicBezTo>
                      <a:cubicBezTo>
                        <a:pt x="5565" y="437"/>
                        <a:pt x="4947" y="597"/>
                        <a:pt x="4343" y="709"/>
                      </a:cubicBezTo>
                      <a:cubicBezTo>
                        <a:pt x="3406" y="881"/>
                        <a:pt x="2456" y="967"/>
                        <a:pt x="1506" y="967"/>
                      </a:cubicBezTo>
                      <a:cubicBezTo>
                        <a:pt x="1037" y="967"/>
                        <a:pt x="568" y="946"/>
                        <a:pt x="100" y="904"/>
                      </a:cubicBezTo>
                      <a:cubicBezTo>
                        <a:pt x="98" y="904"/>
                        <a:pt x="95" y="904"/>
                        <a:pt x="92" y="904"/>
                      </a:cubicBezTo>
                      <a:cubicBezTo>
                        <a:pt x="47" y="904"/>
                        <a:pt x="11" y="937"/>
                        <a:pt x="8" y="982"/>
                      </a:cubicBezTo>
                      <a:cubicBezTo>
                        <a:pt x="1" y="1031"/>
                        <a:pt x="39" y="1072"/>
                        <a:pt x="83" y="1075"/>
                      </a:cubicBezTo>
                      <a:cubicBezTo>
                        <a:pt x="557" y="1119"/>
                        <a:pt x="1032" y="1140"/>
                        <a:pt x="1506" y="1140"/>
                      </a:cubicBezTo>
                      <a:cubicBezTo>
                        <a:pt x="2465" y="1140"/>
                        <a:pt x="3428" y="1051"/>
                        <a:pt x="4378" y="877"/>
                      </a:cubicBezTo>
                      <a:cubicBezTo>
                        <a:pt x="5005" y="761"/>
                        <a:pt x="5651" y="593"/>
                        <a:pt x="6118" y="150"/>
                      </a:cubicBezTo>
                      <a:cubicBezTo>
                        <a:pt x="6152" y="115"/>
                        <a:pt x="6152" y="61"/>
                        <a:pt x="6122" y="27"/>
                      </a:cubicBezTo>
                      <a:cubicBezTo>
                        <a:pt x="6104" y="9"/>
                        <a:pt x="6081" y="1"/>
                        <a:pt x="6058" y="1"/>
                      </a:cubicBezTo>
                      <a:close/>
                    </a:path>
                  </a:pathLst>
                </a:custGeom>
                <a:solidFill>
                  <a:srgbClr val="C6856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4" name="Google Shape;1815;p39">
                  <a:extLst>
                    <a:ext uri="{FF2B5EF4-FFF2-40B4-BE49-F238E27FC236}">
                      <a16:creationId xmlns:a16="http://schemas.microsoft.com/office/drawing/2014/main" xmlns="" id="{827506DA-D259-4F75-9F7B-8F6A8B6B84B8}"/>
                    </a:ext>
                  </a:extLst>
                </p:cNvPr>
                <p:cNvSpPr/>
                <p:nvPr/>
              </p:nvSpPr>
              <p:spPr>
                <a:xfrm flipH="1">
                  <a:off x="3110525" y="3862453"/>
                  <a:ext cx="86398" cy="174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0" h="311" extrusionOk="0">
                      <a:moveTo>
                        <a:pt x="1447" y="1"/>
                      </a:moveTo>
                      <a:cubicBezTo>
                        <a:pt x="1442" y="1"/>
                        <a:pt x="1436" y="2"/>
                        <a:pt x="1430" y="3"/>
                      </a:cubicBezTo>
                      <a:cubicBezTo>
                        <a:pt x="987" y="81"/>
                        <a:pt x="536" y="126"/>
                        <a:pt x="85" y="136"/>
                      </a:cubicBezTo>
                      <a:cubicBezTo>
                        <a:pt x="37" y="139"/>
                        <a:pt x="0" y="177"/>
                        <a:pt x="3" y="225"/>
                      </a:cubicBezTo>
                      <a:cubicBezTo>
                        <a:pt x="3" y="272"/>
                        <a:pt x="41" y="310"/>
                        <a:pt x="89" y="310"/>
                      </a:cubicBezTo>
                      <a:lnTo>
                        <a:pt x="92" y="310"/>
                      </a:lnTo>
                      <a:cubicBezTo>
                        <a:pt x="549" y="296"/>
                        <a:pt x="1010" y="252"/>
                        <a:pt x="1461" y="173"/>
                      </a:cubicBezTo>
                      <a:cubicBezTo>
                        <a:pt x="1508" y="167"/>
                        <a:pt x="1540" y="118"/>
                        <a:pt x="1529" y="74"/>
                      </a:cubicBezTo>
                      <a:cubicBezTo>
                        <a:pt x="1523" y="32"/>
                        <a:pt x="1489" y="1"/>
                        <a:pt x="1447" y="1"/>
                      </a:cubicBezTo>
                      <a:close/>
                    </a:path>
                  </a:pathLst>
                </a:custGeom>
                <a:solidFill>
                  <a:srgbClr val="C6856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5" name="Google Shape;1816;p39">
                  <a:extLst>
                    <a:ext uri="{FF2B5EF4-FFF2-40B4-BE49-F238E27FC236}">
                      <a16:creationId xmlns:a16="http://schemas.microsoft.com/office/drawing/2014/main" xmlns="" id="{B24ABA27-8910-4F6E-AFAE-F5D0F85B8EA6}"/>
                    </a:ext>
                  </a:extLst>
                </p:cNvPr>
                <p:cNvSpPr/>
                <p:nvPr/>
              </p:nvSpPr>
              <p:spPr>
                <a:xfrm flipH="1">
                  <a:off x="3031033" y="3676540"/>
                  <a:ext cx="81685" cy="441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6" h="787" extrusionOk="0">
                      <a:moveTo>
                        <a:pt x="687" y="0"/>
                      </a:moveTo>
                      <a:cubicBezTo>
                        <a:pt x="665" y="0"/>
                        <a:pt x="644" y="1"/>
                        <a:pt x="622" y="2"/>
                      </a:cubicBezTo>
                      <a:cubicBezTo>
                        <a:pt x="502" y="12"/>
                        <a:pt x="404" y="40"/>
                        <a:pt x="322" y="87"/>
                      </a:cubicBezTo>
                      <a:cubicBezTo>
                        <a:pt x="107" y="210"/>
                        <a:pt x="1" y="500"/>
                        <a:pt x="89" y="733"/>
                      </a:cubicBezTo>
                      <a:cubicBezTo>
                        <a:pt x="103" y="766"/>
                        <a:pt x="138" y="787"/>
                        <a:pt x="171" y="787"/>
                      </a:cubicBezTo>
                      <a:cubicBezTo>
                        <a:pt x="182" y="787"/>
                        <a:pt x="192" y="784"/>
                        <a:pt x="202" y="780"/>
                      </a:cubicBezTo>
                      <a:cubicBezTo>
                        <a:pt x="247" y="763"/>
                        <a:pt x="267" y="716"/>
                        <a:pt x="250" y="671"/>
                      </a:cubicBezTo>
                      <a:cubicBezTo>
                        <a:pt x="192" y="517"/>
                        <a:pt x="264" y="319"/>
                        <a:pt x="407" y="237"/>
                      </a:cubicBezTo>
                      <a:cubicBezTo>
                        <a:pt x="465" y="200"/>
                        <a:pt x="540" y="183"/>
                        <a:pt x="636" y="176"/>
                      </a:cubicBezTo>
                      <a:cubicBezTo>
                        <a:pt x="655" y="174"/>
                        <a:pt x="674" y="174"/>
                        <a:pt x="693" y="174"/>
                      </a:cubicBezTo>
                      <a:cubicBezTo>
                        <a:pt x="914" y="174"/>
                        <a:pt x="1138" y="261"/>
                        <a:pt x="1301" y="408"/>
                      </a:cubicBezTo>
                      <a:cubicBezTo>
                        <a:pt x="1318" y="422"/>
                        <a:pt x="1339" y="429"/>
                        <a:pt x="1359" y="429"/>
                      </a:cubicBezTo>
                      <a:cubicBezTo>
                        <a:pt x="1382" y="429"/>
                        <a:pt x="1406" y="420"/>
                        <a:pt x="1424" y="401"/>
                      </a:cubicBezTo>
                      <a:cubicBezTo>
                        <a:pt x="1455" y="367"/>
                        <a:pt x="1452" y="313"/>
                        <a:pt x="1417" y="278"/>
                      </a:cubicBezTo>
                      <a:cubicBezTo>
                        <a:pt x="1219" y="98"/>
                        <a:pt x="955" y="0"/>
                        <a:pt x="687" y="0"/>
                      </a:cubicBezTo>
                      <a:close/>
                    </a:path>
                  </a:pathLst>
                </a:custGeom>
                <a:solidFill>
                  <a:srgbClr val="60453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6" name="Google Shape;1817;p39">
                  <a:extLst>
                    <a:ext uri="{FF2B5EF4-FFF2-40B4-BE49-F238E27FC236}">
                      <a16:creationId xmlns:a16="http://schemas.microsoft.com/office/drawing/2014/main" xmlns="" id="{E0FD09F6-58D2-4C73-B1C6-F58F8412D729}"/>
                    </a:ext>
                  </a:extLst>
                </p:cNvPr>
                <p:cNvSpPr/>
                <p:nvPr/>
              </p:nvSpPr>
              <p:spPr>
                <a:xfrm flipH="1">
                  <a:off x="3334414" y="3728713"/>
                  <a:ext cx="174871" cy="908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17" h="1619" extrusionOk="0">
                      <a:moveTo>
                        <a:pt x="1975" y="0"/>
                      </a:moveTo>
                      <a:cubicBezTo>
                        <a:pt x="1629" y="0"/>
                        <a:pt x="1255" y="102"/>
                        <a:pt x="871" y="304"/>
                      </a:cubicBezTo>
                      <a:cubicBezTo>
                        <a:pt x="594" y="451"/>
                        <a:pt x="399" y="605"/>
                        <a:pt x="259" y="786"/>
                      </a:cubicBezTo>
                      <a:cubicBezTo>
                        <a:pt x="79" y="1018"/>
                        <a:pt x="0" y="1298"/>
                        <a:pt x="45" y="1550"/>
                      </a:cubicBezTo>
                      <a:cubicBezTo>
                        <a:pt x="55" y="1591"/>
                        <a:pt x="89" y="1618"/>
                        <a:pt x="130" y="1618"/>
                      </a:cubicBezTo>
                      <a:lnTo>
                        <a:pt x="147" y="1618"/>
                      </a:lnTo>
                      <a:cubicBezTo>
                        <a:pt x="195" y="1612"/>
                        <a:pt x="226" y="1564"/>
                        <a:pt x="215" y="1519"/>
                      </a:cubicBezTo>
                      <a:cubicBezTo>
                        <a:pt x="177" y="1319"/>
                        <a:pt x="246" y="1083"/>
                        <a:pt x="396" y="892"/>
                      </a:cubicBezTo>
                      <a:cubicBezTo>
                        <a:pt x="519" y="731"/>
                        <a:pt x="697" y="591"/>
                        <a:pt x="952" y="458"/>
                      </a:cubicBezTo>
                      <a:cubicBezTo>
                        <a:pt x="1308" y="270"/>
                        <a:pt x="1652" y="171"/>
                        <a:pt x="1970" y="171"/>
                      </a:cubicBezTo>
                      <a:cubicBezTo>
                        <a:pt x="1982" y="171"/>
                        <a:pt x="1993" y="171"/>
                        <a:pt x="2004" y="172"/>
                      </a:cubicBezTo>
                      <a:cubicBezTo>
                        <a:pt x="2389" y="178"/>
                        <a:pt x="2745" y="339"/>
                        <a:pt x="2953" y="598"/>
                      </a:cubicBezTo>
                      <a:cubicBezTo>
                        <a:pt x="2970" y="617"/>
                        <a:pt x="2995" y="628"/>
                        <a:pt x="3021" y="628"/>
                      </a:cubicBezTo>
                      <a:cubicBezTo>
                        <a:pt x="3040" y="628"/>
                        <a:pt x="3060" y="621"/>
                        <a:pt x="3076" y="608"/>
                      </a:cubicBezTo>
                      <a:cubicBezTo>
                        <a:pt x="3110" y="581"/>
                        <a:pt x="3117" y="526"/>
                        <a:pt x="3086" y="489"/>
                      </a:cubicBezTo>
                      <a:cubicBezTo>
                        <a:pt x="2847" y="192"/>
                        <a:pt x="2441" y="8"/>
                        <a:pt x="2008" y="0"/>
                      </a:cubicBezTo>
                      <a:cubicBezTo>
                        <a:pt x="1997" y="0"/>
                        <a:pt x="1986" y="0"/>
                        <a:pt x="1975" y="0"/>
                      </a:cubicBezTo>
                      <a:close/>
                    </a:path>
                  </a:pathLst>
                </a:custGeom>
                <a:solidFill>
                  <a:srgbClr val="60453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7" name="Google Shape;1818;p39">
                  <a:extLst>
                    <a:ext uri="{FF2B5EF4-FFF2-40B4-BE49-F238E27FC236}">
                      <a16:creationId xmlns:a16="http://schemas.microsoft.com/office/drawing/2014/main" xmlns="" id="{CB1CCE69-3FD4-4811-BC7B-0FA363BD65B8}"/>
                    </a:ext>
                  </a:extLst>
                </p:cNvPr>
                <p:cNvSpPr/>
                <p:nvPr/>
              </p:nvSpPr>
              <p:spPr>
                <a:xfrm flipH="1">
                  <a:off x="3264112" y="3651183"/>
                  <a:ext cx="345760" cy="2374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63" h="4233" extrusionOk="0">
                      <a:moveTo>
                        <a:pt x="3801" y="1382"/>
                      </a:moveTo>
                      <a:cubicBezTo>
                        <a:pt x="4234" y="1390"/>
                        <a:pt x="4640" y="1574"/>
                        <a:pt x="4879" y="1871"/>
                      </a:cubicBezTo>
                      <a:cubicBezTo>
                        <a:pt x="4910" y="1908"/>
                        <a:pt x="4903" y="1963"/>
                        <a:pt x="4869" y="1990"/>
                      </a:cubicBezTo>
                      <a:cubicBezTo>
                        <a:pt x="4852" y="2004"/>
                        <a:pt x="4831" y="2011"/>
                        <a:pt x="4814" y="2011"/>
                      </a:cubicBezTo>
                      <a:cubicBezTo>
                        <a:pt x="4787" y="2011"/>
                        <a:pt x="4763" y="2000"/>
                        <a:pt x="4746" y="1980"/>
                      </a:cubicBezTo>
                      <a:cubicBezTo>
                        <a:pt x="4538" y="1721"/>
                        <a:pt x="4182" y="1560"/>
                        <a:pt x="3797" y="1554"/>
                      </a:cubicBezTo>
                      <a:lnTo>
                        <a:pt x="3770" y="1554"/>
                      </a:lnTo>
                      <a:cubicBezTo>
                        <a:pt x="3449" y="1554"/>
                        <a:pt x="3104" y="1649"/>
                        <a:pt x="2745" y="1840"/>
                      </a:cubicBezTo>
                      <a:cubicBezTo>
                        <a:pt x="2490" y="1973"/>
                        <a:pt x="2312" y="2113"/>
                        <a:pt x="2189" y="2274"/>
                      </a:cubicBezTo>
                      <a:cubicBezTo>
                        <a:pt x="2039" y="2465"/>
                        <a:pt x="1970" y="2701"/>
                        <a:pt x="2008" y="2901"/>
                      </a:cubicBezTo>
                      <a:cubicBezTo>
                        <a:pt x="2019" y="2946"/>
                        <a:pt x="1988" y="2994"/>
                        <a:pt x="1940" y="3000"/>
                      </a:cubicBezTo>
                      <a:lnTo>
                        <a:pt x="1923" y="3000"/>
                      </a:lnTo>
                      <a:cubicBezTo>
                        <a:pt x="1882" y="3000"/>
                        <a:pt x="1848" y="2973"/>
                        <a:pt x="1838" y="2932"/>
                      </a:cubicBezTo>
                      <a:cubicBezTo>
                        <a:pt x="1793" y="2680"/>
                        <a:pt x="1872" y="2400"/>
                        <a:pt x="2052" y="2168"/>
                      </a:cubicBezTo>
                      <a:cubicBezTo>
                        <a:pt x="2192" y="1987"/>
                        <a:pt x="2387" y="1833"/>
                        <a:pt x="2664" y="1686"/>
                      </a:cubicBezTo>
                      <a:cubicBezTo>
                        <a:pt x="3049" y="1485"/>
                        <a:pt x="3421" y="1382"/>
                        <a:pt x="3773" y="1382"/>
                      </a:cubicBezTo>
                      <a:close/>
                      <a:moveTo>
                        <a:pt x="4661" y="0"/>
                      </a:moveTo>
                      <a:cubicBezTo>
                        <a:pt x="4121" y="0"/>
                        <a:pt x="3552" y="51"/>
                        <a:pt x="2964" y="153"/>
                      </a:cubicBezTo>
                      <a:cubicBezTo>
                        <a:pt x="1821" y="352"/>
                        <a:pt x="732" y="908"/>
                        <a:pt x="185" y="1222"/>
                      </a:cubicBezTo>
                      <a:cubicBezTo>
                        <a:pt x="56" y="1297"/>
                        <a:pt x="1" y="1454"/>
                        <a:pt x="56" y="1595"/>
                      </a:cubicBezTo>
                      <a:cubicBezTo>
                        <a:pt x="257" y="2110"/>
                        <a:pt x="705" y="3059"/>
                        <a:pt x="1462" y="3690"/>
                      </a:cubicBezTo>
                      <a:cubicBezTo>
                        <a:pt x="1657" y="3400"/>
                        <a:pt x="2049" y="3181"/>
                        <a:pt x="2517" y="3137"/>
                      </a:cubicBezTo>
                      <a:cubicBezTo>
                        <a:pt x="2572" y="3134"/>
                        <a:pt x="2623" y="3131"/>
                        <a:pt x="2677" y="3131"/>
                      </a:cubicBezTo>
                      <a:cubicBezTo>
                        <a:pt x="3309" y="3131"/>
                        <a:pt x="3828" y="3475"/>
                        <a:pt x="3872" y="3943"/>
                      </a:cubicBezTo>
                      <a:cubicBezTo>
                        <a:pt x="3879" y="4042"/>
                        <a:pt x="3869" y="4141"/>
                        <a:pt x="3834" y="4233"/>
                      </a:cubicBezTo>
                      <a:cubicBezTo>
                        <a:pt x="3927" y="4209"/>
                        <a:pt x="4019" y="4182"/>
                        <a:pt x="4111" y="4151"/>
                      </a:cubicBezTo>
                      <a:cubicBezTo>
                        <a:pt x="4551" y="4004"/>
                        <a:pt x="4917" y="3807"/>
                        <a:pt x="5197" y="3557"/>
                      </a:cubicBezTo>
                      <a:cubicBezTo>
                        <a:pt x="4930" y="3547"/>
                        <a:pt x="4664" y="3530"/>
                        <a:pt x="4398" y="3506"/>
                      </a:cubicBezTo>
                      <a:cubicBezTo>
                        <a:pt x="4354" y="3503"/>
                        <a:pt x="4316" y="3462"/>
                        <a:pt x="4323" y="3413"/>
                      </a:cubicBezTo>
                      <a:cubicBezTo>
                        <a:pt x="4326" y="3366"/>
                        <a:pt x="4367" y="3335"/>
                        <a:pt x="4412" y="3335"/>
                      </a:cubicBezTo>
                      <a:lnTo>
                        <a:pt x="4415" y="3335"/>
                      </a:lnTo>
                      <a:cubicBezTo>
                        <a:pt x="4732" y="3362"/>
                        <a:pt x="5050" y="3383"/>
                        <a:pt x="5367" y="3393"/>
                      </a:cubicBezTo>
                      <a:cubicBezTo>
                        <a:pt x="5514" y="3229"/>
                        <a:pt x="5630" y="3052"/>
                        <a:pt x="5719" y="2854"/>
                      </a:cubicBezTo>
                      <a:cubicBezTo>
                        <a:pt x="6163" y="1864"/>
                        <a:pt x="5746" y="673"/>
                        <a:pt x="5545" y="208"/>
                      </a:cubicBezTo>
                      <a:cubicBezTo>
                        <a:pt x="5501" y="106"/>
                        <a:pt x="5405" y="38"/>
                        <a:pt x="5296" y="27"/>
                      </a:cubicBezTo>
                      <a:cubicBezTo>
                        <a:pt x="5101" y="7"/>
                        <a:pt x="4886" y="0"/>
                        <a:pt x="4661" y="0"/>
                      </a:cubicBezTo>
                      <a:close/>
                    </a:path>
                  </a:pathLst>
                </a:custGeom>
                <a:solidFill>
                  <a:srgbClr val="D6A08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8" name="Google Shape;1819;p39">
                  <a:extLst>
                    <a:ext uri="{FF2B5EF4-FFF2-40B4-BE49-F238E27FC236}">
                      <a16:creationId xmlns:a16="http://schemas.microsoft.com/office/drawing/2014/main" xmlns="" id="{80EC2C9D-3435-4520-98C0-180C18099118}"/>
                    </a:ext>
                  </a:extLst>
                </p:cNvPr>
                <p:cNvSpPr/>
                <p:nvPr/>
              </p:nvSpPr>
              <p:spPr>
                <a:xfrm flipH="1">
                  <a:off x="3392198" y="3826774"/>
                  <a:ext cx="135656" cy="668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8" h="1192" extrusionOk="0">
                      <a:moveTo>
                        <a:pt x="1215" y="1"/>
                      </a:moveTo>
                      <a:cubicBezTo>
                        <a:pt x="1161" y="1"/>
                        <a:pt x="1110" y="4"/>
                        <a:pt x="1055" y="7"/>
                      </a:cubicBezTo>
                      <a:cubicBezTo>
                        <a:pt x="587" y="51"/>
                        <a:pt x="195" y="270"/>
                        <a:pt x="0" y="560"/>
                      </a:cubicBezTo>
                      <a:cubicBezTo>
                        <a:pt x="444" y="929"/>
                        <a:pt x="997" y="1192"/>
                        <a:pt x="1669" y="1192"/>
                      </a:cubicBezTo>
                      <a:cubicBezTo>
                        <a:pt x="1895" y="1192"/>
                        <a:pt x="2131" y="1161"/>
                        <a:pt x="2372" y="1103"/>
                      </a:cubicBezTo>
                      <a:cubicBezTo>
                        <a:pt x="2407" y="1011"/>
                        <a:pt x="2417" y="912"/>
                        <a:pt x="2410" y="813"/>
                      </a:cubicBezTo>
                      <a:cubicBezTo>
                        <a:pt x="2366" y="345"/>
                        <a:pt x="1847" y="1"/>
                        <a:pt x="1215" y="1"/>
                      </a:cubicBezTo>
                      <a:close/>
                    </a:path>
                  </a:pathLst>
                </a:custGeom>
                <a:solidFill>
                  <a:srgbClr val="C67C7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9" name="Google Shape;1820;p39">
                  <a:extLst>
                    <a:ext uri="{FF2B5EF4-FFF2-40B4-BE49-F238E27FC236}">
                      <a16:creationId xmlns:a16="http://schemas.microsoft.com/office/drawing/2014/main" xmlns="" id="{92E3ECA2-1EF1-4E9D-A780-97525D41136A}"/>
                    </a:ext>
                  </a:extLst>
                </p:cNvPr>
                <p:cNvSpPr/>
                <p:nvPr/>
              </p:nvSpPr>
              <p:spPr>
                <a:xfrm flipH="1">
                  <a:off x="3308726" y="3838275"/>
                  <a:ext cx="59076" cy="124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3" h="222" extrusionOk="0">
                      <a:moveTo>
                        <a:pt x="97" y="0"/>
                      </a:moveTo>
                      <a:cubicBezTo>
                        <a:pt x="52" y="0"/>
                        <a:pt x="11" y="31"/>
                        <a:pt x="8" y="78"/>
                      </a:cubicBezTo>
                      <a:cubicBezTo>
                        <a:pt x="1" y="127"/>
                        <a:pt x="39" y="168"/>
                        <a:pt x="83" y="171"/>
                      </a:cubicBezTo>
                      <a:cubicBezTo>
                        <a:pt x="349" y="195"/>
                        <a:pt x="615" y="212"/>
                        <a:pt x="882" y="222"/>
                      </a:cubicBezTo>
                      <a:cubicBezTo>
                        <a:pt x="943" y="171"/>
                        <a:pt x="998" y="113"/>
                        <a:pt x="1052" y="58"/>
                      </a:cubicBezTo>
                      <a:cubicBezTo>
                        <a:pt x="735" y="48"/>
                        <a:pt x="417" y="27"/>
                        <a:pt x="100" y="0"/>
                      </a:cubicBezTo>
                      <a:close/>
                    </a:path>
                  </a:pathLst>
                </a:custGeom>
                <a:solidFill>
                  <a:srgbClr val="A877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0" name="Google Shape;1821;p39">
                  <a:extLst>
                    <a:ext uri="{FF2B5EF4-FFF2-40B4-BE49-F238E27FC236}">
                      <a16:creationId xmlns:a16="http://schemas.microsoft.com/office/drawing/2014/main" xmlns="" id="{BB388FF9-7F58-4098-A540-8679A2206166}"/>
                    </a:ext>
                  </a:extLst>
                </p:cNvPr>
                <p:cNvSpPr/>
                <p:nvPr/>
              </p:nvSpPr>
              <p:spPr>
                <a:xfrm flipH="1">
                  <a:off x="3334414" y="3728713"/>
                  <a:ext cx="174871" cy="908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17" h="1619" extrusionOk="0">
                      <a:moveTo>
                        <a:pt x="1980" y="0"/>
                      </a:moveTo>
                      <a:cubicBezTo>
                        <a:pt x="1628" y="0"/>
                        <a:pt x="1256" y="103"/>
                        <a:pt x="871" y="304"/>
                      </a:cubicBezTo>
                      <a:cubicBezTo>
                        <a:pt x="594" y="451"/>
                        <a:pt x="399" y="605"/>
                        <a:pt x="259" y="786"/>
                      </a:cubicBezTo>
                      <a:cubicBezTo>
                        <a:pt x="79" y="1018"/>
                        <a:pt x="0" y="1298"/>
                        <a:pt x="45" y="1550"/>
                      </a:cubicBezTo>
                      <a:cubicBezTo>
                        <a:pt x="55" y="1591"/>
                        <a:pt x="89" y="1618"/>
                        <a:pt x="130" y="1618"/>
                      </a:cubicBezTo>
                      <a:lnTo>
                        <a:pt x="147" y="1618"/>
                      </a:lnTo>
                      <a:cubicBezTo>
                        <a:pt x="195" y="1612"/>
                        <a:pt x="226" y="1564"/>
                        <a:pt x="215" y="1519"/>
                      </a:cubicBezTo>
                      <a:cubicBezTo>
                        <a:pt x="177" y="1319"/>
                        <a:pt x="246" y="1083"/>
                        <a:pt x="396" y="892"/>
                      </a:cubicBezTo>
                      <a:cubicBezTo>
                        <a:pt x="519" y="731"/>
                        <a:pt x="697" y="591"/>
                        <a:pt x="952" y="458"/>
                      </a:cubicBezTo>
                      <a:cubicBezTo>
                        <a:pt x="1311" y="267"/>
                        <a:pt x="1656" y="172"/>
                        <a:pt x="1977" y="172"/>
                      </a:cubicBezTo>
                      <a:lnTo>
                        <a:pt x="2004" y="172"/>
                      </a:lnTo>
                      <a:cubicBezTo>
                        <a:pt x="2389" y="178"/>
                        <a:pt x="2745" y="339"/>
                        <a:pt x="2953" y="598"/>
                      </a:cubicBezTo>
                      <a:cubicBezTo>
                        <a:pt x="2970" y="618"/>
                        <a:pt x="2994" y="629"/>
                        <a:pt x="3021" y="629"/>
                      </a:cubicBezTo>
                      <a:cubicBezTo>
                        <a:pt x="3038" y="629"/>
                        <a:pt x="3059" y="622"/>
                        <a:pt x="3076" y="608"/>
                      </a:cubicBezTo>
                      <a:cubicBezTo>
                        <a:pt x="3110" y="581"/>
                        <a:pt x="3117" y="526"/>
                        <a:pt x="3086" y="489"/>
                      </a:cubicBezTo>
                      <a:cubicBezTo>
                        <a:pt x="2847" y="192"/>
                        <a:pt x="2441" y="8"/>
                        <a:pt x="2008" y="0"/>
                      </a:cubicBezTo>
                      <a:close/>
                    </a:path>
                  </a:pathLst>
                </a:custGeom>
                <a:solidFill>
                  <a:srgbClr val="513E2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1" name="Google Shape;1822;p39">
                  <a:extLst>
                    <a:ext uri="{FF2B5EF4-FFF2-40B4-BE49-F238E27FC236}">
                      <a16:creationId xmlns:a16="http://schemas.microsoft.com/office/drawing/2014/main" xmlns="" id="{954B09A1-9A04-4465-9B3B-08F2D32692E6}"/>
                    </a:ext>
                  </a:extLst>
                </p:cNvPr>
                <p:cNvSpPr/>
                <p:nvPr/>
              </p:nvSpPr>
              <p:spPr>
                <a:xfrm flipH="1">
                  <a:off x="3165277" y="3670201"/>
                  <a:ext cx="109793" cy="619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7" h="1105" extrusionOk="0">
                      <a:moveTo>
                        <a:pt x="1949" y="565"/>
                      </a:moveTo>
                      <a:cubicBezTo>
                        <a:pt x="1953" y="576"/>
                        <a:pt x="1956" y="583"/>
                        <a:pt x="1956" y="583"/>
                      </a:cubicBezTo>
                      <a:cubicBezTo>
                        <a:pt x="1956" y="583"/>
                        <a:pt x="1954" y="576"/>
                        <a:pt x="1949" y="565"/>
                      </a:cubicBezTo>
                      <a:close/>
                      <a:moveTo>
                        <a:pt x="1241" y="0"/>
                      </a:moveTo>
                      <a:cubicBezTo>
                        <a:pt x="1162" y="0"/>
                        <a:pt x="1072" y="10"/>
                        <a:pt x="973" y="33"/>
                      </a:cubicBezTo>
                      <a:cubicBezTo>
                        <a:pt x="256" y="197"/>
                        <a:pt x="0" y="887"/>
                        <a:pt x="0" y="887"/>
                      </a:cubicBezTo>
                      <a:lnTo>
                        <a:pt x="58" y="1105"/>
                      </a:lnTo>
                      <a:cubicBezTo>
                        <a:pt x="58" y="1105"/>
                        <a:pt x="349" y="405"/>
                        <a:pt x="1065" y="245"/>
                      </a:cubicBezTo>
                      <a:cubicBezTo>
                        <a:pt x="1165" y="222"/>
                        <a:pt x="1255" y="212"/>
                        <a:pt x="1335" y="212"/>
                      </a:cubicBezTo>
                      <a:cubicBezTo>
                        <a:pt x="1760" y="212"/>
                        <a:pt x="1915" y="491"/>
                        <a:pt x="1949" y="565"/>
                      </a:cubicBezTo>
                      <a:lnTo>
                        <a:pt x="1949" y="565"/>
                      </a:lnTo>
                      <a:cubicBezTo>
                        <a:pt x="1928" y="515"/>
                        <a:pt x="1870" y="377"/>
                        <a:pt x="1864" y="375"/>
                      </a:cubicBezTo>
                      <a:cubicBezTo>
                        <a:pt x="1864" y="375"/>
                        <a:pt x="1733" y="0"/>
                        <a:pt x="1241" y="0"/>
                      </a:cubicBezTo>
                      <a:close/>
                    </a:path>
                  </a:pathLst>
                </a:custGeom>
                <a:solidFill>
                  <a:srgbClr val="CC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2" name="Google Shape;1823;p39">
                  <a:extLst>
                    <a:ext uri="{FF2B5EF4-FFF2-40B4-BE49-F238E27FC236}">
                      <a16:creationId xmlns:a16="http://schemas.microsoft.com/office/drawing/2014/main" xmlns="" id="{6DB22587-9487-482C-839A-59C913F9B058}"/>
                    </a:ext>
                  </a:extLst>
                </p:cNvPr>
                <p:cNvSpPr/>
                <p:nvPr/>
              </p:nvSpPr>
              <p:spPr>
                <a:xfrm flipH="1">
                  <a:off x="3149005" y="3607314"/>
                  <a:ext cx="176611" cy="360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48" h="643" extrusionOk="0">
                      <a:moveTo>
                        <a:pt x="3093" y="1"/>
                      </a:moveTo>
                      <a:cubicBezTo>
                        <a:pt x="3087" y="1"/>
                        <a:pt x="3081" y="2"/>
                        <a:pt x="3076" y="4"/>
                      </a:cubicBezTo>
                      <a:cubicBezTo>
                        <a:pt x="2891" y="58"/>
                        <a:pt x="2243" y="246"/>
                        <a:pt x="1526" y="345"/>
                      </a:cubicBezTo>
                      <a:cubicBezTo>
                        <a:pt x="812" y="444"/>
                        <a:pt x="226" y="485"/>
                        <a:pt x="51" y="495"/>
                      </a:cubicBezTo>
                      <a:cubicBezTo>
                        <a:pt x="24" y="499"/>
                        <a:pt x="0" y="522"/>
                        <a:pt x="4" y="550"/>
                      </a:cubicBezTo>
                      <a:lnTo>
                        <a:pt x="4" y="590"/>
                      </a:lnTo>
                      <a:cubicBezTo>
                        <a:pt x="7" y="622"/>
                        <a:pt x="31" y="642"/>
                        <a:pt x="58" y="642"/>
                      </a:cubicBezTo>
                      <a:cubicBezTo>
                        <a:pt x="259" y="636"/>
                        <a:pt x="1020" y="604"/>
                        <a:pt x="1635" y="526"/>
                      </a:cubicBezTo>
                      <a:cubicBezTo>
                        <a:pt x="2253" y="447"/>
                        <a:pt x="2936" y="174"/>
                        <a:pt x="3109" y="103"/>
                      </a:cubicBezTo>
                      <a:cubicBezTo>
                        <a:pt x="3134" y="92"/>
                        <a:pt x="3147" y="65"/>
                        <a:pt x="3141" y="37"/>
                      </a:cubicBezTo>
                      <a:cubicBezTo>
                        <a:pt x="3135" y="16"/>
                        <a:pt x="3115" y="1"/>
                        <a:pt x="3093" y="1"/>
                      </a:cubicBezTo>
                      <a:close/>
                    </a:path>
                  </a:pathLst>
                </a:custGeom>
                <a:solidFill>
                  <a:srgbClr val="CC0000"/>
                </a:solidFill>
                <a:ln w="9525" cap="flat" cmpd="sng">
                  <a:solidFill>
                    <a:srgbClr val="CC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3" name="Google Shape;1824;p39">
                  <a:extLst>
                    <a:ext uri="{FF2B5EF4-FFF2-40B4-BE49-F238E27FC236}">
                      <a16:creationId xmlns:a16="http://schemas.microsoft.com/office/drawing/2014/main" xmlns="" id="{E55E55D8-8AB0-4961-993D-5B71C54F1E4B}"/>
                    </a:ext>
                  </a:extLst>
                </p:cNvPr>
                <p:cNvSpPr/>
                <p:nvPr/>
              </p:nvSpPr>
              <p:spPr>
                <a:xfrm flipH="1">
                  <a:off x="2981958" y="3334334"/>
                  <a:ext cx="897472" cy="14096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97" h="25127" extrusionOk="0">
                      <a:moveTo>
                        <a:pt x="11095" y="0"/>
                      </a:moveTo>
                      <a:cubicBezTo>
                        <a:pt x="9524" y="0"/>
                        <a:pt x="8312" y="569"/>
                        <a:pt x="8312" y="569"/>
                      </a:cubicBezTo>
                      <a:cubicBezTo>
                        <a:pt x="8312" y="569"/>
                        <a:pt x="7603" y="326"/>
                        <a:pt x="6604" y="326"/>
                      </a:cubicBezTo>
                      <a:cubicBezTo>
                        <a:pt x="4605" y="326"/>
                        <a:pt x="1443" y="1296"/>
                        <a:pt x="464" y="7116"/>
                      </a:cubicBezTo>
                      <a:cubicBezTo>
                        <a:pt x="0" y="9877"/>
                        <a:pt x="369" y="25119"/>
                        <a:pt x="369" y="25119"/>
                      </a:cubicBezTo>
                      <a:lnTo>
                        <a:pt x="4089" y="25126"/>
                      </a:lnTo>
                      <a:lnTo>
                        <a:pt x="4089" y="25126"/>
                      </a:lnTo>
                      <a:cubicBezTo>
                        <a:pt x="4010" y="24860"/>
                        <a:pt x="2877" y="21060"/>
                        <a:pt x="3840" y="17159"/>
                      </a:cubicBezTo>
                      <a:cubicBezTo>
                        <a:pt x="3963" y="16667"/>
                        <a:pt x="4154" y="16196"/>
                        <a:pt x="4335" y="15722"/>
                      </a:cubicBezTo>
                      <a:cubicBezTo>
                        <a:pt x="4581" y="15076"/>
                        <a:pt x="4806" y="14432"/>
                        <a:pt x="4803" y="13745"/>
                      </a:cubicBezTo>
                      <a:cubicBezTo>
                        <a:pt x="4799" y="13274"/>
                        <a:pt x="4717" y="12809"/>
                        <a:pt x="4608" y="12349"/>
                      </a:cubicBezTo>
                      <a:cubicBezTo>
                        <a:pt x="4468" y="11748"/>
                        <a:pt x="4287" y="11150"/>
                        <a:pt x="4178" y="10543"/>
                      </a:cubicBezTo>
                      <a:cubicBezTo>
                        <a:pt x="3933" y="9195"/>
                        <a:pt x="4055" y="7805"/>
                        <a:pt x="4297" y="6457"/>
                      </a:cubicBezTo>
                      <a:cubicBezTo>
                        <a:pt x="4386" y="5965"/>
                        <a:pt x="4499" y="5456"/>
                        <a:pt x="4813" y="5067"/>
                      </a:cubicBezTo>
                      <a:cubicBezTo>
                        <a:pt x="5089" y="4723"/>
                        <a:pt x="5499" y="4511"/>
                        <a:pt x="5912" y="4355"/>
                      </a:cubicBezTo>
                      <a:cubicBezTo>
                        <a:pt x="7219" y="3859"/>
                        <a:pt x="8602" y="3757"/>
                        <a:pt x="9640" y="2822"/>
                      </a:cubicBezTo>
                      <a:cubicBezTo>
                        <a:pt x="9984" y="2515"/>
                        <a:pt x="10490" y="2070"/>
                        <a:pt x="10660" y="1678"/>
                      </a:cubicBezTo>
                      <a:cubicBezTo>
                        <a:pt x="10660" y="1678"/>
                        <a:pt x="13217" y="1818"/>
                        <a:pt x="14306" y="3412"/>
                      </a:cubicBezTo>
                      <a:cubicBezTo>
                        <a:pt x="14446" y="3613"/>
                        <a:pt x="14490" y="3747"/>
                        <a:pt x="14631" y="4084"/>
                      </a:cubicBezTo>
                      <a:cubicBezTo>
                        <a:pt x="14651" y="4136"/>
                        <a:pt x="14695" y="4194"/>
                        <a:pt x="14706" y="4269"/>
                      </a:cubicBezTo>
                      <a:cubicBezTo>
                        <a:pt x="14719" y="4306"/>
                        <a:pt x="14743" y="4355"/>
                        <a:pt x="14757" y="4391"/>
                      </a:cubicBezTo>
                      <a:cubicBezTo>
                        <a:pt x="14774" y="4443"/>
                        <a:pt x="14788" y="4491"/>
                        <a:pt x="14801" y="4542"/>
                      </a:cubicBezTo>
                      <a:cubicBezTo>
                        <a:pt x="15026" y="5371"/>
                        <a:pt x="14886" y="6337"/>
                        <a:pt x="15746" y="6798"/>
                      </a:cubicBezTo>
                      <a:cubicBezTo>
                        <a:pt x="15828" y="6843"/>
                        <a:pt x="15914" y="6904"/>
                        <a:pt x="15996" y="6976"/>
                      </a:cubicBezTo>
                      <a:cubicBezTo>
                        <a:pt x="15976" y="4350"/>
                        <a:pt x="15552" y="1729"/>
                        <a:pt x="14026" y="797"/>
                      </a:cubicBezTo>
                      <a:cubicBezTo>
                        <a:pt x="13039" y="192"/>
                        <a:pt x="12007" y="0"/>
                        <a:pt x="11095" y="0"/>
                      </a:cubicBezTo>
                      <a:close/>
                      <a:moveTo>
                        <a:pt x="4089" y="25126"/>
                      </a:moveTo>
                      <a:cubicBezTo>
                        <a:pt x="4089" y="25126"/>
                        <a:pt x="4089" y="25126"/>
                        <a:pt x="4089" y="25126"/>
                      </a:cubicBezTo>
                      <a:lnTo>
                        <a:pt x="4100" y="25126"/>
                      </a:lnTo>
                      <a:lnTo>
                        <a:pt x="4089" y="25126"/>
                      </a:ln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4" name="Google Shape;1825;p39">
                  <a:extLst>
                    <a:ext uri="{FF2B5EF4-FFF2-40B4-BE49-F238E27FC236}">
                      <a16:creationId xmlns:a16="http://schemas.microsoft.com/office/drawing/2014/main" xmlns="" id="{299F721D-5B76-4664-BEC2-72EB3CDC2049}"/>
                    </a:ext>
                  </a:extLst>
                </p:cNvPr>
                <p:cNvSpPr/>
                <p:nvPr/>
              </p:nvSpPr>
              <p:spPr>
                <a:xfrm flipH="1">
                  <a:off x="3286269" y="4059699"/>
                  <a:ext cx="1426630" cy="6842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429" h="12197" extrusionOk="0">
                      <a:moveTo>
                        <a:pt x="12089" y="0"/>
                      </a:moveTo>
                      <a:cubicBezTo>
                        <a:pt x="10233" y="0"/>
                        <a:pt x="8085" y="175"/>
                        <a:pt x="6292" y="175"/>
                      </a:cubicBezTo>
                      <a:cubicBezTo>
                        <a:pt x="6130" y="175"/>
                        <a:pt x="5970" y="173"/>
                        <a:pt x="5814" y="170"/>
                      </a:cubicBezTo>
                      <a:cubicBezTo>
                        <a:pt x="4695" y="148"/>
                        <a:pt x="3732" y="78"/>
                        <a:pt x="2936" y="78"/>
                      </a:cubicBezTo>
                      <a:cubicBezTo>
                        <a:pt x="1315" y="78"/>
                        <a:pt x="385" y="368"/>
                        <a:pt x="229" y="1938"/>
                      </a:cubicBezTo>
                      <a:cubicBezTo>
                        <a:pt x="1" y="4280"/>
                        <a:pt x="1998" y="12127"/>
                        <a:pt x="1977" y="12196"/>
                      </a:cubicBezTo>
                      <a:lnTo>
                        <a:pt x="24859" y="12189"/>
                      </a:lnTo>
                      <a:cubicBezTo>
                        <a:pt x="25176" y="12189"/>
                        <a:pt x="25429" y="11937"/>
                        <a:pt x="25429" y="11623"/>
                      </a:cubicBezTo>
                      <a:lnTo>
                        <a:pt x="25429" y="10885"/>
                      </a:lnTo>
                      <a:cubicBezTo>
                        <a:pt x="25429" y="10544"/>
                        <a:pt x="25153" y="10271"/>
                        <a:pt x="24816" y="10271"/>
                      </a:cubicBezTo>
                      <a:cubicBezTo>
                        <a:pt x="24810" y="10271"/>
                        <a:pt x="24804" y="10271"/>
                        <a:pt x="24797" y="10271"/>
                      </a:cubicBezTo>
                      <a:lnTo>
                        <a:pt x="15413" y="10554"/>
                      </a:lnTo>
                      <a:cubicBezTo>
                        <a:pt x="15932" y="7554"/>
                        <a:pt x="16871" y="1338"/>
                        <a:pt x="15877" y="648"/>
                      </a:cubicBezTo>
                      <a:cubicBezTo>
                        <a:pt x="15138" y="136"/>
                        <a:pt x="13727" y="0"/>
                        <a:pt x="12089" y="0"/>
                      </a:cubicBezTo>
                      <a:close/>
                    </a:path>
                  </a:pathLst>
                </a:custGeom>
                <a:solidFill>
                  <a:srgbClr val="60524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5" name="Google Shape;1826;p39">
                  <a:extLst>
                    <a:ext uri="{FF2B5EF4-FFF2-40B4-BE49-F238E27FC236}">
                      <a16:creationId xmlns:a16="http://schemas.microsoft.com/office/drawing/2014/main" xmlns="" id="{58418CBC-57F5-4607-A21E-FD4B8B07A971}"/>
                    </a:ext>
                  </a:extLst>
                </p:cNvPr>
                <p:cNvSpPr/>
                <p:nvPr/>
              </p:nvSpPr>
              <p:spPr>
                <a:xfrm flipH="1">
                  <a:off x="4228699" y="4204996"/>
                  <a:ext cx="111756" cy="111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2" h="1991" extrusionOk="0">
                      <a:moveTo>
                        <a:pt x="995" y="0"/>
                      </a:moveTo>
                      <a:cubicBezTo>
                        <a:pt x="445" y="0"/>
                        <a:pt x="1" y="444"/>
                        <a:pt x="1" y="993"/>
                      </a:cubicBezTo>
                      <a:cubicBezTo>
                        <a:pt x="1" y="1543"/>
                        <a:pt x="445" y="1990"/>
                        <a:pt x="995" y="1990"/>
                      </a:cubicBezTo>
                      <a:cubicBezTo>
                        <a:pt x="1548" y="1990"/>
                        <a:pt x="1992" y="1543"/>
                        <a:pt x="1992" y="993"/>
                      </a:cubicBezTo>
                      <a:cubicBezTo>
                        <a:pt x="1992" y="444"/>
                        <a:pt x="1548" y="0"/>
                        <a:pt x="995" y="0"/>
                      </a:cubicBezTo>
                      <a:close/>
                    </a:path>
                  </a:pathLst>
                </a:custGeom>
                <a:solidFill>
                  <a:srgbClr val="F2F0F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6" name="Google Shape;1827;p39">
                  <a:extLst>
                    <a:ext uri="{FF2B5EF4-FFF2-40B4-BE49-F238E27FC236}">
                      <a16:creationId xmlns:a16="http://schemas.microsoft.com/office/drawing/2014/main" xmlns="" id="{539773B8-06E4-494B-B00B-D6A44AE95A85}"/>
                    </a:ext>
                  </a:extLst>
                </p:cNvPr>
                <p:cNvSpPr/>
                <p:nvPr/>
              </p:nvSpPr>
              <p:spPr>
                <a:xfrm flipH="1">
                  <a:off x="3607061" y="3744364"/>
                  <a:ext cx="111756" cy="1465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2" h="2613" extrusionOk="0">
                      <a:moveTo>
                        <a:pt x="1914" y="1"/>
                      </a:moveTo>
                      <a:cubicBezTo>
                        <a:pt x="1894" y="1"/>
                        <a:pt x="1873" y="11"/>
                        <a:pt x="1861" y="29"/>
                      </a:cubicBezTo>
                      <a:lnTo>
                        <a:pt x="25" y="2507"/>
                      </a:lnTo>
                      <a:cubicBezTo>
                        <a:pt x="0" y="2535"/>
                        <a:pt x="8" y="2576"/>
                        <a:pt x="38" y="2599"/>
                      </a:cubicBezTo>
                      <a:cubicBezTo>
                        <a:pt x="50" y="2608"/>
                        <a:pt x="64" y="2612"/>
                        <a:pt x="79" y="2612"/>
                      </a:cubicBezTo>
                      <a:cubicBezTo>
                        <a:pt x="99" y="2612"/>
                        <a:pt x="119" y="2604"/>
                        <a:pt x="131" y="2585"/>
                      </a:cubicBezTo>
                      <a:lnTo>
                        <a:pt x="1967" y="107"/>
                      </a:lnTo>
                      <a:cubicBezTo>
                        <a:pt x="1991" y="77"/>
                        <a:pt x="1984" y="36"/>
                        <a:pt x="1954" y="15"/>
                      </a:cubicBezTo>
                      <a:cubicBezTo>
                        <a:pt x="1942" y="5"/>
                        <a:pt x="1928" y="1"/>
                        <a:pt x="1914" y="1"/>
                      </a:cubicBezTo>
                      <a:close/>
                    </a:path>
                  </a:pathLst>
                </a:custGeom>
                <a:solidFill>
                  <a:srgbClr val="CC0000"/>
                </a:solidFill>
                <a:ln w="9525" cap="flat" cmpd="sng">
                  <a:solidFill>
                    <a:srgbClr val="CC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7" name="Google Shape;1828;p39">
                  <a:extLst>
                    <a:ext uri="{FF2B5EF4-FFF2-40B4-BE49-F238E27FC236}">
                      <a16:creationId xmlns:a16="http://schemas.microsoft.com/office/drawing/2014/main" xmlns="" id="{0233F1BF-0162-4F39-BA21-B2100D519B29}"/>
                    </a:ext>
                  </a:extLst>
                </p:cNvPr>
                <p:cNvSpPr/>
                <p:nvPr/>
              </p:nvSpPr>
              <p:spPr>
                <a:xfrm flipH="1">
                  <a:off x="3657884" y="3838892"/>
                  <a:ext cx="156302" cy="1444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86" h="2575" extrusionOk="0">
                      <a:moveTo>
                        <a:pt x="1306" y="1"/>
                      </a:moveTo>
                      <a:cubicBezTo>
                        <a:pt x="1149" y="1"/>
                        <a:pt x="994" y="25"/>
                        <a:pt x="844" y="75"/>
                      </a:cubicBezTo>
                      <a:cubicBezTo>
                        <a:pt x="612" y="149"/>
                        <a:pt x="386" y="289"/>
                        <a:pt x="233" y="529"/>
                      </a:cubicBezTo>
                      <a:cubicBezTo>
                        <a:pt x="79" y="768"/>
                        <a:pt x="0" y="1119"/>
                        <a:pt x="69" y="1453"/>
                      </a:cubicBezTo>
                      <a:cubicBezTo>
                        <a:pt x="123" y="1720"/>
                        <a:pt x="267" y="1952"/>
                        <a:pt x="435" y="2112"/>
                      </a:cubicBezTo>
                      <a:cubicBezTo>
                        <a:pt x="605" y="2276"/>
                        <a:pt x="799" y="2372"/>
                        <a:pt x="991" y="2440"/>
                      </a:cubicBezTo>
                      <a:cubicBezTo>
                        <a:pt x="1244" y="2530"/>
                        <a:pt x="1501" y="2575"/>
                        <a:pt x="1754" y="2575"/>
                      </a:cubicBezTo>
                      <a:cubicBezTo>
                        <a:pt x="1857" y="2575"/>
                        <a:pt x="1958" y="2568"/>
                        <a:pt x="2059" y="2553"/>
                      </a:cubicBezTo>
                      <a:cubicBezTo>
                        <a:pt x="2247" y="2525"/>
                        <a:pt x="2438" y="2468"/>
                        <a:pt x="2575" y="2304"/>
                      </a:cubicBezTo>
                      <a:cubicBezTo>
                        <a:pt x="2715" y="2140"/>
                        <a:pt x="2786" y="1849"/>
                        <a:pt x="2697" y="1600"/>
                      </a:cubicBezTo>
                      <a:lnTo>
                        <a:pt x="2431" y="546"/>
                      </a:lnTo>
                      <a:lnTo>
                        <a:pt x="2414" y="481"/>
                      </a:lnTo>
                      <a:cubicBezTo>
                        <a:pt x="2401" y="402"/>
                        <a:pt x="2343" y="351"/>
                        <a:pt x="2288" y="317"/>
                      </a:cubicBezTo>
                      <a:cubicBezTo>
                        <a:pt x="1976" y="109"/>
                        <a:pt x="1636" y="1"/>
                        <a:pt x="1306" y="1"/>
                      </a:cubicBezTo>
                      <a:close/>
                    </a:path>
                  </a:pathLst>
                </a:custGeom>
                <a:solidFill>
                  <a:srgbClr val="FCB39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8" name="Google Shape;1829;p39">
                  <a:extLst>
                    <a:ext uri="{FF2B5EF4-FFF2-40B4-BE49-F238E27FC236}">
                      <a16:creationId xmlns:a16="http://schemas.microsoft.com/office/drawing/2014/main" xmlns="" id="{1BD1DF9F-FE7F-442F-8200-B6EAF982EE33}"/>
                    </a:ext>
                  </a:extLst>
                </p:cNvPr>
                <p:cNvSpPr/>
                <p:nvPr/>
              </p:nvSpPr>
              <p:spPr>
                <a:xfrm flipH="1">
                  <a:off x="3689078" y="3881639"/>
                  <a:ext cx="104407" cy="619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1" h="1105" extrusionOk="0">
                      <a:moveTo>
                        <a:pt x="955" y="0"/>
                      </a:moveTo>
                      <a:cubicBezTo>
                        <a:pt x="812" y="0"/>
                        <a:pt x="665" y="40"/>
                        <a:pt x="529" y="145"/>
                      </a:cubicBezTo>
                      <a:cubicBezTo>
                        <a:pt x="1" y="556"/>
                        <a:pt x="396" y="1105"/>
                        <a:pt x="953" y="1105"/>
                      </a:cubicBezTo>
                      <a:cubicBezTo>
                        <a:pt x="979" y="1105"/>
                        <a:pt x="1005" y="1104"/>
                        <a:pt x="1032" y="1101"/>
                      </a:cubicBezTo>
                      <a:cubicBezTo>
                        <a:pt x="1626" y="1046"/>
                        <a:pt x="1861" y="811"/>
                        <a:pt x="1861" y="811"/>
                      </a:cubicBezTo>
                      <a:lnTo>
                        <a:pt x="1820" y="381"/>
                      </a:lnTo>
                      <a:cubicBezTo>
                        <a:pt x="1820" y="381"/>
                        <a:pt x="1400" y="0"/>
                        <a:pt x="955" y="0"/>
                      </a:cubicBezTo>
                      <a:close/>
                    </a:path>
                  </a:pathLst>
                </a:custGeom>
                <a:solidFill>
                  <a:srgbClr val="F999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9" name="Google Shape;1830;p39">
                  <a:extLst>
                    <a:ext uri="{FF2B5EF4-FFF2-40B4-BE49-F238E27FC236}">
                      <a16:creationId xmlns:a16="http://schemas.microsoft.com/office/drawing/2014/main" xmlns="" id="{728DD430-8FF3-4A4B-BD63-852711C6B893}"/>
                    </a:ext>
                  </a:extLst>
                </p:cNvPr>
                <p:cNvSpPr/>
                <p:nvPr/>
              </p:nvSpPr>
              <p:spPr>
                <a:xfrm flipH="1">
                  <a:off x="3226018" y="3642432"/>
                  <a:ext cx="393559" cy="2599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15" h="4633" extrusionOk="0">
                      <a:moveTo>
                        <a:pt x="4834" y="156"/>
                      </a:moveTo>
                      <a:cubicBezTo>
                        <a:pt x="5059" y="156"/>
                        <a:pt x="5274" y="163"/>
                        <a:pt x="5469" y="183"/>
                      </a:cubicBezTo>
                      <a:cubicBezTo>
                        <a:pt x="5578" y="194"/>
                        <a:pt x="5674" y="262"/>
                        <a:pt x="5718" y="364"/>
                      </a:cubicBezTo>
                      <a:cubicBezTo>
                        <a:pt x="5919" y="829"/>
                        <a:pt x="6336" y="2020"/>
                        <a:pt x="5892" y="3010"/>
                      </a:cubicBezTo>
                      <a:cubicBezTo>
                        <a:pt x="5625" y="3604"/>
                        <a:pt x="5086" y="4040"/>
                        <a:pt x="4284" y="4307"/>
                      </a:cubicBezTo>
                      <a:cubicBezTo>
                        <a:pt x="3946" y="4420"/>
                        <a:pt x="3615" y="4478"/>
                        <a:pt x="3304" y="4478"/>
                      </a:cubicBezTo>
                      <a:cubicBezTo>
                        <a:pt x="1488" y="4478"/>
                        <a:pt x="546" y="2570"/>
                        <a:pt x="229" y="1751"/>
                      </a:cubicBezTo>
                      <a:cubicBezTo>
                        <a:pt x="174" y="1610"/>
                        <a:pt x="229" y="1453"/>
                        <a:pt x="358" y="1378"/>
                      </a:cubicBezTo>
                      <a:cubicBezTo>
                        <a:pt x="905" y="1064"/>
                        <a:pt x="1994" y="508"/>
                        <a:pt x="3137" y="309"/>
                      </a:cubicBezTo>
                      <a:cubicBezTo>
                        <a:pt x="3725" y="207"/>
                        <a:pt x="4294" y="156"/>
                        <a:pt x="4834" y="156"/>
                      </a:cubicBezTo>
                      <a:close/>
                      <a:moveTo>
                        <a:pt x="4840" y="0"/>
                      </a:moveTo>
                      <a:cubicBezTo>
                        <a:pt x="4400" y="0"/>
                        <a:pt x="3814" y="34"/>
                        <a:pt x="3110" y="156"/>
                      </a:cubicBezTo>
                      <a:cubicBezTo>
                        <a:pt x="1932" y="358"/>
                        <a:pt x="812" y="938"/>
                        <a:pt x="280" y="1245"/>
                      </a:cubicBezTo>
                      <a:cubicBezTo>
                        <a:pt x="85" y="1357"/>
                        <a:pt x="0" y="1596"/>
                        <a:pt x="82" y="1805"/>
                      </a:cubicBezTo>
                      <a:cubicBezTo>
                        <a:pt x="410" y="2642"/>
                        <a:pt x="1386" y="4633"/>
                        <a:pt x="3303" y="4633"/>
                      </a:cubicBezTo>
                      <a:cubicBezTo>
                        <a:pt x="3620" y="4633"/>
                        <a:pt x="3964" y="4578"/>
                        <a:pt x="4335" y="4454"/>
                      </a:cubicBezTo>
                      <a:cubicBezTo>
                        <a:pt x="7015" y="3563"/>
                        <a:pt x="6196" y="1084"/>
                        <a:pt x="5861" y="303"/>
                      </a:cubicBezTo>
                      <a:cubicBezTo>
                        <a:pt x="5793" y="149"/>
                        <a:pt x="5650" y="43"/>
                        <a:pt x="5482" y="26"/>
                      </a:cubicBezTo>
                      <a:cubicBezTo>
                        <a:pt x="5329" y="13"/>
                        <a:pt x="5113" y="0"/>
                        <a:pt x="4840" y="0"/>
                      </a:cubicBezTo>
                      <a:close/>
                    </a:path>
                  </a:pathLst>
                </a:custGeom>
                <a:solidFill>
                  <a:srgbClr val="CC0000"/>
                </a:solidFill>
                <a:ln w="9525" cap="flat" cmpd="sng">
                  <a:solidFill>
                    <a:srgbClr val="CC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0" name="Google Shape;1831;p39">
                  <a:extLst>
                    <a:ext uri="{FF2B5EF4-FFF2-40B4-BE49-F238E27FC236}">
                      <a16:creationId xmlns:a16="http://schemas.microsoft.com/office/drawing/2014/main" xmlns="" id="{92436207-A754-41E1-93C5-5F45D91C60DC}"/>
                    </a:ext>
                  </a:extLst>
                </p:cNvPr>
                <p:cNvSpPr/>
                <p:nvPr/>
              </p:nvSpPr>
              <p:spPr>
                <a:xfrm flipH="1">
                  <a:off x="2879720" y="3595869"/>
                  <a:ext cx="306712" cy="2205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67" h="3931" extrusionOk="0">
                      <a:moveTo>
                        <a:pt x="2998" y="156"/>
                      </a:moveTo>
                      <a:cubicBezTo>
                        <a:pt x="3705" y="156"/>
                        <a:pt x="4090" y="238"/>
                        <a:pt x="4291" y="310"/>
                      </a:cubicBezTo>
                      <a:cubicBezTo>
                        <a:pt x="4356" y="334"/>
                        <a:pt x="4408" y="385"/>
                        <a:pt x="4431" y="454"/>
                      </a:cubicBezTo>
                      <a:cubicBezTo>
                        <a:pt x="4571" y="863"/>
                        <a:pt x="4991" y="2266"/>
                        <a:pt x="4558" y="3106"/>
                      </a:cubicBezTo>
                      <a:cubicBezTo>
                        <a:pt x="4404" y="3403"/>
                        <a:pt x="4168" y="3594"/>
                        <a:pt x="3834" y="3693"/>
                      </a:cubicBezTo>
                      <a:cubicBezTo>
                        <a:pt x="3650" y="3748"/>
                        <a:pt x="3455" y="3775"/>
                        <a:pt x="3261" y="3775"/>
                      </a:cubicBezTo>
                      <a:cubicBezTo>
                        <a:pt x="2585" y="3775"/>
                        <a:pt x="1851" y="3433"/>
                        <a:pt x="1250" y="2836"/>
                      </a:cubicBezTo>
                      <a:cubicBezTo>
                        <a:pt x="663" y="2256"/>
                        <a:pt x="274" y="1522"/>
                        <a:pt x="178" y="819"/>
                      </a:cubicBezTo>
                      <a:cubicBezTo>
                        <a:pt x="165" y="717"/>
                        <a:pt x="229" y="614"/>
                        <a:pt x="329" y="577"/>
                      </a:cubicBezTo>
                      <a:cubicBezTo>
                        <a:pt x="673" y="446"/>
                        <a:pt x="1414" y="221"/>
                        <a:pt x="2506" y="167"/>
                      </a:cubicBezTo>
                      <a:cubicBezTo>
                        <a:pt x="2677" y="160"/>
                        <a:pt x="2840" y="156"/>
                        <a:pt x="2998" y="156"/>
                      </a:cubicBezTo>
                      <a:close/>
                      <a:moveTo>
                        <a:pt x="3003" y="0"/>
                      </a:moveTo>
                      <a:cubicBezTo>
                        <a:pt x="2850" y="0"/>
                        <a:pt x="2682" y="4"/>
                        <a:pt x="2500" y="13"/>
                      </a:cubicBezTo>
                      <a:cubicBezTo>
                        <a:pt x="1397" y="65"/>
                        <a:pt x="646" y="290"/>
                        <a:pt x="274" y="430"/>
                      </a:cubicBezTo>
                      <a:cubicBezTo>
                        <a:pt x="106" y="495"/>
                        <a:pt x="1" y="662"/>
                        <a:pt x="25" y="840"/>
                      </a:cubicBezTo>
                      <a:cubicBezTo>
                        <a:pt x="226" y="2337"/>
                        <a:pt x="1718" y="3931"/>
                        <a:pt x="3256" y="3931"/>
                      </a:cubicBezTo>
                      <a:cubicBezTo>
                        <a:pt x="3464" y="3931"/>
                        <a:pt x="3672" y="3902"/>
                        <a:pt x="3878" y="3840"/>
                      </a:cubicBezTo>
                      <a:cubicBezTo>
                        <a:pt x="5466" y="3365"/>
                        <a:pt x="4790" y="1027"/>
                        <a:pt x="4578" y="402"/>
                      </a:cubicBezTo>
                      <a:cubicBezTo>
                        <a:pt x="4540" y="290"/>
                        <a:pt x="4452" y="201"/>
                        <a:pt x="4343" y="164"/>
                      </a:cubicBezTo>
                      <a:cubicBezTo>
                        <a:pt x="4140" y="90"/>
                        <a:pt x="3735" y="0"/>
                        <a:pt x="3003" y="0"/>
                      </a:cubicBezTo>
                      <a:close/>
                    </a:path>
                  </a:pathLst>
                </a:custGeom>
                <a:solidFill>
                  <a:srgbClr val="CD302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1" name="Google Shape;1832;p39">
                  <a:extLst>
                    <a:ext uri="{FF2B5EF4-FFF2-40B4-BE49-F238E27FC236}">
                      <a16:creationId xmlns:a16="http://schemas.microsoft.com/office/drawing/2014/main" xmlns="" id="{CE637177-BD53-430B-AC87-DC0515A6A62B}"/>
                    </a:ext>
                  </a:extLst>
                </p:cNvPr>
                <p:cNvSpPr/>
                <p:nvPr/>
              </p:nvSpPr>
              <p:spPr>
                <a:xfrm flipH="1">
                  <a:off x="2919957" y="3605574"/>
                  <a:ext cx="69230" cy="1856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4" h="3309" extrusionOk="0">
                      <a:moveTo>
                        <a:pt x="0" y="0"/>
                      </a:moveTo>
                      <a:cubicBezTo>
                        <a:pt x="49" y="383"/>
                        <a:pt x="79" y="776"/>
                        <a:pt x="99" y="1175"/>
                      </a:cubicBezTo>
                      <a:lnTo>
                        <a:pt x="840" y="175"/>
                      </a:lnTo>
                      <a:cubicBezTo>
                        <a:pt x="820" y="158"/>
                        <a:pt x="799" y="144"/>
                        <a:pt x="775" y="137"/>
                      </a:cubicBezTo>
                      <a:cubicBezTo>
                        <a:pt x="629" y="86"/>
                        <a:pt x="389" y="28"/>
                        <a:pt x="0" y="0"/>
                      </a:cubicBezTo>
                      <a:close/>
                      <a:moveTo>
                        <a:pt x="919" y="291"/>
                      </a:moveTo>
                      <a:lnTo>
                        <a:pt x="107" y="1387"/>
                      </a:lnTo>
                      <a:cubicBezTo>
                        <a:pt x="117" y="1636"/>
                        <a:pt x="123" y="1888"/>
                        <a:pt x="127" y="2141"/>
                      </a:cubicBezTo>
                      <a:cubicBezTo>
                        <a:pt x="175" y="2189"/>
                        <a:pt x="222" y="2236"/>
                        <a:pt x="271" y="2294"/>
                      </a:cubicBezTo>
                      <a:cubicBezTo>
                        <a:pt x="430" y="2362"/>
                        <a:pt x="553" y="2485"/>
                        <a:pt x="598" y="2646"/>
                      </a:cubicBezTo>
                      <a:cubicBezTo>
                        <a:pt x="619" y="2718"/>
                        <a:pt x="622" y="2793"/>
                        <a:pt x="608" y="2865"/>
                      </a:cubicBezTo>
                      <a:cubicBezTo>
                        <a:pt x="663" y="3005"/>
                        <a:pt x="707" y="3155"/>
                        <a:pt x="734" y="3309"/>
                      </a:cubicBezTo>
                      <a:cubicBezTo>
                        <a:pt x="861" y="3210"/>
                        <a:pt x="963" y="3087"/>
                        <a:pt x="1042" y="2933"/>
                      </a:cubicBezTo>
                      <a:cubicBezTo>
                        <a:pt x="1182" y="2663"/>
                        <a:pt x="1233" y="2329"/>
                        <a:pt x="1233" y="1990"/>
                      </a:cubicBezTo>
                      <a:cubicBezTo>
                        <a:pt x="1233" y="1297"/>
                        <a:pt x="1015" y="577"/>
                        <a:pt x="919" y="291"/>
                      </a:cubicBezTo>
                      <a:close/>
                    </a:path>
                  </a:pathLst>
                </a:custGeom>
                <a:solidFill>
                  <a:srgbClr val="CBDA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2" name="Google Shape;1833;p39">
                  <a:extLst>
                    <a:ext uri="{FF2B5EF4-FFF2-40B4-BE49-F238E27FC236}">
                      <a16:creationId xmlns:a16="http://schemas.microsoft.com/office/drawing/2014/main" xmlns="" id="{B2CDB1E2-7F65-42E1-9721-59FA79DD69AC}"/>
                    </a:ext>
                  </a:extLst>
                </p:cNvPr>
                <p:cNvSpPr/>
                <p:nvPr/>
              </p:nvSpPr>
              <p:spPr>
                <a:xfrm flipH="1">
                  <a:off x="2937629" y="3615336"/>
                  <a:ext cx="46004" cy="680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0" h="1213" extrusionOk="0">
                      <a:moveTo>
                        <a:pt x="741" y="1"/>
                      </a:moveTo>
                      <a:lnTo>
                        <a:pt x="0" y="1001"/>
                      </a:lnTo>
                      <a:cubicBezTo>
                        <a:pt x="4" y="1073"/>
                        <a:pt x="8" y="1141"/>
                        <a:pt x="8" y="1213"/>
                      </a:cubicBezTo>
                      <a:lnTo>
                        <a:pt x="820" y="117"/>
                      </a:lnTo>
                      <a:cubicBezTo>
                        <a:pt x="820" y="113"/>
                        <a:pt x="816" y="110"/>
                        <a:pt x="816" y="107"/>
                      </a:cubicBezTo>
                      <a:cubicBezTo>
                        <a:pt x="802" y="62"/>
                        <a:pt x="775" y="28"/>
                        <a:pt x="741" y="1"/>
                      </a:cubicBezTo>
                      <a:close/>
                    </a:path>
                  </a:pathLst>
                </a:custGeom>
                <a:solidFill>
                  <a:srgbClr val="A06F3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3" name="Google Shape;1834;p39">
                  <a:extLst>
                    <a:ext uri="{FF2B5EF4-FFF2-40B4-BE49-F238E27FC236}">
                      <a16:creationId xmlns:a16="http://schemas.microsoft.com/office/drawing/2014/main" xmlns="" id="{AD6765C7-5B84-405D-AC7B-7928031794A3}"/>
                    </a:ext>
                  </a:extLst>
                </p:cNvPr>
                <p:cNvSpPr/>
                <p:nvPr/>
              </p:nvSpPr>
              <p:spPr>
                <a:xfrm flipH="1">
                  <a:off x="2947942" y="3605182"/>
                  <a:ext cx="228562" cy="2024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74" h="3609" extrusionOk="0">
                      <a:moveTo>
                        <a:pt x="1831" y="1274"/>
                      </a:moveTo>
                      <a:cubicBezTo>
                        <a:pt x="2097" y="1274"/>
                        <a:pt x="2356" y="1373"/>
                        <a:pt x="2554" y="1550"/>
                      </a:cubicBezTo>
                      <a:cubicBezTo>
                        <a:pt x="2589" y="1585"/>
                        <a:pt x="2592" y="1639"/>
                        <a:pt x="2561" y="1673"/>
                      </a:cubicBezTo>
                      <a:cubicBezTo>
                        <a:pt x="2545" y="1690"/>
                        <a:pt x="2520" y="1701"/>
                        <a:pt x="2496" y="1701"/>
                      </a:cubicBezTo>
                      <a:cubicBezTo>
                        <a:pt x="2476" y="1701"/>
                        <a:pt x="2455" y="1694"/>
                        <a:pt x="2438" y="1680"/>
                      </a:cubicBezTo>
                      <a:cubicBezTo>
                        <a:pt x="2274" y="1534"/>
                        <a:pt x="2056" y="1444"/>
                        <a:pt x="1834" y="1444"/>
                      </a:cubicBezTo>
                      <a:cubicBezTo>
                        <a:pt x="1814" y="1444"/>
                        <a:pt x="1793" y="1444"/>
                        <a:pt x="1773" y="1448"/>
                      </a:cubicBezTo>
                      <a:cubicBezTo>
                        <a:pt x="1677" y="1455"/>
                        <a:pt x="1602" y="1472"/>
                        <a:pt x="1544" y="1509"/>
                      </a:cubicBezTo>
                      <a:cubicBezTo>
                        <a:pt x="1401" y="1591"/>
                        <a:pt x="1329" y="1789"/>
                        <a:pt x="1387" y="1943"/>
                      </a:cubicBezTo>
                      <a:cubicBezTo>
                        <a:pt x="1404" y="1988"/>
                        <a:pt x="1384" y="2035"/>
                        <a:pt x="1339" y="2052"/>
                      </a:cubicBezTo>
                      <a:cubicBezTo>
                        <a:pt x="1329" y="2056"/>
                        <a:pt x="1319" y="2059"/>
                        <a:pt x="1308" y="2059"/>
                      </a:cubicBezTo>
                      <a:cubicBezTo>
                        <a:pt x="1275" y="2059"/>
                        <a:pt x="1240" y="2038"/>
                        <a:pt x="1226" y="2005"/>
                      </a:cubicBezTo>
                      <a:cubicBezTo>
                        <a:pt x="1138" y="1772"/>
                        <a:pt x="1244" y="1482"/>
                        <a:pt x="1459" y="1359"/>
                      </a:cubicBezTo>
                      <a:cubicBezTo>
                        <a:pt x="1541" y="1312"/>
                        <a:pt x="1639" y="1284"/>
                        <a:pt x="1759" y="1274"/>
                      </a:cubicBezTo>
                      <a:close/>
                      <a:moveTo>
                        <a:pt x="2329" y="1"/>
                      </a:moveTo>
                      <a:cubicBezTo>
                        <a:pt x="1237" y="55"/>
                        <a:pt x="496" y="280"/>
                        <a:pt x="152" y="411"/>
                      </a:cubicBezTo>
                      <a:cubicBezTo>
                        <a:pt x="59" y="444"/>
                        <a:pt x="1" y="530"/>
                        <a:pt x="1" y="625"/>
                      </a:cubicBezTo>
                      <a:lnTo>
                        <a:pt x="1" y="653"/>
                      </a:lnTo>
                      <a:cubicBezTo>
                        <a:pt x="97" y="1356"/>
                        <a:pt x="486" y="2090"/>
                        <a:pt x="1073" y="2670"/>
                      </a:cubicBezTo>
                      <a:cubicBezTo>
                        <a:pt x="1455" y="3049"/>
                        <a:pt x="1892" y="3329"/>
                        <a:pt x="2332" y="3480"/>
                      </a:cubicBezTo>
                      <a:cubicBezTo>
                        <a:pt x="2422" y="3418"/>
                        <a:pt x="2510" y="3349"/>
                        <a:pt x="2589" y="3275"/>
                      </a:cubicBezTo>
                      <a:cubicBezTo>
                        <a:pt x="2592" y="3271"/>
                        <a:pt x="2595" y="3271"/>
                        <a:pt x="2599" y="3267"/>
                      </a:cubicBezTo>
                      <a:cubicBezTo>
                        <a:pt x="2540" y="3209"/>
                        <a:pt x="2500" y="3138"/>
                        <a:pt x="2476" y="3056"/>
                      </a:cubicBezTo>
                      <a:cubicBezTo>
                        <a:pt x="2387" y="2735"/>
                        <a:pt x="2643" y="2383"/>
                        <a:pt x="3046" y="2274"/>
                      </a:cubicBezTo>
                      <a:cubicBezTo>
                        <a:pt x="3131" y="2251"/>
                        <a:pt x="3213" y="2240"/>
                        <a:pt x="3295" y="2240"/>
                      </a:cubicBezTo>
                      <a:cubicBezTo>
                        <a:pt x="3408" y="2240"/>
                        <a:pt x="3514" y="2260"/>
                        <a:pt x="3610" y="2301"/>
                      </a:cubicBezTo>
                      <a:cubicBezTo>
                        <a:pt x="3561" y="2243"/>
                        <a:pt x="3514" y="2196"/>
                        <a:pt x="3466" y="2148"/>
                      </a:cubicBezTo>
                      <a:cubicBezTo>
                        <a:pt x="3384" y="2076"/>
                        <a:pt x="3298" y="2015"/>
                        <a:pt x="3216" y="1970"/>
                      </a:cubicBezTo>
                      <a:cubicBezTo>
                        <a:pt x="3169" y="1943"/>
                        <a:pt x="3121" y="1916"/>
                        <a:pt x="3080" y="1889"/>
                      </a:cubicBezTo>
                      <a:cubicBezTo>
                        <a:pt x="2459" y="1462"/>
                        <a:pt x="2469" y="710"/>
                        <a:pt x="2336" y="1"/>
                      </a:cubicBezTo>
                      <a:close/>
                      <a:moveTo>
                        <a:pt x="3947" y="2872"/>
                      </a:moveTo>
                      <a:cubicBezTo>
                        <a:pt x="3903" y="3121"/>
                        <a:pt x="3681" y="3349"/>
                        <a:pt x="3367" y="3439"/>
                      </a:cubicBezTo>
                      <a:cubicBezTo>
                        <a:pt x="3285" y="3459"/>
                        <a:pt x="3200" y="3472"/>
                        <a:pt x="3121" y="3472"/>
                      </a:cubicBezTo>
                      <a:cubicBezTo>
                        <a:pt x="2975" y="3472"/>
                        <a:pt x="2838" y="3434"/>
                        <a:pt x="2729" y="3370"/>
                      </a:cubicBezTo>
                      <a:cubicBezTo>
                        <a:pt x="2722" y="3380"/>
                        <a:pt x="2715" y="3390"/>
                        <a:pt x="2708" y="3401"/>
                      </a:cubicBezTo>
                      <a:cubicBezTo>
                        <a:pt x="2654" y="3452"/>
                        <a:pt x="2599" y="3496"/>
                        <a:pt x="2540" y="3541"/>
                      </a:cubicBezTo>
                      <a:cubicBezTo>
                        <a:pt x="2725" y="3585"/>
                        <a:pt x="2906" y="3609"/>
                        <a:pt x="3084" y="3609"/>
                      </a:cubicBezTo>
                      <a:cubicBezTo>
                        <a:pt x="3278" y="3609"/>
                        <a:pt x="3473" y="3582"/>
                        <a:pt x="3657" y="3527"/>
                      </a:cubicBezTo>
                      <a:cubicBezTo>
                        <a:pt x="3818" y="3480"/>
                        <a:pt x="3958" y="3407"/>
                        <a:pt x="4073" y="3316"/>
                      </a:cubicBezTo>
                      <a:cubicBezTo>
                        <a:pt x="4046" y="3162"/>
                        <a:pt x="4002" y="3012"/>
                        <a:pt x="3947" y="2872"/>
                      </a:cubicBezTo>
                      <a:close/>
                    </a:path>
                  </a:pathLst>
                </a:custGeom>
                <a:solidFill>
                  <a:srgbClr val="C9998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4" name="Google Shape;1835;p39">
                  <a:extLst>
                    <a:ext uri="{FF2B5EF4-FFF2-40B4-BE49-F238E27FC236}">
                      <a16:creationId xmlns:a16="http://schemas.microsoft.com/office/drawing/2014/main" xmlns="" id="{9B0BB0BE-C052-4042-BADE-56534B80061B}"/>
                    </a:ext>
                  </a:extLst>
                </p:cNvPr>
                <p:cNvSpPr/>
                <p:nvPr/>
              </p:nvSpPr>
              <p:spPr>
                <a:xfrm flipH="1">
                  <a:off x="2954232" y="3730788"/>
                  <a:ext cx="88361" cy="692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5" h="1234" extrusionOk="0">
                      <a:moveTo>
                        <a:pt x="908" y="1"/>
                      </a:moveTo>
                      <a:cubicBezTo>
                        <a:pt x="826" y="1"/>
                        <a:pt x="744" y="12"/>
                        <a:pt x="659" y="35"/>
                      </a:cubicBezTo>
                      <a:cubicBezTo>
                        <a:pt x="256" y="144"/>
                        <a:pt x="0" y="496"/>
                        <a:pt x="89" y="817"/>
                      </a:cubicBezTo>
                      <a:cubicBezTo>
                        <a:pt x="113" y="899"/>
                        <a:pt x="153" y="970"/>
                        <a:pt x="212" y="1028"/>
                      </a:cubicBezTo>
                      <a:cubicBezTo>
                        <a:pt x="226" y="1019"/>
                        <a:pt x="243" y="1011"/>
                        <a:pt x="260" y="1011"/>
                      </a:cubicBezTo>
                      <a:cubicBezTo>
                        <a:pt x="284" y="1011"/>
                        <a:pt x="308" y="1022"/>
                        <a:pt x="325" y="1039"/>
                      </a:cubicBezTo>
                      <a:cubicBezTo>
                        <a:pt x="348" y="1066"/>
                        <a:pt x="352" y="1100"/>
                        <a:pt x="342" y="1131"/>
                      </a:cubicBezTo>
                      <a:cubicBezTo>
                        <a:pt x="451" y="1195"/>
                        <a:pt x="588" y="1233"/>
                        <a:pt x="734" y="1233"/>
                      </a:cubicBezTo>
                      <a:cubicBezTo>
                        <a:pt x="813" y="1233"/>
                        <a:pt x="898" y="1220"/>
                        <a:pt x="980" y="1200"/>
                      </a:cubicBezTo>
                      <a:cubicBezTo>
                        <a:pt x="1294" y="1110"/>
                        <a:pt x="1516" y="882"/>
                        <a:pt x="1560" y="633"/>
                      </a:cubicBezTo>
                      <a:cubicBezTo>
                        <a:pt x="1574" y="561"/>
                        <a:pt x="1571" y="486"/>
                        <a:pt x="1550" y="414"/>
                      </a:cubicBezTo>
                      <a:cubicBezTo>
                        <a:pt x="1505" y="253"/>
                        <a:pt x="1382" y="130"/>
                        <a:pt x="1223" y="62"/>
                      </a:cubicBezTo>
                      <a:cubicBezTo>
                        <a:pt x="1127" y="21"/>
                        <a:pt x="1021" y="1"/>
                        <a:pt x="908" y="1"/>
                      </a:cubicBezTo>
                      <a:close/>
                    </a:path>
                  </a:pathLst>
                </a:custGeom>
                <a:solidFill>
                  <a:srgbClr val="BA777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5" name="Google Shape;1836;p39">
                  <a:extLst>
                    <a:ext uri="{FF2B5EF4-FFF2-40B4-BE49-F238E27FC236}">
                      <a16:creationId xmlns:a16="http://schemas.microsoft.com/office/drawing/2014/main" xmlns="" id="{19DD38FC-5F15-4F2B-9607-7DCD7DF67577}"/>
                    </a:ext>
                  </a:extLst>
                </p:cNvPr>
                <p:cNvSpPr/>
                <p:nvPr/>
              </p:nvSpPr>
              <p:spPr>
                <a:xfrm flipH="1">
                  <a:off x="3022845" y="3787505"/>
                  <a:ext cx="22834" cy="163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7" h="291" extrusionOk="0">
                      <a:moveTo>
                        <a:pt x="315" y="0"/>
                      </a:moveTo>
                      <a:cubicBezTo>
                        <a:pt x="298" y="0"/>
                        <a:pt x="281" y="8"/>
                        <a:pt x="267" y="17"/>
                      </a:cubicBezTo>
                      <a:cubicBezTo>
                        <a:pt x="263" y="21"/>
                        <a:pt x="260" y="21"/>
                        <a:pt x="257" y="25"/>
                      </a:cubicBezTo>
                      <a:cubicBezTo>
                        <a:pt x="178" y="99"/>
                        <a:pt x="90" y="168"/>
                        <a:pt x="0" y="230"/>
                      </a:cubicBezTo>
                      <a:cubicBezTo>
                        <a:pt x="69" y="253"/>
                        <a:pt x="140" y="274"/>
                        <a:pt x="208" y="291"/>
                      </a:cubicBezTo>
                      <a:cubicBezTo>
                        <a:pt x="267" y="246"/>
                        <a:pt x="322" y="202"/>
                        <a:pt x="376" y="151"/>
                      </a:cubicBezTo>
                      <a:cubicBezTo>
                        <a:pt x="383" y="140"/>
                        <a:pt x="390" y="130"/>
                        <a:pt x="397" y="120"/>
                      </a:cubicBezTo>
                      <a:cubicBezTo>
                        <a:pt x="407" y="89"/>
                        <a:pt x="403" y="55"/>
                        <a:pt x="380" y="28"/>
                      </a:cubicBezTo>
                      <a:cubicBezTo>
                        <a:pt x="363" y="11"/>
                        <a:pt x="339" y="0"/>
                        <a:pt x="315" y="0"/>
                      </a:cubicBezTo>
                      <a:close/>
                    </a:path>
                  </a:pathLst>
                </a:custGeom>
                <a:solidFill>
                  <a:srgbClr val="9E726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6" name="Google Shape;1837;p39">
                  <a:extLst>
                    <a:ext uri="{FF2B5EF4-FFF2-40B4-BE49-F238E27FC236}">
                      <a16:creationId xmlns:a16="http://schemas.microsoft.com/office/drawing/2014/main" xmlns="" id="{1673AE5A-CAA5-419A-8F91-0AAD17B3160B}"/>
                    </a:ext>
                  </a:extLst>
                </p:cNvPr>
                <p:cNvSpPr/>
                <p:nvPr/>
              </p:nvSpPr>
              <p:spPr>
                <a:xfrm flipH="1">
                  <a:off x="3031033" y="3676652"/>
                  <a:ext cx="81685" cy="44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6" h="785" extrusionOk="0">
                      <a:moveTo>
                        <a:pt x="622" y="0"/>
                      </a:moveTo>
                      <a:cubicBezTo>
                        <a:pt x="502" y="10"/>
                        <a:pt x="404" y="38"/>
                        <a:pt x="322" y="85"/>
                      </a:cubicBezTo>
                      <a:cubicBezTo>
                        <a:pt x="107" y="208"/>
                        <a:pt x="1" y="498"/>
                        <a:pt x="89" y="731"/>
                      </a:cubicBezTo>
                      <a:cubicBezTo>
                        <a:pt x="103" y="764"/>
                        <a:pt x="138" y="785"/>
                        <a:pt x="171" y="785"/>
                      </a:cubicBezTo>
                      <a:cubicBezTo>
                        <a:pt x="182" y="785"/>
                        <a:pt x="192" y="782"/>
                        <a:pt x="202" y="778"/>
                      </a:cubicBezTo>
                      <a:cubicBezTo>
                        <a:pt x="247" y="761"/>
                        <a:pt x="267" y="714"/>
                        <a:pt x="250" y="669"/>
                      </a:cubicBezTo>
                      <a:cubicBezTo>
                        <a:pt x="192" y="515"/>
                        <a:pt x="264" y="317"/>
                        <a:pt x="407" y="235"/>
                      </a:cubicBezTo>
                      <a:cubicBezTo>
                        <a:pt x="465" y="198"/>
                        <a:pt x="540" y="181"/>
                        <a:pt x="636" y="174"/>
                      </a:cubicBezTo>
                      <a:cubicBezTo>
                        <a:pt x="656" y="170"/>
                        <a:pt x="677" y="170"/>
                        <a:pt x="697" y="170"/>
                      </a:cubicBezTo>
                      <a:cubicBezTo>
                        <a:pt x="919" y="170"/>
                        <a:pt x="1137" y="260"/>
                        <a:pt x="1301" y="406"/>
                      </a:cubicBezTo>
                      <a:cubicBezTo>
                        <a:pt x="1318" y="420"/>
                        <a:pt x="1339" y="427"/>
                        <a:pt x="1359" y="427"/>
                      </a:cubicBezTo>
                      <a:cubicBezTo>
                        <a:pt x="1383" y="427"/>
                        <a:pt x="1408" y="416"/>
                        <a:pt x="1424" y="399"/>
                      </a:cubicBezTo>
                      <a:cubicBezTo>
                        <a:pt x="1455" y="365"/>
                        <a:pt x="1452" y="311"/>
                        <a:pt x="1417" y="276"/>
                      </a:cubicBezTo>
                      <a:cubicBezTo>
                        <a:pt x="1219" y="99"/>
                        <a:pt x="960" y="0"/>
                        <a:pt x="694" y="0"/>
                      </a:cubicBezTo>
                      <a:close/>
                    </a:path>
                  </a:pathLst>
                </a:custGeom>
                <a:solidFill>
                  <a:srgbClr val="4C3B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7" name="Google Shape;1838;p39">
                  <a:extLst>
                    <a:ext uri="{FF2B5EF4-FFF2-40B4-BE49-F238E27FC236}">
                      <a16:creationId xmlns:a16="http://schemas.microsoft.com/office/drawing/2014/main" xmlns="" id="{FC7102C0-859C-40AC-BB3D-A584FC9975E0}"/>
                    </a:ext>
                  </a:extLst>
                </p:cNvPr>
                <p:cNvSpPr/>
                <p:nvPr/>
              </p:nvSpPr>
              <p:spPr>
                <a:xfrm flipH="1">
                  <a:off x="2982003" y="3604621"/>
                  <a:ext cx="63508" cy="121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2" h="2159" extrusionOk="0">
                      <a:moveTo>
                        <a:pt x="486" y="0"/>
                      </a:moveTo>
                      <a:cubicBezTo>
                        <a:pt x="332" y="0"/>
                        <a:pt x="169" y="4"/>
                        <a:pt x="1" y="11"/>
                      </a:cubicBezTo>
                      <a:cubicBezTo>
                        <a:pt x="134" y="720"/>
                        <a:pt x="124" y="1472"/>
                        <a:pt x="745" y="1899"/>
                      </a:cubicBezTo>
                      <a:cubicBezTo>
                        <a:pt x="786" y="1926"/>
                        <a:pt x="834" y="1953"/>
                        <a:pt x="881" y="1980"/>
                      </a:cubicBezTo>
                      <a:cubicBezTo>
                        <a:pt x="963" y="2025"/>
                        <a:pt x="1049" y="2086"/>
                        <a:pt x="1131" y="2158"/>
                      </a:cubicBezTo>
                      <a:cubicBezTo>
                        <a:pt x="1127" y="1905"/>
                        <a:pt x="1121" y="1653"/>
                        <a:pt x="1111" y="1404"/>
                      </a:cubicBezTo>
                      <a:cubicBezTo>
                        <a:pt x="1111" y="1332"/>
                        <a:pt x="1107" y="1264"/>
                        <a:pt x="1103" y="1192"/>
                      </a:cubicBezTo>
                      <a:cubicBezTo>
                        <a:pt x="1083" y="793"/>
                        <a:pt x="1053" y="400"/>
                        <a:pt x="1004" y="17"/>
                      </a:cubicBezTo>
                      <a:cubicBezTo>
                        <a:pt x="854" y="8"/>
                        <a:pt x="684" y="0"/>
                        <a:pt x="486" y="0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8" name="Google Shape;1839;p39">
                  <a:extLst>
                    <a:ext uri="{FF2B5EF4-FFF2-40B4-BE49-F238E27FC236}">
                      <a16:creationId xmlns:a16="http://schemas.microsoft.com/office/drawing/2014/main" xmlns="" id="{34BDF90C-EBEA-468B-879D-04531D3B954E}"/>
                    </a:ext>
                  </a:extLst>
                </p:cNvPr>
                <p:cNvSpPr/>
                <p:nvPr/>
              </p:nvSpPr>
              <p:spPr>
                <a:xfrm flipH="1">
                  <a:off x="2911362" y="3595813"/>
                  <a:ext cx="273892" cy="2207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2" h="3934" extrusionOk="0">
                      <a:moveTo>
                        <a:pt x="2977" y="157"/>
                      </a:moveTo>
                      <a:cubicBezTo>
                        <a:pt x="3175" y="157"/>
                        <a:pt x="3345" y="165"/>
                        <a:pt x="3495" y="174"/>
                      </a:cubicBezTo>
                      <a:cubicBezTo>
                        <a:pt x="3884" y="202"/>
                        <a:pt x="4124" y="260"/>
                        <a:pt x="4270" y="311"/>
                      </a:cubicBezTo>
                      <a:cubicBezTo>
                        <a:pt x="4270" y="311"/>
                        <a:pt x="4270" y="311"/>
                        <a:pt x="4270" y="311"/>
                      </a:cubicBezTo>
                      <a:lnTo>
                        <a:pt x="4270" y="311"/>
                      </a:lnTo>
                      <a:cubicBezTo>
                        <a:pt x="4294" y="318"/>
                        <a:pt x="4315" y="332"/>
                        <a:pt x="4335" y="349"/>
                      </a:cubicBezTo>
                      <a:cubicBezTo>
                        <a:pt x="4369" y="376"/>
                        <a:pt x="4396" y="410"/>
                        <a:pt x="4410" y="455"/>
                      </a:cubicBezTo>
                      <a:cubicBezTo>
                        <a:pt x="4410" y="455"/>
                        <a:pt x="4410" y="455"/>
                        <a:pt x="4410" y="455"/>
                      </a:cubicBezTo>
                      <a:lnTo>
                        <a:pt x="4410" y="455"/>
                      </a:lnTo>
                      <a:cubicBezTo>
                        <a:pt x="4410" y="458"/>
                        <a:pt x="4414" y="461"/>
                        <a:pt x="4414" y="465"/>
                      </a:cubicBezTo>
                      <a:cubicBezTo>
                        <a:pt x="4510" y="751"/>
                        <a:pt x="4728" y="1471"/>
                        <a:pt x="4728" y="2164"/>
                      </a:cubicBezTo>
                      <a:cubicBezTo>
                        <a:pt x="4728" y="2503"/>
                        <a:pt x="4677" y="2837"/>
                        <a:pt x="4537" y="3107"/>
                      </a:cubicBezTo>
                      <a:cubicBezTo>
                        <a:pt x="4458" y="3261"/>
                        <a:pt x="4356" y="3384"/>
                        <a:pt x="4229" y="3483"/>
                      </a:cubicBezTo>
                      <a:cubicBezTo>
                        <a:pt x="4114" y="3574"/>
                        <a:pt x="3974" y="3647"/>
                        <a:pt x="3813" y="3694"/>
                      </a:cubicBezTo>
                      <a:cubicBezTo>
                        <a:pt x="3629" y="3749"/>
                        <a:pt x="3434" y="3776"/>
                        <a:pt x="3240" y="3776"/>
                      </a:cubicBezTo>
                      <a:cubicBezTo>
                        <a:pt x="3062" y="3776"/>
                        <a:pt x="2881" y="3752"/>
                        <a:pt x="2696" y="3708"/>
                      </a:cubicBezTo>
                      <a:cubicBezTo>
                        <a:pt x="2628" y="3691"/>
                        <a:pt x="2557" y="3670"/>
                        <a:pt x="2488" y="3647"/>
                      </a:cubicBezTo>
                      <a:cubicBezTo>
                        <a:pt x="2048" y="3496"/>
                        <a:pt x="1611" y="3216"/>
                        <a:pt x="1229" y="2837"/>
                      </a:cubicBezTo>
                      <a:cubicBezTo>
                        <a:pt x="642" y="2257"/>
                        <a:pt x="253" y="1523"/>
                        <a:pt x="157" y="820"/>
                      </a:cubicBezTo>
                      <a:lnTo>
                        <a:pt x="157" y="792"/>
                      </a:lnTo>
                      <a:cubicBezTo>
                        <a:pt x="157" y="697"/>
                        <a:pt x="215" y="611"/>
                        <a:pt x="308" y="578"/>
                      </a:cubicBezTo>
                      <a:cubicBezTo>
                        <a:pt x="652" y="447"/>
                        <a:pt x="1393" y="222"/>
                        <a:pt x="2485" y="168"/>
                      </a:cubicBezTo>
                      <a:lnTo>
                        <a:pt x="2492" y="168"/>
                      </a:lnTo>
                      <a:cubicBezTo>
                        <a:pt x="2660" y="161"/>
                        <a:pt x="2823" y="157"/>
                        <a:pt x="2977" y="157"/>
                      </a:cubicBezTo>
                      <a:close/>
                      <a:moveTo>
                        <a:pt x="2977" y="1"/>
                      </a:moveTo>
                      <a:cubicBezTo>
                        <a:pt x="2823" y="1"/>
                        <a:pt x="2660" y="4"/>
                        <a:pt x="2479" y="14"/>
                      </a:cubicBezTo>
                      <a:cubicBezTo>
                        <a:pt x="1625" y="55"/>
                        <a:pt x="987" y="198"/>
                        <a:pt x="566" y="324"/>
                      </a:cubicBezTo>
                      <a:cubicBezTo>
                        <a:pt x="440" y="362"/>
                        <a:pt x="338" y="400"/>
                        <a:pt x="253" y="431"/>
                      </a:cubicBezTo>
                      <a:cubicBezTo>
                        <a:pt x="222" y="441"/>
                        <a:pt x="198" y="458"/>
                        <a:pt x="171" y="472"/>
                      </a:cubicBezTo>
                      <a:cubicBezTo>
                        <a:pt x="65" y="543"/>
                        <a:pt x="0" y="663"/>
                        <a:pt x="0" y="792"/>
                      </a:cubicBezTo>
                      <a:cubicBezTo>
                        <a:pt x="0" y="806"/>
                        <a:pt x="4" y="823"/>
                        <a:pt x="4" y="841"/>
                      </a:cubicBezTo>
                      <a:cubicBezTo>
                        <a:pt x="205" y="2339"/>
                        <a:pt x="1700" y="3933"/>
                        <a:pt x="3240" y="3933"/>
                      </a:cubicBezTo>
                      <a:cubicBezTo>
                        <a:pt x="3444" y="3933"/>
                        <a:pt x="3653" y="3902"/>
                        <a:pt x="3857" y="3841"/>
                      </a:cubicBezTo>
                      <a:cubicBezTo>
                        <a:pt x="4656" y="3606"/>
                        <a:pt x="4881" y="2895"/>
                        <a:pt x="4881" y="2168"/>
                      </a:cubicBezTo>
                      <a:cubicBezTo>
                        <a:pt x="4881" y="1448"/>
                        <a:pt x="4663" y="714"/>
                        <a:pt x="4557" y="403"/>
                      </a:cubicBezTo>
                      <a:cubicBezTo>
                        <a:pt x="4519" y="291"/>
                        <a:pt x="4431" y="202"/>
                        <a:pt x="4322" y="165"/>
                      </a:cubicBezTo>
                      <a:cubicBezTo>
                        <a:pt x="4117" y="93"/>
                        <a:pt x="3714" y="1"/>
                        <a:pt x="2977" y="1"/>
                      </a:cubicBezTo>
                      <a:close/>
                    </a:path>
                  </a:pathLst>
                </a:custGeom>
                <a:solidFill>
                  <a:srgbClr val="CC0000"/>
                </a:solidFill>
                <a:ln w="9525" cap="flat" cmpd="sng">
                  <a:solidFill>
                    <a:srgbClr val="CC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9" name="Google Shape;1840;p39">
                  <a:extLst>
                    <a:ext uri="{FF2B5EF4-FFF2-40B4-BE49-F238E27FC236}">
                      <a16:creationId xmlns:a16="http://schemas.microsoft.com/office/drawing/2014/main" xmlns="" id="{C5496DBB-4E49-4336-BE83-ED41FBB37664}"/>
                    </a:ext>
                  </a:extLst>
                </p:cNvPr>
                <p:cNvSpPr/>
                <p:nvPr/>
              </p:nvSpPr>
              <p:spPr>
                <a:xfrm flipH="1">
                  <a:off x="3131228" y="3693482"/>
                  <a:ext cx="60927" cy="624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114" extrusionOk="0">
                      <a:moveTo>
                        <a:pt x="0" y="229"/>
                      </a:moveTo>
                      <a:lnTo>
                        <a:pt x="0" y="229"/>
                      </a:lnTo>
                      <a:cubicBezTo>
                        <a:pt x="10" y="277"/>
                        <a:pt x="50" y="317"/>
                        <a:pt x="95" y="335"/>
                      </a:cubicBezTo>
                      <a:lnTo>
                        <a:pt x="95" y="335"/>
                      </a:lnTo>
                      <a:lnTo>
                        <a:pt x="0" y="229"/>
                      </a:lnTo>
                      <a:close/>
                      <a:moveTo>
                        <a:pt x="770" y="1"/>
                      </a:moveTo>
                      <a:cubicBezTo>
                        <a:pt x="694" y="1"/>
                        <a:pt x="647" y="80"/>
                        <a:pt x="601" y="140"/>
                      </a:cubicBezTo>
                      <a:cubicBezTo>
                        <a:pt x="519" y="250"/>
                        <a:pt x="396" y="324"/>
                        <a:pt x="259" y="349"/>
                      </a:cubicBezTo>
                      <a:cubicBezTo>
                        <a:pt x="238" y="352"/>
                        <a:pt x="215" y="354"/>
                        <a:pt x="192" y="354"/>
                      </a:cubicBezTo>
                      <a:cubicBezTo>
                        <a:pt x="162" y="354"/>
                        <a:pt x="132" y="350"/>
                        <a:pt x="103" y="338"/>
                      </a:cubicBezTo>
                      <a:cubicBezTo>
                        <a:pt x="100" y="337"/>
                        <a:pt x="97" y="336"/>
                        <a:pt x="95" y="335"/>
                      </a:cubicBezTo>
                      <a:lnTo>
                        <a:pt x="95" y="335"/>
                      </a:lnTo>
                      <a:lnTo>
                        <a:pt x="789" y="1113"/>
                      </a:lnTo>
                      <a:cubicBezTo>
                        <a:pt x="884" y="871"/>
                        <a:pt x="1086" y="656"/>
                        <a:pt x="1072" y="396"/>
                      </a:cubicBezTo>
                      <a:cubicBezTo>
                        <a:pt x="1065" y="247"/>
                        <a:pt x="976" y="103"/>
                        <a:pt x="847" y="28"/>
                      </a:cubicBezTo>
                      <a:cubicBezTo>
                        <a:pt x="826" y="14"/>
                        <a:pt x="799" y="4"/>
                        <a:pt x="775" y="1"/>
                      </a:cubicBezTo>
                      <a:cubicBezTo>
                        <a:pt x="774" y="1"/>
                        <a:pt x="772" y="1"/>
                        <a:pt x="770" y="1"/>
                      </a:cubicBezTo>
                      <a:close/>
                    </a:path>
                  </a:pathLst>
                </a:custGeom>
                <a:solidFill>
                  <a:srgbClr val="FCB39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0" name="Google Shape;1841;p39">
                  <a:extLst>
                    <a:ext uri="{FF2B5EF4-FFF2-40B4-BE49-F238E27FC236}">
                      <a16:creationId xmlns:a16="http://schemas.microsoft.com/office/drawing/2014/main" xmlns="" id="{27A92365-2698-45C7-B33D-EA8EE67110BB}"/>
                    </a:ext>
                  </a:extLst>
                </p:cNvPr>
                <p:cNvSpPr/>
                <p:nvPr/>
              </p:nvSpPr>
              <p:spPr>
                <a:xfrm flipH="1">
                  <a:off x="3131620" y="3693089"/>
                  <a:ext cx="60927" cy="631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125" extrusionOk="0">
                      <a:moveTo>
                        <a:pt x="775" y="0"/>
                      </a:moveTo>
                      <a:cubicBezTo>
                        <a:pt x="737" y="0"/>
                        <a:pt x="704" y="21"/>
                        <a:pt x="676" y="49"/>
                      </a:cubicBezTo>
                      <a:cubicBezTo>
                        <a:pt x="649" y="79"/>
                        <a:pt x="625" y="113"/>
                        <a:pt x="605" y="144"/>
                      </a:cubicBezTo>
                      <a:cubicBezTo>
                        <a:pt x="523" y="249"/>
                        <a:pt x="400" y="325"/>
                        <a:pt x="266" y="349"/>
                      </a:cubicBezTo>
                      <a:cubicBezTo>
                        <a:pt x="243" y="352"/>
                        <a:pt x="222" y="356"/>
                        <a:pt x="198" y="356"/>
                      </a:cubicBezTo>
                      <a:cubicBezTo>
                        <a:pt x="168" y="356"/>
                        <a:pt x="140" y="349"/>
                        <a:pt x="113" y="342"/>
                      </a:cubicBezTo>
                      <a:cubicBezTo>
                        <a:pt x="66" y="322"/>
                        <a:pt x="25" y="284"/>
                        <a:pt x="14" y="233"/>
                      </a:cubicBezTo>
                      <a:cubicBezTo>
                        <a:pt x="14" y="230"/>
                        <a:pt x="12" y="228"/>
                        <a:pt x="10" y="228"/>
                      </a:cubicBezTo>
                      <a:cubicBezTo>
                        <a:pt x="9" y="228"/>
                        <a:pt x="8" y="228"/>
                        <a:pt x="7" y="229"/>
                      </a:cubicBezTo>
                      <a:cubicBezTo>
                        <a:pt x="4" y="229"/>
                        <a:pt x="0" y="233"/>
                        <a:pt x="0" y="236"/>
                      </a:cubicBezTo>
                      <a:cubicBezTo>
                        <a:pt x="11" y="290"/>
                        <a:pt x="58" y="335"/>
                        <a:pt x="110" y="352"/>
                      </a:cubicBezTo>
                      <a:cubicBezTo>
                        <a:pt x="137" y="362"/>
                        <a:pt x="168" y="369"/>
                        <a:pt x="198" y="369"/>
                      </a:cubicBezTo>
                      <a:cubicBezTo>
                        <a:pt x="222" y="369"/>
                        <a:pt x="246" y="366"/>
                        <a:pt x="270" y="362"/>
                      </a:cubicBezTo>
                      <a:cubicBezTo>
                        <a:pt x="406" y="339"/>
                        <a:pt x="529" y="260"/>
                        <a:pt x="614" y="151"/>
                      </a:cubicBezTo>
                      <a:cubicBezTo>
                        <a:pt x="635" y="120"/>
                        <a:pt x="660" y="86"/>
                        <a:pt x="687" y="59"/>
                      </a:cubicBezTo>
                      <a:cubicBezTo>
                        <a:pt x="714" y="35"/>
                        <a:pt x="741" y="14"/>
                        <a:pt x="775" y="14"/>
                      </a:cubicBezTo>
                      <a:lnTo>
                        <a:pt x="782" y="14"/>
                      </a:lnTo>
                      <a:cubicBezTo>
                        <a:pt x="806" y="18"/>
                        <a:pt x="830" y="28"/>
                        <a:pt x="850" y="41"/>
                      </a:cubicBezTo>
                      <a:cubicBezTo>
                        <a:pt x="980" y="113"/>
                        <a:pt x="1065" y="257"/>
                        <a:pt x="1072" y="403"/>
                      </a:cubicBezTo>
                      <a:lnTo>
                        <a:pt x="1072" y="427"/>
                      </a:lnTo>
                      <a:cubicBezTo>
                        <a:pt x="1072" y="550"/>
                        <a:pt x="1024" y="663"/>
                        <a:pt x="967" y="775"/>
                      </a:cubicBezTo>
                      <a:cubicBezTo>
                        <a:pt x="905" y="888"/>
                        <a:pt x="837" y="997"/>
                        <a:pt x="789" y="1117"/>
                      </a:cubicBezTo>
                      <a:cubicBezTo>
                        <a:pt x="786" y="1120"/>
                        <a:pt x="789" y="1124"/>
                        <a:pt x="792" y="1124"/>
                      </a:cubicBezTo>
                      <a:cubicBezTo>
                        <a:pt x="793" y="1125"/>
                        <a:pt x="794" y="1125"/>
                        <a:pt x="795" y="1125"/>
                      </a:cubicBezTo>
                      <a:cubicBezTo>
                        <a:pt x="798" y="1125"/>
                        <a:pt x="800" y="1123"/>
                        <a:pt x="803" y="1120"/>
                      </a:cubicBezTo>
                      <a:cubicBezTo>
                        <a:pt x="847" y="1004"/>
                        <a:pt x="918" y="895"/>
                        <a:pt x="977" y="782"/>
                      </a:cubicBezTo>
                      <a:cubicBezTo>
                        <a:pt x="1038" y="670"/>
                        <a:pt x="1086" y="553"/>
                        <a:pt x="1086" y="427"/>
                      </a:cubicBezTo>
                      <a:lnTo>
                        <a:pt x="1086" y="403"/>
                      </a:lnTo>
                      <a:cubicBezTo>
                        <a:pt x="1079" y="249"/>
                        <a:pt x="991" y="106"/>
                        <a:pt x="857" y="28"/>
                      </a:cubicBezTo>
                      <a:cubicBezTo>
                        <a:pt x="837" y="14"/>
                        <a:pt x="809" y="4"/>
                        <a:pt x="782" y="0"/>
                      </a:cubicBezTo>
                      <a:close/>
                    </a:path>
                  </a:pathLst>
                </a:custGeom>
                <a:solidFill>
                  <a:srgbClr val="C6856D"/>
                </a:solidFill>
                <a:ln w="9525" cap="flat" cmpd="sng">
                  <a:solidFill>
                    <a:srgbClr val="C6856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1" name="Google Shape;1842;p39">
                  <a:extLst>
                    <a:ext uri="{FF2B5EF4-FFF2-40B4-BE49-F238E27FC236}">
                      <a16:creationId xmlns:a16="http://schemas.microsoft.com/office/drawing/2014/main" xmlns="" id="{F490AD46-E340-407A-81CF-31735A18B933}"/>
                    </a:ext>
                  </a:extLst>
                </p:cNvPr>
                <p:cNvSpPr/>
                <p:nvPr/>
              </p:nvSpPr>
              <p:spPr>
                <a:xfrm flipH="1">
                  <a:off x="2947167" y="3628968"/>
                  <a:ext cx="27827" cy="824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6" h="1469" extrusionOk="0">
                      <a:moveTo>
                        <a:pt x="35" y="0"/>
                      </a:moveTo>
                      <a:cubicBezTo>
                        <a:pt x="20" y="0"/>
                        <a:pt x="1" y="13"/>
                        <a:pt x="14" y="24"/>
                      </a:cubicBezTo>
                      <a:cubicBezTo>
                        <a:pt x="212" y="188"/>
                        <a:pt x="317" y="427"/>
                        <a:pt x="376" y="672"/>
                      </a:cubicBezTo>
                      <a:cubicBezTo>
                        <a:pt x="407" y="798"/>
                        <a:pt x="427" y="925"/>
                        <a:pt x="440" y="1055"/>
                      </a:cubicBezTo>
                      <a:cubicBezTo>
                        <a:pt x="454" y="1192"/>
                        <a:pt x="458" y="1328"/>
                        <a:pt x="413" y="1458"/>
                      </a:cubicBezTo>
                      <a:cubicBezTo>
                        <a:pt x="410" y="1465"/>
                        <a:pt x="417" y="1469"/>
                        <a:pt x="426" y="1469"/>
                      </a:cubicBezTo>
                      <a:cubicBezTo>
                        <a:pt x="436" y="1469"/>
                        <a:pt x="451" y="1463"/>
                        <a:pt x="454" y="1454"/>
                      </a:cubicBezTo>
                      <a:cubicBezTo>
                        <a:pt x="495" y="1328"/>
                        <a:pt x="495" y="1198"/>
                        <a:pt x="481" y="1069"/>
                      </a:cubicBezTo>
                      <a:cubicBezTo>
                        <a:pt x="468" y="925"/>
                        <a:pt x="448" y="778"/>
                        <a:pt x="410" y="639"/>
                      </a:cubicBezTo>
                      <a:cubicBezTo>
                        <a:pt x="352" y="396"/>
                        <a:pt x="239" y="164"/>
                        <a:pt x="45" y="4"/>
                      </a:cubicBezTo>
                      <a:cubicBezTo>
                        <a:pt x="42" y="1"/>
                        <a:pt x="39" y="0"/>
                        <a:pt x="35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2" name="Google Shape;1843;p39">
                  <a:extLst>
                    <a:ext uri="{FF2B5EF4-FFF2-40B4-BE49-F238E27FC236}">
                      <a16:creationId xmlns:a16="http://schemas.microsoft.com/office/drawing/2014/main" xmlns="" id="{5429B677-42F9-4BF1-AAC3-717B2962626C}"/>
                    </a:ext>
                  </a:extLst>
                </p:cNvPr>
                <p:cNvSpPr/>
                <p:nvPr/>
              </p:nvSpPr>
              <p:spPr>
                <a:xfrm flipH="1">
                  <a:off x="3306260" y="3675923"/>
                  <a:ext cx="25246" cy="673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0" h="1200" extrusionOk="0">
                      <a:moveTo>
                        <a:pt x="37" y="1"/>
                      </a:moveTo>
                      <a:cubicBezTo>
                        <a:pt x="24" y="1"/>
                        <a:pt x="1" y="12"/>
                        <a:pt x="9" y="20"/>
                      </a:cubicBezTo>
                      <a:cubicBezTo>
                        <a:pt x="282" y="341"/>
                        <a:pt x="408" y="774"/>
                        <a:pt x="347" y="1194"/>
                      </a:cubicBezTo>
                      <a:cubicBezTo>
                        <a:pt x="347" y="1198"/>
                        <a:pt x="351" y="1199"/>
                        <a:pt x="357" y="1199"/>
                      </a:cubicBezTo>
                      <a:cubicBezTo>
                        <a:pt x="369" y="1199"/>
                        <a:pt x="386" y="1194"/>
                        <a:pt x="388" y="1187"/>
                      </a:cubicBezTo>
                      <a:cubicBezTo>
                        <a:pt x="449" y="764"/>
                        <a:pt x="323" y="330"/>
                        <a:pt x="44" y="2"/>
                      </a:cubicBezTo>
                      <a:cubicBezTo>
                        <a:pt x="42" y="1"/>
                        <a:pt x="40" y="1"/>
                        <a:pt x="37" y="1"/>
                      </a:cubicBezTo>
                      <a:close/>
                    </a:path>
                  </a:pathLst>
                </a:custGeom>
                <a:solidFill>
                  <a:srgbClr val="F9ECE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203" name="Google Shape;1844;p39">
                  <a:extLst>
                    <a:ext uri="{FF2B5EF4-FFF2-40B4-BE49-F238E27FC236}">
                      <a16:creationId xmlns:a16="http://schemas.microsoft.com/office/drawing/2014/main" xmlns="" id="{5F06B0B6-039D-4D5C-86F4-E3C86FA0F619}"/>
                    </a:ext>
                  </a:extLst>
                </p:cNvPr>
                <p:cNvGrpSpPr/>
                <p:nvPr/>
              </p:nvGrpSpPr>
              <p:grpSpPr>
                <a:xfrm rot="3308548" flipH="1">
                  <a:off x="2555977" y="4416296"/>
                  <a:ext cx="126273" cy="143584"/>
                  <a:chOff x="81350" y="1495100"/>
                  <a:chExt cx="272032" cy="295926"/>
                </a:xfrm>
              </p:grpSpPr>
              <p:sp>
                <p:nvSpPr>
                  <p:cNvPr id="218" name="Google Shape;1845;p39">
                    <a:extLst>
                      <a:ext uri="{FF2B5EF4-FFF2-40B4-BE49-F238E27FC236}">
                        <a16:creationId xmlns:a16="http://schemas.microsoft.com/office/drawing/2014/main" xmlns="" id="{51CAC8C9-D8FE-45E6-B8BE-63CE5B5E6083}"/>
                      </a:ext>
                    </a:extLst>
                  </p:cNvPr>
                  <p:cNvSpPr/>
                  <p:nvPr/>
                </p:nvSpPr>
                <p:spPr>
                  <a:xfrm>
                    <a:off x="93039" y="1518564"/>
                    <a:ext cx="260343" cy="27246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29" h="3170" extrusionOk="0">
                        <a:moveTo>
                          <a:pt x="1959" y="1"/>
                        </a:moveTo>
                        <a:cubicBezTo>
                          <a:pt x="1716" y="1"/>
                          <a:pt x="1492" y="349"/>
                          <a:pt x="1390" y="409"/>
                        </a:cubicBezTo>
                        <a:cubicBezTo>
                          <a:pt x="1377" y="416"/>
                          <a:pt x="1362" y="419"/>
                          <a:pt x="1345" y="419"/>
                        </a:cubicBezTo>
                        <a:cubicBezTo>
                          <a:pt x="1245" y="419"/>
                          <a:pt x="1079" y="306"/>
                          <a:pt x="909" y="306"/>
                        </a:cubicBezTo>
                        <a:cubicBezTo>
                          <a:pt x="853" y="306"/>
                          <a:pt x="797" y="319"/>
                          <a:pt x="742" y="351"/>
                        </a:cubicBezTo>
                        <a:cubicBezTo>
                          <a:pt x="496" y="498"/>
                          <a:pt x="591" y="856"/>
                          <a:pt x="523" y="904"/>
                        </a:cubicBezTo>
                        <a:cubicBezTo>
                          <a:pt x="451" y="952"/>
                          <a:pt x="96" y="870"/>
                          <a:pt x="46" y="1396"/>
                        </a:cubicBezTo>
                        <a:cubicBezTo>
                          <a:pt x="1" y="1897"/>
                          <a:pt x="202" y="2689"/>
                          <a:pt x="796" y="2860"/>
                        </a:cubicBezTo>
                        <a:cubicBezTo>
                          <a:pt x="861" y="2877"/>
                          <a:pt x="919" y="2907"/>
                          <a:pt x="967" y="2952"/>
                        </a:cubicBezTo>
                        <a:cubicBezTo>
                          <a:pt x="1063" y="3038"/>
                          <a:pt x="1251" y="3170"/>
                          <a:pt x="1518" y="3170"/>
                        </a:cubicBezTo>
                        <a:cubicBezTo>
                          <a:pt x="1709" y="3170"/>
                          <a:pt x="1941" y="3102"/>
                          <a:pt x="2209" y="2901"/>
                        </a:cubicBezTo>
                        <a:cubicBezTo>
                          <a:pt x="3029" y="2283"/>
                          <a:pt x="2612" y="1822"/>
                          <a:pt x="2619" y="1764"/>
                        </a:cubicBezTo>
                        <a:cubicBezTo>
                          <a:pt x="2622" y="1703"/>
                          <a:pt x="2975" y="1491"/>
                          <a:pt x="2885" y="1191"/>
                        </a:cubicBezTo>
                        <a:cubicBezTo>
                          <a:pt x="2800" y="890"/>
                          <a:pt x="2408" y="917"/>
                          <a:pt x="2397" y="853"/>
                        </a:cubicBezTo>
                        <a:cubicBezTo>
                          <a:pt x="2390" y="791"/>
                          <a:pt x="2612" y="269"/>
                          <a:pt x="2063" y="23"/>
                        </a:cubicBezTo>
                        <a:cubicBezTo>
                          <a:pt x="2028" y="8"/>
                          <a:pt x="1993" y="1"/>
                          <a:pt x="1959" y="1"/>
                        </a:cubicBezTo>
                        <a:close/>
                      </a:path>
                    </a:pathLst>
                  </a:custGeom>
                  <a:solidFill>
                    <a:srgbClr val="A57D5E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>
                    <a:defPPr marR="0" lvl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</a:defPPr>
                    <a:lvl1pPr marR="0" lvl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1pPr>
                    <a:lvl2pPr marR="0" lvl="1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2pPr>
                    <a:lvl3pPr marR="0" lvl="2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3pPr>
                    <a:lvl4pPr marR="0" lvl="3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4pPr>
                    <a:lvl5pPr marR="0" lvl="4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5pPr>
                    <a:lvl6pPr marR="0" lvl="5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6pPr>
                    <a:lvl7pPr marR="0" lvl="6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7pPr>
                    <a:lvl8pPr marR="0" lvl="7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8pPr>
                    <a:lvl9pPr marR="0" lvl="8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9pPr>
                  </a:lstStyle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9" name="Google Shape;1846;p39">
                    <a:extLst>
                      <a:ext uri="{FF2B5EF4-FFF2-40B4-BE49-F238E27FC236}">
                        <a16:creationId xmlns:a16="http://schemas.microsoft.com/office/drawing/2014/main" xmlns="" id="{B0F35611-83EA-4183-B5B9-94A63BCC08EE}"/>
                      </a:ext>
                    </a:extLst>
                  </p:cNvPr>
                  <p:cNvSpPr/>
                  <p:nvPr/>
                </p:nvSpPr>
                <p:spPr>
                  <a:xfrm>
                    <a:off x="175465" y="1537215"/>
                    <a:ext cx="86122" cy="20808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2" h="2421" extrusionOk="0">
                        <a:moveTo>
                          <a:pt x="1001" y="1"/>
                        </a:moveTo>
                        <a:cubicBezTo>
                          <a:pt x="899" y="196"/>
                          <a:pt x="807" y="393"/>
                          <a:pt x="715" y="591"/>
                        </a:cubicBezTo>
                        <a:cubicBezTo>
                          <a:pt x="623" y="790"/>
                          <a:pt x="533" y="987"/>
                          <a:pt x="448" y="1189"/>
                        </a:cubicBezTo>
                        <a:cubicBezTo>
                          <a:pt x="363" y="1390"/>
                          <a:pt x="278" y="1592"/>
                          <a:pt x="202" y="1796"/>
                        </a:cubicBezTo>
                        <a:cubicBezTo>
                          <a:pt x="127" y="2001"/>
                          <a:pt x="42" y="2206"/>
                          <a:pt x="1" y="2421"/>
                        </a:cubicBezTo>
                        <a:cubicBezTo>
                          <a:pt x="29" y="2315"/>
                          <a:pt x="73" y="2216"/>
                          <a:pt x="114" y="2114"/>
                        </a:cubicBezTo>
                        <a:cubicBezTo>
                          <a:pt x="158" y="2014"/>
                          <a:pt x="199" y="1912"/>
                          <a:pt x="243" y="1814"/>
                        </a:cubicBezTo>
                        <a:lnTo>
                          <a:pt x="503" y="1212"/>
                        </a:lnTo>
                        <a:cubicBezTo>
                          <a:pt x="588" y="1011"/>
                          <a:pt x="674" y="810"/>
                          <a:pt x="755" y="609"/>
                        </a:cubicBezTo>
                        <a:cubicBezTo>
                          <a:pt x="837" y="407"/>
                          <a:pt x="923" y="205"/>
                          <a:pt x="1001" y="1"/>
                        </a:cubicBezTo>
                        <a:close/>
                      </a:path>
                    </a:pathLst>
                  </a:custGeom>
                  <a:solidFill>
                    <a:srgbClr val="A57D5E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>
                    <a:defPPr marR="0" lvl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</a:defPPr>
                    <a:lvl1pPr marR="0" lvl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1pPr>
                    <a:lvl2pPr marR="0" lvl="1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2pPr>
                    <a:lvl3pPr marR="0" lvl="2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3pPr>
                    <a:lvl4pPr marR="0" lvl="3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4pPr>
                    <a:lvl5pPr marR="0" lvl="4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5pPr>
                    <a:lvl6pPr marR="0" lvl="5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6pPr>
                    <a:lvl7pPr marR="0" lvl="6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7pPr>
                    <a:lvl8pPr marR="0" lvl="7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8pPr>
                    <a:lvl9pPr marR="0" lvl="8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9pPr>
                  </a:lstStyle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0" name="Google Shape;1847;p39">
                    <a:extLst>
                      <a:ext uri="{FF2B5EF4-FFF2-40B4-BE49-F238E27FC236}">
                        <a16:creationId xmlns:a16="http://schemas.microsoft.com/office/drawing/2014/main" xmlns="" id="{112AAB23-058C-44FA-80B8-F0CD05C3EDEF}"/>
                      </a:ext>
                    </a:extLst>
                  </p:cNvPr>
                  <p:cNvSpPr/>
                  <p:nvPr/>
                </p:nvSpPr>
                <p:spPr>
                  <a:xfrm>
                    <a:off x="141515" y="1656342"/>
                    <a:ext cx="128839" cy="6936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99" h="807" extrusionOk="0">
                        <a:moveTo>
                          <a:pt x="0" y="1"/>
                        </a:moveTo>
                        <a:cubicBezTo>
                          <a:pt x="72" y="137"/>
                          <a:pt x="144" y="270"/>
                          <a:pt x="219" y="400"/>
                        </a:cubicBezTo>
                        <a:cubicBezTo>
                          <a:pt x="294" y="533"/>
                          <a:pt x="372" y="663"/>
                          <a:pt x="451" y="792"/>
                        </a:cubicBezTo>
                        <a:lnTo>
                          <a:pt x="457" y="806"/>
                        </a:lnTo>
                        <a:lnTo>
                          <a:pt x="475" y="806"/>
                        </a:lnTo>
                        <a:cubicBezTo>
                          <a:pt x="645" y="796"/>
                          <a:pt x="816" y="782"/>
                          <a:pt x="987" y="768"/>
                        </a:cubicBezTo>
                        <a:lnTo>
                          <a:pt x="1243" y="745"/>
                        </a:lnTo>
                        <a:cubicBezTo>
                          <a:pt x="1328" y="735"/>
                          <a:pt x="1413" y="724"/>
                          <a:pt x="1499" y="721"/>
                        </a:cubicBezTo>
                        <a:cubicBezTo>
                          <a:pt x="1451" y="715"/>
                          <a:pt x="1402" y="714"/>
                          <a:pt x="1354" y="714"/>
                        </a:cubicBezTo>
                        <a:cubicBezTo>
                          <a:pt x="1317" y="714"/>
                          <a:pt x="1280" y="714"/>
                          <a:pt x="1243" y="714"/>
                        </a:cubicBezTo>
                        <a:lnTo>
                          <a:pt x="983" y="721"/>
                        </a:lnTo>
                        <a:cubicBezTo>
                          <a:pt x="819" y="724"/>
                          <a:pt x="654" y="734"/>
                          <a:pt x="489" y="747"/>
                        </a:cubicBezTo>
                        <a:lnTo>
                          <a:pt x="489" y="747"/>
                        </a:lnTo>
                        <a:cubicBezTo>
                          <a:pt x="414" y="622"/>
                          <a:pt x="338" y="497"/>
                          <a:pt x="256" y="379"/>
                        </a:cubicBezTo>
                        <a:cubicBezTo>
                          <a:pt x="174" y="250"/>
                          <a:pt x="89" y="127"/>
                          <a:pt x="0" y="1"/>
                        </a:cubicBezTo>
                        <a:close/>
                      </a:path>
                    </a:pathLst>
                  </a:custGeom>
                  <a:solidFill>
                    <a:srgbClr val="A57D5E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>
                    <a:defPPr marR="0" lvl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</a:defPPr>
                    <a:lvl1pPr marR="0" lvl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1pPr>
                    <a:lvl2pPr marR="0" lvl="1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2pPr>
                    <a:lvl3pPr marR="0" lvl="2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3pPr>
                    <a:lvl4pPr marR="0" lvl="3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4pPr>
                    <a:lvl5pPr marR="0" lvl="4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5pPr>
                    <a:lvl6pPr marR="0" lvl="5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6pPr>
                    <a:lvl7pPr marR="0" lvl="6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7pPr>
                    <a:lvl8pPr marR="0" lvl="7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8pPr>
                    <a:lvl9pPr marR="0" lvl="8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9pPr>
                  </a:lstStyle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1" name="Google Shape;1848;p39">
                    <a:extLst>
                      <a:ext uri="{FF2B5EF4-FFF2-40B4-BE49-F238E27FC236}">
                        <a16:creationId xmlns:a16="http://schemas.microsoft.com/office/drawing/2014/main" xmlns="" id="{0599C72F-A794-4F1A-A88C-416B1B941312}"/>
                      </a:ext>
                    </a:extLst>
                  </p:cNvPr>
                  <p:cNvSpPr/>
                  <p:nvPr/>
                </p:nvSpPr>
                <p:spPr>
                  <a:xfrm>
                    <a:off x="185779" y="1581823"/>
                    <a:ext cx="101335" cy="6755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79" h="786" extrusionOk="0">
                        <a:moveTo>
                          <a:pt x="1" y="0"/>
                        </a:moveTo>
                        <a:lnTo>
                          <a:pt x="1" y="0"/>
                        </a:lnTo>
                        <a:cubicBezTo>
                          <a:pt x="45" y="130"/>
                          <a:pt x="93" y="260"/>
                          <a:pt x="144" y="386"/>
                        </a:cubicBezTo>
                        <a:cubicBezTo>
                          <a:pt x="191" y="512"/>
                          <a:pt x="246" y="639"/>
                          <a:pt x="298" y="762"/>
                        </a:cubicBezTo>
                        <a:lnTo>
                          <a:pt x="308" y="786"/>
                        </a:lnTo>
                        <a:lnTo>
                          <a:pt x="335" y="779"/>
                        </a:lnTo>
                        <a:cubicBezTo>
                          <a:pt x="475" y="734"/>
                          <a:pt x="618" y="687"/>
                          <a:pt x="758" y="639"/>
                        </a:cubicBezTo>
                        <a:lnTo>
                          <a:pt x="970" y="561"/>
                        </a:lnTo>
                        <a:cubicBezTo>
                          <a:pt x="1039" y="533"/>
                          <a:pt x="1110" y="506"/>
                          <a:pt x="1179" y="475"/>
                        </a:cubicBezTo>
                        <a:lnTo>
                          <a:pt x="1179" y="475"/>
                        </a:lnTo>
                        <a:lnTo>
                          <a:pt x="960" y="533"/>
                        </a:lnTo>
                        <a:lnTo>
                          <a:pt x="744" y="591"/>
                        </a:lnTo>
                        <a:cubicBezTo>
                          <a:pt x="609" y="630"/>
                          <a:pt x="474" y="671"/>
                          <a:pt x="343" y="716"/>
                        </a:cubicBezTo>
                        <a:lnTo>
                          <a:pt x="343" y="716"/>
                        </a:lnTo>
                        <a:cubicBezTo>
                          <a:pt x="292" y="600"/>
                          <a:pt x="240" y="482"/>
                          <a:pt x="185" y="369"/>
                        </a:cubicBezTo>
                        <a:cubicBezTo>
                          <a:pt x="127" y="243"/>
                          <a:pt x="65" y="123"/>
                          <a:pt x="1" y="0"/>
                        </a:cubicBezTo>
                        <a:close/>
                      </a:path>
                    </a:pathLst>
                  </a:custGeom>
                  <a:solidFill>
                    <a:srgbClr val="A57D5E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>
                    <a:defPPr marR="0" lvl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</a:defPPr>
                    <a:lvl1pPr marR="0" lvl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1pPr>
                    <a:lvl2pPr marR="0" lvl="1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2pPr>
                    <a:lvl3pPr marR="0" lvl="2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3pPr>
                    <a:lvl4pPr marR="0" lvl="3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4pPr>
                    <a:lvl5pPr marR="0" lvl="4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5pPr>
                    <a:lvl6pPr marR="0" lvl="5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6pPr>
                    <a:lvl7pPr marR="0" lvl="6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7pPr>
                    <a:lvl8pPr marR="0" lvl="7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8pPr>
                    <a:lvl9pPr marR="0" lvl="8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9pPr>
                  </a:lstStyle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2" name="Google Shape;1849;p39">
                    <a:extLst>
                      <a:ext uri="{FF2B5EF4-FFF2-40B4-BE49-F238E27FC236}">
                        <a16:creationId xmlns:a16="http://schemas.microsoft.com/office/drawing/2014/main" xmlns="" id="{80674D71-5A37-4EEA-AD76-251283935084}"/>
                      </a:ext>
                    </a:extLst>
                  </p:cNvPr>
                  <p:cNvSpPr/>
                  <p:nvPr/>
                </p:nvSpPr>
                <p:spPr>
                  <a:xfrm>
                    <a:off x="81350" y="1495100"/>
                    <a:ext cx="260343" cy="2726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29" h="3172" extrusionOk="0">
                        <a:moveTo>
                          <a:pt x="1960" y="1"/>
                        </a:moveTo>
                        <a:cubicBezTo>
                          <a:pt x="1717" y="1"/>
                          <a:pt x="1491" y="352"/>
                          <a:pt x="1390" y="409"/>
                        </a:cubicBezTo>
                        <a:cubicBezTo>
                          <a:pt x="1377" y="416"/>
                          <a:pt x="1362" y="419"/>
                          <a:pt x="1346" y="419"/>
                        </a:cubicBezTo>
                        <a:cubicBezTo>
                          <a:pt x="1245" y="419"/>
                          <a:pt x="1079" y="306"/>
                          <a:pt x="910" y="306"/>
                        </a:cubicBezTo>
                        <a:cubicBezTo>
                          <a:pt x="854" y="306"/>
                          <a:pt x="798" y="318"/>
                          <a:pt x="744" y="351"/>
                        </a:cubicBezTo>
                        <a:cubicBezTo>
                          <a:pt x="495" y="497"/>
                          <a:pt x="591" y="859"/>
                          <a:pt x="522" y="904"/>
                        </a:cubicBezTo>
                        <a:cubicBezTo>
                          <a:pt x="451" y="952"/>
                          <a:pt x="96" y="873"/>
                          <a:pt x="48" y="1398"/>
                        </a:cubicBezTo>
                        <a:cubicBezTo>
                          <a:pt x="1" y="1897"/>
                          <a:pt x="205" y="2693"/>
                          <a:pt x="796" y="2860"/>
                        </a:cubicBezTo>
                        <a:cubicBezTo>
                          <a:pt x="861" y="2877"/>
                          <a:pt x="919" y="2907"/>
                          <a:pt x="966" y="2952"/>
                        </a:cubicBezTo>
                        <a:cubicBezTo>
                          <a:pt x="1062" y="3039"/>
                          <a:pt x="1251" y="3172"/>
                          <a:pt x="1518" y="3172"/>
                        </a:cubicBezTo>
                        <a:cubicBezTo>
                          <a:pt x="1710" y="3172"/>
                          <a:pt x="1942" y="3103"/>
                          <a:pt x="2209" y="2901"/>
                        </a:cubicBezTo>
                        <a:cubicBezTo>
                          <a:pt x="3029" y="2283"/>
                          <a:pt x="2615" y="1822"/>
                          <a:pt x="2619" y="1764"/>
                        </a:cubicBezTo>
                        <a:cubicBezTo>
                          <a:pt x="2622" y="1706"/>
                          <a:pt x="2974" y="1491"/>
                          <a:pt x="2888" y="1190"/>
                        </a:cubicBezTo>
                        <a:cubicBezTo>
                          <a:pt x="2799" y="890"/>
                          <a:pt x="2407" y="917"/>
                          <a:pt x="2397" y="856"/>
                        </a:cubicBezTo>
                        <a:cubicBezTo>
                          <a:pt x="2390" y="791"/>
                          <a:pt x="2612" y="269"/>
                          <a:pt x="2062" y="23"/>
                        </a:cubicBezTo>
                        <a:cubicBezTo>
                          <a:pt x="2028" y="7"/>
                          <a:pt x="1993" y="1"/>
                          <a:pt x="1960" y="1"/>
                        </a:cubicBezTo>
                        <a:close/>
                      </a:path>
                    </a:pathLst>
                  </a:custGeom>
                  <a:solidFill>
                    <a:srgbClr val="0F9398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>
                    <a:defPPr marR="0" lvl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</a:defPPr>
                    <a:lvl1pPr marR="0" lvl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1pPr>
                    <a:lvl2pPr marR="0" lvl="1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2pPr>
                    <a:lvl3pPr marR="0" lvl="2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3pPr>
                    <a:lvl4pPr marR="0" lvl="3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4pPr>
                    <a:lvl5pPr marR="0" lvl="4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5pPr>
                    <a:lvl6pPr marR="0" lvl="5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6pPr>
                    <a:lvl7pPr marR="0" lvl="6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7pPr>
                    <a:lvl8pPr marR="0" lvl="7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8pPr>
                    <a:lvl9pPr marR="0" lvl="8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9pPr>
                  </a:lstStyle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3" name="Google Shape;1850;p39">
                    <a:extLst>
                      <a:ext uri="{FF2B5EF4-FFF2-40B4-BE49-F238E27FC236}">
                        <a16:creationId xmlns:a16="http://schemas.microsoft.com/office/drawing/2014/main" xmlns="" id="{C8D7C2DC-C982-4FF4-AE12-526E0A2B22CF}"/>
                      </a:ext>
                    </a:extLst>
                  </p:cNvPr>
                  <p:cNvSpPr/>
                  <p:nvPr/>
                </p:nvSpPr>
                <p:spPr>
                  <a:xfrm>
                    <a:off x="163776" y="1513751"/>
                    <a:ext cx="86036" cy="20808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1" h="2421" extrusionOk="0">
                        <a:moveTo>
                          <a:pt x="1000" y="1"/>
                        </a:moveTo>
                        <a:lnTo>
                          <a:pt x="1000" y="1"/>
                        </a:lnTo>
                        <a:cubicBezTo>
                          <a:pt x="898" y="195"/>
                          <a:pt x="806" y="393"/>
                          <a:pt x="714" y="592"/>
                        </a:cubicBezTo>
                        <a:cubicBezTo>
                          <a:pt x="622" y="789"/>
                          <a:pt x="533" y="990"/>
                          <a:pt x="447" y="1189"/>
                        </a:cubicBezTo>
                        <a:cubicBezTo>
                          <a:pt x="362" y="1390"/>
                          <a:pt x="277" y="1591"/>
                          <a:pt x="202" y="1796"/>
                        </a:cubicBezTo>
                        <a:cubicBezTo>
                          <a:pt x="127" y="2001"/>
                          <a:pt x="42" y="2205"/>
                          <a:pt x="1" y="2421"/>
                        </a:cubicBezTo>
                        <a:cubicBezTo>
                          <a:pt x="28" y="2315"/>
                          <a:pt x="75" y="2216"/>
                          <a:pt x="116" y="2117"/>
                        </a:cubicBezTo>
                        <a:cubicBezTo>
                          <a:pt x="157" y="2015"/>
                          <a:pt x="198" y="1915"/>
                          <a:pt x="243" y="1813"/>
                        </a:cubicBezTo>
                        <a:lnTo>
                          <a:pt x="502" y="1213"/>
                        </a:lnTo>
                        <a:cubicBezTo>
                          <a:pt x="588" y="1011"/>
                          <a:pt x="673" y="813"/>
                          <a:pt x="755" y="608"/>
                        </a:cubicBezTo>
                        <a:cubicBezTo>
                          <a:pt x="841" y="407"/>
                          <a:pt x="923" y="206"/>
                          <a:pt x="1000" y="1"/>
                        </a:cubicBezTo>
                        <a:close/>
                      </a:path>
                    </a:pathLst>
                  </a:custGeom>
                  <a:solidFill>
                    <a:srgbClr val="8C524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>
                    <a:defPPr marR="0" lvl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</a:defPPr>
                    <a:lvl1pPr marR="0" lvl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1pPr>
                    <a:lvl2pPr marR="0" lvl="1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2pPr>
                    <a:lvl3pPr marR="0" lvl="2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3pPr>
                    <a:lvl4pPr marR="0" lvl="3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4pPr>
                    <a:lvl5pPr marR="0" lvl="4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5pPr>
                    <a:lvl6pPr marR="0" lvl="5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6pPr>
                    <a:lvl7pPr marR="0" lvl="6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7pPr>
                    <a:lvl8pPr marR="0" lvl="7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8pPr>
                    <a:lvl9pPr marR="0" lvl="8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9pPr>
                  </a:lstStyle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4" name="Google Shape;1851;p39">
                    <a:extLst>
                      <a:ext uri="{FF2B5EF4-FFF2-40B4-BE49-F238E27FC236}">
                        <a16:creationId xmlns:a16="http://schemas.microsoft.com/office/drawing/2014/main" xmlns="" id="{CCF8C342-9062-4D24-9C5B-B8A44A980B9D}"/>
                      </a:ext>
                    </a:extLst>
                  </p:cNvPr>
                  <p:cNvSpPr/>
                  <p:nvPr/>
                </p:nvSpPr>
                <p:spPr>
                  <a:xfrm>
                    <a:off x="129998" y="1633221"/>
                    <a:ext cx="128581" cy="6927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96" h="806" extrusionOk="0">
                        <a:moveTo>
                          <a:pt x="1" y="0"/>
                        </a:moveTo>
                        <a:lnTo>
                          <a:pt x="1" y="0"/>
                        </a:lnTo>
                        <a:cubicBezTo>
                          <a:pt x="70" y="133"/>
                          <a:pt x="141" y="267"/>
                          <a:pt x="216" y="399"/>
                        </a:cubicBezTo>
                        <a:cubicBezTo>
                          <a:pt x="292" y="529"/>
                          <a:pt x="369" y="659"/>
                          <a:pt x="448" y="788"/>
                        </a:cubicBezTo>
                        <a:lnTo>
                          <a:pt x="455" y="806"/>
                        </a:lnTo>
                        <a:lnTo>
                          <a:pt x="476" y="802"/>
                        </a:lnTo>
                        <a:cubicBezTo>
                          <a:pt x="646" y="792"/>
                          <a:pt x="813" y="779"/>
                          <a:pt x="984" y="765"/>
                        </a:cubicBezTo>
                        <a:lnTo>
                          <a:pt x="1240" y="741"/>
                        </a:lnTo>
                        <a:cubicBezTo>
                          <a:pt x="1325" y="734"/>
                          <a:pt x="1411" y="720"/>
                          <a:pt x="1496" y="717"/>
                        </a:cubicBezTo>
                        <a:cubicBezTo>
                          <a:pt x="1451" y="712"/>
                          <a:pt x="1405" y="711"/>
                          <a:pt x="1360" y="711"/>
                        </a:cubicBezTo>
                        <a:cubicBezTo>
                          <a:pt x="1342" y="711"/>
                          <a:pt x="1324" y="711"/>
                          <a:pt x="1306" y="711"/>
                        </a:cubicBezTo>
                        <a:cubicBezTo>
                          <a:pt x="1284" y="711"/>
                          <a:pt x="1262" y="711"/>
                          <a:pt x="1240" y="710"/>
                        </a:cubicBezTo>
                        <a:lnTo>
                          <a:pt x="984" y="717"/>
                        </a:lnTo>
                        <a:cubicBezTo>
                          <a:pt x="815" y="724"/>
                          <a:pt x="653" y="733"/>
                          <a:pt x="487" y="743"/>
                        </a:cubicBezTo>
                        <a:lnTo>
                          <a:pt x="487" y="743"/>
                        </a:lnTo>
                        <a:cubicBezTo>
                          <a:pt x="412" y="618"/>
                          <a:pt x="336" y="497"/>
                          <a:pt x="254" y="376"/>
                        </a:cubicBezTo>
                        <a:cubicBezTo>
                          <a:pt x="172" y="249"/>
                          <a:pt x="87" y="123"/>
                          <a:pt x="1" y="0"/>
                        </a:cubicBezTo>
                        <a:close/>
                      </a:path>
                    </a:pathLst>
                  </a:custGeom>
                  <a:solidFill>
                    <a:srgbClr val="8C524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>
                    <a:defPPr marR="0" lvl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</a:defPPr>
                    <a:lvl1pPr marR="0" lvl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1pPr>
                    <a:lvl2pPr marR="0" lvl="1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2pPr>
                    <a:lvl3pPr marR="0" lvl="2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3pPr>
                    <a:lvl4pPr marR="0" lvl="3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4pPr>
                    <a:lvl5pPr marR="0" lvl="4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5pPr>
                    <a:lvl6pPr marR="0" lvl="5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6pPr>
                    <a:lvl7pPr marR="0" lvl="6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7pPr>
                    <a:lvl8pPr marR="0" lvl="7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8pPr>
                    <a:lvl9pPr marR="0" lvl="8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9pPr>
                  </a:lstStyle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5" name="Google Shape;1852;p39">
                    <a:extLst>
                      <a:ext uri="{FF2B5EF4-FFF2-40B4-BE49-F238E27FC236}">
                        <a16:creationId xmlns:a16="http://schemas.microsoft.com/office/drawing/2014/main" xmlns="" id="{93D3D7B0-1A54-4C1A-8D7C-253A2690E24B}"/>
                      </a:ext>
                    </a:extLst>
                  </p:cNvPr>
                  <p:cNvSpPr/>
                  <p:nvPr/>
                </p:nvSpPr>
                <p:spPr>
                  <a:xfrm>
                    <a:off x="174004" y="1558617"/>
                    <a:ext cx="101335" cy="6764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79" h="787" extrusionOk="0">
                        <a:moveTo>
                          <a:pt x="1" y="1"/>
                        </a:moveTo>
                        <a:cubicBezTo>
                          <a:pt x="46" y="131"/>
                          <a:pt x="93" y="257"/>
                          <a:pt x="144" y="383"/>
                        </a:cubicBezTo>
                        <a:cubicBezTo>
                          <a:pt x="192" y="509"/>
                          <a:pt x="247" y="636"/>
                          <a:pt x="298" y="762"/>
                        </a:cubicBezTo>
                        <a:lnTo>
                          <a:pt x="308" y="786"/>
                        </a:lnTo>
                        <a:lnTo>
                          <a:pt x="336" y="776"/>
                        </a:lnTo>
                        <a:cubicBezTo>
                          <a:pt x="476" y="731"/>
                          <a:pt x="619" y="687"/>
                          <a:pt x="759" y="636"/>
                        </a:cubicBezTo>
                        <a:lnTo>
                          <a:pt x="971" y="557"/>
                        </a:lnTo>
                        <a:cubicBezTo>
                          <a:pt x="1039" y="530"/>
                          <a:pt x="1111" y="506"/>
                          <a:pt x="1179" y="472"/>
                        </a:cubicBezTo>
                        <a:lnTo>
                          <a:pt x="1179" y="472"/>
                        </a:lnTo>
                        <a:lnTo>
                          <a:pt x="960" y="530"/>
                        </a:lnTo>
                        <a:lnTo>
                          <a:pt x="745" y="591"/>
                        </a:lnTo>
                        <a:cubicBezTo>
                          <a:pt x="610" y="630"/>
                          <a:pt x="475" y="672"/>
                          <a:pt x="342" y="713"/>
                        </a:cubicBezTo>
                        <a:lnTo>
                          <a:pt x="342" y="713"/>
                        </a:lnTo>
                        <a:cubicBezTo>
                          <a:pt x="291" y="596"/>
                          <a:pt x="239" y="481"/>
                          <a:pt x="185" y="366"/>
                        </a:cubicBezTo>
                        <a:cubicBezTo>
                          <a:pt x="128" y="243"/>
                          <a:pt x="66" y="120"/>
                          <a:pt x="1" y="1"/>
                        </a:cubicBezTo>
                        <a:close/>
                      </a:path>
                    </a:pathLst>
                  </a:custGeom>
                  <a:solidFill>
                    <a:srgbClr val="8C524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>
                    <a:defPPr marR="0" lvl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</a:defPPr>
                    <a:lvl1pPr marR="0" lvl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1pPr>
                    <a:lvl2pPr marR="0" lvl="1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2pPr>
                    <a:lvl3pPr marR="0" lvl="2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3pPr>
                    <a:lvl4pPr marR="0" lvl="3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4pPr>
                    <a:lvl5pPr marR="0" lvl="4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5pPr>
                    <a:lvl6pPr marR="0" lvl="5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6pPr>
                    <a:lvl7pPr marR="0" lvl="6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7pPr>
                    <a:lvl8pPr marR="0" lvl="7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8pPr>
                    <a:lvl9pPr marR="0" lvl="8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9pPr>
                  </a:lstStyle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204" name="Google Shape;1853;p39">
                  <a:extLst>
                    <a:ext uri="{FF2B5EF4-FFF2-40B4-BE49-F238E27FC236}">
                      <a16:creationId xmlns:a16="http://schemas.microsoft.com/office/drawing/2014/main" xmlns="" id="{B3846031-FDBF-4AFA-BDB6-88CE5B11474A}"/>
                    </a:ext>
                  </a:extLst>
                </p:cNvPr>
                <p:cNvGrpSpPr/>
                <p:nvPr/>
              </p:nvGrpSpPr>
              <p:grpSpPr>
                <a:xfrm flipH="1">
                  <a:off x="1969569" y="4108306"/>
                  <a:ext cx="934297" cy="644626"/>
                  <a:chOff x="1753081" y="1351125"/>
                  <a:chExt cx="1004513" cy="693072"/>
                </a:xfrm>
              </p:grpSpPr>
              <p:sp>
                <p:nvSpPr>
                  <p:cNvPr id="209" name="Google Shape;1854;p39">
                    <a:extLst>
                      <a:ext uri="{FF2B5EF4-FFF2-40B4-BE49-F238E27FC236}">
                        <a16:creationId xmlns:a16="http://schemas.microsoft.com/office/drawing/2014/main" xmlns="" id="{A9B7DE19-4185-435A-BE40-88277165D141}"/>
                      </a:ext>
                    </a:extLst>
                  </p:cNvPr>
                  <p:cNvSpPr/>
                  <p:nvPr/>
                </p:nvSpPr>
                <p:spPr>
                  <a:xfrm>
                    <a:off x="1830857" y="1351125"/>
                    <a:ext cx="594466" cy="6853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251" h="6054" extrusionOk="0">
                        <a:moveTo>
                          <a:pt x="3304" y="1"/>
                        </a:moveTo>
                        <a:cubicBezTo>
                          <a:pt x="2361" y="1"/>
                          <a:pt x="0" y="2712"/>
                          <a:pt x="547" y="5458"/>
                        </a:cubicBezTo>
                        <a:cubicBezTo>
                          <a:pt x="629" y="5875"/>
                          <a:pt x="798" y="6053"/>
                          <a:pt x="1019" y="6053"/>
                        </a:cubicBezTo>
                        <a:cubicBezTo>
                          <a:pt x="2285" y="6053"/>
                          <a:pt x="5250" y="225"/>
                          <a:pt x="3356" y="4"/>
                        </a:cubicBezTo>
                        <a:cubicBezTo>
                          <a:pt x="3339" y="2"/>
                          <a:pt x="3322" y="1"/>
                          <a:pt x="3304" y="1"/>
                        </a:cubicBezTo>
                        <a:close/>
                      </a:path>
                    </a:pathLst>
                  </a:custGeom>
                  <a:solidFill>
                    <a:srgbClr val="0F9398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>
                    <a:defPPr marR="0" lvl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</a:defPPr>
                    <a:lvl1pPr marR="0" lvl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1pPr>
                    <a:lvl2pPr marR="0" lvl="1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2pPr>
                    <a:lvl3pPr marR="0" lvl="2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3pPr>
                    <a:lvl4pPr marR="0" lvl="3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4pPr>
                    <a:lvl5pPr marR="0" lvl="4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5pPr>
                    <a:lvl6pPr marR="0" lvl="5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6pPr>
                    <a:lvl7pPr marR="0" lvl="6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7pPr>
                    <a:lvl8pPr marR="0" lvl="7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8pPr>
                    <a:lvl9pPr marR="0" lvl="8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9pPr>
                  </a:lstStyle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0" name="Google Shape;1855;p39">
                    <a:extLst>
                      <a:ext uri="{FF2B5EF4-FFF2-40B4-BE49-F238E27FC236}">
                        <a16:creationId xmlns:a16="http://schemas.microsoft.com/office/drawing/2014/main" xmlns="" id="{494E941F-2CD5-4F0D-AD35-11B679A55D24}"/>
                      </a:ext>
                    </a:extLst>
                  </p:cNvPr>
                  <p:cNvSpPr/>
                  <p:nvPr/>
                </p:nvSpPr>
                <p:spPr>
                  <a:xfrm>
                    <a:off x="1923576" y="1372748"/>
                    <a:ext cx="300006" cy="5797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50" h="5121" extrusionOk="0">
                        <a:moveTo>
                          <a:pt x="2649" y="1407"/>
                        </a:moveTo>
                        <a:cubicBezTo>
                          <a:pt x="2648" y="1407"/>
                          <a:pt x="2646" y="1407"/>
                          <a:pt x="2644" y="1408"/>
                        </a:cubicBezTo>
                        <a:lnTo>
                          <a:pt x="2644" y="1408"/>
                        </a:lnTo>
                        <a:cubicBezTo>
                          <a:pt x="2646" y="1407"/>
                          <a:pt x="2648" y="1407"/>
                          <a:pt x="2649" y="1407"/>
                        </a:cubicBezTo>
                        <a:close/>
                        <a:moveTo>
                          <a:pt x="2530" y="0"/>
                        </a:moveTo>
                        <a:cubicBezTo>
                          <a:pt x="2260" y="397"/>
                          <a:pt x="2052" y="827"/>
                          <a:pt x="1827" y="1246"/>
                        </a:cubicBezTo>
                        <a:cubicBezTo>
                          <a:pt x="1605" y="1667"/>
                          <a:pt x="1394" y="2093"/>
                          <a:pt x="1185" y="2519"/>
                        </a:cubicBezTo>
                        <a:cubicBezTo>
                          <a:pt x="1182" y="2527"/>
                          <a:pt x="1178" y="2530"/>
                          <a:pt x="1178" y="2533"/>
                        </a:cubicBezTo>
                        <a:cubicBezTo>
                          <a:pt x="1141" y="2318"/>
                          <a:pt x="1107" y="2100"/>
                          <a:pt x="1063" y="1884"/>
                        </a:cubicBezTo>
                        <a:cubicBezTo>
                          <a:pt x="1008" y="1598"/>
                          <a:pt x="949" y="1314"/>
                          <a:pt x="881" y="1032"/>
                        </a:cubicBezTo>
                        <a:lnTo>
                          <a:pt x="881" y="1032"/>
                        </a:lnTo>
                        <a:cubicBezTo>
                          <a:pt x="899" y="1322"/>
                          <a:pt x="929" y="1612"/>
                          <a:pt x="963" y="1902"/>
                        </a:cubicBezTo>
                        <a:cubicBezTo>
                          <a:pt x="994" y="2182"/>
                          <a:pt x="1035" y="2465"/>
                          <a:pt x="1076" y="2745"/>
                        </a:cubicBezTo>
                        <a:cubicBezTo>
                          <a:pt x="970" y="2967"/>
                          <a:pt x="864" y="3192"/>
                          <a:pt x="759" y="3417"/>
                        </a:cubicBezTo>
                        <a:cubicBezTo>
                          <a:pt x="598" y="2970"/>
                          <a:pt x="428" y="2527"/>
                          <a:pt x="223" y="2093"/>
                        </a:cubicBezTo>
                        <a:lnTo>
                          <a:pt x="223" y="2093"/>
                        </a:lnTo>
                        <a:cubicBezTo>
                          <a:pt x="346" y="2601"/>
                          <a:pt x="506" y="3096"/>
                          <a:pt x="677" y="3592"/>
                        </a:cubicBezTo>
                        <a:cubicBezTo>
                          <a:pt x="642" y="3666"/>
                          <a:pt x="609" y="3738"/>
                          <a:pt x="574" y="3813"/>
                        </a:cubicBezTo>
                        <a:lnTo>
                          <a:pt x="281" y="4465"/>
                        </a:lnTo>
                        <a:cubicBezTo>
                          <a:pt x="188" y="4684"/>
                          <a:pt x="89" y="4903"/>
                          <a:pt x="1" y="5121"/>
                        </a:cubicBezTo>
                        <a:cubicBezTo>
                          <a:pt x="120" y="4916"/>
                          <a:pt x="229" y="4704"/>
                          <a:pt x="342" y="4493"/>
                        </a:cubicBezTo>
                        <a:lnTo>
                          <a:pt x="670" y="3858"/>
                        </a:lnTo>
                        <a:cubicBezTo>
                          <a:pt x="707" y="3786"/>
                          <a:pt x="745" y="3711"/>
                          <a:pt x="779" y="3639"/>
                        </a:cubicBezTo>
                        <a:cubicBezTo>
                          <a:pt x="1028" y="3516"/>
                          <a:pt x="1277" y="3390"/>
                          <a:pt x="1520" y="3260"/>
                        </a:cubicBezTo>
                        <a:cubicBezTo>
                          <a:pt x="1643" y="3195"/>
                          <a:pt x="1765" y="3127"/>
                          <a:pt x="1885" y="3059"/>
                        </a:cubicBezTo>
                        <a:cubicBezTo>
                          <a:pt x="2005" y="2987"/>
                          <a:pt x="2124" y="2922"/>
                          <a:pt x="2240" y="2847"/>
                        </a:cubicBezTo>
                        <a:lnTo>
                          <a:pt x="2240" y="2847"/>
                        </a:lnTo>
                        <a:cubicBezTo>
                          <a:pt x="2107" y="2895"/>
                          <a:pt x="1981" y="2950"/>
                          <a:pt x="1847" y="3001"/>
                        </a:cubicBezTo>
                        <a:cubicBezTo>
                          <a:pt x="1721" y="3055"/>
                          <a:pt x="1592" y="3110"/>
                          <a:pt x="1465" y="3168"/>
                        </a:cubicBezTo>
                        <a:cubicBezTo>
                          <a:pt x="1267" y="3253"/>
                          <a:pt x="1076" y="3346"/>
                          <a:pt x="881" y="3438"/>
                        </a:cubicBezTo>
                        <a:cubicBezTo>
                          <a:pt x="987" y="3226"/>
                          <a:pt x="1096" y="3011"/>
                          <a:pt x="1203" y="2796"/>
                        </a:cubicBezTo>
                        <a:lnTo>
                          <a:pt x="1912" y="2089"/>
                        </a:lnTo>
                        <a:cubicBezTo>
                          <a:pt x="2028" y="1970"/>
                          <a:pt x="2148" y="1851"/>
                          <a:pt x="2271" y="1735"/>
                        </a:cubicBezTo>
                        <a:cubicBezTo>
                          <a:pt x="2329" y="1676"/>
                          <a:pt x="2391" y="1615"/>
                          <a:pt x="2452" y="1557"/>
                        </a:cubicBezTo>
                        <a:cubicBezTo>
                          <a:pt x="2482" y="1530"/>
                          <a:pt x="2513" y="1499"/>
                          <a:pt x="2544" y="1475"/>
                        </a:cubicBezTo>
                        <a:cubicBezTo>
                          <a:pt x="2577" y="1449"/>
                          <a:pt x="2603" y="1416"/>
                          <a:pt x="2644" y="1408"/>
                        </a:cubicBezTo>
                        <a:lnTo>
                          <a:pt x="2644" y="1408"/>
                        </a:lnTo>
                        <a:cubicBezTo>
                          <a:pt x="2561" y="1423"/>
                          <a:pt x="2495" y="1483"/>
                          <a:pt x="2424" y="1526"/>
                        </a:cubicBezTo>
                        <a:cubicBezTo>
                          <a:pt x="2356" y="1577"/>
                          <a:pt x="2288" y="1629"/>
                          <a:pt x="2223" y="1680"/>
                        </a:cubicBezTo>
                        <a:cubicBezTo>
                          <a:pt x="2093" y="1789"/>
                          <a:pt x="1964" y="1898"/>
                          <a:pt x="1838" y="2011"/>
                        </a:cubicBezTo>
                        <a:cubicBezTo>
                          <a:pt x="1680" y="2151"/>
                          <a:pt x="1526" y="2291"/>
                          <a:pt x="1376" y="2437"/>
                        </a:cubicBezTo>
                        <a:cubicBezTo>
                          <a:pt x="1561" y="2056"/>
                          <a:pt x="1742" y="1676"/>
                          <a:pt x="1919" y="1290"/>
                        </a:cubicBezTo>
                        <a:lnTo>
                          <a:pt x="2223" y="646"/>
                        </a:lnTo>
                        <a:cubicBezTo>
                          <a:pt x="2322" y="430"/>
                          <a:pt x="2414" y="208"/>
                          <a:pt x="2530" y="0"/>
                        </a:cubicBezTo>
                        <a:close/>
                      </a:path>
                    </a:pathLst>
                  </a:custGeom>
                  <a:solidFill>
                    <a:srgbClr val="8C524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>
                    <a:defPPr marR="0" lvl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</a:defPPr>
                    <a:lvl1pPr marR="0" lvl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1pPr>
                    <a:lvl2pPr marR="0" lvl="1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2pPr>
                    <a:lvl3pPr marR="0" lvl="2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3pPr>
                    <a:lvl4pPr marR="0" lvl="3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4pPr>
                    <a:lvl5pPr marR="0" lvl="4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5pPr>
                    <a:lvl6pPr marR="0" lvl="5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6pPr>
                    <a:lvl7pPr marR="0" lvl="6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7pPr>
                    <a:lvl8pPr marR="0" lvl="7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8pPr>
                    <a:lvl9pPr marR="0" lvl="8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9pPr>
                  </a:lstStyle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1" name="Google Shape;1856;p39">
                    <a:extLst>
                      <a:ext uri="{FF2B5EF4-FFF2-40B4-BE49-F238E27FC236}">
                        <a16:creationId xmlns:a16="http://schemas.microsoft.com/office/drawing/2014/main" xmlns="" id="{86CB80C9-820A-471D-9B4F-9A95190B7368}"/>
                      </a:ext>
                    </a:extLst>
                  </p:cNvPr>
                  <p:cNvSpPr/>
                  <p:nvPr/>
                </p:nvSpPr>
                <p:spPr>
                  <a:xfrm>
                    <a:off x="1919727" y="1439882"/>
                    <a:ext cx="837867" cy="6043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401" h="5338" extrusionOk="0">
                        <a:moveTo>
                          <a:pt x="6147" y="0"/>
                        </a:moveTo>
                        <a:cubicBezTo>
                          <a:pt x="6107" y="0"/>
                          <a:pt x="6061" y="5"/>
                          <a:pt x="6009" y="15"/>
                        </a:cubicBezTo>
                        <a:cubicBezTo>
                          <a:pt x="4339" y="336"/>
                          <a:pt x="62" y="5207"/>
                          <a:pt x="0" y="5235"/>
                        </a:cubicBezTo>
                        <a:lnTo>
                          <a:pt x="131" y="5337"/>
                        </a:lnTo>
                        <a:cubicBezTo>
                          <a:pt x="3150" y="4662"/>
                          <a:pt x="7400" y="0"/>
                          <a:pt x="6147" y="0"/>
                        </a:cubicBezTo>
                        <a:close/>
                      </a:path>
                    </a:pathLst>
                  </a:custGeom>
                  <a:solidFill>
                    <a:srgbClr val="605249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>
                    <a:defPPr marR="0" lvl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</a:defPPr>
                    <a:lvl1pPr marR="0" lvl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1pPr>
                    <a:lvl2pPr marR="0" lvl="1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2pPr>
                    <a:lvl3pPr marR="0" lvl="2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3pPr>
                    <a:lvl4pPr marR="0" lvl="3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4pPr>
                    <a:lvl5pPr marR="0" lvl="4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5pPr>
                    <a:lvl6pPr marR="0" lvl="5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6pPr>
                    <a:lvl7pPr marR="0" lvl="6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7pPr>
                    <a:lvl8pPr marR="0" lvl="7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8pPr>
                    <a:lvl9pPr marR="0" lvl="8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9pPr>
                  </a:lstStyle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2" name="Google Shape;1857;p39">
                    <a:extLst>
                      <a:ext uri="{FF2B5EF4-FFF2-40B4-BE49-F238E27FC236}">
                        <a16:creationId xmlns:a16="http://schemas.microsoft.com/office/drawing/2014/main" xmlns="" id="{DF3C6E48-DE4B-4183-91CD-16AD5938B8E8}"/>
                      </a:ext>
                    </a:extLst>
                  </p:cNvPr>
                  <p:cNvSpPr/>
                  <p:nvPr/>
                </p:nvSpPr>
                <p:spPr>
                  <a:xfrm>
                    <a:off x="1980860" y="1462411"/>
                    <a:ext cx="629900" cy="5477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64" h="4838" extrusionOk="0">
                        <a:moveTo>
                          <a:pt x="5564" y="0"/>
                        </a:moveTo>
                        <a:lnTo>
                          <a:pt x="5564" y="0"/>
                        </a:lnTo>
                        <a:cubicBezTo>
                          <a:pt x="5325" y="191"/>
                          <a:pt x="5086" y="386"/>
                          <a:pt x="4847" y="580"/>
                        </a:cubicBezTo>
                        <a:lnTo>
                          <a:pt x="4270" y="1062"/>
                        </a:lnTo>
                        <a:cubicBezTo>
                          <a:pt x="4277" y="993"/>
                          <a:pt x="4277" y="925"/>
                          <a:pt x="4277" y="857"/>
                        </a:cubicBezTo>
                        <a:cubicBezTo>
                          <a:pt x="4277" y="765"/>
                          <a:pt x="4274" y="670"/>
                          <a:pt x="4256" y="574"/>
                        </a:cubicBezTo>
                        <a:cubicBezTo>
                          <a:pt x="4223" y="662"/>
                          <a:pt x="4199" y="755"/>
                          <a:pt x="4182" y="850"/>
                        </a:cubicBezTo>
                        <a:cubicBezTo>
                          <a:pt x="4161" y="943"/>
                          <a:pt x="4151" y="1034"/>
                          <a:pt x="4141" y="1127"/>
                        </a:cubicBezTo>
                        <a:lnTo>
                          <a:pt x="4133" y="1178"/>
                        </a:lnTo>
                        <a:cubicBezTo>
                          <a:pt x="3912" y="1366"/>
                          <a:pt x="3690" y="1554"/>
                          <a:pt x="3468" y="1745"/>
                        </a:cubicBezTo>
                        <a:cubicBezTo>
                          <a:pt x="3462" y="1707"/>
                          <a:pt x="3458" y="1669"/>
                          <a:pt x="3451" y="1632"/>
                        </a:cubicBezTo>
                        <a:cubicBezTo>
                          <a:pt x="3434" y="1546"/>
                          <a:pt x="3413" y="1458"/>
                          <a:pt x="3380" y="1373"/>
                        </a:cubicBezTo>
                        <a:cubicBezTo>
                          <a:pt x="3359" y="1464"/>
                          <a:pt x="3349" y="1554"/>
                          <a:pt x="3349" y="1642"/>
                        </a:cubicBezTo>
                        <a:cubicBezTo>
                          <a:pt x="3345" y="1710"/>
                          <a:pt x="3349" y="1776"/>
                          <a:pt x="3352" y="1844"/>
                        </a:cubicBezTo>
                        <a:cubicBezTo>
                          <a:pt x="3147" y="2017"/>
                          <a:pt x="2946" y="2195"/>
                          <a:pt x="2741" y="2370"/>
                        </a:cubicBezTo>
                        <a:cubicBezTo>
                          <a:pt x="2707" y="2400"/>
                          <a:pt x="2673" y="2431"/>
                          <a:pt x="2638" y="2458"/>
                        </a:cubicBezTo>
                        <a:cubicBezTo>
                          <a:pt x="2618" y="2353"/>
                          <a:pt x="2591" y="2243"/>
                          <a:pt x="2547" y="2137"/>
                        </a:cubicBezTo>
                        <a:cubicBezTo>
                          <a:pt x="2523" y="2277"/>
                          <a:pt x="2523" y="2417"/>
                          <a:pt x="2529" y="2554"/>
                        </a:cubicBezTo>
                        <a:cubicBezTo>
                          <a:pt x="2277" y="2779"/>
                          <a:pt x="2021" y="3001"/>
                          <a:pt x="1768" y="3226"/>
                        </a:cubicBezTo>
                        <a:cubicBezTo>
                          <a:pt x="1762" y="3090"/>
                          <a:pt x="1744" y="2950"/>
                          <a:pt x="1707" y="2813"/>
                        </a:cubicBezTo>
                        <a:cubicBezTo>
                          <a:pt x="1659" y="2987"/>
                          <a:pt x="1649" y="3161"/>
                          <a:pt x="1645" y="3336"/>
                        </a:cubicBezTo>
                        <a:cubicBezTo>
                          <a:pt x="1549" y="3421"/>
                          <a:pt x="1454" y="3506"/>
                          <a:pt x="1359" y="3591"/>
                        </a:cubicBezTo>
                        <a:cubicBezTo>
                          <a:pt x="1229" y="3708"/>
                          <a:pt x="1102" y="3824"/>
                          <a:pt x="973" y="3939"/>
                        </a:cubicBezTo>
                        <a:cubicBezTo>
                          <a:pt x="966" y="3871"/>
                          <a:pt x="952" y="3803"/>
                          <a:pt x="932" y="3738"/>
                        </a:cubicBezTo>
                        <a:cubicBezTo>
                          <a:pt x="894" y="3834"/>
                          <a:pt x="877" y="3933"/>
                          <a:pt x="867" y="4032"/>
                        </a:cubicBezTo>
                        <a:lnTo>
                          <a:pt x="867" y="4035"/>
                        </a:lnTo>
                        <a:cubicBezTo>
                          <a:pt x="577" y="4298"/>
                          <a:pt x="283" y="4565"/>
                          <a:pt x="0" y="4837"/>
                        </a:cubicBezTo>
                        <a:lnTo>
                          <a:pt x="713" y="4257"/>
                        </a:lnTo>
                        <a:lnTo>
                          <a:pt x="915" y="4090"/>
                        </a:lnTo>
                        <a:lnTo>
                          <a:pt x="922" y="4090"/>
                        </a:lnTo>
                        <a:cubicBezTo>
                          <a:pt x="985" y="4097"/>
                          <a:pt x="1048" y="4100"/>
                          <a:pt x="1110" y="4100"/>
                        </a:cubicBezTo>
                        <a:cubicBezTo>
                          <a:pt x="1144" y="4100"/>
                          <a:pt x="1178" y="4099"/>
                          <a:pt x="1212" y="4097"/>
                        </a:cubicBezTo>
                        <a:cubicBezTo>
                          <a:pt x="1307" y="4090"/>
                          <a:pt x="1406" y="4080"/>
                          <a:pt x="1502" y="4049"/>
                        </a:cubicBezTo>
                        <a:cubicBezTo>
                          <a:pt x="1406" y="4012"/>
                          <a:pt x="1311" y="3994"/>
                          <a:pt x="1215" y="3984"/>
                        </a:cubicBezTo>
                        <a:cubicBezTo>
                          <a:pt x="1160" y="3977"/>
                          <a:pt x="1106" y="3974"/>
                          <a:pt x="1055" y="3974"/>
                        </a:cubicBezTo>
                        <a:lnTo>
                          <a:pt x="1423" y="3663"/>
                        </a:lnTo>
                        <a:cubicBezTo>
                          <a:pt x="1519" y="3581"/>
                          <a:pt x="1618" y="3499"/>
                          <a:pt x="1713" y="3414"/>
                        </a:cubicBezTo>
                        <a:cubicBezTo>
                          <a:pt x="1806" y="3424"/>
                          <a:pt x="1898" y="3427"/>
                          <a:pt x="1990" y="3427"/>
                        </a:cubicBezTo>
                        <a:cubicBezTo>
                          <a:pt x="2085" y="3427"/>
                          <a:pt x="2184" y="3424"/>
                          <a:pt x="2280" y="3404"/>
                        </a:cubicBezTo>
                        <a:cubicBezTo>
                          <a:pt x="2188" y="3369"/>
                          <a:pt x="2096" y="3345"/>
                          <a:pt x="2000" y="3328"/>
                        </a:cubicBezTo>
                        <a:cubicBezTo>
                          <a:pt x="1949" y="3318"/>
                          <a:pt x="1898" y="3308"/>
                          <a:pt x="1847" y="3301"/>
                        </a:cubicBezTo>
                        <a:cubicBezTo>
                          <a:pt x="2102" y="3082"/>
                          <a:pt x="2359" y="2865"/>
                          <a:pt x="2611" y="2646"/>
                        </a:cubicBezTo>
                        <a:cubicBezTo>
                          <a:pt x="2704" y="2663"/>
                          <a:pt x="2796" y="2677"/>
                          <a:pt x="2888" y="2687"/>
                        </a:cubicBezTo>
                        <a:cubicBezTo>
                          <a:pt x="2940" y="2690"/>
                          <a:pt x="2993" y="2693"/>
                          <a:pt x="3045" y="2693"/>
                        </a:cubicBezTo>
                        <a:cubicBezTo>
                          <a:pt x="3096" y="2693"/>
                          <a:pt x="3147" y="2690"/>
                          <a:pt x="3199" y="2683"/>
                        </a:cubicBezTo>
                        <a:cubicBezTo>
                          <a:pt x="3103" y="2636"/>
                          <a:pt x="3004" y="2608"/>
                          <a:pt x="2905" y="2578"/>
                        </a:cubicBezTo>
                        <a:cubicBezTo>
                          <a:pt x="2850" y="2564"/>
                          <a:pt x="2792" y="2554"/>
                          <a:pt x="2734" y="2540"/>
                        </a:cubicBezTo>
                        <a:cubicBezTo>
                          <a:pt x="2765" y="2516"/>
                          <a:pt x="2792" y="2493"/>
                          <a:pt x="2823" y="2465"/>
                        </a:cubicBezTo>
                        <a:cubicBezTo>
                          <a:pt x="3014" y="2298"/>
                          <a:pt x="3205" y="2130"/>
                          <a:pt x="3396" y="1960"/>
                        </a:cubicBezTo>
                        <a:lnTo>
                          <a:pt x="3403" y="1963"/>
                        </a:lnTo>
                        <a:cubicBezTo>
                          <a:pt x="3522" y="1987"/>
                          <a:pt x="3640" y="2005"/>
                          <a:pt x="3764" y="2005"/>
                        </a:cubicBezTo>
                        <a:cubicBezTo>
                          <a:pt x="3797" y="2005"/>
                          <a:pt x="3830" y="2004"/>
                          <a:pt x="3864" y="2001"/>
                        </a:cubicBezTo>
                        <a:cubicBezTo>
                          <a:pt x="3752" y="1935"/>
                          <a:pt x="3632" y="1895"/>
                          <a:pt x="3512" y="1861"/>
                        </a:cubicBezTo>
                        <a:cubicBezTo>
                          <a:pt x="3744" y="1656"/>
                          <a:pt x="3977" y="1451"/>
                          <a:pt x="4206" y="1246"/>
                        </a:cubicBezTo>
                        <a:lnTo>
                          <a:pt x="4250" y="1206"/>
                        </a:lnTo>
                        <a:cubicBezTo>
                          <a:pt x="4332" y="1223"/>
                          <a:pt x="4414" y="1233"/>
                          <a:pt x="4496" y="1243"/>
                        </a:cubicBezTo>
                        <a:cubicBezTo>
                          <a:pt x="4562" y="1250"/>
                          <a:pt x="4629" y="1253"/>
                          <a:pt x="4697" y="1253"/>
                        </a:cubicBezTo>
                        <a:cubicBezTo>
                          <a:pt x="4734" y="1253"/>
                          <a:pt x="4772" y="1252"/>
                          <a:pt x="4809" y="1250"/>
                        </a:cubicBezTo>
                        <a:cubicBezTo>
                          <a:pt x="4714" y="1202"/>
                          <a:pt x="4615" y="1168"/>
                          <a:pt x="4516" y="1141"/>
                        </a:cubicBezTo>
                        <a:cubicBezTo>
                          <a:pt x="4465" y="1127"/>
                          <a:pt x="4414" y="1113"/>
                          <a:pt x="4366" y="1103"/>
                        </a:cubicBezTo>
                        <a:lnTo>
                          <a:pt x="4888" y="629"/>
                        </a:lnTo>
                        <a:cubicBezTo>
                          <a:pt x="5113" y="417"/>
                          <a:pt x="5342" y="212"/>
                          <a:pt x="5564" y="0"/>
                        </a:cubicBezTo>
                        <a:close/>
                      </a:path>
                    </a:pathLst>
                  </a:custGeom>
                  <a:solidFill>
                    <a:srgbClr val="0F9398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>
                    <a:defPPr marR="0" lvl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</a:defPPr>
                    <a:lvl1pPr marR="0" lvl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1pPr>
                    <a:lvl2pPr marR="0" lvl="1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2pPr>
                    <a:lvl3pPr marR="0" lvl="2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3pPr>
                    <a:lvl4pPr marR="0" lvl="3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4pPr>
                    <a:lvl5pPr marR="0" lvl="4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5pPr>
                    <a:lvl6pPr marR="0" lvl="5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6pPr>
                    <a:lvl7pPr marR="0" lvl="6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7pPr>
                    <a:lvl8pPr marR="0" lvl="7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8pPr>
                    <a:lvl9pPr marR="0" lvl="8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9pPr>
                  </a:lstStyle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3" name="Google Shape;1858;p39">
                    <a:extLst>
                      <a:ext uri="{FF2B5EF4-FFF2-40B4-BE49-F238E27FC236}">
                        <a16:creationId xmlns:a16="http://schemas.microsoft.com/office/drawing/2014/main" xmlns="" id="{4AF8919F-B1AA-48E1-A85B-9544B1A8D76E}"/>
                      </a:ext>
                    </a:extLst>
                  </p:cNvPr>
                  <p:cNvSpPr/>
                  <p:nvPr/>
                </p:nvSpPr>
                <p:spPr>
                  <a:xfrm>
                    <a:off x="1753081" y="1783928"/>
                    <a:ext cx="261402" cy="1720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09" h="1520" extrusionOk="0">
                        <a:moveTo>
                          <a:pt x="1118" y="1"/>
                        </a:moveTo>
                        <a:cubicBezTo>
                          <a:pt x="124" y="1"/>
                          <a:pt x="1" y="836"/>
                          <a:pt x="1" y="1271"/>
                        </a:cubicBezTo>
                        <a:cubicBezTo>
                          <a:pt x="5" y="1407"/>
                          <a:pt x="114" y="1520"/>
                          <a:pt x="254" y="1520"/>
                        </a:cubicBezTo>
                        <a:lnTo>
                          <a:pt x="1056" y="1520"/>
                        </a:lnTo>
                        <a:cubicBezTo>
                          <a:pt x="1201" y="1513"/>
                          <a:pt x="1381" y="1510"/>
                          <a:pt x="1559" y="1510"/>
                        </a:cubicBezTo>
                        <a:cubicBezTo>
                          <a:pt x="1736" y="1510"/>
                          <a:pt x="1911" y="1513"/>
                          <a:pt x="2046" y="1516"/>
                        </a:cubicBezTo>
                        <a:cubicBezTo>
                          <a:pt x="2189" y="1516"/>
                          <a:pt x="2309" y="1397"/>
                          <a:pt x="2302" y="1250"/>
                        </a:cubicBezTo>
                        <a:cubicBezTo>
                          <a:pt x="2274" y="813"/>
                          <a:pt x="2097" y="1"/>
                          <a:pt x="1118" y="1"/>
                        </a:cubicBezTo>
                        <a:close/>
                      </a:path>
                    </a:pathLst>
                  </a:custGeom>
                  <a:solidFill>
                    <a:srgbClr val="F4783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>
                    <a:defPPr marR="0" lvl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</a:defPPr>
                    <a:lvl1pPr marR="0" lvl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1pPr>
                    <a:lvl2pPr marR="0" lvl="1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2pPr>
                    <a:lvl3pPr marR="0" lvl="2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3pPr>
                    <a:lvl4pPr marR="0" lvl="3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4pPr>
                    <a:lvl5pPr marR="0" lvl="4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5pPr>
                    <a:lvl6pPr marR="0" lvl="5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6pPr>
                    <a:lvl7pPr marR="0" lvl="6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7pPr>
                    <a:lvl8pPr marR="0" lvl="7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8pPr>
                    <a:lvl9pPr marR="0" lvl="8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9pPr>
                  </a:lstStyle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4" name="Google Shape;1859;p39">
                    <a:extLst>
                      <a:ext uri="{FF2B5EF4-FFF2-40B4-BE49-F238E27FC236}">
                        <a16:creationId xmlns:a16="http://schemas.microsoft.com/office/drawing/2014/main" xmlns="" id="{A366E10E-447B-4E25-A369-1622DFC417AD}"/>
                      </a:ext>
                    </a:extLst>
                  </p:cNvPr>
                  <p:cNvSpPr/>
                  <p:nvPr/>
                </p:nvSpPr>
                <p:spPr>
                  <a:xfrm>
                    <a:off x="1829838" y="1954762"/>
                    <a:ext cx="111172" cy="8626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2" h="762" extrusionOk="0">
                        <a:moveTo>
                          <a:pt x="846" y="0"/>
                        </a:moveTo>
                        <a:lnTo>
                          <a:pt x="142" y="11"/>
                        </a:lnTo>
                        <a:cubicBezTo>
                          <a:pt x="142" y="11"/>
                          <a:pt x="1" y="761"/>
                          <a:pt x="480" y="761"/>
                        </a:cubicBezTo>
                        <a:cubicBezTo>
                          <a:pt x="484" y="761"/>
                          <a:pt x="487" y="761"/>
                          <a:pt x="490" y="761"/>
                        </a:cubicBezTo>
                        <a:cubicBezTo>
                          <a:pt x="982" y="748"/>
                          <a:pt x="846" y="0"/>
                          <a:pt x="846" y="0"/>
                        </a:cubicBezTo>
                        <a:close/>
                      </a:path>
                    </a:pathLst>
                  </a:custGeom>
                  <a:solidFill>
                    <a:srgbClr val="DBD4CE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>
                    <a:defPPr marR="0" lvl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</a:defPPr>
                    <a:lvl1pPr marR="0" lvl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1pPr>
                    <a:lvl2pPr marR="0" lvl="1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2pPr>
                    <a:lvl3pPr marR="0" lvl="2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3pPr>
                    <a:lvl4pPr marR="0" lvl="3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4pPr>
                    <a:lvl5pPr marR="0" lvl="4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5pPr>
                    <a:lvl6pPr marR="0" lvl="5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6pPr>
                    <a:lvl7pPr marR="0" lvl="6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7pPr>
                    <a:lvl8pPr marR="0" lvl="7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8pPr>
                    <a:lvl9pPr marR="0" lvl="8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9pPr>
                  </a:lstStyle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5" name="Google Shape;1860;p39">
                    <a:extLst>
                      <a:ext uri="{FF2B5EF4-FFF2-40B4-BE49-F238E27FC236}">
                        <a16:creationId xmlns:a16="http://schemas.microsoft.com/office/drawing/2014/main" xmlns="" id="{A0253657-FE90-4CCF-B170-C3A48228D3E9}"/>
                      </a:ext>
                    </a:extLst>
                  </p:cNvPr>
                  <p:cNvSpPr/>
                  <p:nvPr/>
                </p:nvSpPr>
                <p:spPr>
                  <a:xfrm>
                    <a:off x="1846706" y="1875515"/>
                    <a:ext cx="39171" cy="391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6" h="346" extrusionOk="0">
                        <a:moveTo>
                          <a:pt x="171" y="0"/>
                        </a:moveTo>
                        <a:cubicBezTo>
                          <a:pt x="79" y="0"/>
                          <a:pt x="1" y="79"/>
                          <a:pt x="1" y="175"/>
                        </a:cubicBezTo>
                        <a:cubicBezTo>
                          <a:pt x="1" y="267"/>
                          <a:pt x="79" y="345"/>
                          <a:pt x="171" y="345"/>
                        </a:cubicBezTo>
                        <a:cubicBezTo>
                          <a:pt x="267" y="345"/>
                          <a:pt x="346" y="267"/>
                          <a:pt x="346" y="175"/>
                        </a:cubicBezTo>
                        <a:cubicBezTo>
                          <a:pt x="346" y="79"/>
                          <a:pt x="267" y="0"/>
                          <a:pt x="171" y="0"/>
                        </a:cubicBezTo>
                        <a:close/>
                      </a:path>
                    </a:pathLst>
                  </a:custGeom>
                  <a:solidFill>
                    <a:srgbClr val="DBD4CE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>
                    <a:defPPr marR="0" lvl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</a:defPPr>
                    <a:lvl1pPr marR="0" lvl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1pPr>
                    <a:lvl2pPr marR="0" lvl="1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2pPr>
                    <a:lvl3pPr marR="0" lvl="2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3pPr>
                    <a:lvl4pPr marR="0" lvl="3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4pPr>
                    <a:lvl5pPr marR="0" lvl="4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5pPr>
                    <a:lvl6pPr marR="0" lvl="5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6pPr>
                    <a:lvl7pPr marR="0" lvl="6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7pPr>
                    <a:lvl8pPr marR="0" lvl="7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8pPr>
                    <a:lvl9pPr marR="0" lvl="8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9pPr>
                  </a:lstStyle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6" name="Google Shape;1861;p39">
                    <a:extLst>
                      <a:ext uri="{FF2B5EF4-FFF2-40B4-BE49-F238E27FC236}">
                        <a16:creationId xmlns:a16="http://schemas.microsoft.com/office/drawing/2014/main" xmlns="" id="{3A099473-C049-4206-B624-D4E7C63630D8}"/>
                      </a:ext>
                    </a:extLst>
                  </p:cNvPr>
                  <p:cNvSpPr/>
                  <p:nvPr/>
                </p:nvSpPr>
                <p:spPr>
                  <a:xfrm>
                    <a:off x="1860970" y="1803966"/>
                    <a:ext cx="39963" cy="303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3" h="268" extrusionOk="0">
                        <a:moveTo>
                          <a:pt x="174" y="1"/>
                        </a:moveTo>
                        <a:cubicBezTo>
                          <a:pt x="79" y="1"/>
                          <a:pt x="1" y="59"/>
                          <a:pt x="1" y="134"/>
                        </a:cubicBezTo>
                        <a:cubicBezTo>
                          <a:pt x="1" y="209"/>
                          <a:pt x="79" y="267"/>
                          <a:pt x="174" y="267"/>
                        </a:cubicBezTo>
                        <a:cubicBezTo>
                          <a:pt x="274" y="267"/>
                          <a:pt x="352" y="209"/>
                          <a:pt x="352" y="134"/>
                        </a:cubicBezTo>
                        <a:cubicBezTo>
                          <a:pt x="352" y="59"/>
                          <a:pt x="274" y="1"/>
                          <a:pt x="174" y="1"/>
                        </a:cubicBezTo>
                        <a:close/>
                      </a:path>
                    </a:pathLst>
                  </a:custGeom>
                  <a:solidFill>
                    <a:srgbClr val="DBD4CE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>
                    <a:defPPr marR="0" lvl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</a:defPPr>
                    <a:lvl1pPr marR="0" lvl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1pPr>
                    <a:lvl2pPr marR="0" lvl="1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2pPr>
                    <a:lvl3pPr marR="0" lvl="2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3pPr>
                    <a:lvl4pPr marR="0" lvl="3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4pPr>
                    <a:lvl5pPr marR="0" lvl="4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5pPr>
                    <a:lvl6pPr marR="0" lvl="5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6pPr>
                    <a:lvl7pPr marR="0" lvl="6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7pPr>
                    <a:lvl8pPr marR="0" lvl="7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8pPr>
                    <a:lvl9pPr marR="0" lvl="8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9pPr>
                  </a:lstStyle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7" name="Google Shape;1862;p39">
                    <a:extLst>
                      <a:ext uri="{FF2B5EF4-FFF2-40B4-BE49-F238E27FC236}">
                        <a16:creationId xmlns:a16="http://schemas.microsoft.com/office/drawing/2014/main" xmlns="" id="{BC47ABF4-DE47-4C5C-8ABE-8387D1697451}"/>
                      </a:ext>
                    </a:extLst>
                  </p:cNvPr>
                  <p:cNvSpPr/>
                  <p:nvPr/>
                </p:nvSpPr>
                <p:spPr>
                  <a:xfrm>
                    <a:off x="1944520" y="1846080"/>
                    <a:ext cx="34529" cy="322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5" h="285" extrusionOk="0">
                        <a:moveTo>
                          <a:pt x="150" y="1"/>
                        </a:moveTo>
                        <a:cubicBezTo>
                          <a:pt x="68" y="1"/>
                          <a:pt x="0" y="66"/>
                          <a:pt x="0" y="144"/>
                        </a:cubicBezTo>
                        <a:cubicBezTo>
                          <a:pt x="0" y="219"/>
                          <a:pt x="68" y="284"/>
                          <a:pt x="150" y="284"/>
                        </a:cubicBezTo>
                        <a:cubicBezTo>
                          <a:pt x="235" y="284"/>
                          <a:pt x="304" y="219"/>
                          <a:pt x="304" y="144"/>
                        </a:cubicBezTo>
                        <a:cubicBezTo>
                          <a:pt x="304" y="66"/>
                          <a:pt x="235" y="1"/>
                          <a:pt x="150" y="1"/>
                        </a:cubicBezTo>
                        <a:close/>
                      </a:path>
                    </a:pathLst>
                  </a:custGeom>
                  <a:solidFill>
                    <a:srgbClr val="DBD4CE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>
                    <a:defPPr marR="0" lvl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</a:defPPr>
                    <a:lvl1pPr marR="0" lvl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1pPr>
                    <a:lvl2pPr marR="0" lvl="1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2pPr>
                    <a:lvl3pPr marR="0" lvl="2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3pPr>
                    <a:lvl4pPr marR="0" lvl="3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4pPr>
                    <a:lvl5pPr marR="0" lvl="4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5pPr>
                    <a:lvl6pPr marR="0" lvl="5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6pPr>
                    <a:lvl7pPr marR="0" lvl="6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7pPr>
                    <a:lvl8pPr marR="0" lvl="7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8pPr>
                    <a:lvl9pPr marR="0" lvl="8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9pPr>
                  </a:lstStyle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205" name="Google Shape;1863;p39">
                  <a:extLst>
                    <a:ext uri="{FF2B5EF4-FFF2-40B4-BE49-F238E27FC236}">
                      <a16:creationId xmlns:a16="http://schemas.microsoft.com/office/drawing/2014/main" xmlns="" id="{6B0CB6E8-FF98-474E-9CAF-DB20F92DB936}"/>
                    </a:ext>
                  </a:extLst>
                </p:cNvPr>
                <p:cNvGrpSpPr/>
                <p:nvPr/>
              </p:nvGrpSpPr>
              <p:grpSpPr>
                <a:xfrm rot="-1374173">
                  <a:off x="2046149" y="3570077"/>
                  <a:ext cx="592309" cy="335290"/>
                  <a:chOff x="3281100" y="1563400"/>
                  <a:chExt cx="741425" cy="419700"/>
                </a:xfrm>
              </p:grpSpPr>
              <p:sp>
                <p:nvSpPr>
                  <p:cNvPr id="206" name="Google Shape;1864;p39">
                    <a:extLst>
                      <a:ext uri="{FF2B5EF4-FFF2-40B4-BE49-F238E27FC236}">
                        <a16:creationId xmlns:a16="http://schemas.microsoft.com/office/drawing/2014/main" xmlns="" id="{0089AF7B-D076-4143-926D-3DB2A8C38052}"/>
                      </a:ext>
                    </a:extLst>
                  </p:cNvPr>
                  <p:cNvSpPr/>
                  <p:nvPr/>
                </p:nvSpPr>
                <p:spPr>
                  <a:xfrm>
                    <a:off x="3281100" y="1563400"/>
                    <a:ext cx="741425" cy="4197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657" h="16788" extrusionOk="0">
                        <a:moveTo>
                          <a:pt x="0" y="1"/>
                        </a:moveTo>
                        <a:lnTo>
                          <a:pt x="0" y="16788"/>
                        </a:lnTo>
                        <a:lnTo>
                          <a:pt x="29656" y="16788"/>
                        </a:lnTo>
                        <a:lnTo>
                          <a:pt x="29656" y="1"/>
                        </a:lnTo>
                        <a:close/>
                      </a:path>
                    </a:pathLst>
                  </a:custGeom>
                  <a:solidFill>
                    <a:srgbClr val="2AB0A7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>
                    <a:defPPr marR="0" lvl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</a:defPPr>
                    <a:lvl1pPr marR="0" lvl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1pPr>
                    <a:lvl2pPr marR="0" lvl="1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2pPr>
                    <a:lvl3pPr marR="0" lvl="2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3pPr>
                    <a:lvl4pPr marR="0" lvl="3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4pPr>
                    <a:lvl5pPr marR="0" lvl="4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5pPr>
                    <a:lvl6pPr marR="0" lvl="5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6pPr>
                    <a:lvl7pPr marR="0" lvl="6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7pPr>
                    <a:lvl8pPr marR="0" lvl="7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8pPr>
                    <a:lvl9pPr marR="0" lvl="8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9pPr>
                  </a:lstStyle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7" name="Google Shape;1865;p39">
                    <a:extLst>
                      <a:ext uri="{FF2B5EF4-FFF2-40B4-BE49-F238E27FC236}">
                        <a16:creationId xmlns:a16="http://schemas.microsoft.com/office/drawing/2014/main" xmlns="" id="{5FB98C19-BCBE-4113-9600-5BB16C456890}"/>
                      </a:ext>
                    </a:extLst>
                  </p:cNvPr>
                  <p:cNvSpPr/>
                  <p:nvPr/>
                </p:nvSpPr>
                <p:spPr>
                  <a:xfrm>
                    <a:off x="3378050" y="1606675"/>
                    <a:ext cx="547525" cy="3330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901" h="13323" extrusionOk="0">
                        <a:moveTo>
                          <a:pt x="10949" y="1"/>
                        </a:moveTo>
                        <a:lnTo>
                          <a:pt x="0" y="6661"/>
                        </a:lnTo>
                        <a:lnTo>
                          <a:pt x="10949" y="13323"/>
                        </a:lnTo>
                        <a:lnTo>
                          <a:pt x="21900" y="6661"/>
                        </a:lnTo>
                        <a:lnTo>
                          <a:pt x="10949" y="1"/>
                        </a:lnTo>
                        <a:close/>
                      </a:path>
                    </a:pathLst>
                  </a:custGeom>
                  <a:solidFill>
                    <a:srgbClr val="FAE07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>
                    <a:defPPr marR="0" lvl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</a:defPPr>
                    <a:lvl1pPr marR="0" lvl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1pPr>
                    <a:lvl2pPr marR="0" lvl="1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2pPr>
                    <a:lvl3pPr marR="0" lvl="2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3pPr>
                    <a:lvl4pPr marR="0" lvl="3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4pPr>
                    <a:lvl5pPr marR="0" lvl="4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5pPr>
                    <a:lvl6pPr marR="0" lvl="5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6pPr>
                    <a:lvl7pPr marR="0" lvl="6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7pPr>
                    <a:lvl8pPr marR="0" lvl="7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8pPr>
                    <a:lvl9pPr marR="0" lvl="8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9pPr>
                  </a:lstStyle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8" name="Google Shape;1866;p39">
                    <a:extLst>
                      <a:ext uri="{FF2B5EF4-FFF2-40B4-BE49-F238E27FC236}">
                        <a16:creationId xmlns:a16="http://schemas.microsoft.com/office/drawing/2014/main" xmlns="" id="{D5D51CC0-0338-4C25-BE9D-8FD530272424}"/>
                      </a:ext>
                    </a:extLst>
                  </p:cNvPr>
                  <p:cNvSpPr/>
                  <p:nvPr/>
                </p:nvSpPr>
                <p:spPr>
                  <a:xfrm>
                    <a:off x="3546925" y="1668400"/>
                    <a:ext cx="209750" cy="2097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390" h="8389" extrusionOk="0">
                        <a:moveTo>
                          <a:pt x="4194" y="0"/>
                        </a:moveTo>
                        <a:cubicBezTo>
                          <a:pt x="1881" y="0"/>
                          <a:pt x="1" y="1879"/>
                          <a:pt x="1" y="4192"/>
                        </a:cubicBezTo>
                        <a:cubicBezTo>
                          <a:pt x="1" y="6508"/>
                          <a:pt x="1881" y="8388"/>
                          <a:pt x="4194" y="8388"/>
                        </a:cubicBezTo>
                        <a:cubicBezTo>
                          <a:pt x="6510" y="8388"/>
                          <a:pt x="8390" y="6508"/>
                          <a:pt x="8390" y="4192"/>
                        </a:cubicBezTo>
                        <a:cubicBezTo>
                          <a:pt x="8390" y="1879"/>
                          <a:pt x="6510" y="0"/>
                          <a:pt x="4194" y="0"/>
                        </a:cubicBezTo>
                        <a:close/>
                      </a:path>
                    </a:pathLst>
                  </a:custGeom>
                  <a:solidFill>
                    <a:srgbClr val="00767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>
                    <a:defPPr marR="0" lvl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</a:defPPr>
                    <a:lvl1pPr marR="0" lvl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1pPr>
                    <a:lvl2pPr marR="0" lvl="1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2pPr>
                    <a:lvl3pPr marR="0" lvl="2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3pPr>
                    <a:lvl4pPr marR="0" lvl="3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4pPr>
                    <a:lvl5pPr marR="0" lvl="4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5pPr>
                    <a:lvl6pPr marR="0" lvl="5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6pPr>
                    <a:lvl7pPr marR="0" lvl="6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7pPr>
                    <a:lvl8pPr marR="0" lvl="7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8pPr>
                    <a:lvl9pPr marR="0" lvl="8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9pPr>
                  </a:lstStyle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98" name="Google Shape;1867;p39">
                <a:extLst>
                  <a:ext uri="{FF2B5EF4-FFF2-40B4-BE49-F238E27FC236}">
                    <a16:creationId xmlns:a16="http://schemas.microsoft.com/office/drawing/2014/main" xmlns="" id="{C6CD725D-B5B5-4812-93A5-3AA854C3CBF2}"/>
                  </a:ext>
                </a:extLst>
              </p:cNvPr>
              <p:cNvGrpSpPr/>
              <p:nvPr/>
            </p:nvGrpSpPr>
            <p:grpSpPr>
              <a:xfrm>
                <a:off x="4763646" y="3350425"/>
                <a:ext cx="2259450" cy="1409668"/>
                <a:chOff x="4763646" y="3350425"/>
                <a:chExt cx="2259450" cy="1409668"/>
              </a:xfrm>
            </p:grpSpPr>
            <p:sp>
              <p:nvSpPr>
                <p:cNvPr id="99" name="Google Shape;1868;p39">
                  <a:extLst>
                    <a:ext uri="{FF2B5EF4-FFF2-40B4-BE49-F238E27FC236}">
                      <a16:creationId xmlns:a16="http://schemas.microsoft.com/office/drawing/2014/main" xmlns="" id="{76F8FC83-17EC-4D88-BCC1-08CB06B65C8F}"/>
                    </a:ext>
                  </a:extLst>
                </p:cNvPr>
                <p:cNvSpPr/>
                <p:nvPr/>
              </p:nvSpPr>
              <p:spPr>
                <a:xfrm>
                  <a:off x="5396513" y="3827397"/>
                  <a:ext cx="1262452" cy="9320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98" h="15577" extrusionOk="0">
                      <a:moveTo>
                        <a:pt x="1074" y="0"/>
                      </a:moveTo>
                      <a:lnTo>
                        <a:pt x="295" y="468"/>
                      </a:lnTo>
                      <a:cubicBezTo>
                        <a:pt x="295" y="468"/>
                        <a:pt x="1" y="7414"/>
                        <a:pt x="7135" y="7414"/>
                      </a:cubicBezTo>
                      <a:cubicBezTo>
                        <a:pt x="7482" y="7414"/>
                        <a:pt x="7848" y="7398"/>
                        <a:pt x="8232" y="7363"/>
                      </a:cubicBezTo>
                      <a:lnTo>
                        <a:pt x="8232" y="7363"/>
                      </a:lnTo>
                      <a:cubicBezTo>
                        <a:pt x="8232" y="7363"/>
                        <a:pt x="5712" y="12159"/>
                        <a:pt x="5712" y="15576"/>
                      </a:cubicBezTo>
                      <a:lnTo>
                        <a:pt x="20920" y="15576"/>
                      </a:lnTo>
                      <a:cubicBezTo>
                        <a:pt x="20988" y="15576"/>
                        <a:pt x="21097" y="6957"/>
                        <a:pt x="14482" y="5557"/>
                      </a:cubicBezTo>
                      <a:lnTo>
                        <a:pt x="11772" y="4957"/>
                      </a:lnTo>
                      <a:cubicBezTo>
                        <a:pt x="7423" y="4909"/>
                        <a:pt x="2688" y="3618"/>
                        <a:pt x="1074" y="0"/>
                      </a:cubicBezTo>
                      <a:close/>
                    </a:path>
                  </a:pathLst>
                </a:custGeom>
                <a:solidFill>
                  <a:srgbClr val="0094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0" name="Google Shape;1869;p39">
                  <a:extLst>
                    <a:ext uri="{FF2B5EF4-FFF2-40B4-BE49-F238E27FC236}">
                      <a16:creationId xmlns:a16="http://schemas.microsoft.com/office/drawing/2014/main" xmlns="" id="{FD3272AC-9779-4E73-B5B8-8254B2684113}"/>
                    </a:ext>
                  </a:extLst>
                </p:cNvPr>
                <p:cNvSpPr/>
                <p:nvPr/>
              </p:nvSpPr>
              <p:spPr>
                <a:xfrm>
                  <a:off x="5378142" y="3829371"/>
                  <a:ext cx="555711" cy="5008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87" h="8370" extrusionOk="0">
                      <a:moveTo>
                        <a:pt x="612" y="1"/>
                      </a:moveTo>
                      <a:lnTo>
                        <a:pt x="612" y="1"/>
                      </a:lnTo>
                      <a:cubicBezTo>
                        <a:pt x="0" y="7151"/>
                        <a:pt x="3401" y="8369"/>
                        <a:pt x="5790" y="8369"/>
                      </a:cubicBezTo>
                      <a:cubicBezTo>
                        <a:pt x="7025" y="8369"/>
                        <a:pt x="7989" y="8044"/>
                        <a:pt x="7989" y="8044"/>
                      </a:cubicBezTo>
                      <a:lnTo>
                        <a:pt x="9287" y="6344"/>
                      </a:lnTo>
                      <a:lnTo>
                        <a:pt x="9287" y="6344"/>
                      </a:lnTo>
                      <a:cubicBezTo>
                        <a:pt x="9287" y="6344"/>
                        <a:pt x="8997" y="6403"/>
                        <a:pt x="8381" y="6403"/>
                      </a:cubicBezTo>
                      <a:cubicBezTo>
                        <a:pt x="7628" y="6403"/>
                        <a:pt x="6387" y="6314"/>
                        <a:pt x="4592" y="5920"/>
                      </a:cubicBezTo>
                      <a:cubicBezTo>
                        <a:pt x="1329" y="5203"/>
                        <a:pt x="612" y="1"/>
                        <a:pt x="612" y="1"/>
                      </a:cubicBezTo>
                      <a:close/>
                    </a:path>
                  </a:pathLst>
                </a:custGeom>
                <a:solidFill>
                  <a:srgbClr val="80AFA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" name="Google Shape;1870;p39">
                  <a:extLst>
                    <a:ext uri="{FF2B5EF4-FFF2-40B4-BE49-F238E27FC236}">
                      <a16:creationId xmlns:a16="http://schemas.microsoft.com/office/drawing/2014/main" xmlns="" id="{2CE11892-89F1-49AC-8C9D-AE1BB3ADCB54}"/>
                    </a:ext>
                  </a:extLst>
                </p:cNvPr>
                <p:cNvSpPr/>
                <p:nvPr/>
              </p:nvSpPr>
              <p:spPr>
                <a:xfrm>
                  <a:off x="6259562" y="4035754"/>
                  <a:ext cx="423530" cy="1860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78" h="3110" extrusionOk="0">
                      <a:moveTo>
                        <a:pt x="6767" y="0"/>
                      </a:moveTo>
                      <a:cubicBezTo>
                        <a:pt x="6709" y="79"/>
                        <a:pt x="6647" y="153"/>
                        <a:pt x="6583" y="215"/>
                      </a:cubicBezTo>
                      <a:cubicBezTo>
                        <a:pt x="5094" y="1676"/>
                        <a:pt x="1267" y="1704"/>
                        <a:pt x="554" y="1830"/>
                      </a:cubicBezTo>
                      <a:cubicBezTo>
                        <a:pt x="489" y="1840"/>
                        <a:pt x="56" y="2007"/>
                        <a:pt x="1" y="2025"/>
                      </a:cubicBezTo>
                      <a:cubicBezTo>
                        <a:pt x="653" y="2151"/>
                        <a:pt x="1946" y="3014"/>
                        <a:pt x="3909" y="3096"/>
                      </a:cubicBezTo>
                      <a:cubicBezTo>
                        <a:pt x="4130" y="3105"/>
                        <a:pt x="4338" y="3109"/>
                        <a:pt x="4534" y="3109"/>
                      </a:cubicBezTo>
                      <a:cubicBezTo>
                        <a:pt x="6275" y="3109"/>
                        <a:pt x="7078" y="2792"/>
                        <a:pt x="7078" y="2792"/>
                      </a:cubicBezTo>
                      <a:lnTo>
                        <a:pt x="6767" y="0"/>
                      </a:lnTo>
                      <a:close/>
                    </a:path>
                  </a:pathLst>
                </a:custGeom>
                <a:solidFill>
                  <a:srgbClr val="42200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" name="Google Shape;1871;p39">
                  <a:extLst>
                    <a:ext uri="{FF2B5EF4-FFF2-40B4-BE49-F238E27FC236}">
                      <a16:creationId xmlns:a16="http://schemas.microsoft.com/office/drawing/2014/main" xmlns="" id="{97D46114-8287-49A4-BA3C-FAB0E20E061E}"/>
                    </a:ext>
                  </a:extLst>
                </p:cNvPr>
                <p:cNvSpPr/>
                <p:nvPr/>
              </p:nvSpPr>
              <p:spPr>
                <a:xfrm>
                  <a:off x="5729334" y="3397996"/>
                  <a:ext cx="1033394" cy="7815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270" h="13062" extrusionOk="0">
                      <a:moveTo>
                        <a:pt x="7914" y="0"/>
                      </a:moveTo>
                      <a:cubicBezTo>
                        <a:pt x="5704" y="0"/>
                        <a:pt x="4311" y="1144"/>
                        <a:pt x="3414" y="3015"/>
                      </a:cubicBezTo>
                      <a:cubicBezTo>
                        <a:pt x="3393" y="3063"/>
                        <a:pt x="3373" y="3110"/>
                        <a:pt x="3352" y="3159"/>
                      </a:cubicBezTo>
                      <a:cubicBezTo>
                        <a:pt x="3029" y="3957"/>
                        <a:pt x="3049" y="4930"/>
                        <a:pt x="2140" y="5281"/>
                      </a:cubicBezTo>
                      <a:cubicBezTo>
                        <a:pt x="1178" y="5657"/>
                        <a:pt x="1" y="7893"/>
                        <a:pt x="2639" y="9631"/>
                      </a:cubicBezTo>
                      <a:cubicBezTo>
                        <a:pt x="5277" y="11372"/>
                        <a:pt x="6179" y="12023"/>
                        <a:pt x="6179" y="12023"/>
                      </a:cubicBezTo>
                      <a:lnTo>
                        <a:pt x="6169" y="12139"/>
                      </a:lnTo>
                      <a:cubicBezTo>
                        <a:pt x="6155" y="12294"/>
                        <a:pt x="6220" y="12440"/>
                        <a:pt x="6347" y="12529"/>
                      </a:cubicBezTo>
                      <a:cubicBezTo>
                        <a:pt x="6561" y="12686"/>
                        <a:pt x="6954" y="12908"/>
                        <a:pt x="7514" y="12986"/>
                      </a:cubicBezTo>
                      <a:cubicBezTo>
                        <a:pt x="7910" y="13041"/>
                        <a:pt x="8231" y="13058"/>
                        <a:pt x="8466" y="13061"/>
                      </a:cubicBezTo>
                      <a:cubicBezTo>
                        <a:pt x="8469" y="13061"/>
                        <a:pt x="8472" y="13061"/>
                        <a:pt x="8475" y="13061"/>
                      </a:cubicBezTo>
                      <a:cubicBezTo>
                        <a:pt x="8666" y="13061"/>
                        <a:pt x="8836" y="12956"/>
                        <a:pt x="8937" y="12795"/>
                      </a:cubicBezTo>
                      <a:cubicBezTo>
                        <a:pt x="8985" y="12724"/>
                        <a:pt x="9080" y="12645"/>
                        <a:pt x="9265" y="12590"/>
                      </a:cubicBezTo>
                      <a:cubicBezTo>
                        <a:pt x="9316" y="12576"/>
                        <a:pt x="9374" y="12563"/>
                        <a:pt x="9439" y="12549"/>
                      </a:cubicBezTo>
                      <a:cubicBezTo>
                        <a:pt x="10156" y="12426"/>
                        <a:pt x="13955" y="12334"/>
                        <a:pt x="15444" y="10873"/>
                      </a:cubicBezTo>
                      <a:cubicBezTo>
                        <a:pt x="15508" y="10811"/>
                        <a:pt x="15570" y="10737"/>
                        <a:pt x="15628" y="10658"/>
                      </a:cubicBezTo>
                      <a:cubicBezTo>
                        <a:pt x="16972" y="8900"/>
                        <a:pt x="17270" y="3264"/>
                        <a:pt x="12453" y="1151"/>
                      </a:cubicBezTo>
                      <a:cubicBezTo>
                        <a:pt x="10646" y="359"/>
                        <a:pt x="9152" y="0"/>
                        <a:pt x="7914" y="0"/>
                      </a:cubicBezTo>
                      <a:close/>
                    </a:path>
                  </a:pathLst>
                </a:custGeom>
                <a:solidFill>
                  <a:srgbClr val="F9B29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" name="Google Shape;1872;p39">
                  <a:extLst>
                    <a:ext uri="{FF2B5EF4-FFF2-40B4-BE49-F238E27FC236}">
                      <a16:creationId xmlns:a16="http://schemas.microsoft.com/office/drawing/2014/main" xmlns="" id="{61382100-A8D2-4DBC-8F6F-8DE1C6D8A759}"/>
                    </a:ext>
                  </a:extLst>
                </p:cNvPr>
                <p:cNvSpPr/>
                <p:nvPr/>
              </p:nvSpPr>
              <p:spPr>
                <a:xfrm>
                  <a:off x="6093331" y="4085360"/>
                  <a:ext cx="488214" cy="1001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59" h="1674" extrusionOk="0">
                      <a:moveTo>
                        <a:pt x="8159" y="0"/>
                      </a:moveTo>
                      <a:lnTo>
                        <a:pt x="8159" y="0"/>
                      </a:lnTo>
                      <a:cubicBezTo>
                        <a:pt x="7571" y="424"/>
                        <a:pt x="3694" y="741"/>
                        <a:pt x="3117" y="847"/>
                      </a:cubicBezTo>
                      <a:cubicBezTo>
                        <a:pt x="2544" y="950"/>
                        <a:pt x="2816" y="1281"/>
                        <a:pt x="1864" y="1363"/>
                      </a:cubicBezTo>
                      <a:cubicBezTo>
                        <a:pt x="1816" y="1367"/>
                        <a:pt x="1768" y="1369"/>
                        <a:pt x="1720" y="1369"/>
                      </a:cubicBezTo>
                      <a:cubicBezTo>
                        <a:pt x="828" y="1369"/>
                        <a:pt x="32" y="652"/>
                        <a:pt x="1" y="643"/>
                      </a:cubicBezTo>
                      <a:lnTo>
                        <a:pt x="1" y="643"/>
                      </a:lnTo>
                      <a:lnTo>
                        <a:pt x="18" y="799"/>
                      </a:lnTo>
                      <a:cubicBezTo>
                        <a:pt x="31" y="1483"/>
                        <a:pt x="898" y="1673"/>
                        <a:pt x="1704" y="1673"/>
                      </a:cubicBezTo>
                      <a:cubicBezTo>
                        <a:pt x="2338" y="1673"/>
                        <a:pt x="2935" y="1556"/>
                        <a:pt x="3049" y="1468"/>
                      </a:cubicBezTo>
                      <a:cubicBezTo>
                        <a:pt x="3311" y="1267"/>
                        <a:pt x="4786" y="1314"/>
                        <a:pt x="6350" y="1079"/>
                      </a:cubicBezTo>
                      <a:cubicBezTo>
                        <a:pt x="7910" y="847"/>
                        <a:pt x="8159" y="0"/>
                        <a:pt x="8159" y="0"/>
                      </a:cubicBezTo>
                      <a:close/>
                    </a:path>
                  </a:pathLst>
                </a:custGeom>
                <a:solidFill>
                  <a:srgbClr val="F999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" name="Google Shape;1873;p39">
                  <a:extLst>
                    <a:ext uri="{FF2B5EF4-FFF2-40B4-BE49-F238E27FC236}">
                      <a16:creationId xmlns:a16="http://schemas.microsoft.com/office/drawing/2014/main" xmlns="" id="{47079AF4-9A46-4EF4-A1B9-417E4FA5B1C9}"/>
                    </a:ext>
                  </a:extLst>
                </p:cNvPr>
                <p:cNvSpPr/>
                <p:nvPr/>
              </p:nvSpPr>
              <p:spPr>
                <a:xfrm>
                  <a:off x="5902566" y="3370711"/>
                  <a:ext cx="464777" cy="3147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46" h="4802" extrusionOk="0">
                      <a:moveTo>
                        <a:pt x="4926" y="0"/>
                      </a:moveTo>
                      <a:cubicBezTo>
                        <a:pt x="4504" y="0"/>
                        <a:pt x="4028" y="50"/>
                        <a:pt x="3492" y="167"/>
                      </a:cubicBezTo>
                      <a:cubicBezTo>
                        <a:pt x="631" y="792"/>
                        <a:pt x="0" y="4233"/>
                        <a:pt x="631" y="4721"/>
                      </a:cubicBezTo>
                      <a:cubicBezTo>
                        <a:pt x="703" y="4776"/>
                        <a:pt x="799" y="4801"/>
                        <a:pt x="916" y="4801"/>
                      </a:cubicBezTo>
                      <a:cubicBezTo>
                        <a:pt x="1827" y="4801"/>
                        <a:pt x="3955" y="3240"/>
                        <a:pt x="4929" y="2250"/>
                      </a:cubicBezTo>
                      <a:cubicBezTo>
                        <a:pt x="5620" y="1546"/>
                        <a:pt x="6280" y="1341"/>
                        <a:pt x="6813" y="1341"/>
                      </a:cubicBezTo>
                      <a:cubicBezTo>
                        <a:pt x="7551" y="1341"/>
                        <a:pt x="8046" y="1734"/>
                        <a:pt x="8046" y="1734"/>
                      </a:cubicBezTo>
                      <a:cubicBezTo>
                        <a:pt x="8046" y="1734"/>
                        <a:pt x="7414" y="0"/>
                        <a:pt x="4926" y="0"/>
                      </a:cubicBezTo>
                      <a:close/>
                    </a:path>
                  </a:pathLst>
                </a:custGeom>
                <a:solidFill>
                  <a:srgbClr val="F999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" name="Google Shape;1874;p39">
                  <a:extLst>
                    <a:ext uri="{FF2B5EF4-FFF2-40B4-BE49-F238E27FC236}">
                      <a16:creationId xmlns:a16="http://schemas.microsoft.com/office/drawing/2014/main" xmlns="" id="{181ADF16-44B6-4367-A026-53470965A89F}"/>
                    </a:ext>
                  </a:extLst>
                </p:cNvPr>
                <p:cNvSpPr/>
                <p:nvPr/>
              </p:nvSpPr>
              <p:spPr>
                <a:xfrm>
                  <a:off x="5899215" y="3684443"/>
                  <a:ext cx="178615" cy="92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5" h="1543" extrusionOk="0">
                      <a:moveTo>
                        <a:pt x="1773" y="0"/>
                      </a:moveTo>
                      <a:cubicBezTo>
                        <a:pt x="1158" y="0"/>
                        <a:pt x="266" y="292"/>
                        <a:pt x="29" y="809"/>
                      </a:cubicBezTo>
                      <a:cubicBezTo>
                        <a:pt x="1" y="870"/>
                        <a:pt x="55" y="926"/>
                        <a:pt x="105" y="926"/>
                      </a:cubicBezTo>
                      <a:cubicBezTo>
                        <a:pt x="127" y="926"/>
                        <a:pt x="149" y="915"/>
                        <a:pt x="162" y="887"/>
                      </a:cubicBezTo>
                      <a:cubicBezTo>
                        <a:pt x="377" y="423"/>
                        <a:pt x="1277" y="153"/>
                        <a:pt x="1767" y="153"/>
                      </a:cubicBezTo>
                      <a:cubicBezTo>
                        <a:pt x="1782" y="153"/>
                        <a:pt x="1797" y="153"/>
                        <a:pt x="1811" y="154"/>
                      </a:cubicBezTo>
                      <a:cubicBezTo>
                        <a:pt x="2183" y="170"/>
                        <a:pt x="2589" y="313"/>
                        <a:pt x="2736" y="707"/>
                      </a:cubicBezTo>
                      <a:cubicBezTo>
                        <a:pt x="2821" y="942"/>
                        <a:pt x="2787" y="1225"/>
                        <a:pt x="2763" y="1468"/>
                      </a:cubicBezTo>
                      <a:cubicBezTo>
                        <a:pt x="2758" y="1517"/>
                        <a:pt x="2795" y="1542"/>
                        <a:pt x="2834" y="1542"/>
                      </a:cubicBezTo>
                      <a:cubicBezTo>
                        <a:pt x="2873" y="1542"/>
                        <a:pt x="2915" y="1517"/>
                        <a:pt x="2920" y="1468"/>
                      </a:cubicBezTo>
                      <a:cubicBezTo>
                        <a:pt x="2985" y="740"/>
                        <a:pt x="2811" y="143"/>
                        <a:pt x="2008" y="17"/>
                      </a:cubicBezTo>
                      <a:cubicBezTo>
                        <a:pt x="1937" y="6"/>
                        <a:pt x="1858" y="0"/>
                        <a:pt x="1773" y="0"/>
                      </a:cubicBezTo>
                      <a:close/>
                    </a:path>
                  </a:pathLst>
                </a:custGeom>
                <a:solidFill>
                  <a:srgbClr val="5B433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" name="Google Shape;1875;p39">
                  <a:extLst>
                    <a:ext uri="{FF2B5EF4-FFF2-40B4-BE49-F238E27FC236}">
                      <a16:creationId xmlns:a16="http://schemas.microsoft.com/office/drawing/2014/main" xmlns="" id="{34EFCEB5-F0F9-4F30-A2A8-4B34B6C3BC7B}"/>
                    </a:ext>
                  </a:extLst>
                </p:cNvPr>
                <p:cNvSpPr/>
                <p:nvPr/>
              </p:nvSpPr>
              <p:spPr>
                <a:xfrm>
                  <a:off x="6137252" y="3759420"/>
                  <a:ext cx="114050" cy="547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6" h="915" extrusionOk="0">
                      <a:moveTo>
                        <a:pt x="1669" y="0"/>
                      </a:moveTo>
                      <a:cubicBezTo>
                        <a:pt x="1616" y="0"/>
                        <a:pt x="1562" y="56"/>
                        <a:pt x="1598" y="116"/>
                      </a:cubicBezTo>
                      <a:cubicBezTo>
                        <a:pt x="1687" y="269"/>
                        <a:pt x="1584" y="406"/>
                        <a:pt x="1441" y="470"/>
                      </a:cubicBezTo>
                      <a:cubicBezTo>
                        <a:pt x="1407" y="485"/>
                        <a:pt x="1372" y="492"/>
                        <a:pt x="1336" y="492"/>
                      </a:cubicBezTo>
                      <a:cubicBezTo>
                        <a:pt x="1226" y="492"/>
                        <a:pt x="1113" y="429"/>
                        <a:pt x="1038" y="355"/>
                      </a:cubicBezTo>
                      <a:cubicBezTo>
                        <a:pt x="959" y="276"/>
                        <a:pt x="915" y="177"/>
                        <a:pt x="820" y="109"/>
                      </a:cubicBezTo>
                      <a:cubicBezTo>
                        <a:pt x="744" y="58"/>
                        <a:pt x="658" y="33"/>
                        <a:pt x="570" y="33"/>
                      </a:cubicBezTo>
                      <a:cubicBezTo>
                        <a:pt x="522" y="33"/>
                        <a:pt x="474" y="40"/>
                        <a:pt x="427" y="54"/>
                      </a:cubicBezTo>
                      <a:cubicBezTo>
                        <a:pt x="75" y="163"/>
                        <a:pt x="1" y="546"/>
                        <a:pt x="96" y="859"/>
                      </a:cubicBezTo>
                      <a:cubicBezTo>
                        <a:pt x="107" y="898"/>
                        <a:pt x="137" y="914"/>
                        <a:pt x="168" y="914"/>
                      </a:cubicBezTo>
                      <a:cubicBezTo>
                        <a:pt x="215" y="914"/>
                        <a:pt x="263" y="876"/>
                        <a:pt x="246" y="818"/>
                      </a:cubicBezTo>
                      <a:cubicBezTo>
                        <a:pt x="178" y="593"/>
                        <a:pt x="209" y="293"/>
                        <a:pt x="472" y="215"/>
                      </a:cubicBezTo>
                      <a:cubicBezTo>
                        <a:pt x="504" y="205"/>
                        <a:pt x="534" y="201"/>
                        <a:pt x="562" y="201"/>
                      </a:cubicBezTo>
                      <a:cubicBezTo>
                        <a:pt x="708" y="201"/>
                        <a:pt x="808" y="316"/>
                        <a:pt x="905" y="433"/>
                      </a:cubicBezTo>
                      <a:cubicBezTo>
                        <a:pt x="1016" y="567"/>
                        <a:pt x="1142" y="642"/>
                        <a:pt x="1309" y="642"/>
                      </a:cubicBezTo>
                      <a:cubicBezTo>
                        <a:pt x="1333" y="642"/>
                        <a:pt x="1357" y="640"/>
                        <a:pt x="1383" y="637"/>
                      </a:cubicBezTo>
                      <a:cubicBezTo>
                        <a:pt x="1693" y="601"/>
                        <a:pt x="1905" y="334"/>
                        <a:pt x="1731" y="37"/>
                      </a:cubicBezTo>
                      <a:cubicBezTo>
                        <a:pt x="1715" y="11"/>
                        <a:pt x="1692" y="0"/>
                        <a:pt x="1669" y="0"/>
                      </a:cubicBezTo>
                      <a:close/>
                    </a:path>
                  </a:pathLst>
                </a:custGeom>
                <a:solidFill>
                  <a:srgbClr val="C6856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" name="Google Shape;1876;p39">
                  <a:extLst>
                    <a:ext uri="{FF2B5EF4-FFF2-40B4-BE49-F238E27FC236}">
                      <a16:creationId xmlns:a16="http://schemas.microsoft.com/office/drawing/2014/main" xmlns="" id="{DFA51460-F4D3-42C0-B21D-DB406FAC066E}"/>
                    </a:ext>
                  </a:extLst>
                </p:cNvPr>
                <p:cNvSpPr/>
                <p:nvPr/>
              </p:nvSpPr>
              <p:spPr>
                <a:xfrm>
                  <a:off x="6321495" y="3781381"/>
                  <a:ext cx="186334" cy="1117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14" h="1868" extrusionOk="0">
                      <a:moveTo>
                        <a:pt x="1701" y="1"/>
                      </a:moveTo>
                      <a:cubicBezTo>
                        <a:pt x="1044" y="1"/>
                        <a:pt x="259" y="415"/>
                        <a:pt x="21" y="1008"/>
                      </a:cubicBezTo>
                      <a:cubicBezTo>
                        <a:pt x="0" y="1064"/>
                        <a:pt x="47" y="1101"/>
                        <a:pt x="95" y="1101"/>
                      </a:cubicBezTo>
                      <a:cubicBezTo>
                        <a:pt x="126" y="1101"/>
                        <a:pt x="158" y="1085"/>
                        <a:pt x="171" y="1049"/>
                      </a:cubicBezTo>
                      <a:cubicBezTo>
                        <a:pt x="380" y="528"/>
                        <a:pt x="1160" y="155"/>
                        <a:pt x="1708" y="155"/>
                      </a:cubicBezTo>
                      <a:cubicBezTo>
                        <a:pt x="1716" y="155"/>
                        <a:pt x="1723" y="155"/>
                        <a:pt x="1731" y="155"/>
                      </a:cubicBezTo>
                      <a:cubicBezTo>
                        <a:pt x="2598" y="175"/>
                        <a:pt x="2956" y="1025"/>
                        <a:pt x="2738" y="1773"/>
                      </a:cubicBezTo>
                      <a:cubicBezTo>
                        <a:pt x="2720" y="1830"/>
                        <a:pt x="2767" y="1868"/>
                        <a:pt x="2814" y="1868"/>
                      </a:cubicBezTo>
                      <a:cubicBezTo>
                        <a:pt x="2845" y="1868"/>
                        <a:pt x="2876" y="1852"/>
                        <a:pt x="2888" y="1814"/>
                      </a:cubicBezTo>
                      <a:cubicBezTo>
                        <a:pt x="3114" y="1042"/>
                        <a:pt x="2796" y="158"/>
                        <a:pt x="1926" y="18"/>
                      </a:cubicBezTo>
                      <a:cubicBezTo>
                        <a:pt x="1853" y="6"/>
                        <a:pt x="1778" y="1"/>
                        <a:pt x="1701" y="1"/>
                      </a:cubicBezTo>
                      <a:close/>
                    </a:path>
                  </a:pathLst>
                </a:custGeom>
                <a:solidFill>
                  <a:srgbClr val="5B433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" name="Google Shape;1877;p39">
                  <a:extLst>
                    <a:ext uri="{FF2B5EF4-FFF2-40B4-BE49-F238E27FC236}">
                      <a16:creationId xmlns:a16="http://schemas.microsoft.com/office/drawing/2014/main" xmlns="" id="{0683A39B-F92C-4216-AF5A-03833DC620D8}"/>
                    </a:ext>
                  </a:extLst>
                </p:cNvPr>
                <p:cNvSpPr/>
                <p:nvPr/>
              </p:nvSpPr>
              <p:spPr>
                <a:xfrm>
                  <a:off x="5596134" y="3350425"/>
                  <a:ext cx="1266700" cy="8674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169" h="14497" extrusionOk="0">
                      <a:moveTo>
                        <a:pt x="10036" y="1"/>
                      </a:moveTo>
                      <a:cubicBezTo>
                        <a:pt x="9537" y="1"/>
                        <a:pt x="8998" y="79"/>
                        <a:pt x="8432" y="277"/>
                      </a:cubicBezTo>
                      <a:cubicBezTo>
                        <a:pt x="6476" y="959"/>
                        <a:pt x="5353" y="3503"/>
                        <a:pt x="4653" y="4830"/>
                      </a:cubicBezTo>
                      <a:cubicBezTo>
                        <a:pt x="3769" y="6503"/>
                        <a:pt x="1850" y="7776"/>
                        <a:pt x="322" y="7961"/>
                      </a:cubicBezTo>
                      <a:cubicBezTo>
                        <a:pt x="322" y="7961"/>
                        <a:pt x="1" y="12228"/>
                        <a:pt x="8395" y="12934"/>
                      </a:cubicBezTo>
                      <a:lnTo>
                        <a:pt x="8405" y="12818"/>
                      </a:lnTo>
                      <a:cubicBezTo>
                        <a:pt x="8405" y="12818"/>
                        <a:pt x="7503" y="12167"/>
                        <a:pt x="4865" y="10426"/>
                      </a:cubicBezTo>
                      <a:cubicBezTo>
                        <a:pt x="2227" y="8688"/>
                        <a:pt x="3404" y="6452"/>
                        <a:pt x="4366" y="6076"/>
                      </a:cubicBezTo>
                      <a:cubicBezTo>
                        <a:pt x="4919" y="5865"/>
                        <a:pt x="5128" y="5421"/>
                        <a:pt x="5278" y="4926"/>
                      </a:cubicBezTo>
                      <a:cubicBezTo>
                        <a:pt x="7023" y="4810"/>
                        <a:pt x="9515" y="1537"/>
                        <a:pt x="10712" y="1400"/>
                      </a:cubicBezTo>
                      <a:cubicBezTo>
                        <a:pt x="10842" y="1385"/>
                        <a:pt x="10963" y="1378"/>
                        <a:pt x="11075" y="1378"/>
                      </a:cubicBezTo>
                      <a:cubicBezTo>
                        <a:pt x="12210" y="1378"/>
                        <a:pt x="12433" y="2082"/>
                        <a:pt x="12433" y="2082"/>
                      </a:cubicBezTo>
                      <a:lnTo>
                        <a:pt x="12453" y="2082"/>
                      </a:lnTo>
                      <a:cubicBezTo>
                        <a:pt x="12487" y="2080"/>
                        <a:pt x="12520" y="2079"/>
                        <a:pt x="12553" y="2079"/>
                      </a:cubicBezTo>
                      <a:cubicBezTo>
                        <a:pt x="13236" y="2079"/>
                        <a:pt x="13872" y="2506"/>
                        <a:pt x="14266" y="3066"/>
                      </a:cubicBezTo>
                      <a:cubicBezTo>
                        <a:pt x="14679" y="3653"/>
                        <a:pt x="14867" y="4370"/>
                        <a:pt x="14993" y="5076"/>
                      </a:cubicBezTo>
                      <a:cubicBezTo>
                        <a:pt x="15119" y="5783"/>
                        <a:pt x="15195" y="6507"/>
                        <a:pt x="15427" y="7186"/>
                      </a:cubicBezTo>
                      <a:cubicBezTo>
                        <a:pt x="15737" y="8101"/>
                        <a:pt x="16359" y="8923"/>
                        <a:pt x="17161" y="9453"/>
                      </a:cubicBezTo>
                      <a:cubicBezTo>
                        <a:pt x="16950" y="10101"/>
                        <a:pt x="16642" y="10781"/>
                        <a:pt x="16263" y="11484"/>
                      </a:cubicBezTo>
                      <a:cubicBezTo>
                        <a:pt x="14914" y="13988"/>
                        <a:pt x="18455" y="14496"/>
                        <a:pt x="19010" y="14496"/>
                      </a:cubicBezTo>
                      <a:cubicBezTo>
                        <a:pt x="19099" y="14496"/>
                        <a:pt x="19112" y="14484"/>
                        <a:pt x="19018" y="14464"/>
                      </a:cubicBezTo>
                      <a:cubicBezTo>
                        <a:pt x="18981" y="14457"/>
                        <a:pt x="18946" y="14447"/>
                        <a:pt x="18916" y="14436"/>
                      </a:cubicBezTo>
                      <a:cubicBezTo>
                        <a:pt x="18335" y="14263"/>
                        <a:pt x="18355" y="13781"/>
                        <a:pt x="18355" y="13781"/>
                      </a:cubicBezTo>
                      <a:lnTo>
                        <a:pt x="18355" y="13781"/>
                      </a:lnTo>
                      <a:cubicBezTo>
                        <a:pt x="18754" y="13975"/>
                        <a:pt x="19097" y="14048"/>
                        <a:pt x="19388" y="14048"/>
                      </a:cubicBezTo>
                      <a:cubicBezTo>
                        <a:pt x="20274" y="14048"/>
                        <a:pt x="20673" y="13368"/>
                        <a:pt x="20673" y="13368"/>
                      </a:cubicBezTo>
                      <a:lnTo>
                        <a:pt x="20673" y="13368"/>
                      </a:lnTo>
                      <a:cubicBezTo>
                        <a:pt x="20673" y="13368"/>
                        <a:pt x="20435" y="13513"/>
                        <a:pt x="20173" y="13513"/>
                      </a:cubicBezTo>
                      <a:cubicBezTo>
                        <a:pt x="19841" y="13513"/>
                        <a:pt x="19470" y="13281"/>
                        <a:pt x="19493" y="12228"/>
                      </a:cubicBezTo>
                      <a:cubicBezTo>
                        <a:pt x="19534" y="10344"/>
                        <a:pt x="21169" y="7838"/>
                        <a:pt x="19059" y="3656"/>
                      </a:cubicBezTo>
                      <a:cubicBezTo>
                        <a:pt x="17874" y="1311"/>
                        <a:pt x="16160" y="815"/>
                        <a:pt x="14867" y="815"/>
                      </a:cubicBezTo>
                      <a:cubicBezTo>
                        <a:pt x="13919" y="815"/>
                        <a:pt x="13197" y="1083"/>
                        <a:pt x="13080" y="1083"/>
                      </a:cubicBezTo>
                      <a:cubicBezTo>
                        <a:pt x="13072" y="1083"/>
                        <a:pt x="13067" y="1081"/>
                        <a:pt x="13065" y="1079"/>
                      </a:cubicBezTo>
                      <a:cubicBezTo>
                        <a:pt x="12812" y="811"/>
                        <a:pt x="11636" y="1"/>
                        <a:pt x="10036" y="1"/>
                      </a:cubicBezTo>
                      <a:close/>
                    </a:path>
                  </a:pathLst>
                </a:custGeom>
                <a:solidFill>
                  <a:srgbClr val="632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9" name="Google Shape;1878;p39">
                  <a:extLst>
                    <a:ext uri="{FF2B5EF4-FFF2-40B4-BE49-F238E27FC236}">
                      <a16:creationId xmlns:a16="http://schemas.microsoft.com/office/drawing/2014/main" xmlns="" id="{9DFC7874-4CB7-406B-8B89-79CF56AADD5B}"/>
                    </a:ext>
                  </a:extLst>
                </p:cNvPr>
                <p:cNvSpPr/>
                <p:nvPr/>
              </p:nvSpPr>
              <p:spPr>
                <a:xfrm>
                  <a:off x="6642588" y="3907042"/>
                  <a:ext cx="166767" cy="1540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87" h="2575" extrusionOk="0">
                      <a:moveTo>
                        <a:pt x="1486" y="1"/>
                      </a:moveTo>
                      <a:cubicBezTo>
                        <a:pt x="1154" y="1"/>
                        <a:pt x="813" y="108"/>
                        <a:pt x="499" y="318"/>
                      </a:cubicBezTo>
                      <a:cubicBezTo>
                        <a:pt x="445" y="352"/>
                        <a:pt x="387" y="403"/>
                        <a:pt x="373" y="482"/>
                      </a:cubicBezTo>
                      <a:lnTo>
                        <a:pt x="355" y="546"/>
                      </a:lnTo>
                      <a:lnTo>
                        <a:pt x="89" y="1602"/>
                      </a:lnTo>
                      <a:cubicBezTo>
                        <a:pt x="1" y="1847"/>
                        <a:pt x="72" y="2141"/>
                        <a:pt x="212" y="2301"/>
                      </a:cubicBezTo>
                      <a:cubicBezTo>
                        <a:pt x="349" y="2465"/>
                        <a:pt x="540" y="2523"/>
                        <a:pt x="727" y="2550"/>
                      </a:cubicBezTo>
                      <a:cubicBezTo>
                        <a:pt x="830" y="2566"/>
                        <a:pt x="934" y="2574"/>
                        <a:pt x="1038" y="2574"/>
                      </a:cubicBezTo>
                      <a:cubicBezTo>
                        <a:pt x="1291" y="2574"/>
                        <a:pt x="1545" y="2528"/>
                        <a:pt x="1796" y="2441"/>
                      </a:cubicBezTo>
                      <a:cubicBezTo>
                        <a:pt x="1987" y="2373"/>
                        <a:pt x="2182" y="2274"/>
                        <a:pt x="2353" y="2114"/>
                      </a:cubicBezTo>
                      <a:cubicBezTo>
                        <a:pt x="2520" y="1950"/>
                        <a:pt x="2663" y="1718"/>
                        <a:pt x="2718" y="1452"/>
                      </a:cubicBezTo>
                      <a:cubicBezTo>
                        <a:pt x="2786" y="1117"/>
                        <a:pt x="2707" y="765"/>
                        <a:pt x="2554" y="526"/>
                      </a:cubicBezTo>
                      <a:cubicBezTo>
                        <a:pt x="2400" y="287"/>
                        <a:pt x="2175" y="151"/>
                        <a:pt x="1943" y="72"/>
                      </a:cubicBezTo>
                      <a:cubicBezTo>
                        <a:pt x="1795" y="24"/>
                        <a:pt x="1642" y="1"/>
                        <a:pt x="1486" y="1"/>
                      </a:cubicBezTo>
                      <a:close/>
                    </a:path>
                  </a:pathLst>
                </a:custGeom>
                <a:solidFill>
                  <a:srgbClr val="F9B29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" name="Google Shape;1879;p39">
                  <a:extLst>
                    <a:ext uri="{FF2B5EF4-FFF2-40B4-BE49-F238E27FC236}">
                      <a16:creationId xmlns:a16="http://schemas.microsoft.com/office/drawing/2014/main" xmlns="" id="{A4B3E752-35AB-4ADF-81B0-4F55039FD362}"/>
                    </a:ext>
                  </a:extLst>
                </p:cNvPr>
                <p:cNvSpPr/>
                <p:nvPr/>
              </p:nvSpPr>
              <p:spPr>
                <a:xfrm>
                  <a:off x="5946188" y="3812258"/>
                  <a:ext cx="470024" cy="130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55" h="2183" extrusionOk="0">
                      <a:moveTo>
                        <a:pt x="105" y="0"/>
                      </a:moveTo>
                      <a:cubicBezTo>
                        <a:pt x="41" y="0"/>
                        <a:pt x="0" y="97"/>
                        <a:pt x="70" y="137"/>
                      </a:cubicBezTo>
                      <a:cubicBezTo>
                        <a:pt x="1377" y="881"/>
                        <a:pt x="2641" y="1612"/>
                        <a:pt x="4132" y="1902"/>
                      </a:cubicBezTo>
                      <a:cubicBezTo>
                        <a:pt x="5004" y="2074"/>
                        <a:pt x="5613" y="2182"/>
                        <a:pt x="6276" y="2182"/>
                      </a:cubicBezTo>
                      <a:cubicBezTo>
                        <a:pt x="6718" y="2182"/>
                        <a:pt x="7183" y="2134"/>
                        <a:pt x="7768" y="2025"/>
                      </a:cubicBezTo>
                      <a:cubicBezTo>
                        <a:pt x="7854" y="2008"/>
                        <a:pt x="7823" y="1883"/>
                        <a:pt x="7741" y="1883"/>
                      </a:cubicBezTo>
                      <a:cubicBezTo>
                        <a:pt x="7737" y="1883"/>
                        <a:pt x="7732" y="1884"/>
                        <a:pt x="7727" y="1885"/>
                      </a:cubicBezTo>
                      <a:cubicBezTo>
                        <a:pt x="7149" y="1992"/>
                        <a:pt x="6676" y="2040"/>
                        <a:pt x="6229" y="2040"/>
                      </a:cubicBezTo>
                      <a:cubicBezTo>
                        <a:pt x="5487" y="2040"/>
                        <a:pt x="4817" y="1908"/>
                        <a:pt x="3862" y="1697"/>
                      </a:cubicBezTo>
                      <a:cubicBezTo>
                        <a:pt x="2518" y="1400"/>
                        <a:pt x="1330" y="687"/>
                        <a:pt x="142" y="11"/>
                      </a:cubicBezTo>
                      <a:cubicBezTo>
                        <a:pt x="129" y="4"/>
                        <a:pt x="117" y="0"/>
                        <a:pt x="105" y="0"/>
                      </a:cubicBezTo>
                      <a:close/>
                    </a:path>
                  </a:pathLst>
                </a:custGeom>
                <a:solidFill>
                  <a:srgbClr val="C6856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" name="Google Shape;1880;p39">
                  <a:extLst>
                    <a:ext uri="{FF2B5EF4-FFF2-40B4-BE49-F238E27FC236}">
                      <a16:creationId xmlns:a16="http://schemas.microsoft.com/office/drawing/2014/main" xmlns="" id="{2241EFFD-2FC0-4271-9D73-8101B2DCB94D}"/>
                    </a:ext>
                  </a:extLst>
                </p:cNvPr>
                <p:cNvSpPr/>
                <p:nvPr/>
              </p:nvSpPr>
              <p:spPr>
                <a:xfrm>
                  <a:off x="6135278" y="3945099"/>
                  <a:ext cx="75335" cy="215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9" h="360" extrusionOk="0">
                      <a:moveTo>
                        <a:pt x="106" y="1"/>
                      </a:moveTo>
                      <a:cubicBezTo>
                        <a:pt x="49" y="1"/>
                        <a:pt x="0" y="74"/>
                        <a:pt x="50" y="126"/>
                      </a:cubicBezTo>
                      <a:cubicBezTo>
                        <a:pt x="253" y="336"/>
                        <a:pt x="612" y="359"/>
                        <a:pt x="922" y="359"/>
                      </a:cubicBezTo>
                      <a:cubicBezTo>
                        <a:pt x="1009" y="359"/>
                        <a:pt x="1092" y="358"/>
                        <a:pt x="1167" y="358"/>
                      </a:cubicBezTo>
                      <a:cubicBezTo>
                        <a:pt x="1258" y="358"/>
                        <a:pt x="1258" y="211"/>
                        <a:pt x="1167" y="211"/>
                      </a:cubicBezTo>
                      <a:cubicBezTo>
                        <a:pt x="1088" y="211"/>
                        <a:pt x="996" y="214"/>
                        <a:pt x="899" y="214"/>
                      </a:cubicBezTo>
                      <a:cubicBezTo>
                        <a:pt x="629" y="214"/>
                        <a:pt x="319" y="192"/>
                        <a:pt x="157" y="23"/>
                      </a:cubicBezTo>
                      <a:cubicBezTo>
                        <a:pt x="141" y="8"/>
                        <a:pt x="123" y="1"/>
                        <a:pt x="106" y="1"/>
                      </a:cubicBezTo>
                      <a:close/>
                    </a:path>
                  </a:pathLst>
                </a:custGeom>
                <a:solidFill>
                  <a:srgbClr val="C6856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" name="Google Shape;1881;p39">
                  <a:extLst>
                    <a:ext uri="{FF2B5EF4-FFF2-40B4-BE49-F238E27FC236}">
                      <a16:creationId xmlns:a16="http://schemas.microsoft.com/office/drawing/2014/main" xmlns="" id="{5EEED75B-0D59-4AE2-AA3D-D2DD4563B0EE}"/>
                    </a:ext>
                  </a:extLst>
                </p:cNvPr>
                <p:cNvSpPr/>
                <p:nvPr/>
              </p:nvSpPr>
              <p:spPr>
                <a:xfrm>
                  <a:off x="6392403" y="3709096"/>
                  <a:ext cx="125240" cy="96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3" h="1609" extrusionOk="0">
                      <a:moveTo>
                        <a:pt x="714" y="0"/>
                      </a:moveTo>
                      <a:cubicBezTo>
                        <a:pt x="454" y="4"/>
                        <a:pt x="208" y="79"/>
                        <a:pt x="0" y="233"/>
                      </a:cubicBezTo>
                      <a:lnTo>
                        <a:pt x="3" y="267"/>
                      </a:lnTo>
                      <a:cubicBezTo>
                        <a:pt x="102" y="256"/>
                        <a:pt x="201" y="250"/>
                        <a:pt x="299" y="250"/>
                      </a:cubicBezTo>
                      <a:cubicBezTo>
                        <a:pt x="423" y="250"/>
                        <a:pt x="547" y="260"/>
                        <a:pt x="669" y="281"/>
                      </a:cubicBezTo>
                      <a:cubicBezTo>
                        <a:pt x="887" y="318"/>
                        <a:pt x="1095" y="397"/>
                        <a:pt x="1277" y="520"/>
                      </a:cubicBezTo>
                      <a:cubicBezTo>
                        <a:pt x="1458" y="643"/>
                        <a:pt x="1611" y="807"/>
                        <a:pt x="1734" y="991"/>
                      </a:cubicBezTo>
                      <a:cubicBezTo>
                        <a:pt x="1853" y="1175"/>
                        <a:pt x="1938" y="1387"/>
                        <a:pt x="1946" y="1609"/>
                      </a:cubicBezTo>
                      <a:lnTo>
                        <a:pt x="1979" y="1609"/>
                      </a:lnTo>
                      <a:cubicBezTo>
                        <a:pt x="2093" y="1373"/>
                        <a:pt x="2052" y="1086"/>
                        <a:pt x="1952" y="851"/>
                      </a:cubicBezTo>
                      <a:cubicBezTo>
                        <a:pt x="1853" y="612"/>
                        <a:pt x="1689" y="404"/>
                        <a:pt x="1472" y="243"/>
                      </a:cubicBezTo>
                      <a:cubicBezTo>
                        <a:pt x="1246" y="76"/>
                        <a:pt x="969" y="0"/>
                        <a:pt x="714" y="0"/>
                      </a:cubicBezTo>
                      <a:close/>
                    </a:path>
                  </a:pathLst>
                </a:custGeom>
                <a:solidFill>
                  <a:srgbClr val="42200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" name="Google Shape;1882;p39">
                  <a:extLst>
                    <a:ext uri="{FF2B5EF4-FFF2-40B4-BE49-F238E27FC236}">
                      <a16:creationId xmlns:a16="http://schemas.microsoft.com/office/drawing/2014/main" xmlns="" id="{CE0B9ABE-7A7B-4773-8BB3-A9F980AEFE68}"/>
                    </a:ext>
                  </a:extLst>
                </p:cNvPr>
                <p:cNvSpPr/>
                <p:nvPr/>
              </p:nvSpPr>
              <p:spPr>
                <a:xfrm>
                  <a:off x="5968328" y="3616347"/>
                  <a:ext cx="117282" cy="439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0" h="735" extrusionOk="0">
                      <a:moveTo>
                        <a:pt x="980" y="0"/>
                      </a:moveTo>
                      <a:cubicBezTo>
                        <a:pt x="795" y="0"/>
                        <a:pt x="620" y="35"/>
                        <a:pt x="458" y="104"/>
                      </a:cubicBezTo>
                      <a:cubicBezTo>
                        <a:pt x="290" y="172"/>
                        <a:pt x="79" y="291"/>
                        <a:pt x="0" y="503"/>
                      </a:cubicBezTo>
                      <a:lnTo>
                        <a:pt x="21" y="530"/>
                      </a:lnTo>
                      <a:cubicBezTo>
                        <a:pt x="161" y="438"/>
                        <a:pt x="335" y="403"/>
                        <a:pt x="502" y="376"/>
                      </a:cubicBezTo>
                      <a:cubicBezTo>
                        <a:pt x="636" y="355"/>
                        <a:pt x="771" y="342"/>
                        <a:pt x="906" y="342"/>
                      </a:cubicBezTo>
                      <a:cubicBezTo>
                        <a:pt x="943" y="342"/>
                        <a:pt x="980" y="343"/>
                        <a:pt x="1017" y="345"/>
                      </a:cubicBezTo>
                      <a:cubicBezTo>
                        <a:pt x="1359" y="353"/>
                        <a:pt x="1704" y="479"/>
                        <a:pt x="1932" y="734"/>
                      </a:cubicBezTo>
                      <a:lnTo>
                        <a:pt x="1959" y="714"/>
                      </a:lnTo>
                      <a:cubicBezTo>
                        <a:pt x="1939" y="496"/>
                        <a:pt x="1795" y="312"/>
                        <a:pt x="1622" y="195"/>
                      </a:cubicBezTo>
                      <a:cubicBezTo>
                        <a:pt x="1447" y="69"/>
                        <a:pt x="1236" y="11"/>
                        <a:pt x="1034" y="1"/>
                      </a:cubicBezTo>
                      <a:cubicBezTo>
                        <a:pt x="1016" y="1"/>
                        <a:pt x="998" y="0"/>
                        <a:pt x="980" y="0"/>
                      </a:cubicBezTo>
                      <a:close/>
                    </a:path>
                  </a:pathLst>
                </a:custGeom>
                <a:solidFill>
                  <a:srgbClr val="42200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" name="Google Shape;1883;p39">
                  <a:extLst>
                    <a:ext uri="{FF2B5EF4-FFF2-40B4-BE49-F238E27FC236}">
                      <a16:creationId xmlns:a16="http://schemas.microsoft.com/office/drawing/2014/main" xmlns="" id="{F4DBF48C-F511-4396-81AC-9793501075D8}"/>
                    </a:ext>
                  </a:extLst>
                </p:cNvPr>
                <p:cNvSpPr/>
                <p:nvPr/>
              </p:nvSpPr>
              <p:spPr>
                <a:xfrm>
                  <a:off x="6470014" y="4215928"/>
                  <a:ext cx="361179" cy="5435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36" h="9084" extrusionOk="0">
                      <a:moveTo>
                        <a:pt x="1164" y="0"/>
                      </a:moveTo>
                      <a:cubicBezTo>
                        <a:pt x="942" y="89"/>
                        <a:pt x="772" y="345"/>
                        <a:pt x="655" y="607"/>
                      </a:cubicBezTo>
                      <a:cubicBezTo>
                        <a:pt x="474" y="1021"/>
                        <a:pt x="379" y="1512"/>
                        <a:pt x="454" y="1973"/>
                      </a:cubicBezTo>
                      <a:cubicBezTo>
                        <a:pt x="277" y="2164"/>
                        <a:pt x="161" y="2386"/>
                        <a:pt x="123" y="2632"/>
                      </a:cubicBezTo>
                      <a:cubicBezTo>
                        <a:pt x="0" y="3479"/>
                        <a:pt x="867" y="4328"/>
                        <a:pt x="2144" y="4700"/>
                      </a:cubicBezTo>
                      <a:cubicBezTo>
                        <a:pt x="2137" y="4700"/>
                        <a:pt x="2133" y="4703"/>
                        <a:pt x="2133" y="4703"/>
                      </a:cubicBezTo>
                      <a:cubicBezTo>
                        <a:pt x="2133" y="4703"/>
                        <a:pt x="1539" y="5609"/>
                        <a:pt x="1424" y="6813"/>
                      </a:cubicBezTo>
                      <a:cubicBezTo>
                        <a:pt x="1331" y="7732"/>
                        <a:pt x="1301" y="9083"/>
                        <a:pt x="1301" y="9083"/>
                      </a:cubicBezTo>
                      <a:lnTo>
                        <a:pt x="4830" y="9083"/>
                      </a:lnTo>
                      <a:cubicBezTo>
                        <a:pt x="4830" y="9083"/>
                        <a:pt x="5615" y="8398"/>
                        <a:pt x="3909" y="4898"/>
                      </a:cubicBezTo>
                      <a:cubicBezTo>
                        <a:pt x="3902" y="4892"/>
                        <a:pt x="3915" y="4881"/>
                        <a:pt x="3919" y="4871"/>
                      </a:cubicBezTo>
                      <a:cubicBezTo>
                        <a:pt x="5032" y="4765"/>
                        <a:pt x="5885" y="4237"/>
                        <a:pt x="5995" y="3485"/>
                      </a:cubicBezTo>
                      <a:cubicBezTo>
                        <a:pt x="6036" y="3192"/>
                        <a:pt x="5960" y="2895"/>
                        <a:pt x="5786" y="2618"/>
                      </a:cubicBezTo>
                      <a:cubicBezTo>
                        <a:pt x="5913" y="2178"/>
                        <a:pt x="5892" y="1689"/>
                        <a:pt x="5786" y="1267"/>
                      </a:cubicBezTo>
                      <a:cubicBezTo>
                        <a:pt x="5718" y="990"/>
                        <a:pt x="5598" y="717"/>
                        <a:pt x="5407" y="597"/>
                      </a:cubicBezTo>
                      <a:cubicBezTo>
                        <a:pt x="4953" y="676"/>
                        <a:pt x="4499" y="996"/>
                        <a:pt x="4172" y="1481"/>
                      </a:cubicBezTo>
                      <a:cubicBezTo>
                        <a:pt x="3905" y="1390"/>
                        <a:pt x="3619" y="1321"/>
                        <a:pt x="3318" y="1276"/>
                      </a:cubicBezTo>
                      <a:cubicBezTo>
                        <a:pt x="3081" y="1242"/>
                        <a:pt x="2848" y="1226"/>
                        <a:pt x="2622" y="1226"/>
                      </a:cubicBezTo>
                      <a:cubicBezTo>
                        <a:pt x="2561" y="1226"/>
                        <a:pt x="2501" y="1227"/>
                        <a:pt x="2441" y="1229"/>
                      </a:cubicBezTo>
                      <a:cubicBezTo>
                        <a:pt x="2174" y="611"/>
                        <a:pt x="1693" y="157"/>
                        <a:pt x="1164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" name="Google Shape;1884;p39">
                  <a:extLst>
                    <a:ext uri="{FF2B5EF4-FFF2-40B4-BE49-F238E27FC236}">
                      <a16:creationId xmlns:a16="http://schemas.microsoft.com/office/drawing/2014/main" xmlns="" id="{9C12E9E3-0D15-437F-BD08-0BE10F4D2B13}"/>
                    </a:ext>
                  </a:extLst>
                </p:cNvPr>
                <p:cNvSpPr/>
                <p:nvPr/>
              </p:nvSpPr>
              <p:spPr>
                <a:xfrm>
                  <a:off x="6514115" y="4245488"/>
                  <a:ext cx="76891" cy="760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5" h="1271" extrusionOk="0">
                      <a:moveTo>
                        <a:pt x="462" y="1"/>
                      </a:moveTo>
                      <a:cubicBezTo>
                        <a:pt x="372" y="80"/>
                        <a:pt x="281" y="216"/>
                        <a:pt x="202" y="393"/>
                      </a:cubicBezTo>
                      <a:cubicBezTo>
                        <a:pt x="76" y="683"/>
                        <a:pt x="7" y="987"/>
                        <a:pt x="0" y="1271"/>
                      </a:cubicBezTo>
                      <a:lnTo>
                        <a:pt x="1284" y="748"/>
                      </a:lnTo>
                      <a:cubicBezTo>
                        <a:pt x="1076" y="400"/>
                        <a:pt x="782" y="134"/>
                        <a:pt x="462" y="1"/>
                      </a:cubicBezTo>
                      <a:close/>
                    </a:path>
                  </a:pathLst>
                </a:custGeom>
                <a:solidFill>
                  <a:srgbClr val="E88F5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" name="Google Shape;1885;p39">
                  <a:extLst>
                    <a:ext uri="{FF2B5EF4-FFF2-40B4-BE49-F238E27FC236}">
                      <a16:creationId xmlns:a16="http://schemas.microsoft.com/office/drawing/2014/main" xmlns="" id="{F875EFFD-4782-4CFE-A44C-EADF49BF7E77}"/>
                    </a:ext>
                  </a:extLst>
                </p:cNvPr>
                <p:cNvSpPr/>
                <p:nvPr/>
              </p:nvSpPr>
              <p:spPr>
                <a:xfrm>
                  <a:off x="6738389" y="4281271"/>
                  <a:ext cx="65642" cy="77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7" h="1291" extrusionOk="0">
                      <a:moveTo>
                        <a:pt x="834" y="0"/>
                      </a:moveTo>
                      <a:cubicBezTo>
                        <a:pt x="533" y="96"/>
                        <a:pt x="236" y="321"/>
                        <a:pt x="0" y="635"/>
                      </a:cubicBezTo>
                      <a:lnTo>
                        <a:pt x="1062" y="1290"/>
                      </a:lnTo>
                      <a:cubicBezTo>
                        <a:pt x="1097" y="1010"/>
                        <a:pt x="1076" y="703"/>
                        <a:pt x="1001" y="403"/>
                      </a:cubicBezTo>
                      <a:cubicBezTo>
                        <a:pt x="953" y="208"/>
                        <a:pt x="892" y="79"/>
                        <a:pt x="834" y="0"/>
                      </a:cubicBezTo>
                      <a:close/>
                    </a:path>
                  </a:pathLst>
                </a:custGeom>
                <a:solidFill>
                  <a:srgbClr val="E88F5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" name="Google Shape;1886;p39">
                  <a:extLst>
                    <a:ext uri="{FF2B5EF4-FFF2-40B4-BE49-F238E27FC236}">
                      <a16:creationId xmlns:a16="http://schemas.microsoft.com/office/drawing/2014/main" xmlns="" id="{E65D2E42-E6E0-4D32-9453-683385C934E8}"/>
                    </a:ext>
                  </a:extLst>
                </p:cNvPr>
                <p:cNvSpPr/>
                <p:nvPr/>
              </p:nvSpPr>
              <p:spPr>
                <a:xfrm>
                  <a:off x="6641152" y="4407470"/>
                  <a:ext cx="49486" cy="244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7" h="408" extrusionOk="0">
                      <a:moveTo>
                        <a:pt x="279" y="1"/>
                      </a:moveTo>
                      <a:cubicBezTo>
                        <a:pt x="223" y="1"/>
                        <a:pt x="169" y="4"/>
                        <a:pt x="120" y="11"/>
                      </a:cubicBezTo>
                      <a:cubicBezTo>
                        <a:pt x="42" y="21"/>
                        <a:pt x="1" y="100"/>
                        <a:pt x="59" y="151"/>
                      </a:cubicBezTo>
                      <a:lnTo>
                        <a:pt x="342" y="390"/>
                      </a:lnTo>
                      <a:cubicBezTo>
                        <a:pt x="357" y="401"/>
                        <a:pt x="375" y="408"/>
                        <a:pt x="393" y="408"/>
                      </a:cubicBezTo>
                      <a:cubicBezTo>
                        <a:pt x="407" y="408"/>
                        <a:pt x="421" y="404"/>
                        <a:pt x="434" y="396"/>
                      </a:cubicBezTo>
                      <a:lnTo>
                        <a:pt x="759" y="223"/>
                      </a:lnTo>
                      <a:cubicBezTo>
                        <a:pt x="827" y="185"/>
                        <a:pt x="803" y="100"/>
                        <a:pt x="728" y="73"/>
                      </a:cubicBezTo>
                      <a:cubicBezTo>
                        <a:pt x="607" y="28"/>
                        <a:pt x="435" y="1"/>
                        <a:pt x="279" y="1"/>
                      </a:cubicBezTo>
                      <a:close/>
                    </a:path>
                  </a:pathLst>
                </a:custGeom>
                <a:solidFill>
                  <a:srgbClr val="7C1E1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" name="Google Shape;1887;p39">
                  <a:extLst>
                    <a:ext uri="{FF2B5EF4-FFF2-40B4-BE49-F238E27FC236}">
                      <a16:creationId xmlns:a16="http://schemas.microsoft.com/office/drawing/2014/main" xmlns="" id="{4E6090EC-0908-4391-A315-EA9A7E24EB69}"/>
                    </a:ext>
                  </a:extLst>
                </p:cNvPr>
                <p:cNvSpPr/>
                <p:nvPr/>
              </p:nvSpPr>
              <p:spPr>
                <a:xfrm>
                  <a:off x="6512320" y="4411599"/>
                  <a:ext cx="61094" cy="1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1" h="28" extrusionOk="0">
                      <a:moveTo>
                        <a:pt x="510" y="1"/>
                      </a:moveTo>
                      <a:cubicBezTo>
                        <a:pt x="342" y="1"/>
                        <a:pt x="174" y="5"/>
                        <a:pt x="7" y="14"/>
                      </a:cubicBezTo>
                      <a:cubicBezTo>
                        <a:pt x="0" y="17"/>
                        <a:pt x="0" y="28"/>
                        <a:pt x="7" y="28"/>
                      </a:cubicBezTo>
                      <a:cubicBezTo>
                        <a:pt x="181" y="17"/>
                        <a:pt x="357" y="12"/>
                        <a:pt x="532" y="12"/>
                      </a:cubicBezTo>
                      <a:cubicBezTo>
                        <a:pt x="693" y="12"/>
                        <a:pt x="854" y="16"/>
                        <a:pt x="1013" y="24"/>
                      </a:cubicBezTo>
                      <a:cubicBezTo>
                        <a:pt x="1020" y="24"/>
                        <a:pt x="1020" y="14"/>
                        <a:pt x="1013" y="14"/>
                      </a:cubicBezTo>
                      <a:cubicBezTo>
                        <a:pt x="846" y="5"/>
                        <a:pt x="678" y="1"/>
                        <a:pt x="510" y="1"/>
                      </a:cubicBezTo>
                      <a:close/>
                    </a:path>
                  </a:pathLst>
                </a:custGeom>
                <a:solidFill>
                  <a:srgbClr val="7C1E1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" name="Google Shape;1888;p39">
                  <a:extLst>
                    <a:ext uri="{FF2B5EF4-FFF2-40B4-BE49-F238E27FC236}">
                      <a16:creationId xmlns:a16="http://schemas.microsoft.com/office/drawing/2014/main" xmlns="" id="{15AB155A-FED4-4023-A52A-38BA64EB598F}"/>
                    </a:ext>
                  </a:extLst>
                </p:cNvPr>
                <p:cNvSpPr/>
                <p:nvPr/>
              </p:nvSpPr>
              <p:spPr>
                <a:xfrm>
                  <a:off x="6737372" y="4439484"/>
                  <a:ext cx="58461" cy="86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7" h="145" extrusionOk="0">
                      <a:moveTo>
                        <a:pt x="5" y="1"/>
                      </a:moveTo>
                      <a:cubicBezTo>
                        <a:pt x="0" y="1"/>
                        <a:pt x="1" y="9"/>
                        <a:pt x="8" y="12"/>
                      </a:cubicBezTo>
                      <a:cubicBezTo>
                        <a:pt x="331" y="33"/>
                        <a:pt x="652" y="77"/>
                        <a:pt x="970" y="145"/>
                      </a:cubicBezTo>
                      <a:cubicBezTo>
                        <a:pt x="974" y="145"/>
                        <a:pt x="977" y="138"/>
                        <a:pt x="970" y="135"/>
                      </a:cubicBezTo>
                      <a:cubicBezTo>
                        <a:pt x="652" y="66"/>
                        <a:pt x="331" y="22"/>
                        <a:pt x="8" y="2"/>
                      </a:cubicBezTo>
                      <a:cubicBezTo>
                        <a:pt x="7" y="1"/>
                        <a:pt x="6" y="1"/>
                        <a:pt x="5" y="1"/>
                      </a:cubicBezTo>
                      <a:close/>
                    </a:path>
                  </a:pathLst>
                </a:custGeom>
                <a:solidFill>
                  <a:srgbClr val="7C1E1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" name="Google Shape;1889;p39">
                  <a:extLst>
                    <a:ext uri="{FF2B5EF4-FFF2-40B4-BE49-F238E27FC236}">
                      <a16:creationId xmlns:a16="http://schemas.microsoft.com/office/drawing/2014/main" xmlns="" id="{B85FE4CB-9BEF-4503-87A6-70AFE9FC0AD4}"/>
                    </a:ext>
                  </a:extLst>
                </p:cNvPr>
                <p:cNvSpPr/>
                <p:nvPr/>
              </p:nvSpPr>
              <p:spPr>
                <a:xfrm>
                  <a:off x="5382510" y="3701916"/>
                  <a:ext cx="93167" cy="159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7" h="2661" extrusionOk="0">
                      <a:moveTo>
                        <a:pt x="573" y="0"/>
                      </a:moveTo>
                      <a:cubicBezTo>
                        <a:pt x="545" y="0"/>
                        <a:pt x="517" y="5"/>
                        <a:pt x="489" y="15"/>
                      </a:cubicBezTo>
                      <a:cubicBezTo>
                        <a:pt x="341" y="62"/>
                        <a:pt x="270" y="226"/>
                        <a:pt x="328" y="366"/>
                      </a:cubicBezTo>
                      <a:lnTo>
                        <a:pt x="669" y="1193"/>
                      </a:lnTo>
                      <a:cubicBezTo>
                        <a:pt x="673" y="1203"/>
                        <a:pt x="679" y="1213"/>
                        <a:pt x="683" y="1223"/>
                      </a:cubicBezTo>
                      <a:lnTo>
                        <a:pt x="0" y="1746"/>
                      </a:lnTo>
                      <a:lnTo>
                        <a:pt x="697" y="2660"/>
                      </a:lnTo>
                      <a:lnTo>
                        <a:pt x="1045" y="2394"/>
                      </a:lnTo>
                      <a:cubicBezTo>
                        <a:pt x="1475" y="2066"/>
                        <a:pt x="1557" y="1455"/>
                        <a:pt x="1229" y="1025"/>
                      </a:cubicBezTo>
                      <a:cubicBezTo>
                        <a:pt x="1160" y="943"/>
                        <a:pt x="1103" y="848"/>
                        <a:pt x="1062" y="749"/>
                      </a:cubicBezTo>
                      <a:lnTo>
                        <a:pt x="823" y="172"/>
                      </a:lnTo>
                      <a:cubicBezTo>
                        <a:pt x="782" y="69"/>
                        <a:pt x="681" y="0"/>
                        <a:pt x="573" y="0"/>
                      </a:cubicBezTo>
                      <a:close/>
                    </a:path>
                  </a:pathLst>
                </a:custGeom>
                <a:solidFill>
                  <a:srgbClr val="F9B29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" name="Google Shape;1890;p39">
                  <a:extLst>
                    <a:ext uri="{FF2B5EF4-FFF2-40B4-BE49-F238E27FC236}">
                      <a16:creationId xmlns:a16="http://schemas.microsoft.com/office/drawing/2014/main" xmlns="" id="{FDC1C501-1F46-4A78-BF07-A54FC430A452}"/>
                    </a:ext>
                  </a:extLst>
                </p:cNvPr>
                <p:cNvSpPr/>
                <p:nvPr/>
              </p:nvSpPr>
              <p:spPr>
                <a:xfrm>
                  <a:off x="6364758" y="4346615"/>
                  <a:ext cx="132899" cy="4126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1" h="6897" extrusionOk="0">
                      <a:moveTo>
                        <a:pt x="53" y="1"/>
                      </a:moveTo>
                      <a:cubicBezTo>
                        <a:pt x="34" y="1"/>
                        <a:pt x="17" y="4"/>
                        <a:pt x="1" y="11"/>
                      </a:cubicBezTo>
                      <a:cubicBezTo>
                        <a:pt x="1" y="11"/>
                        <a:pt x="1957" y="2899"/>
                        <a:pt x="971" y="6896"/>
                      </a:cubicBezTo>
                      <a:lnTo>
                        <a:pt x="1847" y="6896"/>
                      </a:lnTo>
                      <a:cubicBezTo>
                        <a:pt x="2042" y="5739"/>
                        <a:pt x="2220" y="4971"/>
                        <a:pt x="1762" y="2919"/>
                      </a:cubicBezTo>
                      <a:cubicBezTo>
                        <a:pt x="1433" y="1441"/>
                        <a:pt x="440" y="1"/>
                        <a:pt x="53" y="1"/>
                      </a:cubicBezTo>
                      <a:close/>
                    </a:path>
                  </a:pathLst>
                </a:custGeom>
                <a:solidFill>
                  <a:srgbClr val="80AFA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" name="Google Shape;1891;p39">
                  <a:extLst>
                    <a:ext uri="{FF2B5EF4-FFF2-40B4-BE49-F238E27FC236}">
                      <a16:creationId xmlns:a16="http://schemas.microsoft.com/office/drawing/2014/main" xmlns="" id="{3A808863-068C-49CF-A3AC-CCE0D4ABB1BE}"/>
                    </a:ext>
                  </a:extLst>
                </p:cNvPr>
                <p:cNvSpPr/>
                <p:nvPr/>
              </p:nvSpPr>
              <p:spPr>
                <a:xfrm>
                  <a:off x="6090219" y="4117194"/>
                  <a:ext cx="1137" cy="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" h="15" extrusionOk="0">
                      <a:moveTo>
                        <a:pt x="8" y="1"/>
                      </a:moveTo>
                      <a:cubicBezTo>
                        <a:pt x="1" y="1"/>
                        <a:pt x="1" y="15"/>
                        <a:pt x="8" y="15"/>
                      </a:cubicBezTo>
                      <a:cubicBezTo>
                        <a:pt x="18" y="15"/>
                        <a:pt x="18" y="1"/>
                        <a:pt x="8" y="1"/>
                      </a:cubicBezTo>
                      <a:close/>
                    </a:path>
                  </a:pathLst>
                </a:custGeom>
                <a:solidFill>
                  <a:srgbClr val="7C1E1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" name="Google Shape;1892;p39">
                  <a:extLst>
                    <a:ext uri="{FF2B5EF4-FFF2-40B4-BE49-F238E27FC236}">
                      <a16:creationId xmlns:a16="http://schemas.microsoft.com/office/drawing/2014/main" xmlns="" id="{7C205DD4-7369-4980-BC49-C79198706CB9}"/>
                    </a:ext>
                  </a:extLst>
                </p:cNvPr>
                <p:cNvSpPr/>
                <p:nvPr/>
              </p:nvSpPr>
              <p:spPr>
                <a:xfrm>
                  <a:off x="5204611" y="3359939"/>
                  <a:ext cx="278005" cy="579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46" h="9690" extrusionOk="0">
                      <a:moveTo>
                        <a:pt x="469" y="0"/>
                      </a:moveTo>
                      <a:cubicBezTo>
                        <a:pt x="416" y="0"/>
                        <a:pt x="362" y="11"/>
                        <a:pt x="311" y="33"/>
                      </a:cubicBezTo>
                      <a:cubicBezTo>
                        <a:pt x="98" y="121"/>
                        <a:pt x="0" y="360"/>
                        <a:pt x="89" y="572"/>
                      </a:cubicBezTo>
                      <a:lnTo>
                        <a:pt x="3799" y="9437"/>
                      </a:lnTo>
                      <a:cubicBezTo>
                        <a:pt x="3864" y="9594"/>
                        <a:pt x="4018" y="9690"/>
                        <a:pt x="4180" y="9690"/>
                      </a:cubicBezTo>
                      <a:cubicBezTo>
                        <a:pt x="4232" y="9690"/>
                        <a:pt x="4284" y="9680"/>
                        <a:pt x="4335" y="9659"/>
                      </a:cubicBezTo>
                      <a:cubicBezTo>
                        <a:pt x="4547" y="9571"/>
                        <a:pt x="4645" y="9328"/>
                        <a:pt x="4557" y="9120"/>
                      </a:cubicBezTo>
                      <a:lnTo>
                        <a:pt x="846" y="255"/>
                      </a:lnTo>
                      <a:cubicBezTo>
                        <a:pt x="782" y="95"/>
                        <a:pt x="630" y="0"/>
                        <a:pt x="469" y="0"/>
                      </a:cubicBezTo>
                      <a:close/>
                    </a:path>
                  </a:pathLst>
                </a:custGeom>
                <a:solidFill>
                  <a:srgbClr val="936F4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4" name="Google Shape;1893;p39">
                  <a:extLst>
                    <a:ext uri="{FF2B5EF4-FFF2-40B4-BE49-F238E27FC236}">
                      <a16:creationId xmlns:a16="http://schemas.microsoft.com/office/drawing/2014/main" xmlns="" id="{BD3EC656-1527-41D7-94ED-C552A6B199BD}"/>
                    </a:ext>
                  </a:extLst>
                </p:cNvPr>
                <p:cNvSpPr/>
                <p:nvPr/>
              </p:nvSpPr>
              <p:spPr>
                <a:xfrm>
                  <a:off x="5341222" y="3747632"/>
                  <a:ext cx="55828" cy="438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3" h="733" extrusionOk="0">
                      <a:moveTo>
                        <a:pt x="655" y="1"/>
                      </a:moveTo>
                      <a:cubicBezTo>
                        <a:pt x="610" y="1"/>
                        <a:pt x="564" y="14"/>
                        <a:pt x="523" y="40"/>
                      </a:cubicBezTo>
                      <a:lnTo>
                        <a:pt x="144" y="289"/>
                      </a:lnTo>
                      <a:cubicBezTo>
                        <a:pt x="32" y="360"/>
                        <a:pt x="0" y="511"/>
                        <a:pt x="73" y="623"/>
                      </a:cubicBezTo>
                      <a:cubicBezTo>
                        <a:pt x="119" y="694"/>
                        <a:pt x="196" y="732"/>
                        <a:pt x="274" y="732"/>
                      </a:cubicBezTo>
                      <a:cubicBezTo>
                        <a:pt x="320" y="732"/>
                        <a:pt x="366" y="719"/>
                        <a:pt x="407" y="691"/>
                      </a:cubicBezTo>
                      <a:lnTo>
                        <a:pt x="789" y="445"/>
                      </a:lnTo>
                      <a:cubicBezTo>
                        <a:pt x="898" y="371"/>
                        <a:pt x="933" y="220"/>
                        <a:pt x="857" y="111"/>
                      </a:cubicBezTo>
                      <a:cubicBezTo>
                        <a:pt x="811" y="40"/>
                        <a:pt x="734" y="1"/>
                        <a:pt x="655" y="1"/>
                      </a:cubicBezTo>
                      <a:close/>
                    </a:path>
                  </a:pathLst>
                </a:custGeom>
                <a:solidFill>
                  <a:srgbClr val="F9B29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5" name="Google Shape;1894;p39">
                  <a:extLst>
                    <a:ext uri="{FF2B5EF4-FFF2-40B4-BE49-F238E27FC236}">
                      <a16:creationId xmlns:a16="http://schemas.microsoft.com/office/drawing/2014/main" xmlns="" id="{70C2CB3C-3786-43EF-BDAF-3A994599FC50}"/>
                    </a:ext>
                  </a:extLst>
                </p:cNvPr>
                <p:cNvSpPr/>
                <p:nvPr/>
              </p:nvSpPr>
              <p:spPr>
                <a:xfrm>
                  <a:off x="5353668" y="3778389"/>
                  <a:ext cx="58102" cy="390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1" h="653" extrusionOk="0">
                      <a:moveTo>
                        <a:pt x="694" y="1"/>
                      </a:moveTo>
                      <a:cubicBezTo>
                        <a:pt x="664" y="1"/>
                        <a:pt x="634" y="6"/>
                        <a:pt x="605" y="17"/>
                      </a:cubicBezTo>
                      <a:lnTo>
                        <a:pt x="185" y="188"/>
                      </a:lnTo>
                      <a:cubicBezTo>
                        <a:pt x="62" y="235"/>
                        <a:pt x="1" y="375"/>
                        <a:pt x="49" y="501"/>
                      </a:cubicBezTo>
                      <a:cubicBezTo>
                        <a:pt x="87" y="595"/>
                        <a:pt x="178" y="653"/>
                        <a:pt x="273" y="653"/>
                      </a:cubicBezTo>
                      <a:cubicBezTo>
                        <a:pt x="303" y="653"/>
                        <a:pt x="333" y="647"/>
                        <a:pt x="363" y="635"/>
                      </a:cubicBezTo>
                      <a:lnTo>
                        <a:pt x="786" y="468"/>
                      </a:lnTo>
                      <a:cubicBezTo>
                        <a:pt x="909" y="416"/>
                        <a:pt x="971" y="276"/>
                        <a:pt x="919" y="153"/>
                      </a:cubicBezTo>
                      <a:cubicBezTo>
                        <a:pt x="882" y="59"/>
                        <a:pt x="791" y="1"/>
                        <a:pt x="694" y="1"/>
                      </a:cubicBezTo>
                      <a:close/>
                    </a:path>
                  </a:pathLst>
                </a:custGeom>
                <a:solidFill>
                  <a:srgbClr val="F9B29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6" name="Google Shape;1895;p39">
                  <a:extLst>
                    <a:ext uri="{FF2B5EF4-FFF2-40B4-BE49-F238E27FC236}">
                      <a16:creationId xmlns:a16="http://schemas.microsoft.com/office/drawing/2014/main" xmlns="" id="{D6696803-8230-4FA8-AC21-E9DE9E82AB68}"/>
                    </a:ext>
                  </a:extLst>
                </p:cNvPr>
                <p:cNvSpPr/>
                <p:nvPr/>
              </p:nvSpPr>
              <p:spPr>
                <a:xfrm>
                  <a:off x="5379399" y="3825841"/>
                  <a:ext cx="49725" cy="306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1" h="513" extrusionOk="0">
                      <a:moveTo>
                        <a:pt x="611" y="1"/>
                      </a:moveTo>
                      <a:cubicBezTo>
                        <a:pt x="592" y="1"/>
                        <a:pt x="573" y="4"/>
                        <a:pt x="554" y="9"/>
                      </a:cubicBezTo>
                      <a:lnTo>
                        <a:pt x="168" y="118"/>
                      </a:lnTo>
                      <a:cubicBezTo>
                        <a:pt x="62" y="149"/>
                        <a:pt x="1" y="261"/>
                        <a:pt x="32" y="367"/>
                      </a:cubicBezTo>
                      <a:cubicBezTo>
                        <a:pt x="57" y="455"/>
                        <a:pt x="138" y="512"/>
                        <a:pt x="225" y="512"/>
                      </a:cubicBezTo>
                      <a:cubicBezTo>
                        <a:pt x="243" y="512"/>
                        <a:pt x="262" y="509"/>
                        <a:pt x="281" y="504"/>
                      </a:cubicBezTo>
                      <a:lnTo>
                        <a:pt x="663" y="395"/>
                      </a:lnTo>
                      <a:cubicBezTo>
                        <a:pt x="769" y="361"/>
                        <a:pt x="831" y="252"/>
                        <a:pt x="799" y="146"/>
                      </a:cubicBezTo>
                      <a:cubicBezTo>
                        <a:pt x="775" y="56"/>
                        <a:pt x="696" y="1"/>
                        <a:pt x="611" y="1"/>
                      </a:cubicBezTo>
                      <a:close/>
                    </a:path>
                  </a:pathLst>
                </a:custGeom>
                <a:solidFill>
                  <a:srgbClr val="F9B29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" name="Google Shape;1896;p39">
                  <a:extLst>
                    <a:ext uri="{FF2B5EF4-FFF2-40B4-BE49-F238E27FC236}">
                      <a16:creationId xmlns:a16="http://schemas.microsoft.com/office/drawing/2014/main" xmlns="" id="{BA460E0C-A0AF-432D-B626-D0936A7A8CC0}"/>
                    </a:ext>
                  </a:extLst>
                </p:cNvPr>
                <p:cNvSpPr/>
                <p:nvPr/>
              </p:nvSpPr>
              <p:spPr>
                <a:xfrm>
                  <a:off x="5367790" y="3801427"/>
                  <a:ext cx="58042" cy="390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0" h="653" extrusionOk="0">
                      <a:moveTo>
                        <a:pt x="696" y="1"/>
                      </a:moveTo>
                      <a:cubicBezTo>
                        <a:pt x="666" y="1"/>
                        <a:pt x="636" y="6"/>
                        <a:pt x="608" y="17"/>
                      </a:cubicBezTo>
                      <a:lnTo>
                        <a:pt x="185" y="185"/>
                      </a:lnTo>
                      <a:cubicBezTo>
                        <a:pt x="62" y="236"/>
                        <a:pt x="0" y="376"/>
                        <a:pt x="51" y="499"/>
                      </a:cubicBezTo>
                      <a:cubicBezTo>
                        <a:pt x="88" y="596"/>
                        <a:pt x="179" y="652"/>
                        <a:pt x="276" y="652"/>
                      </a:cubicBezTo>
                      <a:cubicBezTo>
                        <a:pt x="306" y="652"/>
                        <a:pt x="336" y="647"/>
                        <a:pt x="366" y="636"/>
                      </a:cubicBezTo>
                      <a:lnTo>
                        <a:pt x="785" y="468"/>
                      </a:lnTo>
                      <a:cubicBezTo>
                        <a:pt x="908" y="417"/>
                        <a:pt x="970" y="277"/>
                        <a:pt x="922" y="154"/>
                      </a:cubicBezTo>
                      <a:cubicBezTo>
                        <a:pt x="883" y="58"/>
                        <a:pt x="791" y="1"/>
                        <a:pt x="696" y="1"/>
                      </a:cubicBezTo>
                      <a:close/>
                    </a:path>
                  </a:pathLst>
                </a:custGeom>
                <a:solidFill>
                  <a:srgbClr val="F9B29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8" name="Google Shape;1897;p39">
                  <a:extLst>
                    <a:ext uri="{FF2B5EF4-FFF2-40B4-BE49-F238E27FC236}">
                      <a16:creationId xmlns:a16="http://schemas.microsoft.com/office/drawing/2014/main" xmlns="" id="{565D4B79-010B-4D83-B2D6-C027D27DCCA8}"/>
                    </a:ext>
                  </a:extLst>
                </p:cNvPr>
                <p:cNvSpPr/>
                <p:nvPr/>
              </p:nvSpPr>
              <p:spPr>
                <a:xfrm>
                  <a:off x="6759033" y="4344939"/>
                  <a:ext cx="264063" cy="4145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13" h="6928" extrusionOk="0">
                      <a:moveTo>
                        <a:pt x="2541" y="1"/>
                      </a:moveTo>
                      <a:cubicBezTo>
                        <a:pt x="2394" y="1"/>
                        <a:pt x="2235" y="65"/>
                        <a:pt x="2069" y="206"/>
                      </a:cubicBezTo>
                      <a:cubicBezTo>
                        <a:pt x="1724" y="496"/>
                        <a:pt x="2291" y="1449"/>
                        <a:pt x="2520" y="3336"/>
                      </a:cubicBezTo>
                      <a:cubicBezTo>
                        <a:pt x="2806" y="5671"/>
                        <a:pt x="829" y="6549"/>
                        <a:pt x="18" y="6664"/>
                      </a:cubicBezTo>
                      <a:lnTo>
                        <a:pt x="0" y="6927"/>
                      </a:lnTo>
                      <a:cubicBezTo>
                        <a:pt x="4413" y="6326"/>
                        <a:pt x="4009" y="1"/>
                        <a:pt x="2541" y="1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9" name="Google Shape;1898;p39">
                  <a:extLst>
                    <a:ext uri="{FF2B5EF4-FFF2-40B4-BE49-F238E27FC236}">
                      <a16:creationId xmlns:a16="http://schemas.microsoft.com/office/drawing/2014/main" xmlns="" id="{DA533D4B-A68C-4950-8588-190702E68AAE}"/>
                    </a:ext>
                  </a:extLst>
                </p:cNvPr>
                <p:cNvSpPr/>
                <p:nvPr/>
              </p:nvSpPr>
              <p:spPr>
                <a:xfrm>
                  <a:off x="6680765" y="3953536"/>
                  <a:ext cx="99629" cy="607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5" h="1016" extrusionOk="0">
                      <a:moveTo>
                        <a:pt x="703" y="1"/>
                      </a:moveTo>
                      <a:cubicBezTo>
                        <a:pt x="278" y="1"/>
                        <a:pt x="1" y="384"/>
                        <a:pt x="1" y="384"/>
                      </a:cubicBezTo>
                      <a:lnTo>
                        <a:pt x="59" y="784"/>
                      </a:lnTo>
                      <a:cubicBezTo>
                        <a:pt x="273" y="949"/>
                        <a:pt x="497" y="1016"/>
                        <a:pt x="698" y="1016"/>
                      </a:cubicBezTo>
                      <a:cubicBezTo>
                        <a:pt x="1269" y="1016"/>
                        <a:pt x="1664" y="482"/>
                        <a:pt x="1165" y="152"/>
                      </a:cubicBezTo>
                      <a:cubicBezTo>
                        <a:pt x="998" y="42"/>
                        <a:pt x="842" y="1"/>
                        <a:pt x="703" y="1"/>
                      </a:cubicBezTo>
                      <a:close/>
                    </a:path>
                  </a:pathLst>
                </a:custGeom>
                <a:solidFill>
                  <a:srgbClr val="F999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" name="Google Shape;1899;p39">
                  <a:extLst>
                    <a:ext uri="{FF2B5EF4-FFF2-40B4-BE49-F238E27FC236}">
                      <a16:creationId xmlns:a16="http://schemas.microsoft.com/office/drawing/2014/main" xmlns="" id="{5D9B055D-720D-4A08-9A8C-A363A51D35DC}"/>
                    </a:ext>
                  </a:extLst>
                </p:cNvPr>
                <p:cNvSpPr/>
                <p:nvPr/>
              </p:nvSpPr>
              <p:spPr>
                <a:xfrm>
                  <a:off x="5815501" y="3740990"/>
                  <a:ext cx="123265" cy="755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0" h="1262" extrusionOk="0">
                      <a:moveTo>
                        <a:pt x="632" y="1"/>
                      </a:moveTo>
                      <a:cubicBezTo>
                        <a:pt x="382" y="1"/>
                        <a:pt x="187" y="83"/>
                        <a:pt x="120" y="242"/>
                      </a:cubicBezTo>
                      <a:cubicBezTo>
                        <a:pt x="1" y="515"/>
                        <a:pt x="315" y="912"/>
                        <a:pt x="820" y="1126"/>
                      </a:cubicBezTo>
                      <a:cubicBezTo>
                        <a:pt x="1032" y="1217"/>
                        <a:pt x="1243" y="1261"/>
                        <a:pt x="1426" y="1261"/>
                      </a:cubicBezTo>
                      <a:cubicBezTo>
                        <a:pt x="1677" y="1261"/>
                        <a:pt x="1874" y="1179"/>
                        <a:pt x="1943" y="1021"/>
                      </a:cubicBezTo>
                      <a:cubicBezTo>
                        <a:pt x="2060" y="748"/>
                        <a:pt x="1745" y="351"/>
                        <a:pt x="1244" y="137"/>
                      </a:cubicBezTo>
                      <a:cubicBezTo>
                        <a:pt x="1029" y="46"/>
                        <a:pt x="816" y="1"/>
                        <a:pt x="632" y="1"/>
                      </a:cubicBezTo>
                      <a:close/>
                    </a:path>
                  </a:pathLst>
                </a:custGeom>
                <a:solidFill>
                  <a:srgbClr val="EA8B7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1" name="Google Shape;1900;p39">
                  <a:extLst>
                    <a:ext uri="{FF2B5EF4-FFF2-40B4-BE49-F238E27FC236}">
                      <a16:creationId xmlns:a16="http://schemas.microsoft.com/office/drawing/2014/main" xmlns="" id="{7A077345-D47F-47E7-80BC-9114C9202F50}"/>
                    </a:ext>
                  </a:extLst>
                </p:cNvPr>
                <p:cNvSpPr/>
                <p:nvPr/>
              </p:nvSpPr>
              <p:spPr>
                <a:xfrm>
                  <a:off x="6454276" y="3901537"/>
                  <a:ext cx="119914" cy="790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4" h="1321" extrusionOk="0">
                      <a:moveTo>
                        <a:pt x="1081" y="1"/>
                      </a:moveTo>
                      <a:cubicBezTo>
                        <a:pt x="1036" y="1"/>
                        <a:pt x="989" y="3"/>
                        <a:pt x="942" y="7"/>
                      </a:cubicBezTo>
                      <a:cubicBezTo>
                        <a:pt x="406" y="58"/>
                        <a:pt x="0" y="393"/>
                        <a:pt x="38" y="755"/>
                      </a:cubicBezTo>
                      <a:cubicBezTo>
                        <a:pt x="69" y="1082"/>
                        <a:pt x="455" y="1321"/>
                        <a:pt x="927" y="1321"/>
                      </a:cubicBezTo>
                      <a:cubicBezTo>
                        <a:pt x="973" y="1321"/>
                        <a:pt x="1019" y="1319"/>
                        <a:pt x="1065" y="1314"/>
                      </a:cubicBezTo>
                      <a:cubicBezTo>
                        <a:pt x="1601" y="1263"/>
                        <a:pt x="2004" y="929"/>
                        <a:pt x="1970" y="567"/>
                      </a:cubicBezTo>
                      <a:cubicBezTo>
                        <a:pt x="1939" y="237"/>
                        <a:pt x="1553" y="1"/>
                        <a:pt x="1081" y="1"/>
                      </a:cubicBezTo>
                      <a:close/>
                    </a:path>
                  </a:pathLst>
                </a:custGeom>
                <a:solidFill>
                  <a:srgbClr val="EA8B7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2" name="Google Shape;1901;p39">
                  <a:extLst>
                    <a:ext uri="{FF2B5EF4-FFF2-40B4-BE49-F238E27FC236}">
                      <a16:creationId xmlns:a16="http://schemas.microsoft.com/office/drawing/2014/main" xmlns="" id="{49F1254A-2E7F-4FB0-AD04-8E3316AFE881}"/>
                    </a:ext>
                  </a:extLst>
                </p:cNvPr>
                <p:cNvSpPr/>
                <p:nvPr/>
              </p:nvSpPr>
              <p:spPr>
                <a:xfrm>
                  <a:off x="6424537" y="3916855"/>
                  <a:ext cx="19866" cy="318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2" h="533" extrusionOk="0">
                      <a:moveTo>
                        <a:pt x="252" y="1"/>
                      </a:moveTo>
                      <a:cubicBezTo>
                        <a:pt x="219" y="1"/>
                        <a:pt x="186" y="20"/>
                        <a:pt x="180" y="62"/>
                      </a:cubicBezTo>
                      <a:cubicBezTo>
                        <a:pt x="163" y="191"/>
                        <a:pt x="115" y="308"/>
                        <a:pt x="40" y="413"/>
                      </a:cubicBezTo>
                      <a:cubicBezTo>
                        <a:pt x="0" y="470"/>
                        <a:pt x="52" y="533"/>
                        <a:pt x="104" y="533"/>
                      </a:cubicBezTo>
                      <a:cubicBezTo>
                        <a:pt x="124" y="533"/>
                        <a:pt x="144" y="524"/>
                        <a:pt x="159" y="502"/>
                      </a:cubicBezTo>
                      <a:cubicBezTo>
                        <a:pt x="248" y="376"/>
                        <a:pt x="303" y="232"/>
                        <a:pt x="327" y="79"/>
                      </a:cubicBezTo>
                      <a:cubicBezTo>
                        <a:pt x="332" y="29"/>
                        <a:pt x="292" y="1"/>
                        <a:pt x="252" y="1"/>
                      </a:cubicBezTo>
                      <a:close/>
                    </a:path>
                  </a:pathLst>
                </a:custGeom>
                <a:solidFill>
                  <a:srgbClr val="C6856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3" name="Google Shape;1902;p39">
                  <a:extLst>
                    <a:ext uri="{FF2B5EF4-FFF2-40B4-BE49-F238E27FC236}">
                      <a16:creationId xmlns:a16="http://schemas.microsoft.com/office/drawing/2014/main" xmlns="" id="{275ECB5D-3C0A-4356-BEE9-4E72D294D751}"/>
                    </a:ext>
                  </a:extLst>
                </p:cNvPr>
                <p:cNvSpPr/>
                <p:nvPr/>
              </p:nvSpPr>
              <p:spPr>
                <a:xfrm>
                  <a:off x="5818972" y="4419558"/>
                  <a:ext cx="216612" cy="3405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20" h="5691" extrusionOk="0">
                      <a:moveTo>
                        <a:pt x="1" y="0"/>
                      </a:moveTo>
                      <a:lnTo>
                        <a:pt x="1485" y="5691"/>
                      </a:lnTo>
                      <a:lnTo>
                        <a:pt x="2325" y="5691"/>
                      </a:lnTo>
                      <a:cubicBezTo>
                        <a:pt x="2325" y="5691"/>
                        <a:pt x="3620" y="4533"/>
                        <a:pt x="2858" y="2461"/>
                      </a:cubicBezTo>
                      <a:cubicBezTo>
                        <a:pt x="2097" y="386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6B91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4" name="Google Shape;1903;p39">
                  <a:extLst>
                    <a:ext uri="{FF2B5EF4-FFF2-40B4-BE49-F238E27FC236}">
                      <a16:creationId xmlns:a16="http://schemas.microsoft.com/office/drawing/2014/main" xmlns="" id="{48F4DC87-3250-4EEF-84C4-80BF7BC1BA49}"/>
                    </a:ext>
                  </a:extLst>
                </p:cNvPr>
                <p:cNvSpPr/>
                <p:nvPr/>
              </p:nvSpPr>
              <p:spPr>
                <a:xfrm>
                  <a:off x="5572437" y="4413095"/>
                  <a:ext cx="439626" cy="3462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47" h="5786" extrusionOk="0">
                      <a:moveTo>
                        <a:pt x="3015" y="0"/>
                      </a:moveTo>
                      <a:cubicBezTo>
                        <a:pt x="618" y="0"/>
                        <a:pt x="167" y="1832"/>
                        <a:pt x="1" y="1921"/>
                      </a:cubicBezTo>
                      <a:lnTo>
                        <a:pt x="66" y="5785"/>
                      </a:lnTo>
                      <a:lnTo>
                        <a:pt x="5886" y="5785"/>
                      </a:lnTo>
                      <a:cubicBezTo>
                        <a:pt x="7346" y="4041"/>
                        <a:pt x="6982" y="545"/>
                        <a:pt x="3851" y="67"/>
                      </a:cubicBezTo>
                      <a:cubicBezTo>
                        <a:pt x="3549" y="21"/>
                        <a:pt x="3271" y="0"/>
                        <a:pt x="3015" y="0"/>
                      </a:cubicBezTo>
                      <a:close/>
                    </a:path>
                  </a:pathLst>
                </a:custGeom>
                <a:solidFill>
                  <a:srgbClr val="D3D3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5" name="Google Shape;1904;p39">
                  <a:extLst>
                    <a:ext uri="{FF2B5EF4-FFF2-40B4-BE49-F238E27FC236}">
                      <a16:creationId xmlns:a16="http://schemas.microsoft.com/office/drawing/2014/main" xmlns="" id="{8308D22B-A5B5-4A77-8F77-9A4CF75572DD}"/>
                    </a:ext>
                  </a:extLst>
                </p:cNvPr>
                <p:cNvSpPr/>
                <p:nvPr/>
              </p:nvSpPr>
              <p:spPr>
                <a:xfrm>
                  <a:off x="5699714" y="4428653"/>
                  <a:ext cx="110759" cy="925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1" h="1546" extrusionOk="0">
                      <a:moveTo>
                        <a:pt x="1048" y="0"/>
                      </a:moveTo>
                      <a:cubicBezTo>
                        <a:pt x="697" y="0"/>
                        <a:pt x="345" y="43"/>
                        <a:pt x="1" y="118"/>
                      </a:cubicBezTo>
                      <a:cubicBezTo>
                        <a:pt x="414" y="541"/>
                        <a:pt x="659" y="1046"/>
                        <a:pt x="669" y="1545"/>
                      </a:cubicBezTo>
                      <a:cubicBezTo>
                        <a:pt x="816" y="1419"/>
                        <a:pt x="967" y="1289"/>
                        <a:pt x="1113" y="1159"/>
                      </a:cubicBezTo>
                      <a:cubicBezTo>
                        <a:pt x="1352" y="954"/>
                        <a:pt x="1594" y="743"/>
                        <a:pt x="1762" y="473"/>
                      </a:cubicBezTo>
                      <a:cubicBezTo>
                        <a:pt x="1810" y="398"/>
                        <a:pt x="1851" y="309"/>
                        <a:pt x="1830" y="224"/>
                      </a:cubicBezTo>
                      <a:cubicBezTo>
                        <a:pt x="1792" y="83"/>
                        <a:pt x="1622" y="36"/>
                        <a:pt x="1475" y="22"/>
                      </a:cubicBezTo>
                      <a:cubicBezTo>
                        <a:pt x="1333" y="7"/>
                        <a:pt x="1191" y="0"/>
                        <a:pt x="1048" y="0"/>
                      </a:cubicBezTo>
                      <a:close/>
                    </a:path>
                  </a:pathLst>
                </a:custGeom>
                <a:solidFill>
                  <a:srgbClr val="DFDFD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6" name="Google Shape;1905;p39">
                  <a:extLst>
                    <a:ext uri="{FF2B5EF4-FFF2-40B4-BE49-F238E27FC236}">
                      <a16:creationId xmlns:a16="http://schemas.microsoft.com/office/drawing/2014/main" xmlns="" id="{074C7CEE-C7FB-4A9A-B795-3E2937E3E38A}"/>
                    </a:ext>
                  </a:extLst>
                </p:cNvPr>
                <p:cNvSpPr/>
                <p:nvPr/>
              </p:nvSpPr>
              <p:spPr>
                <a:xfrm>
                  <a:off x="5509966" y="4309754"/>
                  <a:ext cx="112973" cy="777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8" h="1300" extrusionOk="0">
                      <a:moveTo>
                        <a:pt x="1176" y="1"/>
                      </a:moveTo>
                      <a:cubicBezTo>
                        <a:pt x="1119" y="1"/>
                        <a:pt x="1061" y="18"/>
                        <a:pt x="1007" y="36"/>
                      </a:cubicBezTo>
                      <a:cubicBezTo>
                        <a:pt x="522" y="207"/>
                        <a:pt x="133" y="627"/>
                        <a:pt x="0" y="1125"/>
                      </a:cubicBezTo>
                      <a:lnTo>
                        <a:pt x="41" y="1128"/>
                      </a:lnTo>
                      <a:cubicBezTo>
                        <a:pt x="231" y="1091"/>
                        <a:pt x="430" y="1072"/>
                        <a:pt x="636" y="1072"/>
                      </a:cubicBezTo>
                      <a:cubicBezTo>
                        <a:pt x="997" y="1072"/>
                        <a:pt x="1377" y="1131"/>
                        <a:pt x="1758" y="1255"/>
                      </a:cubicBezTo>
                      <a:cubicBezTo>
                        <a:pt x="1803" y="1268"/>
                        <a:pt x="1847" y="1282"/>
                        <a:pt x="1888" y="1300"/>
                      </a:cubicBezTo>
                      <a:cubicBezTo>
                        <a:pt x="1806" y="931"/>
                        <a:pt x="1718" y="555"/>
                        <a:pt x="1509" y="241"/>
                      </a:cubicBezTo>
                      <a:cubicBezTo>
                        <a:pt x="1437" y="129"/>
                        <a:pt x="1335" y="16"/>
                        <a:pt x="1201" y="2"/>
                      </a:cubicBezTo>
                      <a:cubicBezTo>
                        <a:pt x="1193" y="1"/>
                        <a:pt x="1185" y="1"/>
                        <a:pt x="1176" y="1"/>
                      </a:cubicBezTo>
                      <a:close/>
                    </a:path>
                  </a:pathLst>
                </a:custGeom>
                <a:solidFill>
                  <a:srgbClr val="DFDFD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7" name="Google Shape;1906;p39">
                  <a:extLst>
                    <a:ext uri="{FF2B5EF4-FFF2-40B4-BE49-F238E27FC236}">
                      <a16:creationId xmlns:a16="http://schemas.microsoft.com/office/drawing/2014/main" xmlns="" id="{D9E2983A-81A6-464D-8D36-75B011149F17}"/>
                    </a:ext>
                  </a:extLst>
                </p:cNvPr>
                <p:cNvSpPr/>
                <p:nvPr/>
              </p:nvSpPr>
              <p:spPr>
                <a:xfrm>
                  <a:off x="5399624" y="4373841"/>
                  <a:ext cx="340356" cy="2524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88" h="4219" extrusionOk="0">
                      <a:moveTo>
                        <a:pt x="2480" y="1"/>
                      </a:moveTo>
                      <a:cubicBezTo>
                        <a:pt x="2274" y="1"/>
                        <a:pt x="2075" y="20"/>
                        <a:pt x="1885" y="57"/>
                      </a:cubicBezTo>
                      <a:cubicBezTo>
                        <a:pt x="1137" y="208"/>
                        <a:pt x="551" y="631"/>
                        <a:pt x="346" y="1259"/>
                      </a:cubicBezTo>
                      <a:cubicBezTo>
                        <a:pt x="1" y="2324"/>
                        <a:pt x="899" y="3567"/>
                        <a:pt x="2353" y="4038"/>
                      </a:cubicBezTo>
                      <a:cubicBezTo>
                        <a:pt x="2732" y="4161"/>
                        <a:pt x="3111" y="4219"/>
                        <a:pt x="3470" y="4219"/>
                      </a:cubicBezTo>
                      <a:cubicBezTo>
                        <a:pt x="4491" y="4219"/>
                        <a:pt x="5355" y="3750"/>
                        <a:pt x="5610" y="2962"/>
                      </a:cubicBezTo>
                      <a:cubicBezTo>
                        <a:pt x="5664" y="2799"/>
                        <a:pt x="5688" y="2631"/>
                        <a:pt x="5684" y="2461"/>
                      </a:cubicBezTo>
                      <a:cubicBezTo>
                        <a:pt x="5674" y="1962"/>
                        <a:pt x="5429" y="1457"/>
                        <a:pt x="5016" y="1034"/>
                      </a:cubicBezTo>
                      <a:cubicBezTo>
                        <a:pt x="4684" y="700"/>
                        <a:pt x="4247" y="413"/>
                        <a:pt x="3732" y="229"/>
                      </a:cubicBezTo>
                      <a:cubicBezTo>
                        <a:pt x="3691" y="211"/>
                        <a:pt x="3647" y="197"/>
                        <a:pt x="3602" y="184"/>
                      </a:cubicBezTo>
                      <a:cubicBezTo>
                        <a:pt x="3221" y="60"/>
                        <a:pt x="2841" y="1"/>
                        <a:pt x="2480" y="1"/>
                      </a:cubicBezTo>
                      <a:close/>
                    </a:path>
                  </a:pathLst>
                </a:custGeom>
                <a:solidFill>
                  <a:srgbClr val="DFDFD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8" name="Google Shape;1907;p39">
                  <a:extLst>
                    <a:ext uri="{FF2B5EF4-FFF2-40B4-BE49-F238E27FC236}">
                      <a16:creationId xmlns:a16="http://schemas.microsoft.com/office/drawing/2014/main" xmlns="" id="{71DFD87A-2B7A-4D04-AD96-CA752EA87DB9}"/>
                    </a:ext>
                  </a:extLst>
                </p:cNvPr>
                <p:cNvSpPr/>
                <p:nvPr/>
              </p:nvSpPr>
              <p:spPr>
                <a:xfrm>
                  <a:off x="5498896" y="4430628"/>
                  <a:ext cx="47690" cy="327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7" h="547" extrusionOk="0">
                      <a:moveTo>
                        <a:pt x="206" y="0"/>
                      </a:moveTo>
                      <a:cubicBezTo>
                        <a:pt x="193" y="0"/>
                        <a:pt x="180" y="1"/>
                        <a:pt x="168" y="3"/>
                      </a:cubicBezTo>
                      <a:cubicBezTo>
                        <a:pt x="80" y="14"/>
                        <a:pt x="1" y="34"/>
                        <a:pt x="39" y="116"/>
                      </a:cubicBezTo>
                      <a:lnTo>
                        <a:pt x="206" y="491"/>
                      </a:lnTo>
                      <a:cubicBezTo>
                        <a:pt x="219" y="526"/>
                        <a:pt x="253" y="546"/>
                        <a:pt x="291" y="546"/>
                      </a:cubicBezTo>
                      <a:lnTo>
                        <a:pt x="704" y="529"/>
                      </a:lnTo>
                      <a:cubicBezTo>
                        <a:pt x="792" y="526"/>
                        <a:pt x="796" y="436"/>
                        <a:pt x="748" y="365"/>
                      </a:cubicBezTo>
                      <a:cubicBezTo>
                        <a:pt x="599" y="143"/>
                        <a:pt x="376" y="0"/>
                        <a:pt x="206" y="0"/>
                      </a:cubicBezTo>
                      <a:close/>
                    </a:path>
                  </a:pathLst>
                </a:custGeom>
                <a:solidFill>
                  <a:srgbClr val="4C4C4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9" name="Google Shape;1908;p39">
                  <a:extLst>
                    <a:ext uri="{FF2B5EF4-FFF2-40B4-BE49-F238E27FC236}">
                      <a16:creationId xmlns:a16="http://schemas.microsoft.com/office/drawing/2014/main" xmlns="" id="{0C586815-95FB-418E-82CB-924CC372E290}"/>
                    </a:ext>
                  </a:extLst>
                </p:cNvPr>
                <p:cNvSpPr/>
                <p:nvPr/>
              </p:nvSpPr>
              <p:spPr>
                <a:xfrm>
                  <a:off x="5550596" y="4484782"/>
                  <a:ext cx="82995" cy="487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7" h="814" extrusionOk="0">
                      <a:moveTo>
                        <a:pt x="6" y="1"/>
                      </a:moveTo>
                      <a:cubicBezTo>
                        <a:pt x="5" y="1"/>
                        <a:pt x="4" y="2"/>
                        <a:pt x="4" y="2"/>
                      </a:cubicBezTo>
                      <a:cubicBezTo>
                        <a:pt x="0" y="6"/>
                        <a:pt x="4" y="6"/>
                        <a:pt x="4" y="6"/>
                      </a:cubicBezTo>
                      <a:cubicBezTo>
                        <a:pt x="461" y="276"/>
                        <a:pt x="922" y="546"/>
                        <a:pt x="1379" y="812"/>
                      </a:cubicBezTo>
                      <a:cubicBezTo>
                        <a:pt x="1380" y="813"/>
                        <a:pt x="1381" y="813"/>
                        <a:pt x="1382" y="813"/>
                      </a:cubicBezTo>
                      <a:cubicBezTo>
                        <a:pt x="1383" y="813"/>
                        <a:pt x="1383" y="812"/>
                        <a:pt x="1383" y="812"/>
                      </a:cubicBezTo>
                      <a:cubicBezTo>
                        <a:pt x="1387" y="809"/>
                        <a:pt x="1387" y="809"/>
                        <a:pt x="1383" y="809"/>
                      </a:cubicBezTo>
                      <a:cubicBezTo>
                        <a:pt x="925" y="538"/>
                        <a:pt x="465" y="269"/>
                        <a:pt x="7" y="2"/>
                      </a:cubicBezTo>
                      <a:cubicBezTo>
                        <a:pt x="7" y="1"/>
                        <a:pt x="7" y="1"/>
                        <a:pt x="6" y="1"/>
                      </a:cubicBezTo>
                      <a:close/>
                    </a:path>
                  </a:pathLst>
                </a:custGeom>
                <a:solidFill>
                  <a:srgbClr val="4C4C4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0" name="Google Shape;1909;p39">
                  <a:extLst>
                    <a:ext uri="{FF2B5EF4-FFF2-40B4-BE49-F238E27FC236}">
                      <a16:creationId xmlns:a16="http://schemas.microsoft.com/office/drawing/2014/main" xmlns="" id="{BC75D031-E37F-4C4D-955D-316774E555AC}"/>
                    </a:ext>
                  </a:extLst>
                </p:cNvPr>
                <p:cNvSpPr/>
                <p:nvPr/>
              </p:nvSpPr>
              <p:spPr>
                <a:xfrm>
                  <a:off x="5568787" y="4482867"/>
                  <a:ext cx="84191" cy="2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7" h="460" extrusionOk="0">
                      <a:moveTo>
                        <a:pt x="0" y="1"/>
                      </a:moveTo>
                      <a:lnTo>
                        <a:pt x="0" y="7"/>
                      </a:lnTo>
                      <a:cubicBezTo>
                        <a:pt x="468" y="165"/>
                        <a:pt x="935" y="315"/>
                        <a:pt x="1403" y="458"/>
                      </a:cubicBezTo>
                      <a:cubicBezTo>
                        <a:pt x="1404" y="459"/>
                        <a:pt x="1405" y="459"/>
                        <a:pt x="1405" y="459"/>
                      </a:cubicBezTo>
                      <a:cubicBezTo>
                        <a:pt x="1406" y="459"/>
                        <a:pt x="1406" y="458"/>
                        <a:pt x="1406" y="458"/>
                      </a:cubicBezTo>
                      <a:lnTo>
                        <a:pt x="1406" y="455"/>
                      </a:lnTo>
                      <a:cubicBezTo>
                        <a:pt x="935" y="308"/>
                        <a:pt x="468" y="157"/>
                        <a:pt x="4" y="1"/>
                      </a:cubicBezTo>
                      <a:close/>
                    </a:path>
                  </a:pathLst>
                </a:custGeom>
                <a:solidFill>
                  <a:srgbClr val="4C4C4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" name="Google Shape;1910;p39">
                  <a:extLst>
                    <a:ext uri="{FF2B5EF4-FFF2-40B4-BE49-F238E27FC236}">
                      <a16:creationId xmlns:a16="http://schemas.microsoft.com/office/drawing/2014/main" xmlns="" id="{C92A5614-3EE1-4BEE-88F9-399B0C0D2BD1}"/>
                    </a:ext>
                  </a:extLst>
                </p:cNvPr>
                <p:cNvSpPr/>
                <p:nvPr/>
              </p:nvSpPr>
              <p:spPr>
                <a:xfrm>
                  <a:off x="5577584" y="4469583"/>
                  <a:ext cx="94783" cy="227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4" h="380" extrusionOk="0">
                      <a:moveTo>
                        <a:pt x="7" y="1"/>
                      </a:moveTo>
                      <a:cubicBezTo>
                        <a:pt x="3" y="1"/>
                        <a:pt x="3" y="1"/>
                        <a:pt x="0" y="4"/>
                      </a:cubicBezTo>
                      <a:lnTo>
                        <a:pt x="3" y="7"/>
                      </a:lnTo>
                      <a:cubicBezTo>
                        <a:pt x="526" y="144"/>
                        <a:pt x="1051" y="270"/>
                        <a:pt x="1577" y="379"/>
                      </a:cubicBezTo>
                      <a:lnTo>
                        <a:pt x="1584" y="379"/>
                      </a:lnTo>
                      <a:cubicBezTo>
                        <a:pt x="1584" y="376"/>
                        <a:pt x="1580" y="373"/>
                        <a:pt x="1580" y="373"/>
                      </a:cubicBezTo>
                      <a:cubicBezTo>
                        <a:pt x="1051" y="264"/>
                        <a:pt x="526" y="137"/>
                        <a:pt x="7" y="1"/>
                      </a:cubicBezTo>
                      <a:close/>
                    </a:path>
                  </a:pathLst>
                </a:custGeom>
                <a:solidFill>
                  <a:srgbClr val="4C4C4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2" name="Google Shape;1911;p39">
                  <a:extLst>
                    <a:ext uri="{FF2B5EF4-FFF2-40B4-BE49-F238E27FC236}">
                      <a16:creationId xmlns:a16="http://schemas.microsoft.com/office/drawing/2014/main" xmlns="" id="{F4DD10D0-0528-4690-BBFC-DDD950FDB1E6}"/>
                    </a:ext>
                  </a:extLst>
                </p:cNvPr>
                <p:cNvSpPr/>
                <p:nvPr/>
              </p:nvSpPr>
              <p:spPr>
                <a:xfrm>
                  <a:off x="5401479" y="4428115"/>
                  <a:ext cx="70369" cy="156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6" h="261" extrusionOk="0">
                      <a:moveTo>
                        <a:pt x="8" y="1"/>
                      </a:moveTo>
                      <a:cubicBezTo>
                        <a:pt x="4" y="1"/>
                        <a:pt x="0" y="1"/>
                        <a:pt x="0" y="4"/>
                      </a:cubicBezTo>
                      <a:lnTo>
                        <a:pt x="4" y="7"/>
                      </a:lnTo>
                      <a:cubicBezTo>
                        <a:pt x="389" y="106"/>
                        <a:pt x="779" y="192"/>
                        <a:pt x="1171" y="260"/>
                      </a:cubicBezTo>
                      <a:lnTo>
                        <a:pt x="1175" y="260"/>
                      </a:lnTo>
                      <a:cubicBezTo>
                        <a:pt x="1175" y="256"/>
                        <a:pt x="1171" y="253"/>
                        <a:pt x="1171" y="253"/>
                      </a:cubicBezTo>
                      <a:cubicBezTo>
                        <a:pt x="779" y="185"/>
                        <a:pt x="389" y="100"/>
                        <a:pt x="8" y="1"/>
                      </a:cubicBezTo>
                      <a:close/>
                    </a:path>
                  </a:pathLst>
                </a:custGeom>
                <a:solidFill>
                  <a:srgbClr val="4C4C4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3" name="Google Shape;1912;p39">
                  <a:extLst>
                    <a:ext uri="{FF2B5EF4-FFF2-40B4-BE49-F238E27FC236}">
                      <a16:creationId xmlns:a16="http://schemas.microsoft.com/office/drawing/2014/main" xmlns="" id="{E08B36F2-881B-4A4A-A0C6-B7D8ABD09C82}"/>
                    </a:ext>
                  </a:extLst>
                </p:cNvPr>
                <p:cNvSpPr/>
                <p:nvPr/>
              </p:nvSpPr>
              <p:spPr>
                <a:xfrm>
                  <a:off x="5407762" y="4402025"/>
                  <a:ext cx="67317" cy="216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5" h="362" extrusionOk="0">
                      <a:moveTo>
                        <a:pt x="8" y="0"/>
                      </a:moveTo>
                      <a:cubicBezTo>
                        <a:pt x="5" y="0"/>
                        <a:pt x="5" y="3"/>
                        <a:pt x="1" y="3"/>
                      </a:cubicBezTo>
                      <a:cubicBezTo>
                        <a:pt x="1" y="7"/>
                        <a:pt x="5" y="7"/>
                        <a:pt x="5" y="7"/>
                      </a:cubicBezTo>
                      <a:cubicBezTo>
                        <a:pt x="418" y="136"/>
                        <a:pt x="701" y="246"/>
                        <a:pt x="1118" y="361"/>
                      </a:cubicBezTo>
                      <a:lnTo>
                        <a:pt x="1121" y="361"/>
                      </a:lnTo>
                      <a:cubicBezTo>
                        <a:pt x="1124" y="358"/>
                        <a:pt x="1121" y="355"/>
                        <a:pt x="1121" y="355"/>
                      </a:cubicBezTo>
                      <a:cubicBezTo>
                        <a:pt x="705" y="242"/>
                        <a:pt x="418" y="129"/>
                        <a:pt x="8" y="0"/>
                      </a:cubicBezTo>
                      <a:close/>
                    </a:path>
                  </a:pathLst>
                </a:custGeom>
                <a:solidFill>
                  <a:srgbClr val="4C4C4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4" name="Google Shape;1913;p39">
                  <a:extLst>
                    <a:ext uri="{FF2B5EF4-FFF2-40B4-BE49-F238E27FC236}">
                      <a16:creationId xmlns:a16="http://schemas.microsoft.com/office/drawing/2014/main" xmlns="" id="{8063512A-365E-4FD7-A1BF-DF636E0F9FEA}"/>
                    </a:ext>
                  </a:extLst>
                </p:cNvPr>
                <p:cNvSpPr/>
                <p:nvPr/>
              </p:nvSpPr>
              <p:spPr>
                <a:xfrm>
                  <a:off x="5433313" y="4382996"/>
                  <a:ext cx="53196" cy="292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9" h="488" extrusionOk="0">
                      <a:moveTo>
                        <a:pt x="4" y="0"/>
                      </a:moveTo>
                      <a:cubicBezTo>
                        <a:pt x="1" y="3"/>
                        <a:pt x="4" y="3"/>
                        <a:pt x="4" y="7"/>
                      </a:cubicBezTo>
                      <a:cubicBezTo>
                        <a:pt x="298" y="167"/>
                        <a:pt x="592" y="328"/>
                        <a:pt x="885" y="485"/>
                      </a:cubicBezTo>
                      <a:cubicBezTo>
                        <a:pt x="885" y="487"/>
                        <a:pt x="886" y="488"/>
                        <a:pt x="887" y="488"/>
                      </a:cubicBezTo>
                      <a:cubicBezTo>
                        <a:pt x="888" y="488"/>
                        <a:pt x="889" y="487"/>
                        <a:pt x="889" y="485"/>
                      </a:cubicBezTo>
                      <a:cubicBezTo>
                        <a:pt x="889" y="485"/>
                        <a:pt x="889" y="482"/>
                        <a:pt x="885" y="482"/>
                      </a:cubicBezTo>
                      <a:cubicBezTo>
                        <a:pt x="595" y="321"/>
                        <a:pt x="301" y="161"/>
                        <a:pt x="8" y="0"/>
                      </a:cubicBezTo>
                      <a:close/>
                    </a:path>
                  </a:pathLst>
                </a:custGeom>
                <a:solidFill>
                  <a:srgbClr val="4C4C4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5" name="Google Shape;1914;p39">
                  <a:extLst>
                    <a:ext uri="{FF2B5EF4-FFF2-40B4-BE49-F238E27FC236}">
                      <a16:creationId xmlns:a16="http://schemas.microsoft.com/office/drawing/2014/main" xmlns="" id="{0E62BEC4-AE8E-42E5-9692-231C746B8425}"/>
                    </a:ext>
                  </a:extLst>
                </p:cNvPr>
                <p:cNvSpPr/>
                <p:nvPr/>
              </p:nvSpPr>
              <p:spPr>
                <a:xfrm>
                  <a:off x="5367790" y="4610323"/>
                  <a:ext cx="616326" cy="1483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00" h="2480" extrusionOk="0">
                      <a:moveTo>
                        <a:pt x="10063" y="1"/>
                      </a:moveTo>
                      <a:cubicBezTo>
                        <a:pt x="10063" y="1"/>
                        <a:pt x="9654" y="1875"/>
                        <a:pt x="8124" y="1895"/>
                      </a:cubicBezTo>
                      <a:cubicBezTo>
                        <a:pt x="8114" y="1895"/>
                        <a:pt x="8105" y="1895"/>
                        <a:pt x="8094" y="1895"/>
                      </a:cubicBezTo>
                      <a:cubicBezTo>
                        <a:pt x="6676" y="1895"/>
                        <a:pt x="3537" y="372"/>
                        <a:pt x="1891" y="372"/>
                      </a:cubicBezTo>
                      <a:cubicBezTo>
                        <a:pt x="1744" y="372"/>
                        <a:pt x="1609" y="384"/>
                        <a:pt x="1488" y="411"/>
                      </a:cubicBezTo>
                      <a:cubicBezTo>
                        <a:pt x="0" y="734"/>
                        <a:pt x="540" y="2479"/>
                        <a:pt x="540" y="2479"/>
                      </a:cubicBezTo>
                      <a:lnTo>
                        <a:pt x="9306" y="2479"/>
                      </a:lnTo>
                      <a:cubicBezTo>
                        <a:pt x="9306" y="2479"/>
                        <a:pt x="10299" y="1725"/>
                        <a:pt x="10063" y="1"/>
                      </a:cubicBezTo>
                      <a:close/>
                    </a:path>
                  </a:pathLst>
                </a:custGeom>
                <a:solidFill>
                  <a:srgbClr val="DFDFD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146" name="Google Shape;1915;p39">
                  <a:extLst>
                    <a:ext uri="{FF2B5EF4-FFF2-40B4-BE49-F238E27FC236}">
                      <a16:creationId xmlns:a16="http://schemas.microsoft.com/office/drawing/2014/main" xmlns="" id="{A9380341-2149-4E3B-AA8E-F3A34222E9DC}"/>
                    </a:ext>
                  </a:extLst>
                </p:cNvPr>
                <p:cNvGrpSpPr/>
                <p:nvPr/>
              </p:nvGrpSpPr>
              <p:grpSpPr>
                <a:xfrm rot="-1437329" flipH="1">
                  <a:off x="4763646" y="3493175"/>
                  <a:ext cx="553420" cy="313382"/>
                  <a:chOff x="3610594" y="739591"/>
                  <a:chExt cx="741350" cy="419800"/>
                </a:xfrm>
              </p:grpSpPr>
              <p:sp>
                <p:nvSpPr>
                  <p:cNvPr id="147" name="Google Shape;1916;p39">
                    <a:extLst>
                      <a:ext uri="{FF2B5EF4-FFF2-40B4-BE49-F238E27FC236}">
                        <a16:creationId xmlns:a16="http://schemas.microsoft.com/office/drawing/2014/main" xmlns="" id="{F200B4A7-7743-4B7C-9F1D-92D18631537A}"/>
                      </a:ext>
                    </a:extLst>
                  </p:cNvPr>
                  <p:cNvSpPr/>
                  <p:nvPr/>
                </p:nvSpPr>
                <p:spPr>
                  <a:xfrm>
                    <a:off x="3610594" y="739591"/>
                    <a:ext cx="741350" cy="4198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654" h="16792" extrusionOk="0">
                        <a:moveTo>
                          <a:pt x="1" y="0"/>
                        </a:moveTo>
                        <a:lnTo>
                          <a:pt x="1" y="16791"/>
                        </a:lnTo>
                        <a:lnTo>
                          <a:pt x="29653" y="16791"/>
                        </a:lnTo>
                        <a:lnTo>
                          <a:pt x="29653" y="0"/>
                        </a:lnTo>
                        <a:close/>
                      </a:path>
                    </a:pathLst>
                  </a:custGeom>
                  <a:solidFill>
                    <a:srgbClr val="FAE07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>
                    <a:defPPr marR="0" lvl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</a:defPPr>
                    <a:lvl1pPr marR="0" lvl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1pPr>
                    <a:lvl2pPr marR="0" lvl="1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2pPr>
                    <a:lvl3pPr marR="0" lvl="2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3pPr>
                    <a:lvl4pPr marR="0" lvl="3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4pPr>
                    <a:lvl5pPr marR="0" lvl="4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5pPr>
                    <a:lvl6pPr marR="0" lvl="5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6pPr>
                    <a:lvl7pPr marR="0" lvl="6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7pPr>
                    <a:lvl8pPr marR="0" lvl="7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8pPr>
                    <a:lvl9pPr marR="0" lvl="8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9pPr>
                  </a:lstStyle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48" name="Google Shape;1917;p39">
                    <a:extLst>
                      <a:ext uri="{FF2B5EF4-FFF2-40B4-BE49-F238E27FC236}">
                        <a16:creationId xmlns:a16="http://schemas.microsoft.com/office/drawing/2014/main" xmlns="" id="{D9E0C79C-53D2-49EA-913E-5576E2B61C0A}"/>
                      </a:ext>
                    </a:extLst>
                  </p:cNvPr>
                  <p:cNvSpPr/>
                  <p:nvPr/>
                </p:nvSpPr>
                <p:spPr>
                  <a:xfrm>
                    <a:off x="3610594" y="1047016"/>
                    <a:ext cx="741350" cy="1123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654" h="4495" extrusionOk="0">
                        <a:moveTo>
                          <a:pt x="1" y="0"/>
                        </a:moveTo>
                        <a:lnTo>
                          <a:pt x="1" y="4494"/>
                        </a:lnTo>
                        <a:lnTo>
                          <a:pt x="29653" y="4494"/>
                        </a:lnTo>
                        <a:lnTo>
                          <a:pt x="29653" y="0"/>
                        </a:lnTo>
                        <a:close/>
                      </a:path>
                    </a:pathLst>
                  </a:custGeom>
                  <a:solidFill>
                    <a:srgbClr val="CD3027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>
                    <a:defPPr marR="0" lvl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</a:defPPr>
                    <a:lvl1pPr marR="0" lvl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1pPr>
                    <a:lvl2pPr marR="0" lvl="1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2pPr>
                    <a:lvl3pPr marR="0" lvl="2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3pPr>
                    <a:lvl4pPr marR="0" lvl="3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4pPr>
                    <a:lvl5pPr marR="0" lvl="4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5pPr>
                    <a:lvl6pPr marR="0" lvl="5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6pPr>
                    <a:lvl7pPr marR="0" lvl="6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7pPr>
                    <a:lvl8pPr marR="0" lvl="7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8pPr>
                    <a:lvl9pPr marR="0" lvl="8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9pPr>
                  </a:lstStyle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49" name="Google Shape;1918;p39">
                    <a:extLst>
                      <a:ext uri="{FF2B5EF4-FFF2-40B4-BE49-F238E27FC236}">
                        <a16:creationId xmlns:a16="http://schemas.microsoft.com/office/drawing/2014/main" xmlns="" id="{51B994C6-2102-4003-AACC-02B19346CFE5}"/>
                      </a:ext>
                    </a:extLst>
                  </p:cNvPr>
                  <p:cNvSpPr/>
                  <p:nvPr/>
                </p:nvSpPr>
                <p:spPr>
                  <a:xfrm>
                    <a:off x="3610594" y="739591"/>
                    <a:ext cx="741350" cy="1123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654" h="4495" extrusionOk="0">
                        <a:moveTo>
                          <a:pt x="1" y="0"/>
                        </a:moveTo>
                        <a:lnTo>
                          <a:pt x="1" y="4494"/>
                        </a:lnTo>
                        <a:lnTo>
                          <a:pt x="29653" y="4494"/>
                        </a:lnTo>
                        <a:lnTo>
                          <a:pt x="29653" y="0"/>
                        </a:lnTo>
                        <a:close/>
                      </a:path>
                    </a:pathLst>
                  </a:custGeom>
                  <a:solidFill>
                    <a:srgbClr val="CD3027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>
                    <a:defPPr marR="0" lvl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</a:defPPr>
                    <a:lvl1pPr marR="0" lvl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1pPr>
                    <a:lvl2pPr marR="0" lvl="1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2pPr>
                    <a:lvl3pPr marR="0" lvl="2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3pPr>
                    <a:lvl4pPr marR="0" lvl="3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4pPr>
                    <a:lvl5pPr marR="0" lvl="4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5pPr>
                    <a:lvl6pPr marR="0" lvl="5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6pPr>
                    <a:lvl7pPr marR="0" lvl="6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7pPr>
                    <a:lvl8pPr marR="0" lvl="7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8pPr>
                    <a:lvl9pPr marR="0" lvl="8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9pPr>
                  </a:lstStyle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  <p:grpSp>
          <p:nvGrpSpPr>
            <p:cNvPr id="15" name="Google Shape;1919;p39">
              <a:extLst>
                <a:ext uri="{FF2B5EF4-FFF2-40B4-BE49-F238E27FC236}">
                  <a16:creationId xmlns:a16="http://schemas.microsoft.com/office/drawing/2014/main" xmlns="" id="{DFEA8557-C708-4BB2-8492-44AD9C24D75F}"/>
                </a:ext>
              </a:extLst>
            </p:cNvPr>
            <p:cNvGrpSpPr/>
            <p:nvPr/>
          </p:nvGrpSpPr>
          <p:grpSpPr>
            <a:xfrm>
              <a:off x="6958990" y="1640285"/>
              <a:ext cx="1686166" cy="3119635"/>
              <a:chOff x="6958990" y="1640285"/>
              <a:chExt cx="1686166" cy="3119635"/>
            </a:xfrm>
          </p:grpSpPr>
          <p:sp>
            <p:nvSpPr>
              <p:cNvPr id="16" name="Google Shape;1920;p39">
                <a:extLst>
                  <a:ext uri="{FF2B5EF4-FFF2-40B4-BE49-F238E27FC236}">
                    <a16:creationId xmlns:a16="http://schemas.microsoft.com/office/drawing/2014/main" xmlns="" id="{517A760D-6EE5-4041-95F2-D224DEB94B0E}"/>
                  </a:ext>
                </a:extLst>
              </p:cNvPr>
              <p:cNvSpPr/>
              <p:nvPr/>
            </p:nvSpPr>
            <p:spPr>
              <a:xfrm>
                <a:off x="7763101" y="4077723"/>
                <a:ext cx="636501" cy="330892"/>
              </a:xfrm>
              <a:custGeom>
                <a:avLst/>
                <a:gdLst/>
                <a:ahLst/>
                <a:cxnLst/>
                <a:rect l="l" t="t" r="r" b="b"/>
                <a:pathLst>
                  <a:path w="25099" h="13048" extrusionOk="0">
                    <a:moveTo>
                      <a:pt x="3593" y="0"/>
                    </a:moveTo>
                    <a:cubicBezTo>
                      <a:pt x="3499" y="0"/>
                      <a:pt x="3406" y="32"/>
                      <a:pt x="3334" y="94"/>
                    </a:cubicBezTo>
                    <a:cubicBezTo>
                      <a:pt x="0" y="2898"/>
                      <a:pt x="777" y="8733"/>
                      <a:pt x="1014" y="10106"/>
                    </a:cubicBezTo>
                    <a:cubicBezTo>
                      <a:pt x="1044" y="10282"/>
                      <a:pt x="1186" y="10414"/>
                      <a:pt x="1363" y="10437"/>
                    </a:cubicBezTo>
                    <a:lnTo>
                      <a:pt x="22940" y="13044"/>
                    </a:lnTo>
                    <a:cubicBezTo>
                      <a:pt x="22957" y="13046"/>
                      <a:pt x="22973" y="13047"/>
                      <a:pt x="22989" y="13047"/>
                    </a:cubicBezTo>
                    <a:cubicBezTo>
                      <a:pt x="23199" y="13047"/>
                      <a:pt x="23378" y="12886"/>
                      <a:pt x="23394" y="12672"/>
                    </a:cubicBezTo>
                    <a:cubicBezTo>
                      <a:pt x="23397" y="12578"/>
                      <a:pt x="23404" y="12466"/>
                      <a:pt x="23414" y="12347"/>
                    </a:cubicBezTo>
                    <a:cubicBezTo>
                      <a:pt x="23431" y="12108"/>
                      <a:pt x="23255" y="11895"/>
                      <a:pt x="23018" y="11864"/>
                    </a:cubicBezTo>
                    <a:lnTo>
                      <a:pt x="2232" y="9193"/>
                    </a:lnTo>
                    <a:cubicBezTo>
                      <a:pt x="2015" y="7455"/>
                      <a:pt x="1806" y="3516"/>
                      <a:pt x="3888" y="1403"/>
                    </a:cubicBezTo>
                    <a:lnTo>
                      <a:pt x="24374" y="4710"/>
                    </a:lnTo>
                    <a:cubicBezTo>
                      <a:pt x="24402" y="4714"/>
                      <a:pt x="24429" y="4716"/>
                      <a:pt x="24456" y="4716"/>
                    </a:cubicBezTo>
                    <a:cubicBezTo>
                      <a:pt x="24669" y="4716"/>
                      <a:pt x="24864" y="4578"/>
                      <a:pt x="24936" y="4368"/>
                    </a:cubicBezTo>
                    <a:cubicBezTo>
                      <a:pt x="24966" y="4284"/>
                      <a:pt x="24993" y="4206"/>
                      <a:pt x="25017" y="4135"/>
                    </a:cubicBezTo>
                    <a:cubicBezTo>
                      <a:pt x="25098" y="3898"/>
                      <a:pt x="24949" y="3648"/>
                      <a:pt x="24702" y="3608"/>
                    </a:cubicBezTo>
                    <a:lnTo>
                      <a:pt x="3665" y="6"/>
                    </a:lnTo>
                    <a:cubicBezTo>
                      <a:pt x="3641" y="2"/>
                      <a:pt x="3617" y="0"/>
                      <a:pt x="3593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921;p39">
                <a:extLst>
                  <a:ext uri="{FF2B5EF4-FFF2-40B4-BE49-F238E27FC236}">
                    <a16:creationId xmlns:a16="http://schemas.microsoft.com/office/drawing/2014/main" xmlns="" id="{075B7B20-ADFC-4D6E-959A-8FF76EAD9D05}"/>
                  </a:ext>
                </a:extLst>
              </p:cNvPr>
              <p:cNvSpPr/>
              <p:nvPr/>
            </p:nvSpPr>
            <p:spPr>
              <a:xfrm>
                <a:off x="7808874" y="4106062"/>
                <a:ext cx="547742" cy="272936"/>
              </a:xfrm>
              <a:custGeom>
                <a:avLst/>
                <a:gdLst/>
                <a:ahLst/>
                <a:cxnLst/>
                <a:rect l="l" t="t" r="r" b="b"/>
                <a:pathLst>
                  <a:path w="21599" h="10195" extrusionOk="0">
                    <a:moveTo>
                      <a:pt x="2083" y="1"/>
                    </a:moveTo>
                    <a:cubicBezTo>
                      <a:pt x="1" y="2114"/>
                      <a:pt x="210" y="6053"/>
                      <a:pt x="427" y="7791"/>
                    </a:cubicBezTo>
                    <a:lnTo>
                      <a:pt x="20321" y="10195"/>
                    </a:lnTo>
                    <a:cubicBezTo>
                      <a:pt x="20382" y="9391"/>
                      <a:pt x="20473" y="8319"/>
                      <a:pt x="20598" y="7334"/>
                    </a:cubicBezTo>
                    <a:cubicBezTo>
                      <a:pt x="20747" y="6148"/>
                      <a:pt x="21204" y="4565"/>
                      <a:pt x="21599" y="3338"/>
                    </a:cubicBezTo>
                    <a:lnTo>
                      <a:pt x="2083" y="1"/>
                    </a:lnTo>
                    <a:close/>
                  </a:path>
                </a:pathLst>
              </a:custGeom>
              <a:solidFill>
                <a:srgbClr val="E8EC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922;p39">
                <a:extLst>
                  <a:ext uri="{FF2B5EF4-FFF2-40B4-BE49-F238E27FC236}">
                    <a16:creationId xmlns:a16="http://schemas.microsoft.com/office/drawing/2014/main" xmlns="" id="{28B7FEFB-51EE-4B4E-9329-BE4D72338BFB}"/>
                  </a:ext>
                </a:extLst>
              </p:cNvPr>
              <p:cNvSpPr/>
              <p:nvPr/>
            </p:nvSpPr>
            <p:spPr>
              <a:xfrm>
                <a:off x="7875467" y="4148678"/>
                <a:ext cx="447546" cy="84600"/>
              </a:xfrm>
              <a:custGeom>
                <a:avLst/>
                <a:gdLst/>
                <a:ahLst/>
                <a:cxnLst/>
                <a:rect l="l" t="t" r="r" b="b"/>
                <a:pathLst>
                  <a:path w="17648" h="3336" extrusionOk="0">
                    <a:moveTo>
                      <a:pt x="253" y="0"/>
                    </a:moveTo>
                    <a:cubicBezTo>
                      <a:pt x="79" y="0"/>
                      <a:pt x="0" y="241"/>
                      <a:pt x="204" y="289"/>
                    </a:cubicBezTo>
                    <a:cubicBezTo>
                      <a:pt x="3122" y="935"/>
                      <a:pt x="6050" y="1530"/>
                      <a:pt x="8992" y="2050"/>
                    </a:cubicBezTo>
                    <a:cubicBezTo>
                      <a:pt x="11774" y="2544"/>
                      <a:pt x="14625" y="3159"/>
                      <a:pt x="17448" y="3335"/>
                    </a:cubicBezTo>
                    <a:cubicBezTo>
                      <a:pt x="17452" y="3335"/>
                      <a:pt x="17455" y="3335"/>
                      <a:pt x="17459" y="3335"/>
                    </a:cubicBezTo>
                    <a:cubicBezTo>
                      <a:pt x="17609" y="3335"/>
                      <a:pt x="17647" y="3122"/>
                      <a:pt x="17489" y="3088"/>
                    </a:cubicBezTo>
                    <a:cubicBezTo>
                      <a:pt x="14655" y="2469"/>
                      <a:pt x="11727" y="2189"/>
                      <a:pt x="8873" y="1682"/>
                    </a:cubicBezTo>
                    <a:cubicBezTo>
                      <a:pt x="6003" y="1175"/>
                      <a:pt x="3143" y="617"/>
                      <a:pt x="296" y="5"/>
                    </a:cubicBezTo>
                    <a:cubicBezTo>
                      <a:pt x="281" y="2"/>
                      <a:pt x="267" y="0"/>
                      <a:pt x="253" y="0"/>
                    </a:cubicBezTo>
                    <a:close/>
                  </a:path>
                </a:pathLst>
              </a:custGeom>
              <a:solidFill>
                <a:srgbClr val="FF98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923;p39">
                <a:extLst>
                  <a:ext uri="{FF2B5EF4-FFF2-40B4-BE49-F238E27FC236}">
                    <a16:creationId xmlns:a16="http://schemas.microsoft.com/office/drawing/2014/main" xmlns="" id="{15707DD9-5B98-458E-ADEE-EF25656CF097}"/>
                  </a:ext>
                </a:extLst>
              </p:cNvPr>
              <p:cNvSpPr/>
              <p:nvPr/>
            </p:nvSpPr>
            <p:spPr>
              <a:xfrm>
                <a:off x="8173310" y="4311941"/>
                <a:ext cx="156545" cy="17600"/>
              </a:xfrm>
              <a:custGeom>
                <a:avLst/>
                <a:gdLst/>
                <a:ahLst/>
                <a:cxnLst/>
                <a:rect l="l" t="t" r="r" b="b"/>
                <a:pathLst>
                  <a:path w="6173" h="694" extrusionOk="0">
                    <a:moveTo>
                      <a:pt x="165" y="1"/>
                    </a:moveTo>
                    <a:cubicBezTo>
                      <a:pt x="39" y="1"/>
                      <a:pt x="0" y="181"/>
                      <a:pt x="138" y="207"/>
                    </a:cubicBezTo>
                    <a:cubicBezTo>
                      <a:pt x="2062" y="580"/>
                      <a:pt x="4016" y="653"/>
                      <a:pt x="5970" y="694"/>
                    </a:cubicBezTo>
                    <a:cubicBezTo>
                      <a:pt x="5971" y="694"/>
                      <a:pt x="5973" y="694"/>
                      <a:pt x="5974" y="694"/>
                    </a:cubicBezTo>
                    <a:cubicBezTo>
                      <a:pt x="6173" y="694"/>
                      <a:pt x="6168" y="437"/>
                      <a:pt x="5970" y="427"/>
                    </a:cubicBezTo>
                    <a:cubicBezTo>
                      <a:pt x="4036" y="312"/>
                      <a:pt x="2109" y="85"/>
                      <a:pt x="168" y="1"/>
                    </a:cubicBezTo>
                    <a:cubicBezTo>
                      <a:pt x="167" y="1"/>
                      <a:pt x="166" y="1"/>
                      <a:pt x="165" y="1"/>
                    </a:cubicBezTo>
                    <a:close/>
                  </a:path>
                </a:pathLst>
              </a:custGeom>
              <a:solidFill>
                <a:srgbClr val="FF98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1924;p39">
                <a:extLst>
                  <a:ext uri="{FF2B5EF4-FFF2-40B4-BE49-F238E27FC236}">
                    <a16:creationId xmlns:a16="http://schemas.microsoft.com/office/drawing/2014/main" xmlns="" id="{0FEBA9C1-53B5-4D55-93EF-504D35B5B950}"/>
                  </a:ext>
                </a:extLst>
              </p:cNvPr>
              <p:cNvSpPr/>
              <p:nvPr/>
            </p:nvSpPr>
            <p:spPr>
              <a:xfrm>
                <a:off x="7948603" y="4226810"/>
                <a:ext cx="391096" cy="60407"/>
              </a:xfrm>
              <a:custGeom>
                <a:avLst/>
                <a:gdLst/>
                <a:ahLst/>
                <a:cxnLst/>
                <a:rect l="l" t="t" r="r" b="b"/>
                <a:pathLst>
                  <a:path w="15422" h="2382" extrusionOk="0">
                    <a:moveTo>
                      <a:pt x="207" y="1"/>
                    </a:moveTo>
                    <a:cubicBezTo>
                      <a:pt x="60" y="1"/>
                      <a:pt x="0" y="184"/>
                      <a:pt x="164" y="240"/>
                    </a:cubicBezTo>
                    <a:cubicBezTo>
                      <a:pt x="4928" y="1883"/>
                      <a:pt x="10209" y="1989"/>
                      <a:pt x="15186" y="2381"/>
                    </a:cubicBezTo>
                    <a:cubicBezTo>
                      <a:pt x="15191" y="2381"/>
                      <a:pt x="15196" y="2381"/>
                      <a:pt x="15200" y="2381"/>
                    </a:cubicBezTo>
                    <a:cubicBezTo>
                      <a:pt x="15372" y="2381"/>
                      <a:pt x="15422" y="2126"/>
                      <a:pt x="15230" y="2090"/>
                    </a:cubicBezTo>
                    <a:cubicBezTo>
                      <a:pt x="12755" y="1647"/>
                      <a:pt x="10213" y="1654"/>
                      <a:pt x="7718" y="1356"/>
                    </a:cubicBezTo>
                    <a:cubicBezTo>
                      <a:pt x="5188" y="1056"/>
                      <a:pt x="2740" y="457"/>
                      <a:pt x="242" y="4"/>
                    </a:cubicBezTo>
                    <a:cubicBezTo>
                      <a:pt x="230" y="2"/>
                      <a:pt x="218" y="1"/>
                      <a:pt x="207" y="1"/>
                    </a:cubicBezTo>
                    <a:close/>
                  </a:path>
                </a:pathLst>
              </a:custGeom>
              <a:solidFill>
                <a:srgbClr val="FF98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925;p39">
                <a:extLst>
                  <a:ext uri="{FF2B5EF4-FFF2-40B4-BE49-F238E27FC236}">
                    <a16:creationId xmlns:a16="http://schemas.microsoft.com/office/drawing/2014/main" xmlns="" id="{F8172CA1-47C6-4991-9B53-0B50DBCAD738}"/>
                  </a:ext>
                </a:extLst>
              </p:cNvPr>
              <p:cNvSpPr/>
              <p:nvPr/>
            </p:nvSpPr>
            <p:spPr>
              <a:xfrm>
                <a:off x="7862585" y="4249253"/>
                <a:ext cx="111329" cy="29062"/>
              </a:xfrm>
              <a:custGeom>
                <a:avLst/>
                <a:gdLst/>
                <a:ahLst/>
                <a:cxnLst/>
                <a:rect l="l" t="t" r="r" b="b"/>
                <a:pathLst>
                  <a:path w="4390" h="1146" extrusionOk="0">
                    <a:moveTo>
                      <a:pt x="184" y="1"/>
                    </a:moveTo>
                    <a:cubicBezTo>
                      <a:pt x="56" y="1"/>
                      <a:pt x="0" y="180"/>
                      <a:pt x="147" y="215"/>
                    </a:cubicBezTo>
                    <a:cubicBezTo>
                      <a:pt x="1503" y="542"/>
                      <a:pt x="2863" y="945"/>
                      <a:pt x="4242" y="1145"/>
                    </a:cubicBezTo>
                    <a:cubicBezTo>
                      <a:pt x="4247" y="1145"/>
                      <a:pt x="4252" y="1146"/>
                      <a:pt x="4257" y="1146"/>
                    </a:cubicBezTo>
                    <a:cubicBezTo>
                      <a:pt x="4348" y="1146"/>
                      <a:pt x="4389" y="1037"/>
                      <a:pt x="4289" y="1003"/>
                    </a:cubicBezTo>
                    <a:cubicBezTo>
                      <a:pt x="2967" y="563"/>
                      <a:pt x="1571" y="319"/>
                      <a:pt x="216" y="4"/>
                    </a:cubicBezTo>
                    <a:cubicBezTo>
                      <a:pt x="205" y="2"/>
                      <a:pt x="194" y="1"/>
                      <a:pt x="184" y="1"/>
                    </a:cubicBezTo>
                    <a:close/>
                  </a:path>
                </a:pathLst>
              </a:custGeom>
              <a:solidFill>
                <a:srgbClr val="FF98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1926;p39">
                <a:extLst>
                  <a:ext uri="{FF2B5EF4-FFF2-40B4-BE49-F238E27FC236}">
                    <a16:creationId xmlns:a16="http://schemas.microsoft.com/office/drawing/2014/main" xmlns="" id="{76969100-FD0D-4098-B3EA-6DA12D3D9001}"/>
                  </a:ext>
                </a:extLst>
              </p:cNvPr>
              <p:cNvSpPr/>
              <p:nvPr/>
            </p:nvSpPr>
            <p:spPr>
              <a:xfrm>
                <a:off x="7802281" y="3840613"/>
                <a:ext cx="668378" cy="314763"/>
              </a:xfrm>
              <a:custGeom>
                <a:avLst/>
                <a:gdLst/>
                <a:ahLst/>
                <a:cxnLst/>
                <a:rect l="l" t="t" r="r" b="b"/>
                <a:pathLst>
                  <a:path w="26356" h="12412" extrusionOk="0">
                    <a:moveTo>
                      <a:pt x="2525" y="1"/>
                    </a:moveTo>
                    <a:cubicBezTo>
                      <a:pt x="2525" y="1"/>
                      <a:pt x="0" y="5783"/>
                      <a:pt x="1934" y="9326"/>
                    </a:cubicBezTo>
                    <a:lnTo>
                      <a:pt x="23539" y="12406"/>
                    </a:lnTo>
                    <a:cubicBezTo>
                      <a:pt x="23568" y="12410"/>
                      <a:pt x="23597" y="12412"/>
                      <a:pt x="23625" y="12412"/>
                    </a:cubicBezTo>
                    <a:cubicBezTo>
                      <a:pt x="23906" y="12412"/>
                      <a:pt x="24157" y="12215"/>
                      <a:pt x="24215" y="11933"/>
                    </a:cubicBezTo>
                    <a:lnTo>
                      <a:pt x="24219" y="11926"/>
                    </a:lnTo>
                    <a:cubicBezTo>
                      <a:pt x="24310" y="11490"/>
                      <a:pt x="24012" y="11064"/>
                      <a:pt x="23570" y="11003"/>
                    </a:cubicBezTo>
                    <a:lnTo>
                      <a:pt x="2850" y="8105"/>
                    </a:lnTo>
                    <a:cubicBezTo>
                      <a:pt x="2143" y="6097"/>
                      <a:pt x="2789" y="3261"/>
                      <a:pt x="3368" y="1543"/>
                    </a:cubicBezTo>
                    <a:lnTo>
                      <a:pt x="24219" y="5664"/>
                    </a:lnTo>
                    <a:cubicBezTo>
                      <a:pt x="24690" y="5809"/>
                      <a:pt x="25245" y="5929"/>
                      <a:pt x="25624" y="5929"/>
                    </a:cubicBezTo>
                    <a:cubicBezTo>
                      <a:pt x="25814" y="5929"/>
                      <a:pt x="25959" y="5899"/>
                      <a:pt x="26028" y="5826"/>
                    </a:cubicBezTo>
                    <a:cubicBezTo>
                      <a:pt x="26356" y="5475"/>
                      <a:pt x="25960" y="4876"/>
                      <a:pt x="25490" y="4778"/>
                    </a:cubicBezTo>
                    <a:lnTo>
                      <a:pt x="2525" y="1"/>
                    </a:ln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927;p39">
                <a:extLst>
                  <a:ext uri="{FF2B5EF4-FFF2-40B4-BE49-F238E27FC236}">
                    <a16:creationId xmlns:a16="http://schemas.microsoft.com/office/drawing/2014/main" xmlns="" id="{C32A2A04-300D-4B7E-B3A6-D2B9E945B0CB}"/>
                  </a:ext>
                </a:extLst>
              </p:cNvPr>
              <p:cNvSpPr/>
              <p:nvPr/>
            </p:nvSpPr>
            <p:spPr>
              <a:xfrm>
                <a:off x="7856626" y="3850745"/>
                <a:ext cx="562856" cy="268455"/>
              </a:xfrm>
              <a:custGeom>
                <a:avLst/>
                <a:gdLst/>
                <a:ahLst/>
                <a:cxnLst/>
                <a:rect l="l" t="t" r="r" b="b"/>
                <a:pathLst>
                  <a:path w="22195" h="9444" extrusionOk="0">
                    <a:moveTo>
                      <a:pt x="1225" y="1"/>
                    </a:moveTo>
                    <a:cubicBezTo>
                      <a:pt x="646" y="1719"/>
                      <a:pt x="0" y="4555"/>
                      <a:pt x="707" y="6563"/>
                    </a:cubicBezTo>
                    <a:lnTo>
                      <a:pt x="20913" y="9444"/>
                    </a:lnTo>
                    <a:cubicBezTo>
                      <a:pt x="21180" y="8234"/>
                      <a:pt x="21582" y="6597"/>
                      <a:pt x="22028" y="5299"/>
                    </a:cubicBezTo>
                    <a:cubicBezTo>
                      <a:pt x="22194" y="4818"/>
                      <a:pt x="21900" y="4302"/>
                      <a:pt x="21400" y="4200"/>
                    </a:cubicBezTo>
                    <a:lnTo>
                      <a:pt x="1225" y="1"/>
                    </a:lnTo>
                    <a:close/>
                  </a:path>
                </a:pathLst>
              </a:custGeom>
              <a:solidFill>
                <a:srgbClr val="E8EC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1928;p39">
                <a:extLst>
                  <a:ext uri="{FF2B5EF4-FFF2-40B4-BE49-F238E27FC236}">
                    <a16:creationId xmlns:a16="http://schemas.microsoft.com/office/drawing/2014/main" xmlns="" id="{A09DC186-D0CB-48CB-BEF4-5914DE74983A}"/>
                  </a:ext>
                </a:extLst>
              </p:cNvPr>
              <p:cNvSpPr/>
              <p:nvPr/>
            </p:nvSpPr>
            <p:spPr>
              <a:xfrm>
                <a:off x="8014486" y="3941416"/>
                <a:ext cx="404181" cy="85665"/>
              </a:xfrm>
              <a:custGeom>
                <a:avLst/>
                <a:gdLst/>
                <a:ahLst/>
                <a:cxnLst/>
                <a:rect l="l" t="t" r="r" b="b"/>
                <a:pathLst>
                  <a:path w="15938" h="3378" extrusionOk="0">
                    <a:moveTo>
                      <a:pt x="542" y="1"/>
                    </a:moveTo>
                    <a:cubicBezTo>
                      <a:pt x="422" y="1"/>
                      <a:pt x="302" y="2"/>
                      <a:pt x="183" y="5"/>
                    </a:cubicBezTo>
                    <a:cubicBezTo>
                      <a:pt x="44" y="5"/>
                      <a:pt x="0" y="188"/>
                      <a:pt x="145" y="222"/>
                    </a:cubicBezTo>
                    <a:cubicBezTo>
                      <a:pt x="2701" y="807"/>
                      <a:pt x="5387" y="935"/>
                      <a:pt x="7966" y="1452"/>
                    </a:cubicBezTo>
                    <a:cubicBezTo>
                      <a:pt x="10563" y="1973"/>
                      <a:pt x="13119" y="2646"/>
                      <a:pt x="15661" y="3370"/>
                    </a:cubicBezTo>
                    <a:cubicBezTo>
                      <a:pt x="15680" y="3375"/>
                      <a:pt x="15697" y="3377"/>
                      <a:pt x="15713" y="3377"/>
                    </a:cubicBezTo>
                    <a:cubicBezTo>
                      <a:pt x="15873" y="3377"/>
                      <a:pt x="15937" y="3154"/>
                      <a:pt x="15753" y="3092"/>
                    </a:cubicBezTo>
                    <a:cubicBezTo>
                      <a:pt x="13166" y="2247"/>
                      <a:pt x="10526" y="1588"/>
                      <a:pt x="7858" y="1060"/>
                    </a:cubicBezTo>
                    <a:cubicBezTo>
                      <a:pt x="5510" y="596"/>
                      <a:pt x="2960" y="1"/>
                      <a:pt x="542" y="1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929;p39">
                <a:extLst>
                  <a:ext uri="{FF2B5EF4-FFF2-40B4-BE49-F238E27FC236}">
                    <a16:creationId xmlns:a16="http://schemas.microsoft.com/office/drawing/2014/main" xmlns="" id="{8157536B-F4B2-4D17-994B-A86D12B85632}"/>
                  </a:ext>
                </a:extLst>
              </p:cNvPr>
              <p:cNvSpPr/>
              <p:nvPr/>
            </p:nvSpPr>
            <p:spPr>
              <a:xfrm>
                <a:off x="7921799" y="4030098"/>
                <a:ext cx="171963" cy="25715"/>
              </a:xfrm>
              <a:custGeom>
                <a:avLst/>
                <a:gdLst/>
                <a:ahLst/>
                <a:cxnLst/>
                <a:rect l="l" t="t" r="r" b="b"/>
                <a:pathLst>
                  <a:path w="6781" h="1014" extrusionOk="0">
                    <a:moveTo>
                      <a:pt x="175" y="0"/>
                    </a:moveTo>
                    <a:cubicBezTo>
                      <a:pt x="0" y="0"/>
                      <a:pt x="8" y="241"/>
                      <a:pt x="189" y="255"/>
                    </a:cubicBezTo>
                    <a:cubicBezTo>
                      <a:pt x="2344" y="417"/>
                      <a:pt x="4463" y="772"/>
                      <a:pt x="6604" y="1012"/>
                    </a:cubicBezTo>
                    <a:cubicBezTo>
                      <a:pt x="6610" y="1013"/>
                      <a:pt x="6615" y="1013"/>
                      <a:pt x="6620" y="1013"/>
                    </a:cubicBezTo>
                    <a:cubicBezTo>
                      <a:pt x="6752" y="1013"/>
                      <a:pt x="6781" y="819"/>
                      <a:pt x="6640" y="789"/>
                    </a:cubicBezTo>
                    <a:cubicBezTo>
                      <a:pt x="4544" y="316"/>
                      <a:pt x="2330" y="154"/>
                      <a:pt x="189" y="1"/>
                    </a:cubicBezTo>
                    <a:cubicBezTo>
                      <a:pt x="185" y="1"/>
                      <a:pt x="180" y="0"/>
                      <a:pt x="175" y="0"/>
                    </a:cubicBezTo>
                    <a:close/>
                  </a:path>
                </a:pathLst>
              </a:custGeom>
              <a:solidFill>
                <a:srgbClr val="8750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1930;p39">
                <a:extLst>
                  <a:ext uri="{FF2B5EF4-FFF2-40B4-BE49-F238E27FC236}">
                    <a16:creationId xmlns:a16="http://schemas.microsoft.com/office/drawing/2014/main" xmlns="" id="{3844678D-E083-4748-A648-C07459D5A84E}"/>
                  </a:ext>
                </a:extLst>
              </p:cNvPr>
              <p:cNvSpPr/>
              <p:nvPr/>
            </p:nvSpPr>
            <p:spPr>
              <a:xfrm>
                <a:off x="7811791" y="3561052"/>
                <a:ext cx="668378" cy="389092"/>
              </a:xfrm>
              <a:custGeom>
                <a:avLst/>
                <a:gdLst/>
                <a:ahLst/>
                <a:cxnLst/>
                <a:rect l="l" t="t" r="r" b="b"/>
                <a:pathLst>
                  <a:path w="26356" h="15343" extrusionOk="0">
                    <a:moveTo>
                      <a:pt x="2816" y="1"/>
                    </a:moveTo>
                    <a:cubicBezTo>
                      <a:pt x="2777" y="1"/>
                      <a:pt x="2742" y="14"/>
                      <a:pt x="2712" y="39"/>
                    </a:cubicBezTo>
                    <a:cubicBezTo>
                      <a:pt x="2411" y="307"/>
                      <a:pt x="1116" y="1632"/>
                      <a:pt x="463" y="5246"/>
                    </a:cubicBezTo>
                    <a:cubicBezTo>
                      <a:pt x="0" y="7820"/>
                      <a:pt x="1826" y="10562"/>
                      <a:pt x="2113" y="10974"/>
                    </a:cubicBezTo>
                    <a:cubicBezTo>
                      <a:pt x="2150" y="10998"/>
                      <a:pt x="2181" y="11014"/>
                      <a:pt x="2215" y="11039"/>
                    </a:cubicBezTo>
                    <a:lnTo>
                      <a:pt x="24554" y="15339"/>
                    </a:lnTo>
                    <a:cubicBezTo>
                      <a:pt x="24565" y="15341"/>
                      <a:pt x="24575" y="15342"/>
                      <a:pt x="24584" y="15342"/>
                    </a:cubicBezTo>
                    <a:cubicBezTo>
                      <a:pt x="24701" y="15342"/>
                      <a:pt x="24786" y="15218"/>
                      <a:pt x="24730" y="15109"/>
                    </a:cubicBezTo>
                    <a:cubicBezTo>
                      <a:pt x="24692" y="15035"/>
                      <a:pt x="24649" y="14943"/>
                      <a:pt x="24608" y="14839"/>
                    </a:cubicBezTo>
                    <a:cubicBezTo>
                      <a:pt x="24352" y="14207"/>
                      <a:pt x="23779" y="13757"/>
                      <a:pt x="23107" y="13628"/>
                    </a:cubicBezTo>
                    <a:lnTo>
                      <a:pt x="2959" y="9821"/>
                    </a:lnTo>
                    <a:cubicBezTo>
                      <a:pt x="2306" y="8759"/>
                      <a:pt x="1512" y="6961"/>
                      <a:pt x="1779" y="5483"/>
                    </a:cubicBezTo>
                    <a:cubicBezTo>
                      <a:pt x="2181" y="3258"/>
                      <a:pt x="2834" y="2044"/>
                      <a:pt x="3239" y="1470"/>
                    </a:cubicBezTo>
                    <a:lnTo>
                      <a:pt x="24280" y="6423"/>
                    </a:lnTo>
                    <a:cubicBezTo>
                      <a:pt x="24435" y="6459"/>
                      <a:pt x="24591" y="6477"/>
                      <a:pt x="24745" y="6477"/>
                    </a:cubicBezTo>
                    <a:cubicBezTo>
                      <a:pt x="25312" y="6477"/>
                      <a:pt x="25861" y="6241"/>
                      <a:pt x="26265" y="5821"/>
                    </a:cubicBezTo>
                    <a:cubicBezTo>
                      <a:pt x="26265" y="5818"/>
                      <a:pt x="26268" y="5818"/>
                      <a:pt x="26268" y="5814"/>
                    </a:cubicBezTo>
                    <a:cubicBezTo>
                      <a:pt x="26356" y="5727"/>
                      <a:pt x="26312" y="5577"/>
                      <a:pt x="26190" y="5547"/>
                    </a:cubicBezTo>
                    <a:lnTo>
                      <a:pt x="2857" y="6"/>
                    </a:lnTo>
                    <a:cubicBezTo>
                      <a:pt x="2843" y="2"/>
                      <a:pt x="2829" y="1"/>
                      <a:pt x="2816" y="1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931;p39">
                <a:extLst>
                  <a:ext uri="{FF2B5EF4-FFF2-40B4-BE49-F238E27FC236}">
                    <a16:creationId xmlns:a16="http://schemas.microsoft.com/office/drawing/2014/main" xmlns="" id="{849A1AE7-EBEB-4EF6-995F-6F98DEC64BDA}"/>
                  </a:ext>
                </a:extLst>
              </p:cNvPr>
              <p:cNvSpPr/>
              <p:nvPr/>
            </p:nvSpPr>
            <p:spPr>
              <a:xfrm>
                <a:off x="7850108" y="3598304"/>
                <a:ext cx="574928" cy="309311"/>
              </a:xfrm>
              <a:custGeom>
                <a:avLst/>
                <a:gdLst/>
                <a:ahLst/>
                <a:cxnLst/>
                <a:rect l="l" t="t" r="r" b="b"/>
                <a:pathLst>
                  <a:path w="22671" h="12197" extrusionOk="0">
                    <a:moveTo>
                      <a:pt x="1728" y="1"/>
                    </a:moveTo>
                    <a:cubicBezTo>
                      <a:pt x="1323" y="575"/>
                      <a:pt x="670" y="1789"/>
                      <a:pt x="268" y="4014"/>
                    </a:cubicBezTo>
                    <a:cubicBezTo>
                      <a:pt x="1" y="5492"/>
                      <a:pt x="795" y="7290"/>
                      <a:pt x="1448" y="8352"/>
                    </a:cubicBezTo>
                    <a:lnTo>
                      <a:pt x="21430" y="12196"/>
                    </a:lnTo>
                    <a:cubicBezTo>
                      <a:pt x="21291" y="11189"/>
                      <a:pt x="21285" y="9857"/>
                      <a:pt x="21596" y="8136"/>
                    </a:cubicBezTo>
                    <a:cubicBezTo>
                      <a:pt x="21836" y="6794"/>
                      <a:pt x="22248" y="5756"/>
                      <a:pt x="22671" y="4978"/>
                    </a:cubicBezTo>
                    <a:lnTo>
                      <a:pt x="1728" y="1"/>
                    </a:lnTo>
                    <a:close/>
                  </a:path>
                </a:pathLst>
              </a:custGeom>
              <a:solidFill>
                <a:srgbClr val="E8EC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1932;p39">
                <a:extLst>
                  <a:ext uri="{FF2B5EF4-FFF2-40B4-BE49-F238E27FC236}">
                    <a16:creationId xmlns:a16="http://schemas.microsoft.com/office/drawing/2014/main" xmlns="" id="{E774E56C-1C42-4BB7-BA45-8B6A8CD6F954}"/>
                  </a:ext>
                </a:extLst>
              </p:cNvPr>
              <p:cNvSpPr/>
              <p:nvPr/>
            </p:nvSpPr>
            <p:spPr>
              <a:xfrm>
                <a:off x="7949617" y="3759970"/>
                <a:ext cx="446608" cy="69790"/>
              </a:xfrm>
              <a:custGeom>
                <a:avLst/>
                <a:gdLst/>
                <a:ahLst/>
                <a:cxnLst/>
                <a:rect l="l" t="t" r="r" b="b"/>
                <a:pathLst>
                  <a:path w="17611" h="2752" extrusionOk="0">
                    <a:moveTo>
                      <a:pt x="201" y="1"/>
                    </a:moveTo>
                    <a:cubicBezTo>
                      <a:pt x="65" y="1"/>
                      <a:pt x="1" y="161"/>
                      <a:pt x="154" y="216"/>
                    </a:cubicBezTo>
                    <a:cubicBezTo>
                      <a:pt x="2917" y="1176"/>
                      <a:pt x="6034" y="1521"/>
                      <a:pt x="8918" y="1933"/>
                    </a:cubicBezTo>
                    <a:cubicBezTo>
                      <a:pt x="11566" y="2313"/>
                      <a:pt x="14321" y="2752"/>
                      <a:pt x="17008" y="2752"/>
                    </a:cubicBezTo>
                    <a:cubicBezTo>
                      <a:pt x="17141" y="2752"/>
                      <a:pt x="17275" y="2751"/>
                      <a:pt x="17408" y="2748"/>
                    </a:cubicBezTo>
                    <a:cubicBezTo>
                      <a:pt x="17553" y="2744"/>
                      <a:pt x="17611" y="2535"/>
                      <a:pt x="17445" y="2511"/>
                    </a:cubicBezTo>
                    <a:cubicBezTo>
                      <a:pt x="14582" y="2089"/>
                      <a:pt x="11674" y="1967"/>
                      <a:pt x="8806" y="1544"/>
                    </a:cubicBezTo>
                    <a:cubicBezTo>
                      <a:pt x="5939" y="1121"/>
                      <a:pt x="3096" y="341"/>
                      <a:pt x="225" y="2"/>
                    </a:cubicBezTo>
                    <a:cubicBezTo>
                      <a:pt x="217" y="1"/>
                      <a:pt x="209" y="1"/>
                      <a:pt x="201" y="1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1933;p39">
                <a:extLst>
                  <a:ext uri="{FF2B5EF4-FFF2-40B4-BE49-F238E27FC236}">
                    <a16:creationId xmlns:a16="http://schemas.microsoft.com/office/drawing/2014/main" xmlns="" id="{E92B2D1D-F05C-47E7-9CA1-9E87D7436FDC}"/>
                  </a:ext>
                </a:extLst>
              </p:cNvPr>
              <p:cNvSpPr/>
              <p:nvPr/>
            </p:nvSpPr>
            <p:spPr>
              <a:xfrm>
                <a:off x="8131366" y="3713309"/>
                <a:ext cx="273782" cy="55335"/>
              </a:xfrm>
              <a:custGeom>
                <a:avLst/>
                <a:gdLst/>
                <a:ahLst/>
                <a:cxnLst/>
                <a:rect l="l" t="t" r="r" b="b"/>
                <a:pathLst>
                  <a:path w="10796" h="2182" extrusionOk="0">
                    <a:moveTo>
                      <a:pt x="233" y="0"/>
                    </a:moveTo>
                    <a:cubicBezTo>
                      <a:pt x="69" y="0"/>
                      <a:pt x="0" y="203"/>
                      <a:pt x="186" y="263"/>
                    </a:cubicBezTo>
                    <a:cubicBezTo>
                      <a:pt x="1917" y="825"/>
                      <a:pt x="3760" y="1140"/>
                      <a:pt x="5548" y="1467"/>
                    </a:cubicBezTo>
                    <a:cubicBezTo>
                      <a:pt x="7209" y="1768"/>
                      <a:pt x="8902" y="2096"/>
                      <a:pt x="10589" y="2181"/>
                    </a:cubicBezTo>
                    <a:cubicBezTo>
                      <a:pt x="10592" y="2181"/>
                      <a:pt x="10596" y="2181"/>
                      <a:pt x="10599" y="2181"/>
                    </a:cubicBezTo>
                    <a:cubicBezTo>
                      <a:pt x="10753" y="2181"/>
                      <a:pt x="10796" y="1960"/>
                      <a:pt x="10630" y="1927"/>
                    </a:cubicBezTo>
                    <a:cubicBezTo>
                      <a:pt x="8913" y="1586"/>
                      <a:pt x="7157" y="1403"/>
                      <a:pt x="5433" y="1085"/>
                    </a:cubicBezTo>
                    <a:cubicBezTo>
                      <a:pt x="3705" y="764"/>
                      <a:pt x="2001" y="304"/>
                      <a:pt x="270" y="4"/>
                    </a:cubicBezTo>
                    <a:cubicBezTo>
                      <a:pt x="257" y="1"/>
                      <a:pt x="245" y="0"/>
                      <a:pt x="233" y="0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1934;p39">
                <a:extLst>
                  <a:ext uri="{FF2B5EF4-FFF2-40B4-BE49-F238E27FC236}">
                    <a16:creationId xmlns:a16="http://schemas.microsoft.com/office/drawing/2014/main" xmlns="" id="{E9AADDA5-5C33-4C5B-9F86-4FD00ECB9BB4}"/>
                  </a:ext>
                </a:extLst>
              </p:cNvPr>
              <p:cNvSpPr/>
              <p:nvPr/>
            </p:nvSpPr>
            <p:spPr>
              <a:xfrm>
                <a:off x="7821478" y="2933814"/>
                <a:ext cx="743493" cy="454469"/>
              </a:xfrm>
              <a:custGeom>
                <a:avLst/>
                <a:gdLst/>
                <a:ahLst/>
                <a:cxnLst/>
                <a:rect l="l" t="t" r="r" b="b"/>
                <a:pathLst>
                  <a:path w="29318" h="17921" extrusionOk="0">
                    <a:moveTo>
                      <a:pt x="2925" y="1"/>
                    </a:moveTo>
                    <a:cubicBezTo>
                      <a:pt x="2822" y="1"/>
                      <a:pt x="2723" y="49"/>
                      <a:pt x="2661" y="135"/>
                    </a:cubicBezTo>
                    <a:cubicBezTo>
                      <a:pt x="2255" y="680"/>
                      <a:pt x="1025" y="2454"/>
                      <a:pt x="447" y="4601"/>
                    </a:cubicBezTo>
                    <a:cubicBezTo>
                      <a:pt x="17" y="6204"/>
                      <a:pt x="0" y="8777"/>
                      <a:pt x="3" y="9575"/>
                    </a:cubicBezTo>
                    <a:cubicBezTo>
                      <a:pt x="3" y="9720"/>
                      <a:pt x="102" y="9846"/>
                      <a:pt x="240" y="9887"/>
                    </a:cubicBezTo>
                    <a:lnTo>
                      <a:pt x="26732" y="17906"/>
                    </a:lnTo>
                    <a:cubicBezTo>
                      <a:pt x="26764" y="17916"/>
                      <a:pt x="26796" y="17921"/>
                      <a:pt x="26828" y="17921"/>
                    </a:cubicBezTo>
                    <a:cubicBezTo>
                      <a:pt x="27017" y="17921"/>
                      <a:pt x="27178" y="17757"/>
                      <a:pt x="27155" y="17555"/>
                    </a:cubicBezTo>
                    <a:lnTo>
                      <a:pt x="27155" y="17548"/>
                    </a:lnTo>
                    <a:cubicBezTo>
                      <a:pt x="27090" y="16950"/>
                      <a:pt x="26677" y="16446"/>
                      <a:pt x="26100" y="16270"/>
                    </a:cubicBezTo>
                    <a:lnTo>
                      <a:pt x="1346" y="8824"/>
                    </a:lnTo>
                    <a:cubicBezTo>
                      <a:pt x="1370" y="7476"/>
                      <a:pt x="1478" y="5917"/>
                      <a:pt x="1738" y="4950"/>
                    </a:cubicBezTo>
                    <a:cubicBezTo>
                      <a:pt x="2130" y="3489"/>
                      <a:pt x="2874" y="2204"/>
                      <a:pt x="3361" y="1468"/>
                    </a:cubicBezTo>
                    <a:lnTo>
                      <a:pt x="28040" y="7151"/>
                    </a:lnTo>
                    <a:cubicBezTo>
                      <a:pt x="28120" y="7170"/>
                      <a:pt x="28200" y="7179"/>
                      <a:pt x="28279" y="7179"/>
                    </a:cubicBezTo>
                    <a:cubicBezTo>
                      <a:pt x="28659" y="7179"/>
                      <a:pt x="29017" y="6971"/>
                      <a:pt x="29210" y="6627"/>
                    </a:cubicBezTo>
                    <a:cubicBezTo>
                      <a:pt x="29210" y="6627"/>
                      <a:pt x="29210" y="6624"/>
                      <a:pt x="29213" y="6624"/>
                    </a:cubicBezTo>
                    <a:cubicBezTo>
                      <a:pt x="29318" y="6430"/>
                      <a:pt x="29210" y="6194"/>
                      <a:pt x="28997" y="6143"/>
                    </a:cubicBezTo>
                    <a:lnTo>
                      <a:pt x="3003" y="10"/>
                    </a:lnTo>
                    <a:cubicBezTo>
                      <a:pt x="2977" y="4"/>
                      <a:pt x="2951" y="1"/>
                      <a:pt x="2925" y="1"/>
                    </a:cubicBezTo>
                    <a:close/>
                  </a:path>
                </a:pathLst>
              </a:custGeom>
              <a:solidFill>
                <a:srgbClr val="0094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1935;p39">
                <a:extLst>
                  <a:ext uri="{FF2B5EF4-FFF2-40B4-BE49-F238E27FC236}">
                    <a16:creationId xmlns:a16="http://schemas.microsoft.com/office/drawing/2014/main" xmlns="" id="{05ED5DE0-6EC8-4AE6-9889-BF025DF3F027}"/>
                  </a:ext>
                </a:extLst>
              </p:cNvPr>
              <p:cNvSpPr/>
              <p:nvPr/>
            </p:nvSpPr>
            <p:spPr>
              <a:xfrm>
                <a:off x="7855586" y="2971016"/>
                <a:ext cx="661632" cy="373623"/>
              </a:xfrm>
              <a:custGeom>
                <a:avLst/>
                <a:gdLst/>
                <a:ahLst/>
                <a:cxnLst/>
                <a:rect l="l" t="t" r="r" b="b"/>
                <a:pathLst>
                  <a:path w="26090" h="14733" extrusionOk="0">
                    <a:moveTo>
                      <a:pt x="2016" y="1"/>
                    </a:moveTo>
                    <a:cubicBezTo>
                      <a:pt x="1529" y="737"/>
                      <a:pt x="785" y="2022"/>
                      <a:pt x="393" y="3483"/>
                    </a:cubicBezTo>
                    <a:cubicBezTo>
                      <a:pt x="133" y="4450"/>
                      <a:pt x="25" y="6009"/>
                      <a:pt x="1" y="7357"/>
                    </a:cubicBezTo>
                    <a:lnTo>
                      <a:pt x="24355" y="14732"/>
                    </a:lnTo>
                    <a:cubicBezTo>
                      <a:pt x="24243" y="12825"/>
                      <a:pt x="24254" y="10079"/>
                      <a:pt x="24988" y="8217"/>
                    </a:cubicBezTo>
                    <a:cubicBezTo>
                      <a:pt x="25407" y="7162"/>
                      <a:pt x="25782" y="6319"/>
                      <a:pt x="26090" y="5681"/>
                    </a:cubicBezTo>
                    <a:lnTo>
                      <a:pt x="2016" y="1"/>
                    </a:lnTo>
                    <a:close/>
                  </a:path>
                </a:pathLst>
              </a:custGeom>
              <a:solidFill>
                <a:srgbClr val="E8EC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1936;p39">
                <a:extLst>
                  <a:ext uri="{FF2B5EF4-FFF2-40B4-BE49-F238E27FC236}">
                    <a16:creationId xmlns:a16="http://schemas.microsoft.com/office/drawing/2014/main" xmlns="" id="{DB621E74-099A-4ECA-BB6B-2FFD4E726C53}"/>
                  </a:ext>
                </a:extLst>
              </p:cNvPr>
              <p:cNvSpPr/>
              <p:nvPr/>
            </p:nvSpPr>
            <p:spPr>
              <a:xfrm>
                <a:off x="8150715" y="3050086"/>
                <a:ext cx="345119" cy="100297"/>
              </a:xfrm>
              <a:custGeom>
                <a:avLst/>
                <a:gdLst/>
                <a:ahLst/>
                <a:cxnLst/>
                <a:rect l="l" t="t" r="r" b="b"/>
                <a:pathLst>
                  <a:path w="13609" h="3955" extrusionOk="0">
                    <a:moveTo>
                      <a:pt x="171" y="0"/>
                    </a:moveTo>
                    <a:cubicBezTo>
                      <a:pt x="50" y="0"/>
                      <a:pt x="1" y="148"/>
                      <a:pt x="136" y="193"/>
                    </a:cubicBezTo>
                    <a:cubicBezTo>
                      <a:pt x="2314" y="909"/>
                      <a:pt x="4592" y="1379"/>
                      <a:pt x="6803" y="2005"/>
                    </a:cubicBezTo>
                    <a:cubicBezTo>
                      <a:pt x="9019" y="2630"/>
                      <a:pt x="11206" y="3398"/>
                      <a:pt x="13437" y="3952"/>
                    </a:cubicBezTo>
                    <a:cubicBezTo>
                      <a:pt x="13445" y="3954"/>
                      <a:pt x="13452" y="3955"/>
                      <a:pt x="13459" y="3955"/>
                    </a:cubicBezTo>
                    <a:cubicBezTo>
                      <a:pt x="13542" y="3955"/>
                      <a:pt x="13608" y="3841"/>
                      <a:pt x="13512" y="3804"/>
                    </a:cubicBezTo>
                    <a:cubicBezTo>
                      <a:pt x="11446" y="2972"/>
                      <a:pt x="9255" y="2396"/>
                      <a:pt x="7118" y="1785"/>
                    </a:cubicBezTo>
                    <a:cubicBezTo>
                      <a:pt x="4846" y="1135"/>
                      <a:pt x="2530" y="392"/>
                      <a:pt x="197" y="3"/>
                    </a:cubicBezTo>
                    <a:cubicBezTo>
                      <a:pt x="188" y="1"/>
                      <a:pt x="179" y="0"/>
                      <a:pt x="171" y="0"/>
                    </a:cubicBezTo>
                    <a:close/>
                  </a:path>
                </a:pathLst>
              </a:custGeom>
              <a:solidFill>
                <a:srgbClr val="0094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1937;p39">
                <a:extLst>
                  <a:ext uri="{FF2B5EF4-FFF2-40B4-BE49-F238E27FC236}">
                    <a16:creationId xmlns:a16="http://schemas.microsoft.com/office/drawing/2014/main" xmlns="" id="{4D0D5F1A-321B-4C2C-B81D-9D41AB086509}"/>
                  </a:ext>
                </a:extLst>
              </p:cNvPr>
              <p:cNvSpPr/>
              <p:nvPr/>
            </p:nvSpPr>
            <p:spPr>
              <a:xfrm>
                <a:off x="7943709" y="3131363"/>
                <a:ext cx="517209" cy="141659"/>
              </a:xfrm>
              <a:custGeom>
                <a:avLst/>
                <a:gdLst/>
                <a:ahLst/>
                <a:cxnLst/>
                <a:rect l="l" t="t" r="r" b="b"/>
                <a:pathLst>
                  <a:path w="20395" h="5586" extrusionOk="0">
                    <a:moveTo>
                      <a:pt x="280" y="1"/>
                    </a:moveTo>
                    <a:cubicBezTo>
                      <a:pt x="92" y="1"/>
                      <a:pt x="1" y="237"/>
                      <a:pt x="218" y="301"/>
                    </a:cubicBezTo>
                    <a:cubicBezTo>
                      <a:pt x="3512" y="1258"/>
                      <a:pt x="6913" y="1894"/>
                      <a:pt x="10230" y="2773"/>
                    </a:cubicBezTo>
                    <a:cubicBezTo>
                      <a:pt x="13554" y="3659"/>
                      <a:pt x="16853" y="4632"/>
                      <a:pt x="20160" y="5579"/>
                    </a:cubicBezTo>
                    <a:cubicBezTo>
                      <a:pt x="20176" y="5583"/>
                      <a:pt x="20191" y="5585"/>
                      <a:pt x="20206" y="5585"/>
                    </a:cubicBezTo>
                    <a:cubicBezTo>
                      <a:pt x="20343" y="5585"/>
                      <a:pt x="20394" y="5398"/>
                      <a:pt x="20238" y="5342"/>
                    </a:cubicBezTo>
                    <a:cubicBezTo>
                      <a:pt x="16982" y="4233"/>
                      <a:pt x="13675" y="3280"/>
                      <a:pt x="10355" y="2394"/>
                    </a:cubicBezTo>
                    <a:cubicBezTo>
                      <a:pt x="7055" y="1515"/>
                      <a:pt x="3691" y="517"/>
                      <a:pt x="313" y="3"/>
                    </a:cubicBezTo>
                    <a:cubicBezTo>
                      <a:pt x="301" y="1"/>
                      <a:pt x="290" y="1"/>
                      <a:pt x="280" y="1"/>
                    </a:cubicBezTo>
                    <a:close/>
                  </a:path>
                </a:pathLst>
              </a:custGeom>
              <a:solidFill>
                <a:srgbClr val="0094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1938;p39">
                <a:extLst>
                  <a:ext uri="{FF2B5EF4-FFF2-40B4-BE49-F238E27FC236}">
                    <a16:creationId xmlns:a16="http://schemas.microsoft.com/office/drawing/2014/main" xmlns="" id="{578AF97E-E594-4339-A847-6961E93C23F4}"/>
                  </a:ext>
                </a:extLst>
              </p:cNvPr>
              <p:cNvSpPr/>
              <p:nvPr/>
            </p:nvSpPr>
            <p:spPr>
              <a:xfrm>
                <a:off x="7898392" y="2670685"/>
                <a:ext cx="746764" cy="415416"/>
              </a:xfrm>
              <a:custGeom>
                <a:avLst/>
                <a:gdLst/>
                <a:ahLst/>
                <a:cxnLst/>
                <a:rect l="l" t="t" r="r" b="b"/>
                <a:pathLst>
                  <a:path w="29447" h="16381" extrusionOk="0">
                    <a:moveTo>
                      <a:pt x="2513" y="0"/>
                    </a:moveTo>
                    <a:cubicBezTo>
                      <a:pt x="2357" y="0"/>
                      <a:pt x="2224" y="137"/>
                      <a:pt x="2245" y="303"/>
                    </a:cubicBezTo>
                    <a:cubicBezTo>
                      <a:pt x="2245" y="307"/>
                      <a:pt x="2245" y="310"/>
                      <a:pt x="2248" y="310"/>
                    </a:cubicBezTo>
                    <a:cubicBezTo>
                      <a:pt x="2316" y="895"/>
                      <a:pt x="2732" y="1382"/>
                      <a:pt x="3303" y="1530"/>
                    </a:cubicBezTo>
                    <a:lnTo>
                      <a:pt x="26322" y="7529"/>
                    </a:lnTo>
                    <a:cubicBezTo>
                      <a:pt x="26745" y="8844"/>
                      <a:pt x="27380" y="11995"/>
                      <a:pt x="25071" y="14903"/>
                    </a:cubicBezTo>
                    <a:lnTo>
                      <a:pt x="1538" y="8459"/>
                    </a:lnTo>
                    <a:cubicBezTo>
                      <a:pt x="1426" y="8428"/>
                      <a:pt x="1312" y="8413"/>
                      <a:pt x="1199" y="8413"/>
                    </a:cubicBezTo>
                    <a:cubicBezTo>
                      <a:pt x="758" y="8413"/>
                      <a:pt x="338" y="8643"/>
                      <a:pt x="98" y="9033"/>
                    </a:cubicBezTo>
                    <a:cubicBezTo>
                      <a:pt x="98" y="9037"/>
                      <a:pt x="95" y="9037"/>
                      <a:pt x="95" y="9040"/>
                    </a:cubicBezTo>
                    <a:cubicBezTo>
                      <a:pt x="1" y="9192"/>
                      <a:pt x="82" y="9392"/>
                      <a:pt x="254" y="9439"/>
                    </a:cubicBezTo>
                    <a:lnTo>
                      <a:pt x="25366" y="16371"/>
                    </a:lnTo>
                    <a:cubicBezTo>
                      <a:pt x="25389" y="16377"/>
                      <a:pt x="25414" y="16380"/>
                      <a:pt x="25438" y="16380"/>
                    </a:cubicBezTo>
                    <a:cubicBezTo>
                      <a:pt x="25514" y="16380"/>
                      <a:pt x="25588" y="16349"/>
                      <a:pt x="25639" y="16293"/>
                    </a:cubicBezTo>
                    <a:cubicBezTo>
                      <a:pt x="29446" y="12158"/>
                      <a:pt x="27719" y="7350"/>
                      <a:pt x="27380" y="6532"/>
                    </a:cubicBezTo>
                    <a:cubicBezTo>
                      <a:pt x="27350" y="6454"/>
                      <a:pt x="27282" y="6396"/>
                      <a:pt x="27201" y="6376"/>
                    </a:cubicBezTo>
                    <a:lnTo>
                      <a:pt x="2580" y="9"/>
                    </a:lnTo>
                    <a:cubicBezTo>
                      <a:pt x="2557" y="3"/>
                      <a:pt x="2535" y="0"/>
                      <a:pt x="2513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9F1E"/>
                  </a:solidFill>
                </a:endParaRPr>
              </a:p>
            </p:txBody>
          </p:sp>
          <p:sp>
            <p:nvSpPr>
              <p:cNvPr id="35" name="Google Shape;1939;p39">
                <a:extLst>
                  <a:ext uri="{FF2B5EF4-FFF2-40B4-BE49-F238E27FC236}">
                    <a16:creationId xmlns:a16="http://schemas.microsoft.com/office/drawing/2014/main" xmlns="" id="{96FC4FBB-D179-4214-8A57-C0820F6D1746}"/>
                  </a:ext>
                </a:extLst>
              </p:cNvPr>
              <p:cNvSpPr/>
              <p:nvPr/>
            </p:nvSpPr>
            <p:spPr>
              <a:xfrm>
                <a:off x="7947360" y="2713162"/>
                <a:ext cx="645402" cy="335457"/>
              </a:xfrm>
              <a:custGeom>
                <a:avLst/>
                <a:gdLst/>
                <a:ahLst/>
                <a:cxnLst/>
                <a:rect l="l" t="t" r="r" b="b"/>
                <a:pathLst>
                  <a:path w="25450" h="13228" extrusionOk="0">
                    <a:moveTo>
                      <a:pt x="1748" y="1"/>
                    </a:moveTo>
                    <a:lnTo>
                      <a:pt x="1748" y="1"/>
                    </a:lnTo>
                    <a:cubicBezTo>
                      <a:pt x="1765" y="941"/>
                      <a:pt x="1697" y="2094"/>
                      <a:pt x="1413" y="3264"/>
                    </a:cubicBezTo>
                    <a:cubicBezTo>
                      <a:pt x="1095" y="4576"/>
                      <a:pt x="504" y="5877"/>
                      <a:pt x="0" y="6841"/>
                    </a:cubicBezTo>
                    <a:lnTo>
                      <a:pt x="23140" y="13228"/>
                    </a:lnTo>
                    <a:cubicBezTo>
                      <a:pt x="25449" y="10320"/>
                      <a:pt x="24814" y="7169"/>
                      <a:pt x="24391" y="5854"/>
                    </a:cubicBezTo>
                    <a:lnTo>
                      <a:pt x="1748" y="1"/>
                    </a:lnTo>
                    <a:close/>
                  </a:path>
                </a:pathLst>
              </a:custGeom>
              <a:solidFill>
                <a:srgbClr val="E8EC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1940;p39">
                <a:extLst>
                  <a:ext uri="{FF2B5EF4-FFF2-40B4-BE49-F238E27FC236}">
                    <a16:creationId xmlns:a16="http://schemas.microsoft.com/office/drawing/2014/main" xmlns="" id="{F2E1F6B1-DF2E-4C91-8A63-05B51CE89E59}"/>
                  </a:ext>
                </a:extLst>
              </p:cNvPr>
              <p:cNvSpPr/>
              <p:nvPr/>
            </p:nvSpPr>
            <p:spPr>
              <a:xfrm>
                <a:off x="7978679" y="2848251"/>
                <a:ext cx="315448" cy="73061"/>
              </a:xfrm>
              <a:custGeom>
                <a:avLst/>
                <a:gdLst/>
                <a:ahLst/>
                <a:cxnLst/>
                <a:rect l="l" t="t" r="r" b="b"/>
                <a:pathLst>
                  <a:path w="12439" h="2881" extrusionOk="0">
                    <a:moveTo>
                      <a:pt x="249" y="0"/>
                    </a:moveTo>
                    <a:cubicBezTo>
                      <a:pt x="83" y="0"/>
                      <a:pt x="0" y="231"/>
                      <a:pt x="195" y="266"/>
                    </a:cubicBezTo>
                    <a:cubicBezTo>
                      <a:pt x="4205" y="1017"/>
                      <a:pt x="8147" y="2156"/>
                      <a:pt x="12154" y="2877"/>
                    </a:cubicBezTo>
                    <a:cubicBezTo>
                      <a:pt x="12167" y="2879"/>
                      <a:pt x="12180" y="2880"/>
                      <a:pt x="12192" y="2880"/>
                    </a:cubicBezTo>
                    <a:cubicBezTo>
                      <a:pt x="12365" y="2880"/>
                      <a:pt x="12438" y="2666"/>
                      <a:pt x="12245" y="2603"/>
                    </a:cubicBezTo>
                    <a:cubicBezTo>
                      <a:pt x="8422" y="1304"/>
                      <a:pt x="4252" y="679"/>
                      <a:pt x="279" y="3"/>
                    </a:cubicBezTo>
                    <a:cubicBezTo>
                      <a:pt x="269" y="1"/>
                      <a:pt x="259" y="0"/>
                      <a:pt x="249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9F1E"/>
                  </a:solidFill>
                </a:endParaRPr>
              </a:p>
            </p:txBody>
          </p:sp>
          <p:sp>
            <p:nvSpPr>
              <p:cNvPr id="37" name="Google Shape;1941;p39">
                <a:extLst>
                  <a:ext uri="{FF2B5EF4-FFF2-40B4-BE49-F238E27FC236}">
                    <a16:creationId xmlns:a16="http://schemas.microsoft.com/office/drawing/2014/main" xmlns="" id="{E4A55430-5B4B-482A-A622-737AEE561760}"/>
                  </a:ext>
                </a:extLst>
              </p:cNvPr>
              <p:cNvSpPr/>
              <p:nvPr/>
            </p:nvSpPr>
            <p:spPr>
              <a:xfrm>
                <a:off x="7992322" y="2766138"/>
                <a:ext cx="381079" cy="91776"/>
              </a:xfrm>
              <a:custGeom>
                <a:avLst/>
                <a:gdLst/>
                <a:ahLst/>
                <a:cxnLst/>
                <a:rect l="l" t="t" r="r" b="b"/>
                <a:pathLst>
                  <a:path w="15027" h="3619" extrusionOk="0">
                    <a:moveTo>
                      <a:pt x="249" y="0"/>
                    </a:moveTo>
                    <a:cubicBezTo>
                      <a:pt x="76" y="0"/>
                      <a:pt x="1" y="239"/>
                      <a:pt x="201" y="285"/>
                    </a:cubicBezTo>
                    <a:cubicBezTo>
                      <a:pt x="2622" y="861"/>
                      <a:pt x="5047" y="1432"/>
                      <a:pt x="7475" y="1989"/>
                    </a:cubicBezTo>
                    <a:cubicBezTo>
                      <a:pt x="9892" y="2548"/>
                      <a:pt x="12319" y="3237"/>
                      <a:pt x="14771" y="3616"/>
                    </a:cubicBezTo>
                    <a:cubicBezTo>
                      <a:pt x="14781" y="3618"/>
                      <a:pt x="14791" y="3619"/>
                      <a:pt x="14801" y="3619"/>
                    </a:cubicBezTo>
                    <a:cubicBezTo>
                      <a:pt x="14956" y="3619"/>
                      <a:pt x="15027" y="3426"/>
                      <a:pt x="14852" y="3373"/>
                    </a:cubicBezTo>
                    <a:cubicBezTo>
                      <a:pt x="12481" y="2639"/>
                      <a:pt x="10000" y="2203"/>
                      <a:pt x="7582" y="1649"/>
                    </a:cubicBezTo>
                    <a:cubicBezTo>
                      <a:pt x="5155" y="1090"/>
                      <a:pt x="2723" y="546"/>
                      <a:pt x="293" y="5"/>
                    </a:cubicBezTo>
                    <a:cubicBezTo>
                      <a:pt x="278" y="2"/>
                      <a:pt x="263" y="0"/>
                      <a:pt x="249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9F1E"/>
                  </a:solidFill>
                </a:endParaRPr>
              </a:p>
            </p:txBody>
          </p:sp>
          <p:sp>
            <p:nvSpPr>
              <p:cNvPr id="38" name="Google Shape;1942;p39">
                <a:extLst>
                  <a:ext uri="{FF2B5EF4-FFF2-40B4-BE49-F238E27FC236}">
                    <a16:creationId xmlns:a16="http://schemas.microsoft.com/office/drawing/2014/main" xmlns="" id="{DB81D188-BA18-459B-9F91-4E3B177301BB}"/>
                  </a:ext>
                </a:extLst>
              </p:cNvPr>
              <p:cNvSpPr/>
              <p:nvPr/>
            </p:nvSpPr>
            <p:spPr>
              <a:xfrm>
                <a:off x="7866972" y="2409560"/>
                <a:ext cx="691379" cy="322549"/>
              </a:xfrm>
              <a:custGeom>
                <a:avLst/>
                <a:gdLst/>
                <a:ahLst/>
                <a:cxnLst/>
                <a:rect l="l" t="t" r="r" b="b"/>
                <a:pathLst>
                  <a:path w="27263" h="12719" extrusionOk="0">
                    <a:moveTo>
                      <a:pt x="1475" y="0"/>
                    </a:moveTo>
                    <a:cubicBezTo>
                      <a:pt x="1424" y="0"/>
                      <a:pt x="1373" y="3"/>
                      <a:pt x="1323" y="14"/>
                    </a:cubicBezTo>
                    <a:cubicBezTo>
                      <a:pt x="640" y="115"/>
                      <a:pt x="758" y="1157"/>
                      <a:pt x="1451" y="1157"/>
                    </a:cubicBezTo>
                    <a:lnTo>
                      <a:pt x="22499" y="1157"/>
                    </a:lnTo>
                    <a:cubicBezTo>
                      <a:pt x="24581" y="1715"/>
                      <a:pt x="24906" y="2840"/>
                      <a:pt x="25015" y="4910"/>
                    </a:cubicBezTo>
                    <a:cubicBezTo>
                      <a:pt x="25149" y="7500"/>
                      <a:pt x="24132" y="10012"/>
                      <a:pt x="23577" y="11169"/>
                    </a:cubicBezTo>
                    <a:lnTo>
                      <a:pt x="524" y="7639"/>
                    </a:lnTo>
                    <a:cubicBezTo>
                      <a:pt x="510" y="7637"/>
                      <a:pt x="495" y="7636"/>
                      <a:pt x="481" y="7636"/>
                    </a:cubicBezTo>
                    <a:cubicBezTo>
                      <a:pt x="349" y="7636"/>
                      <a:pt x="229" y="7717"/>
                      <a:pt x="190" y="7848"/>
                    </a:cubicBezTo>
                    <a:lnTo>
                      <a:pt x="187" y="7859"/>
                    </a:lnTo>
                    <a:cubicBezTo>
                      <a:pt x="1" y="8447"/>
                      <a:pt x="386" y="9062"/>
                      <a:pt x="995" y="9157"/>
                    </a:cubicBezTo>
                    <a:lnTo>
                      <a:pt x="24372" y="12707"/>
                    </a:lnTo>
                    <a:cubicBezTo>
                      <a:pt x="24422" y="12715"/>
                      <a:pt x="24472" y="12718"/>
                      <a:pt x="24522" y="12718"/>
                    </a:cubicBezTo>
                    <a:cubicBezTo>
                      <a:pt x="24897" y="12718"/>
                      <a:pt x="25246" y="12509"/>
                      <a:pt x="25416" y="12169"/>
                    </a:cubicBezTo>
                    <a:cubicBezTo>
                      <a:pt x="26039" y="10928"/>
                      <a:pt x="27262" y="8065"/>
                      <a:pt x="27100" y="5018"/>
                    </a:cubicBezTo>
                    <a:cubicBezTo>
                      <a:pt x="26969" y="2530"/>
                      <a:pt x="26536" y="1208"/>
                      <a:pt x="26218" y="555"/>
                    </a:cubicBezTo>
                    <a:cubicBezTo>
                      <a:pt x="26049" y="214"/>
                      <a:pt x="25700" y="0"/>
                      <a:pt x="25319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1943;p39">
                <a:extLst>
                  <a:ext uri="{FF2B5EF4-FFF2-40B4-BE49-F238E27FC236}">
                    <a16:creationId xmlns:a16="http://schemas.microsoft.com/office/drawing/2014/main" xmlns="" id="{F59E6AEB-6299-46B0-914B-E254308D122C}"/>
                  </a:ext>
                </a:extLst>
              </p:cNvPr>
              <p:cNvSpPr/>
              <p:nvPr/>
            </p:nvSpPr>
            <p:spPr>
              <a:xfrm>
                <a:off x="7900750" y="2438876"/>
                <a:ext cx="617050" cy="253926"/>
              </a:xfrm>
              <a:custGeom>
                <a:avLst/>
                <a:gdLst/>
                <a:ahLst/>
                <a:cxnLst/>
                <a:rect l="l" t="t" r="r" b="b"/>
                <a:pathLst>
                  <a:path w="24332" h="10013" extrusionOk="0">
                    <a:moveTo>
                      <a:pt x="302" y="1"/>
                    </a:moveTo>
                    <a:cubicBezTo>
                      <a:pt x="583" y="1671"/>
                      <a:pt x="711" y="4031"/>
                      <a:pt x="1" y="6553"/>
                    </a:cubicBezTo>
                    <a:lnTo>
                      <a:pt x="22759" y="10013"/>
                    </a:lnTo>
                    <a:cubicBezTo>
                      <a:pt x="23314" y="8856"/>
                      <a:pt x="24331" y="6344"/>
                      <a:pt x="24197" y="3754"/>
                    </a:cubicBezTo>
                    <a:cubicBezTo>
                      <a:pt x="24122" y="2361"/>
                      <a:pt x="23953" y="1397"/>
                      <a:pt x="23777" y="745"/>
                    </a:cubicBezTo>
                    <a:cubicBezTo>
                      <a:pt x="23662" y="302"/>
                      <a:pt x="23253" y="1"/>
                      <a:pt x="22797" y="1"/>
                    </a:cubicBezTo>
                    <a:close/>
                  </a:path>
                </a:pathLst>
              </a:custGeom>
              <a:solidFill>
                <a:srgbClr val="E8EC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1944;p39">
                <a:extLst>
                  <a:ext uri="{FF2B5EF4-FFF2-40B4-BE49-F238E27FC236}">
                    <a16:creationId xmlns:a16="http://schemas.microsoft.com/office/drawing/2014/main" xmlns="" id="{0186EAC0-63E9-46C1-8E99-A8D791DD9CD2}"/>
                  </a:ext>
                </a:extLst>
              </p:cNvPr>
              <p:cNvSpPr/>
              <p:nvPr/>
            </p:nvSpPr>
            <p:spPr>
              <a:xfrm>
                <a:off x="7898772" y="2567828"/>
                <a:ext cx="456980" cy="35884"/>
              </a:xfrm>
              <a:custGeom>
                <a:avLst/>
                <a:gdLst/>
                <a:ahLst/>
                <a:cxnLst/>
                <a:rect l="l" t="t" r="r" b="b"/>
                <a:pathLst>
                  <a:path w="18020" h="1415" extrusionOk="0">
                    <a:moveTo>
                      <a:pt x="139" y="1"/>
                    </a:moveTo>
                    <a:cubicBezTo>
                      <a:pt x="1" y="1"/>
                      <a:pt x="7" y="184"/>
                      <a:pt x="147" y="197"/>
                    </a:cubicBezTo>
                    <a:cubicBezTo>
                      <a:pt x="3101" y="468"/>
                      <a:pt x="6070" y="636"/>
                      <a:pt x="9032" y="836"/>
                    </a:cubicBezTo>
                    <a:cubicBezTo>
                      <a:pt x="11987" y="1036"/>
                      <a:pt x="14959" y="1354"/>
                      <a:pt x="17918" y="1415"/>
                    </a:cubicBezTo>
                    <a:cubicBezTo>
                      <a:pt x="17995" y="1415"/>
                      <a:pt x="18019" y="1303"/>
                      <a:pt x="17938" y="1293"/>
                    </a:cubicBezTo>
                    <a:cubicBezTo>
                      <a:pt x="15067" y="948"/>
                      <a:pt x="12149" y="843"/>
                      <a:pt x="9265" y="633"/>
                    </a:cubicBezTo>
                    <a:cubicBezTo>
                      <a:pt x="6229" y="407"/>
                      <a:pt x="3190" y="153"/>
                      <a:pt x="147" y="1"/>
                    </a:cubicBezTo>
                    <a:cubicBezTo>
                      <a:pt x="144" y="1"/>
                      <a:pt x="142" y="1"/>
                      <a:pt x="139" y="1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1945;p39">
                <a:extLst>
                  <a:ext uri="{FF2B5EF4-FFF2-40B4-BE49-F238E27FC236}">
                    <a16:creationId xmlns:a16="http://schemas.microsoft.com/office/drawing/2014/main" xmlns="" id="{1C9AB202-5C77-448F-B6EE-FB4F8CB84C00}"/>
                  </a:ext>
                </a:extLst>
              </p:cNvPr>
              <p:cNvSpPr/>
              <p:nvPr/>
            </p:nvSpPr>
            <p:spPr>
              <a:xfrm>
                <a:off x="7895095" y="2487692"/>
                <a:ext cx="318998" cy="21251"/>
              </a:xfrm>
              <a:custGeom>
                <a:avLst/>
                <a:gdLst/>
                <a:ahLst/>
                <a:cxnLst/>
                <a:rect l="l" t="t" r="r" b="b"/>
                <a:pathLst>
                  <a:path w="12579" h="838" extrusionOk="0">
                    <a:moveTo>
                      <a:pt x="2680" y="1"/>
                    </a:moveTo>
                    <a:cubicBezTo>
                      <a:pt x="1821" y="1"/>
                      <a:pt x="965" y="12"/>
                      <a:pt x="116" y="34"/>
                    </a:cubicBezTo>
                    <a:cubicBezTo>
                      <a:pt x="0" y="37"/>
                      <a:pt x="0" y="182"/>
                      <a:pt x="116" y="185"/>
                    </a:cubicBezTo>
                    <a:cubicBezTo>
                      <a:pt x="4207" y="379"/>
                      <a:pt x="8298" y="672"/>
                      <a:pt x="12389" y="838"/>
                    </a:cubicBezTo>
                    <a:cubicBezTo>
                      <a:pt x="12392" y="838"/>
                      <a:pt x="12394" y="838"/>
                      <a:pt x="12396" y="838"/>
                    </a:cubicBezTo>
                    <a:cubicBezTo>
                      <a:pt x="12536" y="838"/>
                      <a:pt x="12579" y="628"/>
                      <a:pt x="12426" y="608"/>
                    </a:cubicBezTo>
                    <a:cubicBezTo>
                      <a:pt x="9233" y="167"/>
                      <a:pt x="5933" y="1"/>
                      <a:pt x="2680" y="1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1946;p39">
                <a:extLst>
                  <a:ext uri="{FF2B5EF4-FFF2-40B4-BE49-F238E27FC236}">
                    <a16:creationId xmlns:a16="http://schemas.microsoft.com/office/drawing/2014/main" xmlns="" id="{7B80292D-06D2-4E14-AFDC-185DADEF7918}"/>
                  </a:ext>
                </a:extLst>
              </p:cNvPr>
              <p:cNvSpPr/>
              <p:nvPr/>
            </p:nvSpPr>
            <p:spPr>
              <a:xfrm>
                <a:off x="7664049" y="2117345"/>
                <a:ext cx="766849" cy="280680"/>
              </a:xfrm>
              <a:custGeom>
                <a:avLst/>
                <a:gdLst/>
                <a:ahLst/>
                <a:cxnLst/>
                <a:rect l="l" t="t" r="r" b="b"/>
                <a:pathLst>
                  <a:path w="30239" h="11068" extrusionOk="0">
                    <a:moveTo>
                      <a:pt x="3547" y="0"/>
                    </a:moveTo>
                    <a:cubicBezTo>
                      <a:pt x="3399" y="0"/>
                      <a:pt x="3265" y="67"/>
                      <a:pt x="3182" y="190"/>
                    </a:cubicBezTo>
                    <a:cubicBezTo>
                      <a:pt x="2540" y="1147"/>
                      <a:pt x="0" y="5440"/>
                      <a:pt x="3196" y="9552"/>
                    </a:cubicBezTo>
                    <a:cubicBezTo>
                      <a:pt x="3273" y="9650"/>
                      <a:pt x="3388" y="9714"/>
                      <a:pt x="3513" y="9721"/>
                    </a:cubicBezTo>
                    <a:cubicBezTo>
                      <a:pt x="5654" y="9836"/>
                      <a:pt x="24849" y="10874"/>
                      <a:pt x="28365" y="11067"/>
                    </a:cubicBezTo>
                    <a:cubicBezTo>
                      <a:pt x="28372" y="11067"/>
                      <a:pt x="28378" y="11068"/>
                      <a:pt x="28385" y="11068"/>
                    </a:cubicBezTo>
                    <a:cubicBezTo>
                      <a:pt x="28663" y="11068"/>
                      <a:pt x="28874" y="10814"/>
                      <a:pt x="28814" y="10536"/>
                    </a:cubicBezTo>
                    <a:cubicBezTo>
                      <a:pt x="28811" y="10532"/>
                      <a:pt x="28811" y="10529"/>
                      <a:pt x="28811" y="10526"/>
                    </a:cubicBezTo>
                    <a:cubicBezTo>
                      <a:pt x="28740" y="10195"/>
                      <a:pt x="28453" y="9955"/>
                      <a:pt x="28115" y="9934"/>
                    </a:cubicBezTo>
                    <a:lnTo>
                      <a:pt x="4014" y="8410"/>
                    </a:lnTo>
                    <a:cubicBezTo>
                      <a:pt x="2043" y="5549"/>
                      <a:pt x="3277" y="2641"/>
                      <a:pt x="4031" y="1350"/>
                    </a:cubicBezTo>
                    <a:lnTo>
                      <a:pt x="29210" y="1955"/>
                    </a:lnTo>
                    <a:cubicBezTo>
                      <a:pt x="29218" y="1955"/>
                      <a:pt x="29225" y="1955"/>
                      <a:pt x="29233" y="1955"/>
                    </a:cubicBezTo>
                    <a:cubicBezTo>
                      <a:pt x="29639" y="1955"/>
                      <a:pt x="30007" y="1694"/>
                      <a:pt x="30140" y="1306"/>
                    </a:cubicBezTo>
                    <a:cubicBezTo>
                      <a:pt x="30140" y="1302"/>
                      <a:pt x="30143" y="1302"/>
                      <a:pt x="30143" y="1299"/>
                    </a:cubicBezTo>
                    <a:cubicBezTo>
                      <a:pt x="30238" y="1022"/>
                      <a:pt x="30036" y="731"/>
                      <a:pt x="29741" y="721"/>
                    </a:cubicBezTo>
                    <a:lnTo>
                      <a:pt x="3557" y="0"/>
                    </a:lnTo>
                    <a:cubicBezTo>
                      <a:pt x="3554" y="0"/>
                      <a:pt x="3550" y="0"/>
                      <a:pt x="3547" y="0"/>
                    </a:cubicBezTo>
                    <a:close/>
                  </a:path>
                </a:pathLst>
              </a:custGeom>
              <a:solidFill>
                <a:srgbClr val="0094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1947;p39">
                <a:extLst>
                  <a:ext uri="{FF2B5EF4-FFF2-40B4-BE49-F238E27FC236}">
                    <a16:creationId xmlns:a16="http://schemas.microsoft.com/office/drawing/2014/main" xmlns="" id="{5DBAE434-F55B-43BC-B0E0-9B59D191B7F0}"/>
                  </a:ext>
                </a:extLst>
              </p:cNvPr>
              <p:cNvSpPr/>
              <p:nvPr/>
            </p:nvSpPr>
            <p:spPr>
              <a:xfrm>
                <a:off x="7715832" y="2151555"/>
                <a:ext cx="670635" cy="211043"/>
              </a:xfrm>
              <a:custGeom>
                <a:avLst/>
                <a:gdLst/>
                <a:ahLst/>
                <a:cxnLst/>
                <a:rect l="l" t="t" r="r" b="b"/>
                <a:pathLst>
                  <a:path w="26445" h="8322" extrusionOk="0">
                    <a:moveTo>
                      <a:pt x="1989" y="1"/>
                    </a:moveTo>
                    <a:cubicBezTo>
                      <a:pt x="1235" y="1292"/>
                      <a:pt x="1" y="4200"/>
                      <a:pt x="1972" y="7061"/>
                    </a:cubicBezTo>
                    <a:lnTo>
                      <a:pt x="25265" y="8322"/>
                    </a:lnTo>
                    <a:cubicBezTo>
                      <a:pt x="25085" y="6939"/>
                      <a:pt x="25032" y="5025"/>
                      <a:pt x="25636" y="3145"/>
                    </a:cubicBezTo>
                    <a:cubicBezTo>
                      <a:pt x="25965" y="2128"/>
                      <a:pt x="26232" y="1312"/>
                      <a:pt x="26444" y="677"/>
                    </a:cubicBezTo>
                    <a:lnTo>
                      <a:pt x="1989" y="1"/>
                    </a:lnTo>
                    <a:close/>
                  </a:path>
                </a:pathLst>
              </a:custGeom>
              <a:solidFill>
                <a:srgbClr val="E8EC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1948;p39">
                <a:extLst>
                  <a:ext uri="{FF2B5EF4-FFF2-40B4-BE49-F238E27FC236}">
                    <a16:creationId xmlns:a16="http://schemas.microsoft.com/office/drawing/2014/main" xmlns="" id="{8CE1C19E-EC73-461D-A6DB-06D4E148572F}"/>
                  </a:ext>
                </a:extLst>
              </p:cNvPr>
              <p:cNvSpPr/>
              <p:nvPr/>
            </p:nvSpPr>
            <p:spPr>
              <a:xfrm>
                <a:off x="7963108" y="2298715"/>
                <a:ext cx="390918" cy="29087"/>
              </a:xfrm>
              <a:custGeom>
                <a:avLst/>
                <a:gdLst/>
                <a:ahLst/>
                <a:cxnLst/>
                <a:rect l="l" t="t" r="r" b="b"/>
                <a:pathLst>
                  <a:path w="15415" h="1147" extrusionOk="0">
                    <a:moveTo>
                      <a:pt x="2018" y="0"/>
                    </a:moveTo>
                    <a:cubicBezTo>
                      <a:pt x="1402" y="0"/>
                      <a:pt x="787" y="9"/>
                      <a:pt x="173" y="27"/>
                    </a:cubicBezTo>
                    <a:cubicBezTo>
                      <a:pt x="1" y="30"/>
                      <a:pt x="5" y="243"/>
                      <a:pt x="173" y="253"/>
                    </a:cubicBezTo>
                    <a:cubicBezTo>
                      <a:pt x="5191" y="618"/>
                      <a:pt x="10219" y="733"/>
                      <a:pt x="15240" y="1146"/>
                    </a:cubicBezTo>
                    <a:cubicBezTo>
                      <a:pt x="15245" y="1146"/>
                      <a:pt x="15250" y="1146"/>
                      <a:pt x="15255" y="1146"/>
                    </a:cubicBezTo>
                    <a:cubicBezTo>
                      <a:pt x="15415" y="1146"/>
                      <a:pt x="15404" y="925"/>
                      <a:pt x="15240" y="905"/>
                    </a:cubicBezTo>
                    <a:cubicBezTo>
                      <a:pt x="10892" y="428"/>
                      <a:pt x="6419" y="0"/>
                      <a:pt x="2018" y="0"/>
                    </a:cubicBezTo>
                    <a:close/>
                  </a:path>
                </a:pathLst>
              </a:custGeom>
              <a:solidFill>
                <a:srgbClr val="0094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1949;p39">
                <a:extLst>
                  <a:ext uri="{FF2B5EF4-FFF2-40B4-BE49-F238E27FC236}">
                    <a16:creationId xmlns:a16="http://schemas.microsoft.com/office/drawing/2014/main" xmlns="" id="{78957B61-F091-43EB-8EAD-D9840205C1A2}"/>
                  </a:ext>
                </a:extLst>
              </p:cNvPr>
              <p:cNvSpPr/>
              <p:nvPr/>
            </p:nvSpPr>
            <p:spPr>
              <a:xfrm>
                <a:off x="7852492" y="2246069"/>
                <a:ext cx="380318" cy="14354"/>
              </a:xfrm>
              <a:custGeom>
                <a:avLst/>
                <a:gdLst/>
                <a:ahLst/>
                <a:cxnLst/>
                <a:rect l="l" t="t" r="r" b="b"/>
                <a:pathLst>
                  <a:path w="14997" h="566" extrusionOk="0">
                    <a:moveTo>
                      <a:pt x="2112" y="1"/>
                    </a:moveTo>
                    <a:cubicBezTo>
                      <a:pt x="1435" y="1"/>
                      <a:pt x="759" y="15"/>
                      <a:pt x="86" y="54"/>
                    </a:cubicBezTo>
                    <a:cubicBezTo>
                      <a:pt x="1" y="57"/>
                      <a:pt x="5" y="158"/>
                      <a:pt x="86" y="166"/>
                    </a:cubicBezTo>
                    <a:cubicBezTo>
                      <a:pt x="2527" y="415"/>
                      <a:pt x="5022" y="351"/>
                      <a:pt x="7474" y="409"/>
                    </a:cubicBezTo>
                    <a:cubicBezTo>
                      <a:pt x="9372" y="450"/>
                      <a:pt x="11286" y="565"/>
                      <a:pt x="13189" y="565"/>
                    </a:cubicBezTo>
                    <a:cubicBezTo>
                      <a:pt x="13748" y="565"/>
                      <a:pt x="14305" y="555"/>
                      <a:pt x="14861" y="531"/>
                    </a:cubicBezTo>
                    <a:cubicBezTo>
                      <a:pt x="14997" y="523"/>
                      <a:pt x="14993" y="361"/>
                      <a:pt x="14861" y="351"/>
                    </a:cubicBezTo>
                    <a:cubicBezTo>
                      <a:pt x="12416" y="135"/>
                      <a:pt x="9928" y="196"/>
                      <a:pt x="7474" y="141"/>
                    </a:cubicBezTo>
                    <a:cubicBezTo>
                      <a:pt x="5696" y="102"/>
                      <a:pt x="3899" y="1"/>
                      <a:pt x="2112" y="1"/>
                    </a:cubicBezTo>
                    <a:close/>
                  </a:path>
                </a:pathLst>
              </a:custGeom>
              <a:solidFill>
                <a:srgbClr val="0094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1950;p39">
                <a:extLst>
                  <a:ext uri="{FF2B5EF4-FFF2-40B4-BE49-F238E27FC236}">
                    <a16:creationId xmlns:a16="http://schemas.microsoft.com/office/drawing/2014/main" xmlns="" id="{57A5320B-FD9B-4B82-B358-2E68557274DA}"/>
                  </a:ext>
                </a:extLst>
              </p:cNvPr>
              <p:cNvSpPr/>
              <p:nvPr/>
            </p:nvSpPr>
            <p:spPr>
              <a:xfrm>
                <a:off x="7964047" y="2181225"/>
                <a:ext cx="412829" cy="25410"/>
              </a:xfrm>
              <a:custGeom>
                <a:avLst/>
                <a:gdLst/>
                <a:ahLst/>
                <a:cxnLst/>
                <a:rect l="l" t="t" r="r" b="b"/>
                <a:pathLst>
                  <a:path w="16279" h="1002" extrusionOk="0">
                    <a:moveTo>
                      <a:pt x="133" y="0"/>
                    </a:moveTo>
                    <a:cubicBezTo>
                      <a:pt x="35" y="0"/>
                      <a:pt x="1" y="142"/>
                      <a:pt x="106" y="159"/>
                    </a:cubicBezTo>
                    <a:cubicBezTo>
                      <a:pt x="5357" y="961"/>
                      <a:pt x="10814" y="964"/>
                      <a:pt x="16112" y="1001"/>
                    </a:cubicBezTo>
                    <a:cubicBezTo>
                      <a:pt x="16113" y="1001"/>
                      <a:pt x="16114" y="1001"/>
                      <a:pt x="16116" y="1001"/>
                    </a:cubicBezTo>
                    <a:cubicBezTo>
                      <a:pt x="16278" y="1001"/>
                      <a:pt x="16277" y="785"/>
                      <a:pt x="16112" y="781"/>
                    </a:cubicBezTo>
                    <a:cubicBezTo>
                      <a:pt x="10776" y="670"/>
                      <a:pt x="5461" y="126"/>
                      <a:pt x="133" y="0"/>
                    </a:cubicBezTo>
                    <a:close/>
                  </a:path>
                </a:pathLst>
              </a:custGeom>
              <a:solidFill>
                <a:srgbClr val="0094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1951;p39">
                <a:extLst>
                  <a:ext uri="{FF2B5EF4-FFF2-40B4-BE49-F238E27FC236}">
                    <a16:creationId xmlns:a16="http://schemas.microsoft.com/office/drawing/2014/main" xmlns="" id="{6D3A36D3-4433-483F-B9FC-FD6117C0FB3C}"/>
                  </a:ext>
                </a:extLst>
              </p:cNvPr>
              <p:cNvSpPr/>
              <p:nvPr/>
            </p:nvSpPr>
            <p:spPr>
              <a:xfrm>
                <a:off x="7487220" y="1771621"/>
                <a:ext cx="688640" cy="387977"/>
              </a:xfrm>
              <a:custGeom>
                <a:avLst/>
                <a:gdLst/>
                <a:ahLst/>
                <a:cxnLst/>
                <a:rect l="l" t="t" r="r" b="b"/>
                <a:pathLst>
                  <a:path w="27155" h="15299" extrusionOk="0">
                    <a:moveTo>
                      <a:pt x="24061" y="0"/>
                    </a:moveTo>
                    <a:cubicBezTo>
                      <a:pt x="24031" y="0"/>
                      <a:pt x="24001" y="5"/>
                      <a:pt x="23969" y="14"/>
                    </a:cubicBezTo>
                    <a:lnTo>
                      <a:pt x="1776" y="6581"/>
                    </a:lnTo>
                    <a:cubicBezTo>
                      <a:pt x="1278" y="6726"/>
                      <a:pt x="900" y="7132"/>
                      <a:pt x="775" y="7632"/>
                    </a:cubicBezTo>
                    <a:cubicBezTo>
                      <a:pt x="0" y="10705"/>
                      <a:pt x="1968" y="13589"/>
                      <a:pt x="2979" y="14817"/>
                    </a:cubicBezTo>
                    <a:cubicBezTo>
                      <a:pt x="3232" y="15126"/>
                      <a:pt x="3602" y="15298"/>
                      <a:pt x="3990" y="15298"/>
                    </a:cubicBezTo>
                    <a:cubicBezTo>
                      <a:pt x="4090" y="15298"/>
                      <a:pt x="4191" y="15287"/>
                      <a:pt x="4291" y="15263"/>
                    </a:cubicBezTo>
                    <a:cubicBezTo>
                      <a:pt x="7841" y="14418"/>
                      <a:pt x="22863" y="10847"/>
                      <a:pt x="26830" y="9904"/>
                    </a:cubicBezTo>
                    <a:cubicBezTo>
                      <a:pt x="27120" y="9836"/>
                      <a:pt x="27155" y="9448"/>
                      <a:pt x="26891" y="9315"/>
                    </a:cubicBezTo>
                    <a:cubicBezTo>
                      <a:pt x="26810" y="9275"/>
                      <a:pt x="26732" y="9234"/>
                      <a:pt x="26654" y="9190"/>
                    </a:cubicBezTo>
                    <a:cubicBezTo>
                      <a:pt x="26331" y="9007"/>
                      <a:pt x="25967" y="8917"/>
                      <a:pt x="25600" y="8917"/>
                    </a:cubicBezTo>
                    <a:cubicBezTo>
                      <a:pt x="25426" y="8917"/>
                      <a:pt x="25251" y="8938"/>
                      <a:pt x="25079" y="8978"/>
                    </a:cubicBezTo>
                    <a:lnTo>
                      <a:pt x="4007" y="13955"/>
                    </a:lnTo>
                    <a:cubicBezTo>
                      <a:pt x="4004" y="13955"/>
                      <a:pt x="4001" y="13955"/>
                      <a:pt x="3997" y="13951"/>
                    </a:cubicBezTo>
                    <a:cubicBezTo>
                      <a:pt x="3185" y="12960"/>
                      <a:pt x="1414" y="10425"/>
                      <a:pt x="2083" y="7899"/>
                    </a:cubicBezTo>
                    <a:cubicBezTo>
                      <a:pt x="2086" y="7895"/>
                      <a:pt x="2110" y="7875"/>
                      <a:pt x="2147" y="7865"/>
                    </a:cubicBezTo>
                    <a:lnTo>
                      <a:pt x="23283" y="1529"/>
                    </a:lnTo>
                    <a:cubicBezTo>
                      <a:pt x="23817" y="1370"/>
                      <a:pt x="24230" y="937"/>
                      <a:pt x="24365" y="393"/>
                    </a:cubicBezTo>
                    <a:cubicBezTo>
                      <a:pt x="24415" y="188"/>
                      <a:pt x="24256" y="0"/>
                      <a:pt x="24061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1952;p39">
                <a:extLst>
                  <a:ext uri="{FF2B5EF4-FFF2-40B4-BE49-F238E27FC236}">
                    <a16:creationId xmlns:a16="http://schemas.microsoft.com/office/drawing/2014/main" xmlns="" id="{A10B9F1F-B32E-4B34-9897-DDFE6590BFC0}"/>
                  </a:ext>
                </a:extLst>
              </p:cNvPr>
              <p:cNvSpPr/>
              <p:nvPr/>
            </p:nvSpPr>
            <p:spPr>
              <a:xfrm>
                <a:off x="7523052" y="1816634"/>
                <a:ext cx="583195" cy="308880"/>
              </a:xfrm>
              <a:custGeom>
                <a:avLst/>
                <a:gdLst/>
                <a:ahLst/>
                <a:cxnLst/>
                <a:rect l="l" t="t" r="r" b="b"/>
                <a:pathLst>
                  <a:path w="22997" h="12180" extrusionOk="0">
                    <a:moveTo>
                      <a:pt x="21323" y="0"/>
                    </a:moveTo>
                    <a:cubicBezTo>
                      <a:pt x="21322" y="0"/>
                      <a:pt x="21320" y="0"/>
                      <a:pt x="21319" y="1"/>
                    </a:cubicBezTo>
                    <a:lnTo>
                      <a:pt x="734" y="6090"/>
                    </a:lnTo>
                    <a:cubicBezTo>
                      <a:pt x="697" y="6100"/>
                      <a:pt x="673" y="6120"/>
                      <a:pt x="670" y="6124"/>
                    </a:cubicBezTo>
                    <a:cubicBezTo>
                      <a:pt x="1" y="8650"/>
                      <a:pt x="1772" y="11185"/>
                      <a:pt x="2584" y="12176"/>
                    </a:cubicBezTo>
                    <a:cubicBezTo>
                      <a:pt x="2588" y="12180"/>
                      <a:pt x="2591" y="12180"/>
                      <a:pt x="2594" y="12180"/>
                    </a:cubicBezTo>
                    <a:lnTo>
                      <a:pt x="22986" y="7334"/>
                    </a:lnTo>
                    <a:cubicBezTo>
                      <a:pt x="22992" y="7331"/>
                      <a:pt x="22996" y="7321"/>
                      <a:pt x="22992" y="7314"/>
                    </a:cubicBezTo>
                    <a:cubicBezTo>
                      <a:pt x="21085" y="5187"/>
                      <a:pt x="21062" y="2097"/>
                      <a:pt x="21333" y="11"/>
                    </a:cubicBezTo>
                    <a:cubicBezTo>
                      <a:pt x="21335" y="5"/>
                      <a:pt x="21329" y="0"/>
                      <a:pt x="21323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1953;p39">
                <a:extLst>
                  <a:ext uri="{FF2B5EF4-FFF2-40B4-BE49-F238E27FC236}">
                    <a16:creationId xmlns:a16="http://schemas.microsoft.com/office/drawing/2014/main" xmlns="" id="{F1E9343B-6D41-4269-91E9-D87AC0788EA1}"/>
                  </a:ext>
                </a:extLst>
              </p:cNvPr>
              <p:cNvSpPr/>
              <p:nvPr/>
            </p:nvSpPr>
            <p:spPr>
              <a:xfrm>
                <a:off x="7642468" y="1965113"/>
                <a:ext cx="404384" cy="105876"/>
              </a:xfrm>
              <a:custGeom>
                <a:avLst/>
                <a:gdLst/>
                <a:ahLst/>
                <a:cxnLst/>
                <a:rect l="l" t="t" r="r" b="b"/>
                <a:pathLst>
                  <a:path w="15946" h="4175" extrusionOk="0">
                    <a:moveTo>
                      <a:pt x="15728" y="0"/>
                    </a:moveTo>
                    <a:cubicBezTo>
                      <a:pt x="15714" y="0"/>
                      <a:pt x="15700" y="2"/>
                      <a:pt x="15684" y="6"/>
                    </a:cubicBezTo>
                    <a:cubicBezTo>
                      <a:pt x="13091" y="644"/>
                      <a:pt x="10511" y="1365"/>
                      <a:pt x="7922" y="2020"/>
                    </a:cubicBezTo>
                    <a:cubicBezTo>
                      <a:pt x="5335" y="2676"/>
                      <a:pt x="2708" y="3231"/>
                      <a:pt x="141" y="3971"/>
                    </a:cubicBezTo>
                    <a:cubicBezTo>
                      <a:pt x="1" y="4012"/>
                      <a:pt x="54" y="4174"/>
                      <a:pt x="178" y="4174"/>
                    </a:cubicBezTo>
                    <a:cubicBezTo>
                      <a:pt x="188" y="4174"/>
                      <a:pt x="198" y="4173"/>
                      <a:pt x="209" y="4171"/>
                    </a:cubicBezTo>
                    <a:cubicBezTo>
                      <a:pt x="5422" y="3187"/>
                      <a:pt x="10674" y="1743"/>
                      <a:pt x="15769" y="259"/>
                    </a:cubicBezTo>
                    <a:cubicBezTo>
                      <a:pt x="15946" y="209"/>
                      <a:pt x="15881" y="0"/>
                      <a:pt x="15728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1954;p39">
                <a:extLst>
                  <a:ext uri="{FF2B5EF4-FFF2-40B4-BE49-F238E27FC236}">
                    <a16:creationId xmlns:a16="http://schemas.microsoft.com/office/drawing/2014/main" xmlns="" id="{02404F61-5DA3-43E5-9E5F-2019961C1AFA}"/>
                  </a:ext>
                </a:extLst>
              </p:cNvPr>
              <p:cNvSpPr/>
              <p:nvPr/>
            </p:nvSpPr>
            <p:spPr>
              <a:xfrm>
                <a:off x="7634632" y="1950100"/>
                <a:ext cx="306268" cy="80948"/>
              </a:xfrm>
              <a:custGeom>
                <a:avLst/>
                <a:gdLst/>
                <a:ahLst/>
                <a:cxnLst/>
                <a:rect l="l" t="t" r="r" b="b"/>
                <a:pathLst>
                  <a:path w="12077" h="3192" extrusionOk="0">
                    <a:moveTo>
                      <a:pt x="11930" y="0"/>
                    </a:moveTo>
                    <a:cubicBezTo>
                      <a:pt x="11923" y="0"/>
                      <a:pt x="11916" y="1"/>
                      <a:pt x="11908" y="2"/>
                    </a:cubicBezTo>
                    <a:cubicBezTo>
                      <a:pt x="7955" y="756"/>
                      <a:pt x="4054" y="1963"/>
                      <a:pt x="159" y="2964"/>
                    </a:cubicBezTo>
                    <a:cubicBezTo>
                      <a:pt x="0" y="3004"/>
                      <a:pt x="58" y="3192"/>
                      <a:pt x="191" y="3192"/>
                    </a:cubicBezTo>
                    <a:cubicBezTo>
                      <a:pt x="203" y="3192"/>
                      <a:pt x="216" y="3190"/>
                      <a:pt x="229" y="3187"/>
                    </a:cubicBezTo>
                    <a:cubicBezTo>
                      <a:pt x="4128" y="2204"/>
                      <a:pt x="8135" y="1399"/>
                      <a:pt x="11963" y="168"/>
                    </a:cubicBezTo>
                    <a:cubicBezTo>
                      <a:pt x="12076" y="130"/>
                      <a:pt x="12033" y="0"/>
                      <a:pt x="11930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1955;p39">
                <a:extLst>
                  <a:ext uri="{FF2B5EF4-FFF2-40B4-BE49-F238E27FC236}">
                    <a16:creationId xmlns:a16="http://schemas.microsoft.com/office/drawing/2014/main" xmlns="" id="{420E88E2-0403-41F2-B18E-EB522792E8F9}"/>
                  </a:ext>
                </a:extLst>
              </p:cNvPr>
              <p:cNvSpPr/>
              <p:nvPr/>
            </p:nvSpPr>
            <p:spPr>
              <a:xfrm>
                <a:off x="7464118" y="1640285"/>
                <a:ext cx="699443" cy="306927"/>
              </a:xfrm>
              <a:custGeom>
                <a:avLst/>
                <a:gdLst/>
                <a:ahLst/>
                <a:cxnLst/>
                <a:rect l="l" t="t" r="r" b="b"/>
                <a:pathLst>
                  <a:path w="27581" h="12103" extrusionOk="0">
                    <a:moveTo>
                      <a:pt x="24528" y="0"/>
                    </a:moveTo>
                    <a:cubicBezTo>
                      <a:pt x="24432" y="0"/>
                      <a:pt x="24336" y="8"/>
                      <a:pt x="24240" y="23"/>
                    </a:cubicBezTo>
                    <a:lnTo>
                      <a:pt x="302" y="3793"/>
                    </a:lnTo>
                    <a:cubicBezTo>
                      <a:pt x="68" y="3827"/>
                      <a:pt x="1" y="4132"/>
                      <a:pt x="200" y="4260"/>
                    </a:cubicBezTo>
                    <a:lnTo>
                      <a:pt x="207" y="4266"/>
                    </a:lnTo>
                    <a:cubicBezTo>
                      <a:pt x="730" y="4614"/>
                      <a:pt x="1343" y="4796"/>
                      <a:pt x="1965" y="4796"/>
                    </a:cubicBezTo>
                    <a:cubicBezTo>
                      <a:pt x="2124" y="4796"/>
                      <a:pt x="2283" y="4785"/>
                      <a:pt x="2441" y="4761"/>
                    </a:cubicBezTo>
                    <a:lnTo>
                      <a:pt x="23489" y="1562"/>
                    </a:lnTo>
                    <a:cubicBezTo>
                      <a:pt x="23575" y="1549"/>
                      <a:pt x="23660" y="1543"/>
                      <a:pt x="23745" y="1543"/>
                    </a:cubicBezTo>
                    <a:cubicBezTo>
                      <a:pt x="24335" y="1543"/>
                      <a:pt x="24896" y="1846"/>
                      <a:pt x="25200" y="2367"/>
                    </a:cubicBezTo>
                    <a:cubicBezTo>
                      <a:pt x="25532" y="2928"/>
                      <a:pt x="25839" y="3716"/>
                      <a:pt x="25958" y="4777"/>
                    </a:cubicBezTo>
                    <a:cubicBezTo>
                      <a:pt x="26055" y="5653"/>
                      <a:pt x="25464" y="6461"/>
                      <a:pt x="24599" y="6634"/>
                    </a:cubicBezTo>
                    <a:cubicBezTo>
                      <a:pt x="20311" y="7482"/>
                      <a:pt x="7365" y="10048"/>
                      <a:pt x="3886" y="10738"/>
                    </a:cubicBezTo>
                    <a:cubicBezTo>
                      <a:pt x="3351" y="10843"/>
                      <a:pt x="2928" y="11245"/>
                      <a:pt x="2790" y="11769"/>
                    </a:cubicBezTo>
                    <a:lnTo>
                      <a:pt x="2790" y="11776"/>
                    </a:lnTo>
                    <a:cubicBezTo>
                      <a:pt x="2744" y="11945"/>
                      <a:pt x="2870" y="12102"/>
                      <a:pt x="3035" y="12102"/>
                    </a:cubicBezTo>
                    <a:cubicBezTo>
                      <a:pt x="3052" y="12102"/>
                      <a:pt x="3070" y="12101"/>
                      <a:pt x="3087" y="12097"/>
                    </a:cubicBezTo>
                    <a:lnTo>
                      <a:pt x="25775" y="7695"/>
                    </a:lnTo>
                    <a:cubicBezTo>
                      <a:pt x="26816" y="7495"/>
                      <a:pt x="27581" y="6582"/>
                      <a:pt x="27574" y="5524"/>
                    </a:cubicBezTo>
                    <a:cubicBezTo>
                      <a:pt x="27553" y="2857"/>
                      <a:pt x="26546" y="1315"/>
                      <a:pt x="25809" y="541"/>
                    </a:cubicBezTo>
                    <a:cubicBezTo>
                      <a:pt x="25473" y="189"/>
                      <a:pt x="25007" y="0"/>
                      <a:pt x="24528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9F1E"/>
                  </a:solidFill>
                </a:endParaRPr>
              </a:p>
            </p:txBody>
          </p:sp>
          <p:sp>
            <p:nvSpPr>
              <p:cNvPr id="58" name="Google Shape;1956;p39">
                <a:extLst>
                  <a:ext uri="{FF2B5EF4-FFF2-40B4-BE49-F238E27FC236}">
                    <a16:creationId xmlns:a16="http://schemas.microsoft.com/office/drawing/2014/main" xmlns="" id="{71A3339F-B885-41B7-AF53-8A6E3C20E2EB}"/>
                  </a:ext>
                </a:extLst>
              </p:cNvPr>
              <p:cNvSpPr/>
              <p:nvPr/>
            </p:nvSpPr>
            <p:spPr>
              <a:xfrm>
                <a:off x="7527236" y="1678400"/>
                <a:ext cx="596965" cy="230620"/>
              </a:xfrm>
              <a:custGeom>
                <a:avLst/>
                <a:gdLst/>
                <a:ahLst/>
                <a:cxnLst/>
                <a:rect l="l" t="t" r="r" b="b"/>
                <a:pathLst>
                  <a:path w="23540" h="9094" extrusionOk="0">
                    <a:moveTo>
                      <a:pt x="21503" y="0"/>
                    </a:moveTo>
                    <a:cubicBezTo>
                      <a:pt x="21439" y="0"/>
                      <a:pt x="21375" y="5"/>
                      <a:pt x="21311" y="15"/>
                    </a:cubicBezTo>
                    <a:lnTo>
                      <a:pt x="0" y="3369"/>
                    </a:lnTo>
                    <a:cubicBezTo>
                      <a:pt x="470" y="3951"/>
                      <a:pt x="910" y="4667"/>
                      <a:pt x="1210" y="5536"/>
                    </a:cubicBezTo>
                    <a:cubicBezTo>
                      <a:pt x="1664" y="6838"/>
                      <a:pt x="1725" y="8086"/>
                      <a:pt x="1640" y="9093"/>
                    </a:cubicBezTo>
                    <a:lnTo>
                      <a:pt x="22528" y="5043"/>
                    </a:lnTo>
                    <a:cubicBezTo>
                      <a:pt x="23124" y="4928"/>
                      <a:pt x="23540" y="4386"/>
                      <a:pt x="23510" y="3781"/>
                    </a:cubicBezTo>
                    <a:cubicBezTo>
                      <a:pt x="23428" y="2169"/>
                      <a:pt x="22924" y="1117"/>
                      <a:pt x="22461" y="478"/>
                    </a:cubicBezTo>
                    <a:cubicBezTo>
                      <a:pt x="22238" y="169"/>
                      <a:pt x="21878" y="0"/>
                      <a:pt x="21503" y="0"/>
                    </a:cubicBezTo>
                    <a:close/>
                  </a:path>
                </a:pathLst>
              </a:custGeom>
              <a:solidFill>
                <a:srgbClr val="E8EC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1957;p39">
                <a:extLst>
                  <a:ext uri="{FF2B5EF4-FFF2-40B4-BE49-F238E27FC236}">
                    <a16:creationId xmlns:a16="http://schemas.microsoft.com/office/drawing/2014/main" xmlns="" id="{6ADD8867-BF59-4372-BCEE-6CAFDCCC075F}"/>
                  </a:ext>
                </a:extLst>
              </p:cNvPr>
              <p:cNvSpPr/>
              <p:nvPr/>
            </p:nvSpPr>
            <p:spPr>
              <a:xfrm>
                <a:off x="7628546" y="1779381"/>
                <a:ext cx="411257" cy="84422"/>
              </a:xfrm>
              <a:custGeom>
                <a:avLst/>
                <a:gdLst/>
                <a:ahLst/>
                <a:cxnLst/>
                <a:rect l="l" t="t" r="r" b="b"/>
                <a:pathLst>
                  <a:path w="16217" h="3329" extrusionOk="0">
                    <a:moveTo>
                      <a:pt x="16058" y="1"/>
                    </a:moveTo>
                    <a:cubicBezTo>
                      <a:pt x="16050" y="1"/>
                      <a:pt x="16042" y="1"/>
                      <a:pt x="16033" y="3"/>
                    </a:cubicBezTo>
                    <a:cubicBezTo>
                      <a:pt x="10714" y="950"/>
                      <a:pt x="5447" y="2194"/>
                      <a:pt x="129" y="3155"/>
                    </a:cubicBezTo>
                    <a:cubicBezTo>
                      <a:pt x="1" y="3177"/>
                      <a:pt x="53" y="3328"/>
                      <a:pt x="165" y="3328"/>
                    </a:cubicBezTo>
                    <a:cubicBezTo>
                      <a:pt x="171" y="3328"/>
                      <a:pt x="178" y="3328"/>
                      <a:pt x="185" y="3327"/>
                    </a:cubicBezTo>
                    <a:cubicBezTo>
                      <a:pt x="5488" y="2471"/>
                      <a:pt x="10904" y="1602"/>
                      <a:pt x="16090" y="179"/>
                    </a:cubicBezTo>
                    <a:cubicBezTo>
                      <a:pt x="16217" y="144"/>
                      <a:pt x="16167" y="1"/>
                      <a:pt x="16058" y="1"/>
                    </a:cubicBez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9F1E"/>
                  </a:solidFill>
                </a:endParaRPr>
              </a:p>
            </p:txBody>
          </p:sp>
          <p:sp>
            <p:nvSpPr>
              <p:cNvPr id="60" name="Google Shape;1958;p39">
                <a:extLst>
                  <a:ext uri="{FF2B5EF4-FFF2-40B4-BE49-F238E27FC236}">
                    <a16:creationId xmlns:a16="http://schemas.microsoft.com/office/drawing/2014/main" xmlns="" id="{0627535A-C7C5-441D-AB79-CA5968091125}"/>
                  </a:ext>
                </a:extLst>
              </p:cNvPr>
              <p:cNvSpPr/>
              <p:nvPr/>
            </p:nvSpPr>
            <p:spPr>
              <a:xfrm>
                <a:off x="7617692" y="1714765"/>
                <a:ext cx="457639" cy="91092"/>
              </a:xfrm>
              <a:custGeom>
                <a:avLst/>
                <a:gdLst/>
                <a:ahLst/>
                <a:cxnLst/>
                <a:rect l="l" t="t" r="r" b="b"/>
                <a:pathLst>
                  <a:path w="18046" h="3592" extrusionOk="0">
                    <a:moveTo>
                      <a:pt x="17859" y="1"/>
                    </a:moveTo>
                    <a:cubicBezTo>
                      <a:pt x="17852" y="1"/>
                      <a:pt x="17844" y="1"/>
                      <a:pt x="17837" y="2"/>
                    </a:cubicBezTo>
                    <a:cubicBezTo>
                      <a:pt x="11903" y="823"/>
                      <a:pt x="6010" y="2240"/>
                      <a:pt x="137" y="3400"/>
                    </a:cubicBezTo>
                    <a:cubicBezTo>
                      <a:pt x="1" y="3429"/>
                      <a:pt x="55" y="3592"/>
                      <a:pt x="174" y="3592"/>
                    </a:cubicBezTo>
                    <a:cubicBezTo>
                      <a:pt x="182" y="3592"/>
                      <a:pt x="190" y="3591"/>
                      <a:pt x="198" y="3590"/>
                    </a:cubicBezTo>
                    <a:cubicBezTo>
                      <a:pt x="6084" y="2494"/>
                      <a:pt x="12086" y="1632"/>
                      <a:pt x="17898" y="198"/>
                    </a:cubicBezTo>
                    <a:cubicBezTo>
                      <a:pt x="18045" y="163"/>
                      <a:pt x="17983" y="1"/>
                      <a:pt x="17859" y="1"/>
                    </a:cubicBez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9F1E"/>
                  </a:solidFill>
                </a:endParaRPr>
              </a:p>
            </p:txBody>
          </p:sp>
          <p:sp>
            <p:nvSpPr>
              <p:cNvPr id="61" name="Google Shape;1959;p39">
                <a:extLst>
                  <a:ext uri="{FF2B5EF4-FFF2-40B4-BE49-F238E27FC236}">
                    <a16:creationId xmlns:a16="http://schemas.microsoft.com/office/drawing/2014/main" xmlns="" id="{BCDB0C85-9E03-4D97-91CA-99D57C496C59}"/>
                  </a:ext>
                </a:extLst>
              </p:cNvPr>
              <p:cNvSpPr/>
              <p:nvPr/>
            </p:nvSpPr>
            <p:spPr>
              <a:xfrm>
                <a:off x="7755620" y="3202090"/>
                <a:ext cx="785615" cy="487564"/>
              </a:xfrm>
              <a:custGeom>
                <a:avLst/>
                <a:gdLst/>
                <a:ahLst/>
                <a:cxnLst/>
                <a:rect l="l" t="t" r="r" b="b"/>
                <a:pathLst>
                  <a:path w="30979" h="19226" extrusionOk="0">
                    <a:moveTo>
                      <a:pt x="3210" y="1"/>
                    </a:moveTo>
                    <a:cubicBezTo>
                      <a:pt x="3055" y="1"/>
                      <a:pt x="2918" y="124"/>
                      <a:pt x="2915" y="288"/>
                    </a:cubicBezTo>
                    <a:cubicBezTo>
                      <a:pt x="2912" y="514"/>
                      <a:pt x="2905" y="853"/>
                      <a:pt x="2892" y="1258"/>
                    </a:cubicBezTo>
                    <a:lnTo>
                      <a:pt x="29037" y="9028"/>
                    </a:lnTo>
                    <a:cubicBezTo>
                      <a:pt x="29373" y="9126"/>
                      <a:pt x="29596" y="9451"/>
                      <a:pt x="29569" y="9799"/>
                    </a:cubicBezTo>
                    <a:cubicBezTo>
                      <a:pt x="29468" y="11101"/>
                      <a:pt x="29132" y="12578"/>
                      <a:pt x="28575" y="14188"/>
                    </a:cubicBezTo>
                    <a:cubicBezTo>
                      <a:pt x="27645" y="16865"/>
                      <a:pt x="26732" y="17630"/>
                      <a:pt x="26387" y="17833"/>
                    </a:cubicBezTo>
                    <a:lnTo>
                      <a:pt x="440" y="10834"/>
                    </a:lnTo>
                    <a:cubicBezTo>
                      <a:pt x="311" y="11057"/>
                      <a:pt x="194" y="11249"/>
                      <a:pt x="105" y="11395"/>
                    </a:cubicBezTo>
                    <a:cubicBezTo>
                      <a:pt x="1" y="11561"/>
                      <a:pt x="88" y="11780"/>
                      <a:pt x="278" y="11831"/>
                    </a:cubicBezTo>
                    <a:lnTo>
                      <a:pt x="26397" y="19225"/>
                    </a:lnTo>
                    <a:cubicBezTo>
                      <a:pt x="26397" y="19225"/>
                      <a:pt x="26397" y="19225"/>
                      <a:pt x="26397" y="19225"/>
                    </a:cubicBezTo>
                    <a:cubicBezTo>
                      <a:pt x="26424" y="19225"/>
                      <a:pt x="28248" y="19208"/>
                      <a:pt x="29836" y="14627"/>
                    </a:cubicBezTo>
                    <a:cubicBezTo>
                      <a:pt x="30424" y="12933"/>
                      <a:pt x="30789" y="11344"/>
                      <a:pt x="30904" y="9904"/>
                    </a:cubicBezTo>
                    <a:cubicBezTo>
                      <a:pt x="30979" y="8924"/>
                      <a:pt x="30360" y="8024"/>
                      <a:pt x="29416" y="7747"/>
                    </a:cubicBezTo>
                    <a:lnTo>
                      <a:pt x="3284" y="10"/>
                    </a:lnTo>
                    <a:cubicBezTo>
                      <a:pt x="3259" y="4"/>
                      <a:pt x="3234" y="1"/>
                      <a:pt x="3210" y="1"/>
                    </a:cubicBezTo>
                    <a:close/>
                  </a:path>
                </a:pathLst>
              </a:custGeom>
              <a:solidFill>
                <a:srgbClr val="FAE0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1960;p39">
                <a:extLst>
                  <a:ext uri="{FF2B5EF4-FFF2-40B4-BE49-F238E27FC236}">
                    <a16:creationId xmlns:a16="http://schemas.microsoft.com/office/drawing/2014/main" xmlns="" id="{33EA3AF3-9E95-43A1-872A-460E9C8E42E9}"/>
                  </a:ext>
                </a:extLst>
              </p:cNvPr>
              <p:cNvSpPr/>
              <p:nvPr/>
            </p:nvSpPr>
            <p:spPr>
              <a:xfrm>
                <a:off x="7804589" y="3244618"/>
                <a:ext cx="701573" cy="409710"/>
              </a:xfrm>
              <a:custGeom>
                <a:avLst/>
                <a:gdLst/>
                <a:ahLst/>
                <a:cxnLst/>
                <a:rect l="l" t="t" r="r" b="b"/>
                <a:pathLst>
                  <a:path w="27665" h="16156" extrusionOk="0">
                    <a:moveTo>
                      <a:pt x="2279" y="0"/>
                    </a:moveTo>
                    <a:cubicBezTo>
                      <a:pt x="2239" y="941"/>
                      <a:pt x="2161" y="2205"/>
                      <a:pt x="2005" y="3622"/>
                    </a:cubicBezTo>
                    <a:cubicBezTo>
                      <a:pt x="1788" y="5624"/>
                      <a:pt x="791" y="7787"/>
                      <a:pt x="0" y="9235"/>
                    </a:cubicBezTo>
                    <a:lnTo>
                      <a:pt x="24456" y="16156"/>
                    </a:lnTo>
                    <a:cubicBezTo>
                      <a:pt x="24801" y="15953"/>
                      <a:pt x="25714" y="15188"/>
                      <a:pt x="26644" y="12511"/>
                    </a:cubicBezTo>
                    <a:cubicBezTo>
                      <a:pt x="27201" y="10901"/>
                      <a:pt x="27537" y="9424"/>
                      <a:pt x="27638" y="8122"/>
                    </a:cubicBezTo>
                    <a:cubicBezTo>
                      <a:pt x="27665" y="7774"/>
                      <a:pt x="27442" y="7449"/>
                      <a:pt x="27106" y="7351"/>
                    </a:cubicBezTo>
                    <a:lnTo>
                      <a:pt x="2279" y="0"/>
                    </a:lnTo>
                    <a:close/>
                  </a:path>
                </a:pathLst>
              </a:custGeom>
              <a:solidFill>
                <a:srgbClr val="E8EC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1961;p39">
                <a:extLst>
                  <a:ext uri="{FF2B5EF4-FFF2-40B4-BE49-F238E27FC236}">
                    <a16:creationId xmlns:a16="http://schemas.microsoft.com/office/drawing/2014/main" xmlns="" id="{455A326A-26FA-49A1-AE3C-A19CDDF42D59}"/>
                  </a:ext>
                </a:extLst>
              </p:cNvPr>
              <p:cNvSpPr/>
              <p:nvPr/>
            </p:nvSpPr>
            <p:spPr>
              <a:xfrm>
                <a:off x="7838088" y="3425836"/>
                <a:ext cx="407301" cy="109477"/>
              </a:xfrm>
              <a:custGeom>
                <a:avLst/>
                <a:gdLst/>
                <a:ahLst/>
                <a:cxnLst/>
                <a:rect l="l" t="t" r="r" b="b"/>
                <a:pathLst>
                  <a:path w="16061" h="4317" extrusionOk="0">
                    <a:moveTo>
                      <a:pt x="190" y="0"/>
                    </a:moveTo>
                    <a:cubicBezTo>
                      <a:pt x="61" y="0"/>
                      <a:pt x="0" y="173"/>
                      <a:pt x="147" y="202"/>
                    </a:cubicBezTo>
                    <a:cubicBezTo>
                      <a:pt x="5516" y="1233"/>
                      <a:pt x="10672" y="2829"/>
                      <a:pt x="15920" y="4313"/>
                    </a:cubicBezTo>
                    <a:cubicBezTo>
                      <a:pt x="15927" y="4315"/>
                      <a:pt x="15934" y="4316"/>
                      <a:pt x="15941" y="4316"/>
                    </a:cubicBezTo>
                    <a:cubicBezTo>
                      <a:pt x="16009" y="4316"/>
                      <a:pt x="16060" y="4222"/>
                      <a:pt x="15984" y="4191"/>
                    </a:cubicBezTo>
                    <a:cubicBezTo>
                      <a:pt x="10973" y="2150"/>
                      <a:pt x="5519" y="949"/>
                      <a:pt x="214" y="2"/>
                    </a:cubicBezTo>
                    <a:cubicBezTo>
                      <a:pt x="206" y="1"/>
                      <a:pt x="198" y="0"/>
                      <a:pt x="190" y="0"/>
                    </a:cubicBezTo>
                    <a:close/>
                  </a:path>
                </a:pathLst>
              </a:custGeom>
              <a:solidFill>
                <a:srgbClr val="FAE0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1962;p39">
                <a:extLst>
                  <a:ext uri="{FF2B5EF4-FFF2-40B4-BE49-F238E27FC236}">
                    <a16:creationId xmlns:a16="http://schemas.microsoft.com/office/drawing/2014/main" xmlns="" id="{3F5EF56A-4842-46C0-BDB2-42BD87213A60}"/>
                  </a:ext>
                </a:extLst>
              </p:cNvPr>
              <p:cNvSpPr/>
              <p:nvPr/>
            </p:nvSpPr>
            <p:spPr>
              <a:xfrm>
                <a:off x="7855079" y="3338042"/>
                <a:ext cx="492407" cy="150332"/>
              </a:xfrm>
              <a:custGeom>
                <a:avLst/>
                <a:gdLst/>
                <a:ahLst/>
                <a:cxnLst/>
                <a:rect l="l" t="t" r="r" b="b"/>
                <a:pathLst>
                  <a:path w="19417" h="5928" extrusionOk="0">
                    <a:moveTo>
                      <a:pt x="195" y="0"/>
                    </a:moveTo>
                    <a:cubicBezTo>
                      <a:pt x="87" y="0"/>
                      <a:pt x="0" y="159"/>
                      <a:pt x="129" y="208"/>
                    </a:cubicBezTo>
                    <a:cubicBezTo>
                      <a:pt x="3162" y="1378"/>
                      <a:pt x="6263" y="2375"/>
                      <a:pt x="9377" y="3315"/>
                    </a:cubicBezTo>
                    <a:cubicBezTo>
                      <a:pt x="12598" y="4293"/>
                      <a:pt x="15899" y="5331"/>
                      <a:pt x="19219" y="5926"/>
                    </a:cubicBezTo>
                    <a:cubicBezTo>
                      <a:pt x="19228" y="5927"/>
                      <a:pt x="19236" y="5928"/>
                      <a:pt x="19245" y="5928"/>
                    </a:cubicBezTo>
                    <a:cubicBezTo>
                      <a:pt x="19362" y="5928"/>
                      <a:pt x="19416" y="5777"/>
                      <a:pt x="19280" y="5733"/>
                    </a:cubicBezTo>
                    <a:cubicBezTo>
                      <a:pt x="16128" y="4719"/>
                      <a:pt x="12883" y="3968"/>
                      <a:pt x="9711" y="3018"/>
                    </a:cubicBezTo>
                    <a:cubicBezTo>
                      <a:pt x="6533" y="2068"/>
                      <a:pt x="3388" y="1013"/>
                      <a:pt x="228" y="5"/>
                    </a:cubicBezTo>
                    <a:cubicBezTo>
                      <a:pt x="217" y="2"/>
                      <a:pt x="206" y="0"/>
                      <a:pt x="195" y="0"/>
                    </a:cubicBezTo>
                    <a:close/>
                  </a:path>
                </a:pathLst>
              </a:custGeom>
              <a:solidFill>
                <a:srgbClr val="FAE0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1963;p39">
                <a:extLst>
                  <a:ext uri="{FF2B5EF4-FFF2-40B4-BE49-F238E27FC236}">
                    <a16:creationId xmlns:a16="http://schemas.microsoft.com/office/drawing/2014/main" xmlns="" id="{153D98F8-2026-4702-BE28-22DEEC1DB149}"/>
                  </a:ext>
                </a:extLst>
              </p:cNvPr>
              <p:cNvSpPr/>
              <p:nvPr/>
            </p:nvSpPr>
            <p:spPr>
              <a:xfrm>
                <a:off x="7973049" y="3332767"/>
                <a:ext cx="325643" cy="76180"/>
              </a:xfrm>
              <a:custGeom>
                <a:avLst/>
                <a:gdLst/>
                <a:ahLst/>
                <a:cxnLst/>
                <a:rect l="l" t="t" r="r" b="b"/>
                <a:pathLst>
                  <a:path w="12841" h="3004" extrusionOk="0">
                    <a:moveTo>
                      <a:pt x="255" y="1"/>
                    </a:moveTo>
                    <a:cubicBezTo>
                      <a:pt x="84" y="1"/>
                      <a:pt x="0" y="239"/>
                      <a:pt x="201" y="277"/>
                    </a:cubicBezTo>
                    <a:cubicBezTo>
                      <a:pt x="4383" y="1035"/>
                      <a:pt x="8474" y="2123"/>
                      <a:pt x="12626" y="3000"/>
                    </a:cubicBezTo>
                    <a:cubicBezTo>
                      <a:pt x="12638" y="3002"/>
                      <a:pt x="12650" y="3004"/>
                      <a:pt x="12661" y="3004"/>
                    </a:cubicBezTo>
                    <a:cubicBezTo>
                      <a:pt x="12789" y="3004"/>
                      <a:pt x="12840" y="2837"/>
                      <a:pt x="12694" y="2789"/>
                    </a:cubicBezTo>
                    <a:cubicBezTo>
                      <a:pt x="8681" y="1505"/>
                      <a:pt x="4434" y="744"/>
                      <a:pt x="289" y="4"/>
                    </a:cubicBezTo>
                    <a:cubicBezTo>
                      <a:pt x="277" y="2"/>
                      <a:pt x="266" y="1"/>
                      <a:pt x="255" y="1"/>
                    </a:cubicBezTo>
                    <a:close/>
                  </a:path>
                </a:pathLst>
              </a:custGeom>
              <a:solidFill>
                <a:srgbClr val="FAE0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1964;p39">
                <a:extLst>
                  <a:ext uri="{FF2B5EF4-FFF2-40B4-BE49-F238E27FC236}">
                    <a16:creationId xmlns:a16="http://schemas.microsoft.com/office/drawing/2014/main" xmlns="" id="{25C332AC-50BE-4378-AFF4-822D82DAC291}"/>
                  </a:ext>
                </a:extLst>
              </p:cNvPr>
              <p:cNvSpPr/>
              <p:nvPr/>
            </p:nvSpPr>
            <p:spPr>
              <a:xfrm>
                <a:off x="7102776" y="4171248"/>
                <a:ext cx="669519" cy="588672"/>
              </a:xfrm>
              <a:custGeom>
                <a:avLst/>
                <a:gdLst/>
                <a:ahLst/>
                <a:cxnLst/>
                <a:rect l="l" t="t" r="r" b="b"/>
                <a:pathLst>
                  <a:path w="26401" h="23213" extrusionOk="0">
                    <a:moveTo>
                      <a:pt x="8014" y="1"/>
                    </a:moveTo>
                    <a:cubicBezTo>
                      <a:pt x="8014" y="1"/>
                      <a:pt x="169" y="15212"/>
                      <a:pt x="0" y="23212"/>
                    </a:cubicBezTo>
                    <a:lnTo>
                      <a:pt x="26400" y="23212"/>
                    </a:lnTo>
                    <a:lnTo>
                      <a:pt x="23235" y="670"/>
                    </a:lnTo>
                    <a:lnTo>
                      <a:pt x="8014" y="1"/>
                    </a:lnTo>
                    <a:close/>
                  </a:path>
                </a:pathLst>
              </a:custGeom>
              <a:solidFill>
                <a:srgbClr val="0094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1965;p39">
                <a:extLst>
                  <a:ext uri="{FF2B5EF4-FFF2-40B4-BE49-F238E27FC236}">
                    <a16:creationId xmlns:a16="http://schemas.microsoft.com/office/drawing/2014/main" xmlns="" id="{CCAB002F-3E80-4BF8-AD22-778FB985B373}"/>
                  </a:ext>
                </a:extLst>
              </p:cNvPr>
              <p:cNvSpPr/>
              <p:nvPr/>
            </p:nvSpPr>
            <p:spPr>
              <a:xfrm>
                <a:off x="6958990" y="3496791"/>
                <a:ext cx="1271581" cy="707812"/>
              </a:xfrm>
              <a:custGeom>
                <a:avLst/>
                <a:gdLst/>
                <a:ahLst/>
                <a:cxnLst/>
                <a:rect l="l" t="t" r="r" b="b"/>
                <a:pathLst>
                  <a:path w="50142" h="27911" extrusionOk="0">
                    <a:moveTo>
                      <a:pt x="21495" y="0"/>
                    </a:moveTo>
                    <a:cubicBezTo>
                      <a:pt x="10909" y="0"/>
                      <a:pt x="8380" y="2606"/>
                      <a:pt x="6614" y="6624"/>
                    </a:cubicBezTo>
                    <a:cubicBezTo>
                      <a:pt x="4545" y="11331"/>
                      <a:pt x="1" y="21082"/>
                      <a:pt x="11331" y="25558"/>
                    </a:cubicBezTo>
                    <a:cubicBezTo>
                      <a:pt x="15706" y="27289"/>
                      <a:pt x="19642" y="27911"/>
                      <a:pt x="23040" y="27911"/>
                    </a:cubicBezTo>
                    <a:cubicBezTo>
                      <a:pt x="31723" y="27911"/>
                      <a:pt x="36889" y="23848"/>
                      <a:pt x="36889" y="23848"/>
                    </a:cubicBezTo>
                    <a:cubicBezTo>
                      <a:pt x="36889" y="23848"/>
                      <a:pt x="38740" y="24734"/>
                      <a:pt x="41044" y="24734"/>
                    </a:cubicBezTo>
                    <a:cubicBezTo>
                      <a:pt x="42998" y="24734"/>
                      <a:pt x="45279" y="24096"/>
                      <a:pt x="47032" y="21738"/>
                    </a:cubicBezTo>
                    <a:cubicBezTo>
                      <a:pt x="50141" y="17558"/>
                      <a:pt x="47229" y="14120"/>
                      <a:pt x="43659" y="14120"/>
                    </a:cubicBezTo>
                    <a:cubicBezTo>
                      <a:pt x="42842" y="14120"/>
                      <a:pt x="41991" y="14300"/>
                      <a:pt x="41169" y="14692"/>
                    </a:cubicBezTo>
                    <a:cubicBezTo>
                      <a:pt x="41169" y="14692"/>
                      <a:pt x="42552" y="1187"/>
                      <a:pt x="27137" y="200"/>
                    </a:cubicBezTo>
                    <a:cubicBezTo>
                      <a:pt x="25037" y="65"/>
                      <a:pt x="23165" y="0"/>
                      <a:pt x="21495" y="0"/>
                    </a:cubicBezTo>
                    <a:close/>
                  </a:path>
                </a:pathLst>
              </a:custGeom>
              <a:solidFill>
                <a:srgbClr val="FCB3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1966;p39">
                <a:extLst>
                  <a:ext uri="{FF2B5EF4-FFF2-40B4-BE49-F238E27FC236}">
                    <a16:creationId xmlns:a16="http://schemas.microsoft.com/office/drawing/2014/main" xmlns="" id="{EBB2631E-74D1-40AF-ACC2-C818A5110969}"/>
                  </a:ext>
                </a:extLst>
              </p:cNvPr>
              <p:cNvSpPr/>
              <p:nvPr/>
            </p:nvSpPr>
            <p:spPr>
              <a:xfrm>
                <a:off x="6967789" y="3013848"/>
                <a:ext cx="1205190" cy="936555"/>
              </a:xfrm>
              <a:custGeom>
                <a:avLst/>
                <a:gdLst/>
                <a:ahLst/>
                <a:cxnLst/>
                <a:rect l="l" t="t" r="r" b="b"/>
                <a:pathLst>
                  <a:path w="47524" h="36931" extrusionOk="0">
                    <a:moveTo>
                      <a:pt x="18610" y="0"/>
                    </a:moveTo>
                    <a:cubicBezTo>
                      <a:pt x="17705" y="0"/>
                      <a:pt x="16687" y="120"/>
                      <a:pt x="15542" y="391"/>
                    </a:cubicBezTo>
                    <a:cubicBezTo>
                      <a:pt x="6044" y="2633"/>
                      <a:pt x="7833" y="10206"/>
                      <a:pt x="8170" y="11372"/>
                    </a:cubicBezTo>
                    <a:cubicBezTo>
                      <a:pt x="8083" y="11489"/>
                      <a:pt x="7841" y="11527"/>
                      <a:pt x="7496" y="11527"/>
                    </a:cubicBezTo>
                    <a:cubicBezTo>
                      <a:pt x="7170" y="11527"/>
                      <a:pt x="6751" y="11493"/>
                      <a:pt x="6283" y="11461"/>
                    </a:cubicBezTo>
                    <a:cubicBezTo>
                      <a:pt x="5814" y="11427"/>
                      <a:pt x="5295" y="11393"/>
                      <a:pt x="4770" y="11393"/>
                    </a:cubicBezTo>
                    <a:cubicBezTo>
                      <a:pt x="2451" y="11393"/>
                      <a:pt x="0" y="12050"/>
                      <a:pt x="1114" y="16261"/>
                    </a:cubicBezTo>
                    <a:cubicBezTo>
                      <a:pt x="2267" y="20628"/>
                      <a:pt x="6366" y="21802"/>
                      <a:pt x="10439" y="21802"/>
                    </a:cubicBezTo>
                    <a:cubicBezTo>
                      <a:pt x="15171" y="21802"/>
                      <a:pt x="19869" y="20217"/>
                      <a:pt x="19869" y="20217"/>
                    </a:cubicBezTo>
                    <a:lnTo>
                      <a:pt x="19869" y="20217"/>
                    </a:lnTo>
                    <a:cubicBezTo>
                      <a:pt x="19869" y="20217"/>
                      <a:pt x="19061" y="21205"/>
                      <a:pt x="21394" y="23934"/>
                    </a:cubicBezTo>
                    <a:cubicBezTo>
                      <a:pt x="23123" y="25956"/>
                      <a:pt x="25021" y="26550"/>
                      <a:pt x="26851" y="26550"/>
                    </a:cubicBezTo>
                    <a:cubicBezTo>
                      <a:pt x="28152" y="26550"/>
                      <a:pt x="29417" y="26249"/>
                      <a:pt x="30564" y="25949"/>
                    </a:cubicBezTo>
                    <a:cubicBezTo>
                      <a:pt x="31709" y="25650"/>
                      <a:pt x="32736" y="25351"/>
                      <a:pt x="33559" y="25351"/>
                    </a:cubicBezTo>
                    <a:cubicBezTo>
                      <a:pt x="34030" y="25351"/>
                      <a:pt x="34435" y="25450"/>
                      <a:pt x="34756" y="25702"/>
                    </a:cubicBezTo>
                    <a:cubicBezTo>
                      <a:pt x="36988" y="27453"/>
                      <a:pt x="38053" y="36930"/>
                      <a:pt x="38053" y="36930"/>
                    </a:cubicBezTo>
                    <a:lnTo>
                      <a:pt x="40822" y="33736"/>
                    </a:lnTo>
                    <a:cubicBezTo>
                      <a:pt x="47523" y="26824"/>
                      <a:pt x="41813" y="22050"/>
                      <a:pt x="41813" y="22050"/>
                    </a:cubicBezTo>
                    <a:cubicBezTo>
                      <a:pt x="41813" y="22050"/>
                      <a:pt x="46296" y="17397"/>
                      <a:pt x="39544" y="9905"/>
                    </a:cubicBezTo>
                    <a:cubicBezTo>
                      <a:pt x="36737" y="6792"/>
                      <a:pt x="33901" y="5882"/>
                      <a:pt x="31545" y="5882"/>
                    </a:cubicBezTo>
                    <a:cubicBezTo>
                      <a:pt x="29142" y="5882"/>
                      <a:pt x="27238" y="6828"/>
                      <a:pt x="26375" y="7349"/>
                    </a:cubicBezTo>
                    <a:cubicBezTo>
                      <a:pt x="26316" y="7384"/>
                      <a:pt x="26252" y="7401"/>
                      <a:pt x="26190" y="7401"/>
                    </a:cubicBezTo>
                    <a:cubicBezTo>
                      <a:pt x="26014" y="7401"/>
                      <a:pt x="25850" y="7270"/>
                      <a:pt x="25830" y="7075"/>
                    </a:cubicBezTo>
                    <a:cubicBezTo>
                      <a:pt x="25651" y="5266"/>
                      <a:pt x="24607" y="0"/>
                      <a:pt x="18610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1967;p39">
                <a:extLst>
                  <a:ext uri="{FF2B5EF4-FFF2-40B4-BE49-F238E27FC236}">
                    <a16:creationId xmlns:a16="http://schemas.microsoft.com/office/drawing/2014/main" xmlns="" id="{A60E3629-5FF5-4076-A578-79F95F3B7F89}"/>
                  </a:ext>
                </a:extLst>
              </p:cNvPr>
              <p:cNvSpPr/>
              <p:nvPr/>
            </p:nvSpPr>
            <p:spPr>
              <a:xfrm>
                <a:off x="7056546" y="3851340"/>
                <a:ext cx="705453" cy="353209"/>
              </a:xfrm>
              <a:custGeom>
                <a:avLst/>
                <a:gdLst/>
                <a:ahLst/>
                <a:cxnLst/>
                <a:rect l="l" t="t" r="r" b="b"/>
                <a:pathLst>
                  <a:path w="27818" h="13928" extrusionOk="0">
                    <a:moveTo>
                      <a:pt x="1574" y="1"/>
                    </a:moveTo>
                    <a:cubicBezTo>
                      <a:pt x="494" y="1"/>
                      <a:pt x="165" y="1488"/>
                      <a:pt x="110" y="1775"/>
                    </a:cubicBezTo>
                    <a:cubicBezTo>
                      <a:pt x="1" y="5502"/>
                      <a:pt x="1597" y="9251"/>
                      <a:pt x="7484" y="11577"/>
                    </a:cubicBezTo>
                    <a:cubicBezTo>
                      <a:pt x="11801" y="13285"/>
                      <a:pt x="15686" y="13910"/>
                      <a:pt x="19054" y="13927"/>
                    </a:cubicBezTo>
                    <a:cubicBezTo>
                      <a:pt x="25221" y="12203"/>
                      <a:pt x="27817" y="9785"/>
                      <a:pt x="27750" y="6705"/>
                    </a:cubicBezTo>
                    <a:cubicBezTo>
                      <a:pt x="27684" y="3752"/>
                      <a:pt x="26362" y="3157"/>
                      <a:pt x="21834" y="3157"/>
                    </a:cubicBezTo>
                    <a:cubicBezTo>
                      <a:pt x="20401" y="3157"/>
                      <a:pt x="18646" y="3216"/>
                      <a:pt x="16508" y="3280"/>
                    </a:cubicBezTo>
                    <a:cubicBezTo>
                      <a:pt x="16020" y="3294"/>
                      <a:pt x="15549" y="3301"/>
                      <a:pt x="15094" y="3301"/>
                    </a:cubicBezTo>
                    <a:cubicBezTo>
                      <a:pt x="7259" y="3301"/>
                      <a:pt x="4217" y="1245"/>
                      <a:pt x="2412" y="251"/>
                    </a:cubicBezTo>
                    <a:cubicBezTo>
                      <a:pt x="2092" y="74"/>
                      <a:pt x="1815" y="1"/>
                      <a:pt x="1574" y="1"/>
                    </a:cubicBezTo>
                    <a:close/>
                  </a:path>
                </a:pathLst>
              </a:custGeom>
              <a:solidFill>
                <a:srgbClr val="493A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1968;p39">
                <a:extLst>
                  <a:ext uri="{FF2B5EF4-FFF2-40B4-BE49-F238E27FC236}">
                    <a16:creationId xmlns:a16="http://schemas.microsoft.com/office/drawing/2014/main" xmlns="" id="{71967C83-BA88-4498-8E02-082B7BDC45AF}"/>
                  </a:ext>
                </a:extLst>
              </p:cNvPr>
              <p:cNvSpPr/>
              <p:nvPr/>
            </p:nvSpPr>
            <p:spPr>
              <a:xfrm>
                <a:off x="7165692" y="3888466"/>
                <a:ext cx="195649" cy="97254"/>
              </a:xfrm>
              <a:custGeom>
                <a:avLst/>
                <a:gdLst/>
                <a:ahLst/>
                <a:cxnLst/>
                <a:rect l="l" t="t" r="r" b="b"/>
                <a:pathLst>
                  <a:path w="7715" h="3835" extrusionOk="0">
                    <a:moveTo>
                      <a:pt x="417" y="1"/>
                    </a:moveTo>
                    <a:cubicBezTo>
                      <a:pt x="177" y="839"/>
                      <a:pt x="1" y="1904"/>
                      <a:pt x="343" y="2327"/>
                    </a:cubicBezTo>
                    <a:cubicBezTo>
                      <a:pt x="623" y="2672"/>
                      <a:pt x="968" y="2783"/>
                      <a:pt x="1290" y="2783"/>
                    </a:cubicBezTo>
                    <a:cubicBezTo>
                      <a:pt x="1861" y="2783"/>
                      <a:pt x="2368" y="2442"/>
                      <a:pt x="2368" y="2441"/>
                    </a:cubicBezTo>
                    <a:lnTo>
                      <a:pt x="2368" y="2441"/>
                    </a:lnTo>
                    <a:cubicBezTo>
                      <a:pt x="2368" y="2442"/>
                      <a:pt x="2151" y="3212"/>
                      <a:pt x="3555" y="3710"/>
                    </a:cubicBezTo>
                    <a:cubicBezTo>
                      <a:pt x="3808" y="3797"/>
                      <a:pt x="4042" y="3835"/>
                      <a:pt x="4255" y="3835"/>
                    </a:cubicBezTo>
                    <a:cubicBezTo>
                      <a:pt x="5205" y="3835"/>
                      <a:pt x="5706" y="3084"/>
                      <a:pt x="5706" y="3084"/>
                    </a:cubicBezTo>
                    <a:cubicBezTo>
                      <a:pt x="5706" y="3084"/>
                      <a:pt x="5773" y="3246"/>
                      <a:pt x="5921" y="3476"/>
                    </a:cubicBezTo>
                    <a:cubicBezTo>
                      <a:pt x="6672" y="2979"/>
                      <a:pt x="7257" y="2374"/>
                      <a:pt x="7714" y="1718"/>
                    </a:cubicBezTo>
                    <a:cubicBezTo>
                      <a:pt x="7301" y="1688"/>
                      <a:pt x="6906" y="1647"/>
                      <a:pt x="6527" y="1603"/>
                    </a:cubicBezTo>
                    <a:lnTo>
                      <a:pt x="6524" y="1603"/>
                    </a:lnTo>
                    <a:cubicBezTo>
                      <a:pt x="6520" y="1600"/>
                      <a:pt x="6513" y="1600"/>
                      <a:pt x="6507" y="1600"/>
                    </a:cubicBezTo>
                    <a:cubicBezTo>
                      <a:pt x="6503" y="1600"/>
                      <a:pt x="6497" y="1600"/>
                      <a:pt x="6490" y="1597"/>
                    </a:cubicBezTo>
                    <a:lnTo>
                      <a:pt x="6469" y="1597"/>
                    </a:lnTo>
                    <a:cubicBezTo>
                      <a:pt x="6466" y="1597"/>
                      <a:pt x="6463" y="1593"/>
                      <a:pt x="6456" y="1593"/>
                    </a:cubicBezTo>
                    <a:lnTo>
                      <a:pt x="6442" y="1593"/>
                    </a:lnTo>
                    <a:cubicBezTo>
                      <a:pt x="6439" y="1593"/>
                      <a:pt x="6439" y="1593"/>
                      <a:pt x="6436" y="1589"/>
                    </a:cubicBezTo>
                    <a:lnTo>
                      <a:pt x="6408" y="1589"/>
                    </a:lnTo>
                    <a:cubicBezTo>
                      <a:pt x="6399" y="1586"/>
                      <a:pt x="6388" y="1586"/>
                      <a:pt x="6378" y="1583"/>
                    </a:cubicBezTo>
                    <a:lnTo>
                      <a:pt x="6375" y="1583"/>
                    </a:lnTo>
                    <a:cubicBezTo>
                      <a:pt x="6365" y="1583"/>
                      <a:pt x="6355" y="1580"/>
                      <a:pt x="6341" y="1580"/>
                    </a:cubicBezTo>
                    <a:cubicBezTo>
                      <a:pt x="3646" y="1241"/>
                      <a:pt x="1783" y="616"/>
                      <a:pt x="41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1969;p39">
                <a:extLst>
                  <a:ext uri="{FF2B5EF4-FFF2-40B4-BE49-F238E27FC236}">
                    <a16:creationId xmlns:a16="http://schemas.microsoft.com/office/drawing/2014/main" xmlns="" id="{61BC3ED2-418F-4846-B3EF-B92B40F9EF6F}"/>
                  </a:ext>
                </a:extLst>
              </p:cNvPr>
              <p:cNvSpPr/>
              <p:nvPr/>
            </p:nvSpPr>
            <p:spPr>
              <a:xfrm>
                <a:off x="7165692" y="3888466"/>
                <a:ext cx="515206" cy="126595"/>
              </a:xfrm>
              <a:custGeom>
                <a:avLst/>
                <a:gdLst/>
                <a:ahLst/>
                <a:cxnLst/>
                <a:rect l="l" t="t" r="r" b="b"/>
                <a:pathLst>
                  <a:path w="20316" h="4992" extrusionOk="0">
                    <a:moveTo>
                      <a:pt x="417" y="1"/>
                    </a:moveTo>
                    <a:cubicBezTo>
                      <a:pt x="177" y="839"/>
                      <a:pt x="1" y="1904"/>
                      <a:pt x="343" y="2327"/>
                    </a:cubicBezTo>
                    <a:cubicBezTo>
                      <a:pt x="623" y="2674"/>
                      <a:pt x="966" y="2784"/>
                      <a:pt x="1289" y="2784"/>
                    </a:cubicBezTo>
                    <a:cubicBezTo>
                      <a:pt x="1859" y="2784"/>
                      <a:pt x="2368" y="2442"/>
                      <a:pt x="2368" y="2441"/>
                    </a:cubicBezTo>
                    <a:lnTo>
                      <a:pt x="2368" y="2441"/>
                    </a:lnTo>
                    <a:cubicBezTo>
                      <a:pt x="2368" y="2442"/>
                      <a:pt x="2151" y="3212"/>
                      <a:pt x="3555" y="3710"/>
                    </a:cubicBezTo>
                    <a:cubicBezTo>
                      <a:pt x="3809" y="3799"/>
                      <a:pt x="4042" y="3835"/>
                      <a:pt x="4252" y="3835"/>
                    </a:cubicBezTo>
                    <a:cubicBezTo>
                      <a:pt x="5206" y="3835"/>
                      <a:pt x="5706" y="3084"/>
                      <a:pt x="5706" y="3084"/>
                    </a:cubicBezTo>
                    <a:cubicBezTo>
                      <a:pt x="5706" y="3084"/>
                      <a:pt x="6314" y="4528"/>
                      <a:pt x="7738" y="4835"/>
                    </a:cubicBezTo>
                    <a:cubicBezTo>
                      <a:pt x="7840" y="4857"/>
                      <a:pt x="7944" y="4867"/>
                      <a:pt x="8047" y="4867"/>
                    </a:cubicBezTo>
                    <a:cubicBezTo>
                      <a:pt x="8793" y="4867"/>
                      <a:pt x="9531" y="4339"/>
                      <a:pt x="9982" y="3852"/>
                    </a:cubicBezTo>
                    <a:cubicBezTo>
                      <a:pt x="9982" y="3852"/>
                      <a:pt x="10140" y="4991"/>
                      <a:pt x="12156" y="4991"/>
                    </a:cubicBezTo>
                    <a:cubicBezTo>
                      <a:pt x="12162" y="4991"/>
                      <a:pt x="12167" y="4991"/>
                      <a:pt x="12173" y="4991"/>
                    </a:cubicBezTo>
                    <a:cubicBezTo>
                      <a:pt x="14290" y="4988"/>
                      <a:pt x="14209" y="3923"/>
                      <a:pt x="14209" y="3922"/>
                    </a:cubicBezTo>
                    <a:lnTo>
                      <a:pt x="14209" y="3922"/>
                    </a:lnTo>
                    <a:cubicBezTo>
                      <a:pt x="14209" y="3923"/>
                      <a:pt x="14431" y="4925"/>
                      <a:pt x="15705" y="4925"/>
                    </a:cubicBezTo>
                    <a:cubicBezTo>
                      <a:pt x="15914" y="4925"/>
                      <a:pt x="16151" y="4898"/>
                      <a:pt x="16420" y="4835"/>
                    </a:cubicBezTo>
                    <a:cubicBezTo>
                      <a:pt x="17374" y="4612"/>
                      <a:pt x="17482" y="3568"/>
                      <a:pt x="17482" y="3568"/>
                    </a:cubicBezTo>
                    <a:cubicBezTo>
                      <a:pt x="17482" y="3568"/>
                      <a:pt x="17908" y="3867"/>
                      <a:pt x="18599" y="3867"/>
                    </a:cubicBezTo>
                    <a:cubicBezTo>
                      <a:pt x="18796" y="3867"/>
                      <a:pt x="19014" y="3843"/>
                      <a:pt x="19250" y="3780"/>
                    </a:cubicBezTo>
                    <a:cubicBezTo>
                      <a:pt x="20315" y="3496"/>
                      <a:pt x="19811" y="1772"/>
                      <a:pt x="19811" y="1772"/>
                    </a:cubicBezTo>
                    <a:cubicBezTo>
                      <a:pt x="19162" y="1716"/>
                      <a:pt x="18408" y="1694"/>
                      <a:pt x="17534" y="1694"/>
                    </a:cubicBezTo>
                    <a:cubicBezTo>
                      <a:pt x="16100" y="1694"/>
                      <a:pt x="14345" y="1753"/>
                      <a:pt x="12204" y="1816"/>
                    </a:cubicBezTo>
                    <a:cubicBezTo>
                      <a:pt x="11721" y="1830"/>
                      <a:pt x="11255" y="1837"/>
                      <a:pt x="10805" y="1837"/>
                    </a:cubicBezTo>
                    <a:cubicBezTo>
                      <a:pt x="5536" y="1837"/>
                      <a:pt x="2433" y="910"/>
                      <a:pt x="41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1970;p39">
                <a:extLst>
                  <a:ext uri="{FF2B5EF4-FFF2-40B4-BE49-F238E27FC236}">
                    <a16:creationId xmlns:a16="http://schemas.microsoft.com/office/drawing/2014/main" xmlns="" id="{8296F8C4-15FE-42DD-85A3-90EE499B8F91}"/>
                  </a:ext>
                </a:extLst>
              </p:cNvPr>
              <p:cNvSpPr/>
              <p:nvPr/>
            </p:nvSpPr>
            <p:spPr>
              <a:xfrm>
                <a:off x="7284727" y="4090073"/>
                <a:ext cx="307764" cy="114473"/>
              </a:xfrm>
              <a:custGeom>
                <a:avLst/>
                <a:gdLst/>
                <a:ahLst/>
                <a:cxnLst/>
                <a:rect l="l" t="t" r="r" b="b"/>
                <a:pathLst>
                  <a:path w="12136" h="4514" extrusionOk="0">
                    <a:moveTo>
                      <a:pt x="8395" y="1"/>
                    </a:moveTo>
                    <a:cubicBezTo>
                      <a:pt x="6077" y="1"/>
                      <a:pt x="5664" y="1768"/>
                      <a:pt x="5664" y="1768"/>
                    </a:cubicBezTo>
                    <a:cubicBezTo>
                      <a:pt x="5664" y="1768"/>
                      <a:pt x="5270" y="22"/>
                      <a:pt x="3175" y="22"/>
                    </a:cubicBezTo>
                    <a:cubicBezTo>
                      <a:pt x="3006" y="22"/>
                      <a:pt x="2826" y="33"/>
                      <a:pt x="2635" y="57"/>
                    </a:cubicBezTo>
                    <a:cubicBezTo>
                      <a:pt x="886" y="281"/>
                      <a:pt x="237" y="1785"/>
                      <a:pt x="1" y="2725"/>
                    </a:cubicBezTo>
                    <a:cubicBezTo>
                      <a:pt x="3716" y="4009"/>
                      <a:pt x="7087" y="4500"/>
                      <a:pt x="10056" y="4513"/>
                    </a:cubicBezTo>
                    <a:cubicBezTo>
                      <a:pt x="10800" y="4304"/>
                      <a:pt x="11493" y="4087"/>
                      <a:pt x="12135" y="3858"/>
                    </a:cubicBezTo>
                    <a:cubicBezTo>
                      <a:pt x="11976" y="1869"/>
                      <a:pt x="10786" y="189"/>
                      <a:pt x="8825" y="20"/>
                    </a:cubicBezTo>
                    <a:cubicBezTo>
                      <a:pt x="8675" y="7"/>
                      <a:pt x="8532" y="1"/>
                      <a:pt x="8395" y="1"/>
                    </a:cubicBez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1971;p39">
                <a:extLst>
                  <a:ext uri="{FF2B5EF4-FFF2-40B4-BE49-F238E27FC236}">
                    <a16:creationId xmlns:a16="http://schemas.microsoft.com/office/drawing/2014/main" xmlns="" id="{9FC8D5F8-81E0-454B-92DE-DAED90C40739}"/>
                  </a:ext>
                </a:extLst>
              </p:cNvPr>
              <p:cNvSpPr/>
              <p:nvPr/>
            </p:nvSpPr>
            <p:spPr>
              <a:xfrm>
                <a:off x="7969854" y="3366647"/>
                <a:ext cx="28783" cy="99993"/>
              </a:xfrm>
              <a:custGeom>
                <a:avLst/>
                <a:gdLst/>
                <a:ahLst/>
                <a:cxnLst/>
                <a:rect l="l" t="t" r="r" b="b"/>
                <a:pathLst>
                  <a:path w="1135" h="3943" extrusionOk="0">
                    <a:moveTo>
                      <a:pt x="171" y="1"/>
                    </a:moveTo>
                    <a:cubicBezTo>
                      <a:pt x="85" y="1"/>
                      <a:pt x="1" y="56"/>
                      <a:pt x="39" y="145"/>
                    </a:cubicBezTo>
                    <a:cubicBezTo>
                      <a:pt x="560" y="1346"/>
                      <a:pt x="702" y="2556"/>
                      <a:pt x="722" y="3851"/>
                    </a:cubicBezTo>
                    <a:cubicBezTo>
                      <a:pt x="724" y="3913"/>
                      <a:pt x="772" y="3942"/>
                      <a:pt x="823" y="3942"/>
                    </a:cubicBezTo>
                    <a:cubicBezTo>
                      <a:pt x="875" y="3942"/>
                      <a:pt x="930" y="3911"/>
                      <a:pt x="939" y="3851"/>
                    </a:cubicBezTo>
                    <a:cubicBezTo>
                      <a:pt x="1134" y="2563"/>
                      <a:pt x="841" y="1261"/>
                      <a:pt x="313" y="81"/>
                    </a:cubicBezTo>
                    <a:cubicBezTo>
                      <a:pt x="289" y="26"/>
                      <a:pt x="229" y="1"/>
                      <a:pt x="171" y="1"/>
                    </a:cubicBezTo>
                    <a:close/>
                  </a:path>
                </a:pathLst>
              </a:custGeom>
              <a:solidFill>
                <a:srgbClr val="C677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1972;p39">
                <a:extLst>
                  <a:ext uri="{FF2B5EF4-FFF2-40B4-BE49-F238E27FC236}">
                    <a16:creationId xmlns:a16="http://schemas.microsoft.com/office/drawing/2014/main" xmlns="" id="{A7EFC19A-3EA3-4DEE-BFFA-418DC50CC338}"/>
                  </a:ext>
                </a:extLst>
              </p:cNvPr>
              <p:cNvSpPr/>
              <p:nvPr/>
            </p:nvSpPr>
            <p:spPr>
              <a:xfrm>
                <a:off x="7943100" y="3341693"/>
                <a:ext cx="34590" cy="78133"/>
              </a:xfrm>
              <a:custGeom>
                <a:avLst/>
                <a:gdLst/>
                <a:ahLst/>
                <a:cxnLst/>
                <a:rect l="l" t="t" r="r" b="b"/>
                <a:pathLst>
                  <a:path w="1364" h="3081" extrusionOk="0">
                    <a:moveTo>
                      <a:pt x="184" y="0"/>
                    </a:moveTo>
                    <a:cubicBezTo>
                      <a:pt x="92" y="0"/>
                      <a:pt x="1" y="60"/>
                      <a:pt x="39" y="159"/>
                    </a:cubicBezTo>
                    <a:cubicBezTo>
                      <a:pt x="398" y="1126"/>
                      <a:pt x="725" y="2106"/>
                      <a:pt x="1182" y="3029"/>
                    </a:cubicBezTo>
                    <a:cubicBezTo>
                      <a:pt x="1198" y="3064"/>
                      <a:pt x="1236" y="3081"/>
                      <a:pt x="1271" y="3081"/>
                    </a:cubicBezTo>
                    <a:cubicBezTo>
                      <a:pt x="1319" y="3081"/>
                      <a:pt x="1363" y="3051"/>
                      <a:pt x="1348" y="2993"/>
                    </a:cubicBezTo>
                    <a:cubicBezTo>
                      <a:pt x="1091" y="1998"/>
                      <a:pt x="692" y="1048"/>
                      <a:pt x="334" y="92"/>
                    </a:cubicBezTo>
                    <a:cubicBezTo>
                      <a:pt x="310" y="28"/>
                      <a:pt x="247" y="0"/>
                      <a:pt x="184" y="0"/>
                    </a:cubicBezTo>
                    <a:close/>
                  </a:path>
                </a:pathLst>
              </a:custGeom>
              <a:solidFill>
                <a:srgbClr val="C677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1973;p39">
                <a:extLst>
                  <a:ext uri="{FF2B5EF4-FFF2-40B4-BE49-F238E27FC236}">
                    <a16:creationId xmlns:a16="http://schemas.microsoft.com/office/drawing/2014/main" xmlns="" id="{B864D82A-18E5-4EF9-BAFB-11082025CECF}"/>
                  </a:ext>
                </a:extLst>
              </p:cNvPr>
              <p:cNvSpPr/>
              <p:nvPr/>
            </p:nvSpPr>
            <p:spPr>
              <a:xfrm>
                <a:off x="7701707" y="3209876"/>
                <a:ext cx="104329" cy="46941"/>
              </a:xfrm>
              <a:custGeom>
                <a:avLst/>
                <a:gdLst/>
                <a:ahLst/>
                <a:cxnLst/>
                <a:rect l="l" t="t" r="r" b="b"/>
                <a:pathLst>
                  <a:path w="4114" h="1851" extrusionOk="0">
                    <a:moveTo>
                      <a:pt x="151" y="0"/>
                    </a:moveTo>
                    <a:cubicBezTo>
                      <a:pt x="0" y="0"/>
                      <a:pt x="9" y="211"/>
                      <a:pt x="169" y="228"/>
                    </a:cubicBezTo>
                    <a:cubicBezTo>
                      <a:pt x="1610" y="393"/>
                      <a:pt x="2705" y="1009"/>
                      <a:pt x="3871" y="1827"/>
                    </a:cubicBezTo>
                    <a:cubicBezTo>
                      <a:pt x="3895" y="1843"/>
                      <a:pt x="3921" y="1850"/>
                      <a:pt x="3948" y="1850"/>
                    </a:cubicBezTo>
                    <a:cubicBezTo>
                      <a:pt x="4035" y="1850"/>
                      <a:pt x="4114" y="1771"/>
                      <a:pt x="4033" y="1688"/>
                    </a:cubicBezTo>
                    <a:cubicBezTo>
                      <a:pt x="3053" y="654"/>
                      <a:pt x="1555" y="146"/>
                      <a:pt x="169" y="1"/>
                    </a:cubicBezTo>
                    <a:cubicBezTo>
                      <a:pt x="163" y="1"/>
                      <a:pt x="157" y="0"/>
                      <a:pt x="151" y="0"/>
                    </a:cubicBezTo>
                    <a:close/>
                  </a:path>
                </a:pathLst>
              </a:custGeom>
              <a:solidFill>
                <a:srgbClr val="C677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1974;p39">
                <a:extLst>
                  <a:ext uri="{FF2B5EF4-FFF2-40B4-BE49-F238E27FC236}">
                    <a16:creationId xmlns:a16="http://schemas.microsoft.com/office/drawing/2014/main" xmlns="" id="{19CA0975-D7B2-46CD-A4D8-426FF7273B9B}"/>
                  </a:ext>
                </a:extLst>
              </p:cNvPr>
              <p:cNvSpPr/>
              <p:nvPr/>
            </p:nvSpPr>
            <p:spPr>
              <a:xfrm>
                <a:off x="7719230" y="3227957"/>
                <a:ext cx="80644" cy="51024"/>
              </a:xfrm>
              <a:custGeom>
                <a:avLst/>
                <a:gdLst/>
                <a:ahLst/>
                <a:cxnLst/>
                <a:rect l="l" t="t" r="r" b="b"/>
                <a:pathLst>
                  <a:path w="3180" h="2012" extrusionOk="0">
                    <a:moveTo>
                      <a:pt x="238" y="1"/>
                    </a:moveTo>
                    <a:cubicBezTo>
                      <a:pt x="108" y="1"/>
                      <a:pt x="0" y="165"/>
                      <a:pt x="154" y="235"/>
                    </a:cubicBezTo>
                    <a:cubicBezTo>
                      <a:pt x="1182" y="702"/>
                      <a:pt x="2017" y="1364"/>
                      <a:pt x="2943" y="1993"/>
                    </a:cubicBezTo>
                    <a:cubicBezTo>
                      <a:pt x="2961" y="2005"/>
                      <a:pt x="2986" y="2011"/>
                      <a:pt x="3012" y="2011"/>
                    </a:cubicBezTo>
                    <a:cubicBezTo>
                      <a:pt x="3090" y="2011"/>
                      <a:pt x="3180" y="1958"/>
                      <a:pt x="3116" y="1882"/>
                    </a:cubicBezTo>
                    <a:cubicBezTo>
                      <a:pt x="2389" y="1047"/>
                      <a:pt x="1300" y="462"/>
                      <a:pt x="303" y="15"/>
                    </a:cubicBezTo>
                    <a:cubicBezTo>
                      <a:pt x="281" y="5"/>
                      <a:pt x="259" y="1"/>
                      <a:pt x="238" y="1"/>
                    </a:cubicBezTo>
                    <a:close/>
                  </a:path>
                </a:pathLst>
              </a:custGeom>
              <a:solidFill>
                <a:srgbClr val="C677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1975;p39">
                <a:extLst>
                  <a:ext uri="{FF2B5EF4-FFF2-40B4-BE49-F238E27FC236}">
                    <a16:creationId xmlns:a16="http://schemas.microsoft.com/office/drawing/2014/main" xmlns="" id="{64B26BA3-148D-4344-875A-B79CA3B911B5}"/>
                  </a:ext>
                </a:extLst>
              </p:cNvPr>
              <p:cNvSpPr/>
              <p:nvPr/>
            </p:nvSpPr>
            <p:spPr>
              <a:xfrm>
                <a:off x="7467237" y="3095125"/>
                <a:ext cx="42249" cy="83611"/>
              </a:xfrm>
              <a:custGeom>
                <a:avLst/>
                <a:gdLst/>
                <a:ahLst/>
                <a:cxnLst/>
                <a:rect l="l" t="t" r="r" b="b"/>
                <a:pathLst>
                  <a:path w="1666" h="3297" extrusionOk="0">
                    <a:moveTo>
                      <a:pt x="207" y="0"/>
                    </a:moveTo>
                    <a:cubicBezTo>
                      <a:pt x="105" y="0"/>
                      <a:pt x="0" y="86"/>
                      <a:pt x="69" y="191"/>
                    </a:cubicBezTo>
                    <a:cubicBezTo>
                      <a:pt x="384" y="689"/>
                      <a:pt x="661" y="1202"/>
                      <a:pt x="891" y="1744"/>
                    </a:cubicBezTo>
                    <a:cubicBezTo>
                      <a:pt x="1098" y="2230"/>
                      <a:pt x="1219" y="2755"/>
                      <a:pt x="1443" y="3231"/>
                    </a:cubicBezTo>
                    <a:cubicBezTo>
                      <a:pt x="1462" y="3272"/>
                      <a:pt x="1516" y="3296"/>
                      <a:pt x="1565" y="3296"/>
                    </a:cubicBezTo>
                    <a:cubicBezTo>
                      <a:pt x="1618" y="3296"/>
                      <a:pt x="1665" y="3269"/>
                      <a:pt x="1662" y="3204"/>
                    </a:cubicBezTo>
                    <a:cubicBezTo>
                      <a:pt x="1588" y="2112"/>
                      <a:pt x="911" y="962"/>
                      <a:pt x="330" y="63"/>
                    </a:cubicBezTo>
                    <a:cubicBezTo>
                      <a:pt x="302" y="19"/>
                      <a:pt x="255" y="0"/>
                      <a:pt x="207" y="0"/>
                    </a:cubicBezTo>
                    <a:close/>
                  </a:path>
                </a:pathLst>
              </a:custGeom>
              <a:solidFill>
                <a:srgbClr val="C677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1976;p39">
                <a:extLst>
                  <a:ext uri="{FF2B5EF4-FFF2-40B4-BE49-F238E27FC236}">
                    <a16:creationId xmlns:a16="http://schemas.microsoft.com/office/drawing/2014/main" xmlns="" id="{5AFDED24-AAB8-461F-B106-B38F6FA87CFA}"/>
                  </a:ext>
                </a:extLst>
              </p:cNvPr>
              <p:cNvSpPr/>
              <p:nvPr/>
            </p:nvSpPr>
            <p:spPr>
              <a:xfrm>
                <a:off x="7453670" y="3130298"/>
                <a:ext cx="38749" cy="79147"/>
              </a:xfrm>
              <a:custGeom>
                <a:avLst/>
                <a:gdLst/>
                <a:ahLst/>
                <a:cxnLst/>
                <a:rect l="l" t="t" r="r" b="b"/>
                <a:pathLst>
                  <a:path w="1528" h="3121" extrusionOk="0">
                    <a:moveTo>
                      <a:pt x="216" y="1"/>
                    </a:moveTo>
                    <a:cubicBezTo>
                      <a:pt x="109" y="1"/>
                      <a:pt x="1" y="87"/>
                      <a:pt x="80" y="187"/>
                    </a:cubicBezTo>
                    <a:cubicBezTo>
                      <a:pt x="760" y="1073"/>
                      <a:pt x="970" y="1983"/>
                      <a:pt x="1213" y="3041"/>
                    </a:cubicBezTo>
                    <a:cubicBezTo>
                      <a:pt x="1226" y="3096"/>
                      <a:pt x="1276" y="3121"/>
                      <a:pt x="1328" y="3121"/>
                    </a:cubicBezTo>
                    <a:cubicBezTo>
                      <a:pt x="1393" y="3121"/>
                      <a:pt x="1463" y="3081"/>
                      <a:pt x="1466" y="3011"/>
                    </a:cubicBezTo>
                    <a:cubicBezTo>
                      <a:pt x="1527" y="1962"/>
                      <a:pt x="973" y="864"/>
                      <a:pt x="344" y="59"/>
                    </a:cubicBezTo>
                    <a:cubicBezTo>
                      <a:pt x="313" y="18"/>
                      <a:pt x="264" y="1"/>
                      <a:pt x="216" y="1"/>
                    </a:cubicBezTo>
                    <a:close/>
                  </a:path>
                </a:pathLst>
              </a:custGeom>
              <a:solidFill>
                <a:srgbClr val="C677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1977;p39">
                <a:extLst>
                  <a:ext uri="{FF2B5EF4-FFF2-40B4-BE49-F238E27FC236}">
                    <a16:creationId xmlns:a16="http://schemas.microsoft.com/office/drawing/2014/main" xmlns="" id="{5D2C7630-6D43-41A5-B8B6-981CF6009117}"/>
                  </a:ext>
                </a:extLst>
              </p:cNvPr>
              <p:cNvSpPr/>
              <p:nvPr/>
            </p:nvSpPr>
            <p:spPr>
              <a:xfrm>
                <a:off x="7483568" y="3931425"/>
                <a:ext cx="197323" cy="81912"/>
              </a:xfrm>
              <a:custGeom>
                <a:avLst/>
                <a:gdLst/>
                <a:ahLst/>
                <a:cxnLst/>
                <a:rect l="l" t="t" r="r" b="b"/>
                <a:pathLst>
                  <a:path w="7781" h="3230" extrusionOk="0">
                    <a:moveTo>
                      <a:pt x="4978" y="0"/>
                    </a:moveTo>
                    <a:cubicBezTo>
                      <a:pt x="3622" y="0"/>
                      <a:pt x="1982" y="51"/>
                      <a:pt x="0" y="112"/>
                    </a:cubicBezTo>
                    <a:cubicBezTo>
                      <a:pt x="226" y="1089"/>
                      <a:pt x="579" y="2097"/>
                      <a:pt x="1119" y="3010"/>
                    </a:cubicBezTo>
                    <a:cubicBezTo>
                      <a:pt x="1711" y="2695"/>
                      <a:pt x="1674" y="2229"/>
                      <a:pt x="1674" y="2228"/>
                    </a:cubicBezTo>
                    <a:lnTo>
                      <a:pt x="1674" y="2228"/>
                    </a:lnTo>
                    <a:cubicBezTo>
                      <a:pt x="1674" y="2229"/>
                      <a:pt x="1897" y="3230"/>
                      <a:pt x="3168" y="3230"/>
                    </a:cubicBezTo>
                    <a:cubicBezTo>
                      <a:pt x="3378" y="3230"/>
                      <a:pt x="3614" y="3202"/>
                      <a:pt x="3885" y="3141"/>
                    </a:cubicBezTo>
                    <a:cubicBezTo>
                      <a:pt x="4839" y="2918"/>
                      <a:pt x="4947" y="1874"/>
                      <a:pt x="4947" y="1874"/>
                    </a:cubicBezTo>
                    <a:cubicBezTo>
                      <a:pt x="4947" y="1874"/>
                      <a:pt x="5373" y="2175"/>
                      <a:pt x="6063" y="2175"/>
                    </a:cubicBezTo>
                    <a:cubicBezTo>
                      <a:pt x="6262" y="2175"/>
                      <a:pt x="6479" y="2147"/>
                      <a:pt x="6715" y="2086"/>
                    </a:cubicBezTo>
                    <a:cubicBezTo>
                      <a:pt x="7780" y="1802"/>
                      <a:pt x="7276" y="78"/>
                      <a:pt x="7276" y="78"/>
                    </a:cubicBezTo>
                    <a:cubicBezTo>
                      <a:pt x="6621" y="20"/>
                      <a:pt x="5860" y="0"/>
                      <a:pt x="497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1978;p39">
                <a:extLst>
                  <a:ext uri="{FF2B5EF4-FFF2-40B4-BE49-F238E27FC236}">
                    <a16:creationId xmlns:a16="http://schemas.microsoft.com/office/drawing/2014/main" xmlns="" id="{48241292-142A-4511-9893-843A169349C5}"/>
                  </a:ext>
                </a:extLst>
              </p:cNvPr>
              <p:cNvSpPr/>
              <p:nvPr/>
            </p:nvSpPr>
            <p:spPr>
              <a:xfrm>
                <a:off x="7409900" y="3752386"/>
                <a:ext cx="57415" cy="32943"/>
              </a:xfrm>
              <a:custGeom>
                <a:avLst/>
                <a:gdLst/>
                <a:ahLst/>
                <a:cxnLst/>
                <a:rect l="l" t="t" r="r" b="b"/>
                <a:pathLst>
                  <a:path w="2264" h="1299" extrusionOk="0">
                    <a:moveTo>
                      <a:pt x="143" y="0"/>
                    </a:moveTo>
                    <a:lnTo>
                      <a:pt x="1" y="1005"/>
                    </a:lnTo>
                    <a:lnTo>
                      <a:pt x="2121" y="1299"/>
                    </a:lnTo>
                    <a:lnTo>
                      <a:pt x="2263" y="295"/>
                    </a:lnTo>
                    <a:lnTo>
                      <a:pt x="143" y="0"/>
                    </a:ln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1979;p39">
                <a:extLst>
                  <a:ext uri="{FF2B5EF4-FFF2-40B4-BE49-F238E27FC236}">
                    <a16:creationId xmlns:a16="http://schemas.microsoft.com/office/drawing/2014/main" xmlns="" id="{CF4C8D11-16C3-4EE2-9157-0FD1FBBA810D}"/>
                  </a:ext>
                </a:extLst>
              </p:cNvPr>
              <p:cNvSpPr/>
              <p:nvPr/>
            </p:nvSpPr>
            <p:spPr>
              <a:xfrm>
                <a:off x="7348531" y="3824079"/>
                <a:ext cx="83966" cy="104101"/>
              </a:xfrm>
              <a:custGeom>
                <a:avLst/>
                <a:gdLst/>
                <a:ahLst/>
                <a:cxnLst/>
                <a:rect l="l" t="t" r="r" b="b"/>
                <a:pathLst>
                  <a:path w="3311" h="4105" extrusionOk="0">
                    <a:moveTo>
                      <a:pt x="3310" y="0"/>
                    </a:moveTo>
                    <a:lnTo>
                      <a:pt x="2931" y="995"/>
                    </a:lnTo>
                    <a:cubicBezTo>
                      <a:pt x="2931" y="995"/>
                      <a:pt x="1903" y="477"/>
                      <a:pt x="1154" y="477"/>
                    </a:cubicBezTo>
                    <a:cubicBezTo>
                      <a:pt x="956" y="477"/>
                      <a:pt x="777" y="514"/>
                      <a:pt x="642" y="606"/>
                    </a:cubicBezTo>
                    <a:cubicBezTo>
                      <a:pt x="0" y="1042"/>
                      <a:pt x="2258" y="4105"/>
                      <a:pt x="2258" y="4105"/>
                    </a:cubicBezTo>
                    <a:lnTo>
                      <a:pt x="3310" y="0"/>
                    </a:lnTo>
                    <a:close/>
                  </a:path>
                </a:pathLst>
              </a:custGeom>
              <a:solidFill>
                <a:srgbClr val="FCB3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1980;p39">
                <a:extLst>
                  <a:ext uri="{FF2B5EF4-FFF2-40B4-BE49-F238E27FC236}">
                    <a16:creationId xmlns:a16="http://schemas.microsoft.com/office/drawing/2014/main" xmlns="" id="{4B560184-913A-470F-BD37-7006FBE7E137}"/>
                  </a:ext>
                </a:extLst>
              </p:cNvPr>
              <p:cNvSpPr/>
              <p:nvPr/>
            </p:nvSpPr>
            <p:spPr>
              <a:xfrm>
                <a:off x="7320813" y="4188010"/>
                <a:ext cx="879268" cy="330917"/>
              </a:xfrm>
              <a:custGeom>
                <a:avLst/>
                <a:gdLst/>
                <a:ahLst/>
                <a:cxnLst/>
                <a:rect l="l" t="t" r="r" b="b"/>
                <a:pathLst>
                  <a:path w="34672" h="13049" extrusionOk="0">
                    <a:moveTo>
                      <a:pt x="29732" y="1"/>
                    </a:moveTo>
                    <a:cubicBezTo>
                      <a:pt x="29710" y="1"/>
                      <a:pt x="29687" y="3"/>
                      <a:pt x="29663" y="9"/>
                    </a:cubicBezTo>
                    <a:cubicBezTo>
                      <a:pt x="28974" y="181"/>
                      <a:pt x="29451" y="2251"/>
                      <a:pt x="27145" y="2785"/>
                    </a:cubicBezTo>
                    <a:cubicBezTo>
                      <a:pt x="25146" y="3252"/>
                      <a:pt x="20477" y="3759"/>
                      <a:pt x="16770" y="3759"/>
                    </a:cubicBezTo>
                    <a:cubicBezTo>
                      <a:pt x="16206" y="3759"/>
                      <a:pt x="15665" y="3747"/>
                      <a:pt x="15158" y="3722"/>
                    </a:cubicBezTo>
                    <a:cubicBezTo>
                      <a:pt x="11608" y="3541"/>
                      <a:pt x="7251" y="1394"/>
                      <a:pt x="4271" y="1394"/>
                    </a:cubicBezTo>
                    <a:cubicBezTo>
                      <a:pt x="3170" y="1394"/>
                      <a:pt x="2256" y="1687"/>
                      <a:pt x="1641" y="2480"/>
                    </a:cubicBezTo>
                    <a:cubicBezTo>
                      <a:pt x="0" y="4594"/>
                      <a:pt x="2267" y="13049"/>
                      <a:pt x="12348" y="13049"/>
                    </a:cubicBezTo>
                    <a:cubicBezTo>
                      <a:pt x="13280" y="13049"/>
                      <a:pt x="14279" y="12976"/>
                      <a:pt x="15347" y="12820"/>
                    </a:cubicBezTo>
                    <a:cubicBezTo>
                      <a:pt x="27980" y="10977"/>
                      <a:pt x="34181" y="4009"/>
                      <a:pt x="34485" y="3397"/>
                    </a:cubicBezTo>
                    <a:cubicBezTo>
                      <a:pt x="34597" y="3175"/>
                      <a:pt x="34466" y="3104"/>
                      <a:pt x="34255" y="3104"/>
                    </a:cubicBezTo>
                    <a:cubicBezTo>
                      <a:pt x="33883" y="3104"/>
                      <a:pt x="33261" y="3323"/>
                      <a:pt x="33261" y="3323"/>
                    </a:cubicBezTo>
                    <a:cubicBezTo>
                      <a:pt x="33261" y="3323"/>
                      <a:pt x="34671" y="1791"/>
                      <a:pt x="34080" y="1639"/>
                    </a:cubicBezTo>
                    <a:cubicBezTo>
                      <a:pt x="34034" y="1627"/>
                      <a:pt x="33984" y="1621"/>
                      <a:pt x="33931" y="1621"/>
                    </a:cubicBezTo>
                    <a:cubicBezTo>
                      <a:pt x="33308" y="1621"/>
                      <a:pt x="32267" y="2403"/>
                      <a:pt x="32267" y="2403"/>
                    </a:cubicBezTo>
                    <a:cubicBezTo>
                      <a:pt x="32267" y="2403"/>
                      <a:pt x="32956" y="665"/>
                      <a:pt x="32419" y="654"/>
                    </a:cubicBezTo>
                    <a:cubicBezTo>
                      <a:pt x="32417" y="654"/>
                      <a:pt x="32416" y="654"/>
                      <a:pt x="32414" y="654"/>
                    </a:cubicBezTo>
                    <a:cubicBezTo>
                      <a:pt x="32104" y="654"/>
                      <a:pt x="31480" y="1181"/>
                      <a:pt x="30999" y="1636"/>
                    </a:cubicBezTo>
                    <a:cubicBezTo>
                      <a:pt x="30917" y="1713"/>
                      <a:pt x="30817" y="1748"/>
                      <a:pt x="30719" y="1748"/>
                    </a:cubicBezTo>
                    <a:cubicBezTo>
                      <a:pt x="30522" y="1748"/>
                      <a:pt x="30331" y="1606"/>
                      <a:pt x="30306" y="1378"/>
                    </a:cubicBezTo>
                    <a:cubicBezTo>
                      <a:pt x="30239" y="742"/>
                      <a:pt x="30085" y="1"/>
                      <a:pt x="29732" y="1"/>
                    </a:cubicBezTo>
                    <a:close/>
                  </a:path>
                </a:pathLst>
              </a:custGeom>
              <a:solidFill>
                <a:srgbClr val="FCB3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1981;p39">
                <a:extLst>
                  <a:ext uri="{FF2B5EF4-FFF2-40B4-BE49-F238E27FC236}">
                    <a16:creationId xmlns:a16="http://schemas.microsoft.com/office/drawing/2014/main" xmlns="" id="{03FD9629-9724-4511-BE1B-02A43BBB596C}"/>
                  </a:ext>
                </a:extLst>
              </p:cNvPr>
              <p:cNvSpPr/>
              <p:nvPr/>
            </p:nvSpPr>
            <p:spPr>
              <a:xfrm>
                <a:off x="7671834" y="4434427"/>
                <a:ext cx="201026" cy="82824"/>
              </a:xfrm>
              <a:custGeom>
                <a:avLst/>
                <a:gdLst/>
                <a:ahLst/>
                <a:cxnLst/>
                <a:rect l="l" t="t" r="r" b="b"/>
                <a:pathLst>
                  <a:path w="7927" h="3266" extrusionOk="0">
                    <a:moveTo>
                      <a:pt x="4223" y="0"/>
                    </a:moveTo>
                    <a:cubicBezTo>
                      <a:pt x="3948" y="0"/>
                      <a:pt x="3662" y="24"/>
                      <a:pt x="3365" y="74"/>
                    </a:cubicBezTo>
                    <a:cubicBezTo>
                      <a:pt x="937" y="486"/>
                      <a:pt x="214" y="2146"/>
                      <a:pt x="1" y="3265"/>
                    </a:cubicBezTo>
                    <a:cubicBezTo>
                      <a:pt x="488" y="3228"/>
                      <a:pt x="989" y="3181"/>
                      <a:pt x="1505" y="3103"/>
                    </a:cubicBezTo>
                    <a:cubicBezTo>
                      <a:pt x="3873" y="2758"/>
                      <a:pt x="6009" y="2234"/>
                      <a:pt x="7927" y="1605"/>
                    </a:cubicBezTo>
                    <a:cubicBezTo>
                      <a:pt x="7096" y="813"/>
                      <a:pt x="5852" y="0"/>
                      <a:pt x="4223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1982;p39">
                <a:extLst>
                  <a:ext uri="{FF2B5EF4-FFF2-40B4-BE49-F238E27FC236}">
                    <a16:creationId xmlns:a16="http://schemas.microsoft.com/office/drawing/2014/main" xmlns="" id="{26552A62-6442-4F04-BB57-94825D3BD166}"/>
                  </a:ext>
                </a:extLst>
              </p:cNvPr>
              <p:cNvSpPr/>
              <p:nvPr/>
            </p:nvSpPr>
            <p:spPr>
              <a:xfrm>
                <a:off x="7325457" y="4214721"/>
                <a:ext cx="277168" cy="253529"/>
              </a:xfrm>
              <a:custGeom>
                <a:avLst/>
                <a:gdLst/>
                <a:ahLst/>
                <a:cxnLst/>
                <a:rect l="l" t="t" r="r" b="b"/>
                <a:pathLst>
                  <a:path w="10185" h="9318" extrusionOk="0">
                    <a:moveTo>
                      <a:pt x="3716" y="1"/>
                    </a:moveTo>
                    <a:cubicBezTo>
                      <a:pt x="2615" y="1"/>
                      <a:pt x="1702" y="294"/>
                      <a:pt x="1086" y="1087"/>
                    </a:cubicBezTo>
                    <a:cubicBezTo>
                      <a:pt x="0" y="2484"/>
                      <a:pt x="629" y="6653"/>
                      <a:pt x="4092" y="9317"/>
                    </a:cubicBezTo>
                    <a:lnTo>
                      <a:pt x="10184" y="1457"/>
                    </a:lnTo>
                    <a:cubicBezTo>
                      <a:pt x="7846" y="794"/>
                      <a:pt x="5527" y="1"/>
                      <a:pt x="3716" y="1"/>
                    </a:cubicBezTo>
                    <a:close/>
                  </a:path>
                </a:pathLst>
              </a:custGeom>
              <a:solidFill>
                <a:srgbClr val="0F93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1983;p39">
                <a:extLst>
                  <a:ext uri="{FF2B5EF4-FFF2-40B4-BE49-F238E27FC236}">
                    <a16:creationId xmlns:a16="http://schemas.microsoft.com/office/drawing/2014/main" xmlns="" id="{986D02EE-C93D-449F-906B-B133CCDEC548}"/>
                  </a:ext>
                </a:extLst>
              </p:cNvPr>
              <p:cNvSpPr/>
              <p:nvPr/>
            </p:nvSpPr>
            <p:spPr>
              <a:xfrm>
                <a:off x="7976955" y="3929827"/>
                <a:ext cx="177745" cy="107956"/>
              </a:xfrm>
              <a:custGeom>
                <a:avLst/>
                <a:gdLst/>
                <a:ahLst/>
                <a:cxnLst/>
                <a:rect l="l" t="t" r="r" b="b"/>
                <a:pathLst>
                  <a:path w="7009" h="4257" extrusionOk="0">
                    <a:moveTo>
                      <a:pt x="3617" y="0"/>
                    </a:moveTo>
                    <a:cubicBezTo>
                      <a:pt x="2052" y="0"/>
                      <a:pt x="623" y="1061"/>
                      <a:pt x="91" y="2589"/>
                    </a:cubicBezTo>
                    <a:cubicBezTo>
                      <a:pt x="63" y="2664"/>
                      <a:pt x="101" y="2714"/>
                      <a:pt x="158" y="2738"/>
                    </a:cubicBezTo>
                    <a:cubicBezTo>
                      <a:pt x="81" y="2818"/>
                      <a:pt x="177" y="2935"/>
                      <a:pt x="290" y="2935"/>
                    </a:cubicBezTo>
                    <a:cubicBezTo>
                      <a:pt x="310" y="2935"/>
                      <a:pt x="331" y="2932"/>
                      <a:pt x="351" y="2924"/>
                    </a:cubicBezTo>
                    <a:cubicBezTo>
                      <a:pt x="573" y="2835"/>
                      <a:pt x="838" y="2736"/>
                      <a:pt x="1093" y="2736"/>
                    </a:cubicBezTo>
                    <a:cubicBezTo>
                      <a:pt x="1176" y="2736"/>
                      <a:pt x="1259" y="2747"/>
                      <a:pt x="1338" y="2772"/>
                    </a:cubicBezTo>
                    <a:cubicBezTo>
                      <a:pt x="1581" y="2846"/>
                      <a:pt x="1818" y="3083"/>
                      <a:pt x="1761" y="3357"/>
                    </a:cubicBezTo>
                    <a:cubicBezTo>
                      <a:pt x="1706" y="3630"/>
                      <a:pt x="1355" y="3786"/>
                      <a:pt x="1108" y="3847"/>
                    </a:cubicBezTo>
                    <a:cubicBezTo>
                      <a:pt x="1030" y="3865"/>
                      <a:pt x="956" y="3873"/>
                      <a:pt x="885" y="3873"/>
                    </a:cubicBezTo>
                    <a:cubicBezTo>
                      <a:pt x="682" y="3873"/>
                      <a:pt x="498" y="3813"/>
                      <a:pt x="280" y="3772"/>
                    </a:cubicBezTo>
                    <a:cubicBezTo>
                      <a:pt x="273" y="3771"/>
                      <a:pt x="265" y="3771"/>
                      <a:pt x="257" y="3771"/>
                    </a:cubicBezTo>
                    <a:cubicBezTo>
                      <a:pt x="156" y="3771"/>
                      <a:pt x="0" y="3869"/>
                      <a:pt x="97" y="3975"/>
                    </a:cubicBezTo>
                    <a:cubicBezTo>
                      <a:pt x="271" y="4168"/>
                      <a:pt x="553" y="4256"/>
                      <a:pt x="855" y="4256"/>
                    </a:cubicBezTo>
                    <a:cubicBezTo>
                      <a:pt x="1446" y="4256"/>
                      <a:pt x="2111" y="3920"/>
                      <a:pt x="2180" y="3380"/>
                    </a:cubicBezTo>
                    <a:cubicBezTo>
                      <a:pt x="2231" y="2984"/>
                      <a:pt x="1923" y="2630"/>
                      <a:pt x="1575" y="2491"/>
                    </a:cubicBezTo>
                    <a:cubicBezTo>
                      <a:pt x="1446" y="2440"/>
                      <a:pt x="1315" y="2419"/>
                      <a:pt x="1183" y="2419"/>
                    </a:cubicBezTo>
                    <a:cubicBezTo>
                      <a:pt x="929" y="2419"/>
                      <a:pt x="674" y="2499"/>
                      <a:pt x="436" y="2599"/>
                    </a:cubicBezTo>
                    <a:cubicBezTo>
                      <a:pt x="1014" y="1322"/>
                      <a:pt x="2201" y="431"/>
                      <a:pt x="3630" y="431"/>
                    </a:cubicBezTo>
                    <a:cubicBezTo>
                      <a:pt x="3662" y="431"/>
                      <a:pt x="3694" y="431"/>
                      <a:pt x="3725" y="432"/>
                    </a:cubicBezTo>
                    <a:cubicBezTo>
                      <a:pt x="4050" y="442"/>
                      <a:pt x="4648" y="506"/>
                      <a:pt x="4916" y="712"/>
                    </a:cubicBezTo>
                    <a:cubicBezTo>
                      <a:pt x="5470" y="1146"/>
                      <a:pt x="5517" y="1633"/>
                      <a:pt x="5183" y="2204"/>
                    </a:cubicBezTo>
                    <a:cubicBezTo>
                      <a:pt x="4865" y="2755"/>
                      <a:pt x="4287" y="3171"/>
                      <a:pt x="3844" y="3624"/>
                    </a:cubicBezTo>
                    <a:cubicBezTo>
                      <a:pt x="3728" y="3745"/>
                      <a:pt x="3844" y="3903"/>
                      <a:pt x="3981" y="3903"/>
                    </a:cubicBezTo>
                    <a:cubicBezTo>
                      <a:pt x="4012" y="3903"/>
                      <a:pt x="4043" y="3895"/>
                      <a:pt x="4074" y="3877"/>
                    </a:cubicBezTo>
                    <a:cubicBezTo>
                      <a:pt x="5375" y="3076"/>
                      <a:pt x="7009" y="1004"/>
                      <a:pt x="4814" y="212"/>
                    </a:cubicBezTo>
                    <a:cubicBezTo>
                      <a:pt x="4415" y="68"/>
                      <a:pt x="4011" y="0"/>
                      <a:pt x="3617" y="0"/>
                    </a:cubicBezTo>
                    <a:close/>
                  </a:path>
                </a:pathLst>
              </a:custGeom>
              <a:solidFill>
                <a:srgbClr val="3022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1984;p39">
                <a:extLst>
                  <a:ext uri="{FF2B5EF4-FFF2-40B4-BE49-F238E27FC236}">
                    <a16:creationId xmlns:a16="http://schemas.microsoft.com/office/drawing/2014/main" xmlns="" id="{89DF5161-E7F8-43EC-841D-FA511EF0E972}"/>
                  </a:ext>
                </a:extLst>
              </p:cNvPr>
              <p:cNvSpPr/>
              <p:nvPr/>
            </p:nvSpPr>
            <p:spPr>
              <a:xfrm>
                <a:off x="7497642" y="4114367"/>
                <a:ext cx="59392" cy="31801"/>
              </a:xfrm>
              <a:custGeom>
                <a:avLst/>
                <a:gdLst/>
                <a:ahLst/>
                <a:cxnLst/>
                <a:rect l="l" t="t" r="r" b="b"/>
                <a:pathLst>
                  <a:path w="2342" h="1254" extrusionOk="0">
                    <a:moveTo>
                      <a:pt x="177" y="1"/>
                    </a:moveTo>
                    <a:cubicBezTo>
                      <a:pt x="152" y="1"/>
                      <a:pt x="126" y="1"/>
                      <a:pt x="101" y="2"/>
                    </a:cubicBezTo>
                    <a:cubicBezTo>
                      <a:pt x="0" y="5"/>
                      <a:pt x="0" y="134"/>
                      <a:pt x="101" y="137"/>
                    </a:cubicBezTo>
                    <a:cubicBezTo>
                      <a:pt x="980" y="164"/>
                      <a:pt x="1575" y="621"/>
                      <a:pt x="2157" y="1225"/>
                    </a:cubicBezTo>
                    <a:cubicBezTo>
                      <a:pt x="2175" y="1245"/>
                      <a:pt x="2198" y="1253"/>
                      <a:pt x="2221" y="1253"/>
                    </a:cubicBezTo>
                    <a:cubicBezTo>
                      <a:pt x="2282" y="1253"/>
                      <a:pt x="2341" y="1194"/>
                      <a:pt x="2309" y="1128"/>
                    </a:cubicBezTo>
                    <a:cubicBezTo>
                      <a:pt x="1932" y="367"/>
                      <a:pt x="986" y="1"/>
                      <a:pt x="177" y="1"/>
                    </a:cubicBezTo>
                    <a:close/>
                  </a:path>
                </a:pathLst>
              </a:custGeom>
              <a:solidFill>
                <a:srgbClr val="4D3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1985;p39">
                <a:extLst>
                  <a:ext uri="{FF2B5EF4-FFF2-40B4-BE49-F238E27FC236}">
                    <a16:creationId xmlns:a16="http://schemas.microsoft.com/office/drawing/2014/main" xmlns="" id="{E2B83050-8669-490C-8460-574E84677F9F}"/>
                  </a:ext>
                </a:extLst>
              </p:cNvPr>
              <p:cNvSpPr/>
              <p:nvPr/>
            </p:nvSpPr>
            <p:spPr>
              <a:xfrm>
                <a:off x="7388497" y="4338746"/>
                <a:ext cx="42629" cy="68217"/>
              </a:xfrm>
              <a:custGeom>
                <a:avLst/>
                <a:gdLst/>
                <a:ahLst/>
                <a:cxnLst/>
                <a:rect l="l" t="t" r="r" b="b"/>
                <a:pathLst>
                  <a:path w="1681" h="2690" extrusionOk="0">
                    <a:moveTo>
                      <a:pt x="133" y="1"/>
                    </a:moveTo>
                    <a:cubicBezTo>
                      <a:pt x="70" y="1"/>
                      <a:pt x="1" y="46"/>
                      <a:pt x="13" y="121"/>
                    </a:cubicBezTo>
                    <a:cubicBezTo>
                      <a:pt x="169" y="1051"/>
                      <a:pt x="625" y="2115"/>
                      <a:pt x="1427" y="2670"/>
                    </a:cubicBezTo>
                    <a:cubicBezTo>
                      <a:pt x="1446" y="2683"/>
                      <a:pt x="1472" y="2689"/>
                      <a:pt x="1500" y="2689"/>
                    </a:cubicBezTo>
                    <a:cubicBezTo>
                      <a:pt x="1584" y="2689"/>
                      <a:pt x="1680" y="2632"/>
                      <a:pt x="1609" y="2549"/>
                    </a:cubicBezTo>
                    <a:cubicBezTo>
                      <a:pt x="966" y="1767"/>
                      <a:pt x="429" y="1094"/>
                      <a:pt x="226" y="70"/>
                    </a:cubicBezTo>
                    <a:cubicBezTo>
                      <a:pt x="217" y="22"/>
                      <a:pt x="176" y="1"/>
                      <a:pt x="133" y="1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DB833A"/>
                  </a:solidFill>
                </a:endParaRPr>
              </a:p>
            </p:txBody>
          </p:sp>
          <p:sp>
            <p:nvSpPr>
              <p:cNvPr id="88" name="Google Shape;1986;p39">
                <a:extLst>
                  <a:ext uri="{FF2B5EF4-FFF2-40B4-BE49-F238E27FC236}">
                    <a16:creationId xmlns:a16="http://schemas.microsoft.com/office/drawing/2014/main" xmlns="" id="{298D0D2C-BCBE-4802-81AB-6458DFBE5844}"/>
                  </a:ext>
                </a:extLst>
              </p:cNvPr>
              <p:cNvSpPr/>
              <p:nvPr/>
            </p:nvSpPr>
            <p:spPr>
              <a:xfrm>
                <a:off x="7345336" y="4458442"/>
                <a:ext cx="216698" cy="108793"/>
              </a:xfrm>
              <a:custGeom>
                <a:avLst/>
                <a:gdLst/>
                <a:ahLst/>
                <a:cxnLst/>
                <a:rect l="l" t="t" r="r" b="b"/>
                <a:pathLst>
                  <a:path w="8545" h="4290" extrusionOk="0">
                    <a:moveTo>
                      <a:pt x="200" y="1"/>
                    </a:moveTo>
                    <a:cubicBezTo>
                      <a:pt x="99" y="1"/>
                      <a:pt x="0" y="111"/>
                      <a:pt x="92" y="205"/>
                    </a:cubicBezTo>
                    <a:cubicBezTo>
                      <a:pt x="2233" y="2396"/>
                      <a:pt x="5235" y="4100"/>
                      <a:pt x="8342" y="4289"/>
                    </a:cubicBezTo>
                    <a:cubicBezTo>
                      <a:pt x="8346" y="4290"/>
                      <a:pt x="8349" y="4290"/>
                      <a:pt x="8353" y="4290"/>
                    </a:cubicBezTo>
                    <a:cubicBezTo>
                      <a:pt x="8503" y="4290"/>
                      <a:pt x="8545" y="4073"/>
                      <a:pt x="8383" y="4043"/>
                    </a:cubicBezTo>
                    <a:cubicBezTo>
                      <a:pt x="5262" y="3420"/>
                      <a:pt x="2574" y="2329"/>
                      <a:pt x="292" y="40"/>
                    </a:cubicBezTo>
                    <a:cubicBezTo>
                      <a:pt x="265" y="12"/>
                      <a:pt x="233" y="1"/>
                      <a:pt x="200" y="1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solidFill>
                    <a:srgbClr val="DB833A"/>
                  </a:solidFill>
                </a:endParaRPr>
              </a:p>
            </p:txBody>
          </p:sp>
          <p:sp>
            <p:nvSpPr>
              <p:cNvPr id="89" name="Google Shape;1987;p39">
                <a:extLst>
                  <a:ext uri="{FF2B5EF4-FFF2-40B4-BE49-F238E27FC236}">
                    <a16:creationId xmlns:a16="http://schemas.microsoft.com/office/drawing/2014/main" xmlns="" id="{65E1BA6E-99C2-4E27-B965-96D2A7BE1582}"/>
                  </a:ext>
                </a:extLst>
              </p:cNvPr>
              <p:cNvSpPr/>
              <p:nvPr/>
            </p:nvSpPr>
            <p:spPr>
              <a:xfrm>
                <a:off x="7183715" y="3712930"/>
                <a:ext cx="178615" cy="92329"/>
              </a:xfrm>
              <a:custGeom>
                <a:avLst/>
                <a:gdLst/>
                <a:ahLst/>
                <a:cxnLst/>
                <a:rect l="l" t="t" r="r" b="b"/>
                <a:pathLst>
                  <a:path w="2985" h="1543" extrusionOk="0">
                    <a:moveTo>
                      <a:pt x="1773" y="0"/>
                    </a:moveTo>
                    <a:cubicBezTo>
                      <a:pt x="1158" y="0"/>
                      <a:pt x="266" y="292"/>
                      <a:pt x="29" y="809"/>
                    </a:cubicBezTo>
                    <a:cubicBezTo>
                      <a:pt x="1" y="870"/>
                      <a:pt x="55" y="926"/>
                      <a:pt x="105" y="926"/>
                    </a:cubicBezTo>
                    <a:cubicBezTo>
                      <a:pt x="127" y="926"/>
                      <a:pt x="149" y="915"/>
                      <a:pt x="162" y="887"/>
                    </a:cubicBezTo>
                    <a:cubicBezTo>
                      <a:pt x="377" y="423"/>
                      <a:pt x="1277" y="153"/>
                      <a:pt x="1767" y="153"/>
                    </a:cubicBezTo>
                    <a:cubicBezTo>
                      <a:pt x="1782" y="153"/>
                      <a:pt x="1797" y="153"/>
                      <a:pt x="1811" y="154"/>
                    </a:cubicBezTo>
                    <a:cubicBezTo>
                      <a:pt x="2183" y="170"/>
                      <a:pt x="2589" y="313"/>
                      <a:pt x="2736" y="707"/>
                    </a:cubicBezTo>
                    <a:cubicBezTo>
                      <a:pt x="2821" y="942"/>
                      <a:pt x="2787" y="1225"/>
                      <a:pt x="2763" y="1468"/>
                    </a:cubicBezTo>
                    <a:cubicBezTo>
                      <a:pt x="2758" y="1517"/>
                      <a:pt x="2795" y="1542"/>
                      <a:pt x="2834" y="1542"/>
                    </a:cubicBezTo>
                    <a:cubicBezTo>
                      <a:pt x="2873" y="1542"/>
                      <a:pt x="2915" y="1517"/>
                      <a:pt x="2920" y="1468"/>
                    </a:cubicBezTo>
                    <a:cubicBezTo>
                      <a:pt x="2985" y="740"/>
                      <a:pt x="2811" y="143"/>
                      <a:pt x="2008" y="17"/>
                    </a:cubicBezTo>
                    <a:cubicBezTo>
                      <a:pt x="1937" y="6"/>
                      <a:pt x="1858" y="0"/>
                      <a:pt x="1773" y="0"/>
                    </a:cubicBezTo>
                    <a:close/>
                  </a:path>
                </a:pathLst>
              </a:custGeom>
              <a:solidFill>
                <a:srgbClr val="5B43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1988;p39">
                <a:extLst>
                  <a:ext uri="{FF2B5EF4-FFF2-40B4-BE49-F238E27FC236}">
                    <a16:creationId xmlns:a16="http://schemas.microsoft.com/office/drawing/2014/main" xmlns="" id="{40D79691-BAAD-4C04-A89A-2FF987EEA0B2}"/>
                  </a:ext>
                </a:extLst>
              </p:cNvPr>
              <p:cNvSpPr/>
              <p:nvPr/>
            </p:nvSpPr>
            <p:spPr>
              <a:xfrm>
                <a:off x="7551395" y="3781381"/>
                <a:ext cx="186334" cy="111776"/>
              </a:xfrm>
              <a:custGeom>
                <a:avLst/>
                <a:gdLst/>
                <a:ahLst/>
                <a:cxnLst/>
                <a:rect l="l" t="t" r="r" b="b"/>
                <a:pathLst>
                  <a:path w="3114" h="1868" extrusionOk="0">
                    <a:moveTo>
                      <a:pt x="1701" y="1"/>
                    </a:moveTo>
                    <a:cubicBezTo>
                      <a:pt x="1044" y="1"/>
                      <a:pt x="259" y="415"/>
                      <a:pt x="21" y="1008"/>
                    </a:cubicBezTo>
                    <a:cubicBezTo>
                      <a:pt x="0" y="1064"/>
                      <a:pt x="47" y="1101"/>
                      <a:pt x="95" y="1101"/>
                    </a:cubicBezTo>
                    <a:cubicBezTo>
                      <a:pt x="126" y="1101"/>
                      <a:pt x="158" y="1085"/>
                      <a:pt x="171" y="1049"/>
                    </a:cubicBezTo>
                    <a:cubicBezTo>
                      <a:pt x="380" y="528"/>
                      <a:pt x="1160" y="155"/>
                      <a:pt x="1708" y="155"/>
                    </a:cubicBezTo>
                    <a:cubicBezTo>
                      <a:pt x="1716" y="155"/>
                      <a:pt x="1723" y="155"/>
                      <a:pt x="1731" y="155"/>
                    </a:cubicBezTo>
                    <a:cubicBezTo>
                      <a:pt x="2598" y="175"/>
                      <a:pt x="2956" y="1025"/>
                      <a:pt x="2738" y="1773"/>
                    </a:cubicBezTo>
                    <a:cubicBezTo>
                      <a:pt x="2720" y="1830"/>
                      <a:pt x="2767" y="1868"/>
                      <a:pt x="2814" y="1868"/>
                    </a:cubicBezTo>
                    <a:cubicBezTo>
                      <a:pt x="2845" y="1868"/>
                      <a:pt x="2876" y="1852"/>
                      <a:pt x="2888" y="1814"/>
                    </a:cubicBezTo>
                    <a:cubicBezTo>
                      <a:pt x="3114" y="1042"/>
                      <a:pt x="2796" y="158"/>
                      <a:pt x="1926" y="18"/>
                    </a:cubicBezTo>
                    <a:cubicBezTo>
                      <a:pt x="1853" y="6"/>
                      <a:pt x="1778" y="1"/>
                      <a:pt x="1701" y="1"/>
                    </a:cubicBezTo>
                    <a:close/>
                  </a:path>
                </a:pathLst>
              </a:custGeom>
              <a:solidFill>
                <a:srgbClr val="5B43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1989;p39">
                <a:extLst>
                  <a:ext uri="{FF2B5EF4-FFF2-40B4-BE49-F238E27FC236}">
                    <a16:creationId xmlns:a16="http://schemas.microsoft.com/office/drawing/2014/main" xmlns="" id="{A7563D72-66D9-4150-95CC-F0EBEDFF9C6D}"/>
                  </a:ext>
                </a:extLst>
              </p:cNvPr>
              <p:cNvSpPr/>
              <p:nvPr/>
            </p:nvSpPr>
            <p:spPr>
              <a:xfrm rot="-1799961">
                <a:off x="7356151" y="3825112"/>
                <a:ext cx="114048" cy="54750"/>
              </a:xfrm>
              <a:custGeom>
                <a:avLst/>
                <a:gdLst/>
                <a:ahLst/>
                <a:cxnLst/>
                <a:rect l="l" t="t" r="r" b="b"/>
                <a:pathLst>
                  <a:path w="1906" h="915" extrusionOk="0">
                    <a:moveTo>
                      <a:pt x="1669" y="0"/>
                    </a:moveTo>
                    <a:cubicBezTo>
                      <a:pt x="1616" y="0"/>
                      <a:pt x="1562" y="56"/>
                      <a:pt x="1598" y="116"/>
                    </a:cubicBezTo>
                    <a:cubicBezTo>
                      <a:pt x="1687" y="269"/>
                      <a:pt x="1584" y="406"/>
                      <a:pt x="1441" y="470"/>
                    </a:cubicBezTo>
                    <a:cubicBezTo>
                      <a:pt x="1407" y="485"/>
                      <a:pt x="1372" y="492"/>
                      <a:pt x="1336" y="492"/>
                    </a:cubicBezTo>
                    <a:cubicBezTo>
                      <a:pt x="1226" y="492"/>
                      <a:pt x="1113" y="429"/>
                      <a:pt x="1038" y="355"/>
                    </a:cubicBezTo>
                    <a:cubicBezTo>
                      <a:pt x="959" y="276"/>
                      <a:pt x="915" y="177"/>
                      <a:pt x="820" y="109"/>
                    </a:cubicBezTo>
                    <a:cubicBezTo>
                      <a:pt x="744" y="58"/>
                      <a:pt x="658" y="33"/>
                      <a:pt x="570" y="33"/>
                    </a:cubicBezTo>
                    <a:cubicBezTo>
                      <a:pt x="522" y="33"/>
                      <a:pt x="474" y="40"/>
                      <a:pt x="427" y="54"/>
                    </a:cubicBezTo>
                    <a:cubicBezTo>
                      <a:pt x="75" y="163"/>
                      <a:pt x="1" y="546"/>
                      <a:pt x="96" y="859"/>
                    </a:cubicBezTo>
                    <a:cubicBezTo>
                      <a:pt x="107" y="898"/>
                      <a:pt x="137" y="914"/>
                      <a:pt x="168" y="914"/>
                    </a:cubicBezTo>
                    <a:cubicBezTo>
                      <a:pt x="215" y="914"/>
                      <a:pt x="263" y="876"/>
                      <a:pt x="246" y="818"/>
                    </a:cubicBezTo>
                    <a:cubicBezTo>
                      <a:pt x="178" y="593"/>
                      <a:pt x="209" y="293"/>
                      <a:pt x="472" y="215"/>
                    </a:cubicBezTo>
                    <a:cubicBezTo>
                      <a:pt x="504" y="205"/>
                      <a:pt x="534" y="201"/>
                      <a:pt x="562" y="201"/>
                    </a:cubicBezTo>
                    <a:cubicBezTo>
                      <a:pt x="708" y="201"/>
                      <a:pt x="808" y="316"/>
                      <a:pt x="905" y="433"/>
                    </a:cubicBezTo>
                    <a:cubicBezTo>
                      <a:pt x="1016" y="567"/>
                      <a:pt x="1142" y="642"/>
                      <a:pt x="1309" y="642"/>
                    </a:cubicBezTo>
                    <a:cubicBezTo>
                      <a:pt x="1333" y="642"/>
                      <a:pt x="1357" y="640"/>
                      <a:pt x="1383" y="637"/>
                    </a:cubicBezTo>
                    <a:cubicBezTo>
                      <a:pt x="1693" y="601"/>
                      <a:pt x="1905" y="334"/>
                      <a:pt x="1731" y="37"/>
                    </a:cubicBezTo>
                    <a:cubicBezTo>
                      <a:pt x="1715" y="11"/>
                      <a:pt x="1692" y="0"/>
                      <a:pt x="1669" y="0"/>
                    </a:cubicBezTo>
                    <a:close/>
                  </a:path>
                </a:pathLst>
              </a:custGeom>
              <a:solidFill>
                <a:srgbClr val="C685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1990;p39">
                <a:extLst>
                  <a:ext uri="{FF2B5EF4-FFF2-40B4-BE49-F238E27FC236}">
                    <a16:creationId xmlns:a16="http://schemas.microsoft.com/office/drawing/2014/main" xmlns="" id="{800FD84D-9053-4CAE-9D47-894AB69FD31D}"/>
                  </a:ext>
                </a:extLst>
              </p:cNvPr>
              <p:cNvSpPr/>
              <p:nvPr/>
            </p:nvSpPr>
            <p:spPr>
              <a:xfrm rot="568351" flipH="1">
                <a:off x="7217559" y="3598783"/>
                <a:ext cx="110928" cy="59317"/>
              </a:xfrm>
              <a:custGeom>
                <a:avLst/>
                <a:gdLst/>
                <a:ahLst/>
                <a:cxnLst/>
                <a:rect l="l" t="t" r="r" b="b"/>
                <a:pathLst>
                  <a:path w="2287" h="1223" extrusionOk="0">
                    <a:moveTo>
                      <a:pt x="776" y="0"/>
                    </a:moveTo>
                    <a:cubicBezTo>
                      <a:pt x="526" y="0"/>
                      <a:pt x="310" y="70"/>
                      <a:pt x="200" y="236"/>
                    </a:cubicBezTo>
                    <a:cubicBezTo>
                      <a:pt x="1" y="534"/>
                      <a:pt x="1114" y="1223"/>
                      <a:pt x="1747" y="1223"/>
                    </a:cubicBezTo>
                    <a:cubicBezTo>
                      <a:pt x="1947" y="1223"/>
                      <a:pt x="2099" y="1154"/>
                      <a:pt x="2146" y="983"/>
                    </a:cubicBezTo>
                    <a:cubicBezTo>
                      <a:pt x="2286" y="467"/>
                      <a:pt x="1419" y="0"/>
                      <a:pt x="776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1991;p39">
                <a:extLst>
                  <a:ext uri="{FF2B5EF4-FFF2-40B4-BE49-F238E27FC236}">
                    <a16:creationId xmlns:a16="http://schemas.microsoft.com/office/drawing/2014/main" xmlns="" id="{69872AB6-456C-412D-841B-D15EBD830AC7}"/>
                  </a:ext>
                </a:extLst>
              </p:cNvPr>
              <p:cNvSpPr/>
              <p:nvPr/>
            </p:nvSpPr>
            <p:spPr>
              <a:xfrm flipH="1">
                <a:off x="7634619" y="3690819"/>
                <a:ext cx="171505" cy="68579"/>
              </a:xfrm>
              <a:custGeom>
                <a:avLst/>
                <a:gdLst/>
                <a:ahLst/>
                <a:cxnLst/>
                <a:rect l="l" t="t" r="r" b="b"/>
                <a:pathLst>
                  <a:path w="3536" h="1414" extrusionOk="0">
                    <a:moveTo>
                      <a:pt x="2647" y="1"/>
                    </a:moveTo>
                    <a:cubicBezTo>
                      <a:pt x="1698" y="1"/>
                      <a:pt x="1" y="660"/>
                      <a:pt x="373" y="1356"/>
                    </a:cubicBezTo>
                    <a:cubicBezTo>
                      <a:pt x="395" y="1396"/>
                      <a:pt x="468" y="1414"/>
                      <a:pt x="578" y="1414"/>
                    </a:cubicBezTo>
                    <a:cubicBezTo>
                      <a:pt x="1288" y="1414"/>
                      <a:pt x="3535" y="651"/>
                      <a:pt x="3210" y="175"/>
                    </a:cubicBezTo>
                    <a:cubicBezTo>
                      <a:pt x="3126" y="54"/>
                      <a:pt x="2917" y="1"/>
                      <a:pt x="2647" y="1"/>
                    </a:cubicBezTo>
                    <a:close/>
                  </a:path>
                </a:pathLst>
              </a:custGeom>
              <a:solidFill>
                <a:srgbClr val="8C52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1992;p39">
                <a:extLst>
                  <a:ext uri="{FF2B5EF4-FFF2-40B4-BE49-F238E27FC236}">
                    <a16:creationId xmlns:a16="http://schemas.microsoft.com/office/drawing/2014/main" xmlns="" id="{9CEBF34A-3BA2-4EFF-B2FF-8D68904FCC2F}"/>
                  </a:ext>
                </a:extLst>
              </p:cNvPr>
              <p:cNvSpPr/>
              <p:nvPr/>
            </p:nvSpPr>
            <p:spPr>
              <a:xfrm>
                <a:off x="6985800" y="3458000"/>
                <a:ext cx="446700" cy="446700"/>
              </a:xfrm>
              <a:prstGeom prst="ellipse">
                <a:avLst/>
              </a:prstGeom>
              <a:solidFill>
                <a:srgbClr val="A5DDDA">
                  <a:alpha val="47690"/>
                </a:srgbClr>
              </a:solidFill>
              <a:ln w="19050" cap="flat" cmpd="sng">
                <a:solidFill>
                  <a:srgbClr val="00959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1993;p39">
                <a:extLst>
                  <a:ext uri="{FF2B5EF4-FFF2-40B4-BE49-F238E27FC236}">
                    <a16:creationId xmlns:a16="http://schemas.microsoft.com/office/drawing/2014/main" xmlns="" id="{26E2DEC3-E25F-436D-99AC-833E13101E11}"/>
                  </a:ext>
                </a:extLst>
              </p:cNvPr>
              <p:cNvSpPr/>
              <p:nvPr/>
            </p:nvSpPr>
            <p:spPr>
              <a:xfrm>
                <a:off x="7467700" y="3545125"/>
                <a:ext cx="446700" cy="446700"/>
              </a:xfrm>
              <a:prstGeom prst="ellipse">
                <a:avLst/>
              </a:prstGeom>
              <a:solidFill>
                <a:srgbClr val="A5DDDA">
                  <a:alpha val="47690"/>
                </a:srgbClr>
              </a:solidFill>
              <a:ln w="19050" cap="flat" cmpd="sng">
                <a:solidFill>
                  <a:srgbClr val="00959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96" name="Google Shape;1994;p39">
                <a:extLst>
                  <a:ext uri="{FF2B5EF4-FFF2-40B4-BE49-F238E27FC236}">
                    <a16:creationId xmlns:a16="http://schemas.microsoft.com/office/drawing/2014/main" xmlns="" id="{5FA0C0E9-423C-4D5F-A4CB-478C39AC3E82}"/>
                  </a:ext>
                </a:extLst>
              </p:cNvPr>
              <p:cNvCxnSpPr/>
              <p:nvPr/>
            </p:nvCxnSpPr>
            <p:spPr>
              <a:xfrm>
                <a:off x="7893100" y="3869325"/>
                <a:ext cx="96000" cy="19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959C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234" name="Google Shape;1440;p37">
            <a:extLst>
              <a:ext uri="{FF2B5EF4-FFF2-40B4-BE49-F238E27FC236}">
                <a16:creationId xmlns:a16="http://schemas.microsoft.com/office/drawing/2014/main" xmlns="" id="{163E68E1-9B10-47F4-A9CC-6182414B05FF}"/>
              </a:ext>
            </a:extLst>
          </p:cNvPr>
          <p:cNvGrpSpPr/>
          <p:nvPr/>
        </p:nvGrpSpPr>
        <p:grpSpPr>
          <a:xfrm>
            <a:off x="2430516" y="3368421"/>
            <a:ext cx="1264504" cy="3699133"/>
            <a:chOff x="5754194" y="540000"/>
            <a:chExt cx="2312256" cy="4253495"/>
          </a:xfrm>
        </p:grpSpPr>
        <p:sp>
          <p:nvSpPr>
            <p:cNvPr id="237" name="Google Shape;1443;p37">
              <a:extLst>
                <a:ext uri="{FF2B5EF4-FFF2-40B4-BE49-F238E27FC236}">
                  <a16:creationId xmlns:a16="http://schemas.microsoft.com/office/drawing/2014/main" xmlns="" id="{DC35BF1C-08FF-4ACE-8328-736945C60D91}"/>
                </a:ext>
              </a:extLst>
            </p:cNvPr>
            <p:cNvSpPr/>
            <p:nvPr/>
          </p:nvSpPr>
          <p:spPr>
            <a:xfrm flipH="1">
              <a:off x="5799910" y="571834"/>
              <a:ext cx="2266540" cy="2171538"/>
            </a:xfrm>
            <a:custGeom>
              <a:avLst/>
              <a:gdLst/>
              <a:ahLst/>
              <a:cxnLst/>
              <a:rect l="l" t="t" r="r" b="b"/>
              <a:pathLst>
                <a:path w="36240" h="34721" extrusionOk="0">
                  <a:moveTo>
                    <a:pt x="24354" y="0"/>
                  </a:moveTo>
                  <a:cubicBezTo>
                    <a:pt x="22589" y="0"/>
                    <a:pt x="20147" y="492"/>
                    <a:pt x="17912" y="1022"/>
                  </a:cubicBezTo>
                  <a:cubicBezTo>
                    <a:pt x="14993" y="1711"/>
                    <a:pt x="12898" y="4121"/>
                    <a:pt x="12331" y="7067"/>
                  </a:cubicBezTo>
                  <a:cubicBezTo>
                    <a:pt x="12214" y="7671"/>
                    <a:pt x="11863" y="8214"/>
                    <a:pt x="10976" y="8712"/>
                  </a:cubicBezTo>
                  <a:cubicBezTo>
                    <a:pt x="9453" y="9559"/>
                    <a:pt x="7596" y="9504"/>
                    <a:pt x="5940" y="10040"/>
                  </a:cubicBezTo>
                  <a:cubicBezTo>
                    <a:pt x="2203" y="11255"/>
                    <a:pt x="1" y="15895"/>
                    <a:pt x="1425" y="19558"/>
                  </a:cubicBezTo>
                  <a:cubicBezTo>
                    <a:pt x="1896" y="20766"/>
                    <a:pt x="2694" y="21858"/>
                    <a:pt x="2940" y="23134"/>
                  </a:cubicBezTo>
                  <a:cubicBezTo>
                    <a:pt x="3141" y="24179"/>
                    <a:pt x="2950" y="25258"/>
                    <a:pt x="3039" y="26320"/>
                  </a:cubicBezTo>
                  <a:cubicBezTo>
                    <a:pt x="3251" y="28877"/>
                    <a:pt x="5132" y="31122"/>
                    <a:pt x="7477" y="32164"/>
                  </a:cubicBezTo>
                  <a:cubicBezTo>
                    <a:pt x="8724" y="32715"/>
                    <a:pt x="10079" y="32959"/>
                    <a:pt x="11445" y="32959"/>
                  </a:cubicBezTo>
                  <a:cubicBezTo>
                    <a:pt x="12649" y="32959"/>
                    <a:pt x="13862" y="32769"/>
                    <a:pt x="15017" y="32433"/>
                  </a:cubicBezTo>
                  <a:cubicBezTo>
                    <a:pt x="15722" y="32228"/>
                    <a:pt x="16433" y="31968"/>
                    <a:pt x="17159" y="31968"/>
                  </a:cubicBezTo>
                  <a:cubicBezTo>
                    <a:pt x="17243" y="31968"/>
                    <a:pt x="17326" y="31972"/>
                    <a:pt x="17410" y="31979"/>
                  </a:cubicBezTo>
                  <a:cubicBezTo>
                    <a:pt x="17977" y="32031"/>
                    <a:pt x="18510" y="32256"/>
                    <a:pt x="19035" y="32468"/>
                  </a:cubicBezTo>
                  <a:cubicBezTo>
                    <a:pt x="21824" y="33577"/>
                    <a:pt x="24760" y="34314"/>
                    <a:pt x="27739" y="34649"/>
                  </a:cubicBezTo>
                  <a:cubicBezTo>
                    <a:pt x="28087" y="34688"/>
                    <a:pt x="28442" y="34720"/>
                    <a:pt x="28794" y="34720"/>
                  </a:cubicBezTo>
                  <a:cubicBezTo>
                    <a:pt x="29307" y="34720"/>
                    <a:pt x="29813" y="34651"/>
                    <a:pt x="30273" y="34431"/>
                  </a:cubicBezTo>
                  <a:cubicBezTo>
                    <a:pt x="31266" y="33959"/>
                    <a:pt x="31843" y="32867"/>
                    <a:pt x="32020" y="31785"/>
                  </a:cubicBezTo>
                  <a:cubicBezTo>
                    <a:pt x="32198" y="30700"/>
                    <a:pt x="32048" y="29590"/>
                    <a:pt x="31963" y="28494"/>
                  </a:cubicBezTo>
                  <a:cubicBezTo>
                    <a:pt x="31922" y="27968"/>
                    <a:pt x="31901" y="27426"/>
                    <a:pt x="32072" y="26924"/>
                  </a:cubicBezTo>
                  <a:cubicBezTo>
                    <a:pt x="32290" y="26289"/>
                    <a:pt x="32795" y="25797"/>
                    <a:pt x="33228" y="25285"/>
                  </a:cubicBezTo>
                  <a:cubicBezTo>
                    <a:pt x="36239" y="21721"/>
                    <a:pt x="35926" y="15822"/>
                    <a:pt x="32553" y="12604"/>
                  </a:cubicBezTo>
                  <a:cubicBezTo>
                    <a:pt x="31914" y="11996"/>
                    <a:pt x="31177" y="11464"/>
                    <a:pt x="30744" y="10699"/>
                  </a:cubicBezTo>
                  <a:cubicBezTo>
                    <a:pt x="30115" y="9600"/>
                    <a:pt x="30225" y="8255"/>
                    <a:pt x="30099" y="6999"/>
                  </a:cubicBezTo>
                  <a:cubicBezTo>
                    <a:pt x="29842" y="4435"/>
                    <a:pt x="28477" y="2005"/>
                    <a:pt x="26422" y="455"/>
                  </a:cubicBezTo>
                  <a:cubicBezTo>
                    <a:pt x="25994" y="131"/>
                    <a:pt x="25264" y="0"/>
                    <a:pt x="24354" y="0"/>
                  </a:cubicBezTo>
                  <a:close/>
                </a:path>
              </a:pathLst>
            </a:custGeom>
            <a:solidFill>
              <a:srgbClr val="A57D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1444;p37">
              <a:extLst>
                <a:ext uri="{FF2B5EF4-FFF2-40B4-BE49-F238E27FC236}">
                  <a16:creationId xmlns:a16="http://schemas.microsoft.com/office/drawing/2014/main" xmlns="" id="{82F0D62A-8D30-4B8F-89F1-49C42ADEC574}"/>
                </a:ext>
              </a:extLst>
            </p:cNvPr>
            <p:cNvSpPr/>
            <p:nvPr/>
          </p:nvSpPr>
          <p:spPr>
            <a:xfrm flipH="1">
              <a:off x="5784087" y="540000"/>
              <a:ext cx="2266540" cy="2171538"/>
            </a:xfrm>
            <a:custGeom>
              <a:avLst/>
              <a:gdLst/>
              <a:ahLst/>
              <a:cxnLst/>
              <a:rect l="l" t="t" r="r" b="b"/>
              <a:pathLst>
                <a:path w="36240" h="34721" extrusionOk="0">
                  <a:moveTo>
                    <a:pt x="24356" y="0"/>
                  </a:moveTo>
                  <a:cubicBezTo>
                    <a:pt x="22590" y="0"/>
                    <a:pt x="20146" y="493"/>
                    <a:pt x="17912" y="1022"/>
                  </a:cubicBezTo>
                  <a:cubicBezTo>
                    <a:pt x="14993" y="1712"/>
                    <a:pt x="12897" y="4121"/>
                    <a:pt x="12330" y="7067"/>
                  </a:cubicBezTo>
                  <a:cubicBezTo>
                    <a:pt x="12218" y="7672"/>
                    <a:pt x="11863" y="8217"/>
                    <a:pt x="10975" y="8712"/>
                  </a:cubicBezTo>
                  <a:cubicBezTo>
                    <a:pt x="9453" y="9559"/>
                    <a:pt x="7599" y="9505"/>
                    <a:pt x="5940" y="10040"/>
                  </a:cubicBezTo>
                  <a:cubicBezTo>
                    <a:pt x="2202" y="11256"/>
                    <a:pt x="0" y="15895"/>
                    <a:pt x="1427" y="19558"/>
                  </a:cubicBezTo>
                  <a:cubicBezTo>
                    <a:pt x="1898" y="20766"/>
                    <a:pt x="2694" y="21858"/>
                    <a:pt x="2940" y="23136"/>
                  </a:cubicBezTo>
                  <a:cubicBezTo>
                    <a:pt x="3141" y="24180"/>
                    <a:pt x="2953" y="25258"/>
                    <a:pt x="3042" y="26320"/>
                  </a:cubicBezTo>
                  <a:cubicBezTo>
                    <a:pt x="3250" y="28877"/>
                    <a:pt x="5131" y="31123"/>
                    <a:pt x="7480" y="32164"/>
                  </a:cubicBezTo>
                  <a:cubicBezTo>
                    <a:pt x="8726" y="32716"/>
                    <a:pt x="10082" y="32960"/>
                    <a:pt x="11448" y="32960"/>
                  </a:cubicBezTo>
                  <a:cubicBezTo>
                    <a:pt x="12652" y="32960"/>
                    <a:pt x="13866" y="32770"/>
                    <a:pt x="15020" y="32434"/>
                  </a:cubicBezTo>
                  <a:cubicBezTo>
                    <a:pt x="15717" y="32230"/>
                    <a:pt x="16426" y="31972"/>
                    <a:pt x="17149" y="31972"/>
                  </a:cubicBezTo>
                  <a:cubicBezTo>
                    <a:pt x="17237" y="31972"/>
                    <a:pt x="17325" y="31975"/>
                    <a:pt x="17414" y="31984"/>
                  </a:cubicBezTo>
                  <a:cubicBezTo>
                    <a:pt x="17976" y="32031"/>
                    <a:pt x="18509" y="32260"/>
                    <a:pt x="19038" y="32468"/>
                  </a:cubicBezTo>
                  <a:cubicBezTo>
                    <a:pt x="21824" y="33577"/>
                    <a:pt x="24759" y="34314"/>
                    <a:pt x="27740" y="34649"/>
                  </a:cubicBezTo>
                  <a:cubicBezTo>
                    <a:pt x="28086" y="34688"/>
                    <a:pt x="28442" y="34721"/>
                    <a:pt x="28794" y="34721"/>
                  </a:cubicBezTo>
                  <a:cubicBezTo>
                    <a:pt x="29308" y="34721"/>
                    <a:pt x="29814" y="34651"/>
                    <a:pt x="30276" y="34431"/>
                  </a:cubicBezTo>
                  <a:cubicBezTo>
                    <a:pt x="31269" y="33960"/>
                    <a:pt x="31842" y="32871"/>
                    <a:pt x="32020" y="31785"/>
                  </a:cubicBezTo>
                  <a:cubicBezTo>
                    <a:pt x="32197" y="30700"/>
                    <a:pt x="32047" y="29591"/>
                    <a:pt x="31965" y="28494"/>
                  </a:cubicBezTo>
                  <a:cubicBezTo>
                    <a:pt x="31924" y="27969"/>
                    <a:pt x="31901" y="27426"/>
                    <a:pt x="32071" y="26925"/>
                  </a:cubicBezTo>
                  <a:cubicBezTo>
                    <a:pt x="32290" y="26290"/>
                    <a:pt x="32795" y="25798"/>
                    <a:pt x="33232" y="25286"/>
                  </a:cubicBezTo>
                  <a:cubicBezTo>
                    <a:pt x="36239" y="21722"/>
                    <a:pt x="35925" y="15827"/>
                    <a:pt x="32553" y="12604"/>
                  </a:cubicBezTo>
                  <a:cubicBezTo>
                    <a:pt x="31918" y="11997"/>
                    <a:pt x="31180" y="11464"/>
                    <a:pt x="30743" y="10699"/>
                  </a:cubicBezTo>
                  <a:cubicBezTo>
                    <a:pt x="30115" y="9604"/>
                    <a:pt x="30228" y="8255"/>
                    <a:pt x="30102" y="6999"/>
                  </a:cubicBezTo>
                  <a:cubicBezTo>
                    <a:pt x="29842" y="4436"/>
                    <a:pt x="28477" y="2005"/>
                    <a:pt x="26425" y="455"/>
                  </a:cubicBezTo>
                  <a:cubicBezTo>
                    <a:pt x="25997" y="131"/>
                    <a:pt x="25267" y="0"/>
                    <a:pt x="24356" y="0"/>
                  </a:cubicBezTo>
                  <a:close/>
                </a:path>
              </a:pathLst>
            </a:custGeom>
            <a:solidFill>
              <a:srgbClr val="EDBC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1445;p37">
              <a:extLst>
                <a:ext uri="{FF2B5EF4-FFF2-40B4-BE49-F238E27FC236}">
                  <a16:creationId xmlns:a16="http://schemas.microsoft.com/office/drawing/2014/main" xmlns="" id="{3A145D66-0A55-42D9-8D6D-810AA755C43B}"/>
                </a:ext>
              </a:extLst>
            </p:cNvPr>
            <p:cNvSpPr/>
            <p:nvPr/>
          </p:nvSpPr>
          <p:spPr>
            <a:xfrm flipH="1">
              <a:off x="6352849" y="1208513"/>
              <a:ext cx="878597" cy="3107924"/>
            </a:xfrm>
            <a:custGeom>
              <a:avLst/>
              <a:gdLst/>
              <a:ahLst/>
              <a:cxnLst/>
              <a:rect l="l" t="t" r="r" b="b"/>
              <a:pathLst>
                <a:path w="14048" h="49693" extrusionOk="0">
                  <a:moveTo>
                    <a:pt x="6909" y="0"/>
                  </a:moveTo>
                  <a:cubicBezTo>
                    <a:pt x="7298" y="1963"/>
                    <a:pt x="7343" y="3970"/>
                    <a:pt x="7158" y="5946"/>
                  </a:cubicBezTo>
                  <a:cubicBezTo>
                    <a:pt x="6974" y="7927"/>
                    <a:pt x="6596" y="9879"/>
                    <a:pt x="6159" y="11821"/>
                  </a:cubicBezTo>
                  <a:cubicBezTo>
                    <a:pt x="5715" y="13767"/>
                    <a:pt x="5247" y="15710"/>
                    <a:pt x="4841" y="17676"/>
                  </a:cubicBezTo>
                  <a:cubicBezTo>
                    <a:pt x="4721" y="18263"/>
                    <a:pt x="4606" y="18850"/>
                    <a:pt x="4496" y="19441"/>
                  </a:cubicBezTo>
                  <a:cubicBezTo>
                    <a:pt x="4302" y="18806"/>
                    <a:pt x="4053" y="18191"/>
                    <a:pt x="3742" y="17608"/>
                  </a:cubicBezTo>
                  <a:cubicBezTo>
                    <a:pt x="3346" y="16857"/>
                    <a:pt x="2865" y="16174"/>
                    <a:pt x="2383" y="15505"/>
                  </a:cubicBezTo>
                  <a:cubicBezTo>
                    <a:pt x="1899" y="14835"/>
                    <a:pt x="1414" y="14177"/>
                    <a:pt x="987" y="13480"/>
                  </a:cubicBezTo>
                  <a:cubicBezTo>
                    <a:pt x="557" y="12787"/>
                    <a:pt x="205" y="12040"/>
                    <a:pt x="0" y="11241"/>
                  </a:cubicBezTo>
                  <a:lnTo>
                    <a:pt x="0" y="11241"/>
                  </a:lnTo>
                  <a:cubicBezTo>
                    <a:pt x="137" y="12053"/>
                    <a:pt x="427" y="12845"/>
                    <a:pt x="799" y="13583"/>
                  </a:cubicBezTo>
                  <a:cubicBezTo>
                    <a:pt x="1171" y="14327"/>
                    <a:pt x="1608" y="15034"/>
                    <a:pt x="2028" y="15737"/>
                  </a:cubicBezTo>
                  <a:cubicBezTo>
                    <a:pt x="2452" y="16440"/>
                    <a:pt x="2861" y="17147"/>
                    <a:pt x="3169" y="17881"/>
                  </a:cubicBezTo>
                  <a:cubicBezTo>
                    <a:pt x="3482" y="18615"/>
                    <a:pt x="3697" y="19382"/>
                    <a:pt x="3824" y="20168"/>
                  </a:cubicBezTo>
                  <a:cubicBezTo>
                    <a:pt x="3963" y="20983"/>
                    <a:pt x="4018" y="21810"/>
                    <a:pt x="4025" y="22642"/>
                  </a:cubicBezTo>
                  <a:cubicBezTo>
                    <a:pt x="3994" y="22990"/>
                    <a:pt x="3971" y="23343"/>
                    <a:pt x="3960" y="23704"/>
                  </a:cubicBezTo>
                  <a:lnTo>
                    <a:pt x="4015" y="23701"/>
                  </a:lnTo>
                  <a:lnTo>
                    <a:pt x="4015" y="23701"/>
                  </a:lnTo>
                  <a:cubicBezTo>
                    <a:pt x="4001" y="24128"/>
                    <a:pt x="3980" y="24551"/>
                    <a:pt x="3957" y="24977"/>
                  </a:cubicBezTo>
                  <a:lnTo>
                    <a:pt x="3636" y="29903"/>
                  </a:lnTo>
                  <a:lnTo>
                    <a:pt x="2332" y="49613"/>
                  </a:lnTo>
                  <a:lnTo>
                    <a:pt x="5715" y="49692"/>
                  </a:lnTo>
                  <a:lnTo>
                    <a:pt x="5326" y="29941"/>
                  </a:lnTo>
                  <a:lnTo>
                    <a:pt x="5227" y="24998"/>
                  </a:lnTo>
                  <a:cubicBezTo>
                    <a:pt x="5206" y="24271"/>
                    <a:pt x="5172" y="23534"/>
                    <a:pt x="5107" y="22800"/>
                  </a:cubicBezTo>
                  <a:cubicBezTo>
                    <a:pt x="5138" y="22138"/>
                    <a:pt x="5209" y="21458"/>
                    <a:pt x="5291" y="20786"/>
                  </a:cubicBezTo>
                  <a:cubicBezTo>
                    <a:pt x="5340" y="20386"/>
                    <a:pt x="5397" y="19987"/>
                    <a:pt x="5455" y="19591"/>
                  </a:cubicBezTo>
                  <a:cubicBezTo>
                    <a:pt x="6718" y="19004"/>
                    <a:pt x="7951" y="18358"/>
                    <a:pt x="9139" y="17645"/>
                  </a:cubicBezTo>
                  <a:cubicBezTo>
                    <a:pt x="9787" y="17256"/>
                    <a:pt x="10419" y="16860"/>
                    <a:pt x="11047" y="16427"/>
                  </a:cubicBezTo>
                  <a:cubicBezTo>
                    <a:pt x="11668" y="15990"/>
                    <a:pt x="12289" y="15478"/>
                    <a:pt x="12726" y="14798"/>
                  </a:cubicBezTo>
                  <a:cubicBezTo>
                    <a:pt x="13164" y="14122"/>
                    <a:pt x="13375" y="13361"/>
                    <a:pt x="13525" y="12623"/>
                  </a:cubicBezTo>
                  <a:cubicBezTo>
                    <a:pt x="13668" y="11880"/>
                    <a:pt x="13774" y="11142"/>
                    <a:pt x="13853" y="10394"/>
                  </a:cubicBezTo>
                  <a:cubicBezTo>
                    <a:pt x="14013" y="8906"/>
                    <a:pt x="14048" y="7408"/>
                    <a:pt x="13966" y="5919"/>
                  </a:cubicBezTo>
                  <a:lnTo>
                    <a:pt x="13966" y="5919"/>
                  </a:lnTo>
                  <a:cubicBezTo>
                    <a:pt x="13955" y="7411"/>
                    <a:pt x="13822" y="8896"/>
                    <a:pt x="13573" y="10357"/>
                  </a:cubicBezTo>
                  <a:cubicBezTo>
                    <a:pt x="13450" y="11087"/>
                    <a:pt x="13296" y="11815"/>
                    <a:pt x="13112" y="12528"/>
                  </a:cubicBezTo>
                  <a:cubicBezTo>
                    <a:pt x="12924" y="13235"/>
                    <a:pt x="12675" y="13921"/>
                    <a:pt x="12262" y="14477"/>
                  </a:cubicBezTo>
                  <a:cubicBezTo>
                    <a:pt x="11853" y="15034"/>
                    <a:pt x="11275" y="15461"/>
                    <a:pt x="10657" y="15836"/>
                  </a:cubicBezTo>
                  <a:cubicBezTo>
                    <a:pt x="10036" y="16211"/>
                    <a:pt x="9381" y="16570"/>
                    <a:pt x="8729" y="16904"/>
                  </a:cubicBezTo>
                  <a:cubicBezTo>
                    <a:pt x="7722" y="17424"/>
                    <a:pt x="6695" y="17898"/>
                    <a:pt x="5653" y="18325"/>
                  </a:cubicBezTo>
                  <a:cubicBezTo>
                    <a:pt x="5677" y="18164"/>
                    <a:pt x="5701" y="18004"/>
                    <a:pt x="5729" y="17843"/>
                  </a:cubicBezTo>
                  <a:cubicBezTo>
                    <a:pt x="6056" y="15880"/>
                    <a:pt x="6462" y="13924"/>
                    <a:pt x="6786" y="11948"/>
                  </a:cubicBezTo>
                  <a:cubicBezTo>
                    <a:pt x="7125" y="9971"/>
                    <a:pt x="7401" y="7974"/>
                    <a:pt x="7480" y="5967"/>
                  </a:cubicBezTo>
                  <a:cubicBezTo>
                    <a:pt x="7558" y="3960"/>
                    <a:pt x="7404" y="1935"/>
                    <a:pt x="6909" y="0"/>
                  </a:cubicBezTo>
                  <a:close/>
                </a:path>
              </a:pathLst>
            </a:custGeom>
            <a:solidFill>
              <a:srgbClr val="6052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1446;p37">
              <a:extLst>
                <a:ext uri="{FF2B5EF4-FFF2-40B4-BE49-F238E27FC236}">
                  <a16:creationId xmlns:a16="http://schemas.microsoft.com/office/drawing/2014/main" xmlns="" id="{44B8AD0F-57F1-471F-AC79-25ACF8CE5720}"/>
                </a:ext>
              </a:extLst>
            </p:cNvPr>
            <p:cNvSpPr/>
            <p:nvPr/>
          </p:nvSpPr>
          <p:spPr>
            <a:xfrm flipH="1">
              <a:off x="6045203" y="3022737"/>
              <a:ext cx="1195437" cy="931258"/>
            </a:xfrm>
            <a:custGeom>
              <a:avLst/>
              <a:gdLst/>
              <a:ahLst/>
              <a:cxnLst/>
              <a:rect l="l" t="t" r="r" b="b"/>
              <a:pathLst>
                <a:path w="19114" h="14890" extrusionOk="0">
                  <a:moveTo>
                    <a:pt x="6272" y="0"/>
                  </a:moveTo>
                  <a:cubicBezTo>
                    <a:pt x="6011" y="0"/>
                    <a:pt x="5769" y="20"/>
                    <a:pt x="5551" y="62"/>
                  </a:cubicBezTo>
                  <a:cubicBezTo>
                    <a:pt x="3103" y="541"/>
                    <a:pt x="1827" y="3629"/>
                    <a:pt x="1684" y="4965"/>
                  </a:cubicBezTo>
                  <a:cubicBezTo>
                    <a:pt x="1543" y="6303"/>
                    <a:pt x="1206" y="10700"/>
                    <a:pt x="1206" y="10700"/>
                  </a:cubicBezTo>
                  <a:cubicBezTo>
                    <a:pt x="1206" y="10700"/>
                    <a:pt x="1" y="11321"/>
                    <a:pt x="373" y="12010"/>
                  </a:cubicBezTo>
                  <a:cubicBezTo>
                    <a:pt x="745" y="12703"/>
                    <a:pt x="2424" y="13358"/>
                    <a:pt x="2312" y="13891"/>
                  </a:cubicBezTo>
                  <a:cubicBezTo>
                    <a:pt x="2222" y="14309"/>
                    <a:pt x="1883" y="14618"/>
                    <a:pt x="1607" y="14618"/>
                  </a:cubicBezTo>
                  <a:cubicBezTo>
                    <a:pt x="1590" y="14618"/>
                    <a:pt x="1574" y="14617"/>
                    <a:pt x="1557" y="14615"/>
                  </a:cubicBezTo>
                  <a:cubicBezTo>
                    <a:pt x="1555" y="14614"/>
                    <a:pt x="1552" y="14614"/>
                    <a:pt x="1550" y="14614"/>
                  </a:cubicBezTo>
                  <a:cubicBezTo>
                    <a:pt x="1517" y="14614"/>
                    <a:pt x="1501" y="14658"/>
                    <a:pt x="1526" y="14680"/>
                  </a:cubicBezTo>
                  <a:cubicBezTo>
                    <a:pt x="1642" y="14775"/>
                    <a:pt x="1841" y="14889"/>
                    <a:pt x="2134" y="14889"/>
                  </a:cubicBezTo>
                  <a:cubicBezTo>
                    <a:pt x="2248" y="14889"/>
                    <a:pt x="2377" y="14872"/>
                    <a:pt x="2520" y="14830"/>
                  </a:cubicBezTo>
                  <a:cubicBezTo>
                    <a:pt x="2949" y="14702"/>
                    <a:pt x="3072" y="14624"/>
                    <a:pt x="3096" y="14579"/>
                  </a:cubicBezTo>
                  <a:lnTo>
                    <a:pt x="3096" y="14579"/>
                  </a:lnTo>
                  <a:cubicBezTo>
                    <a:pt x="3122" y="14606"/>
                    <a:pt x="3172" y="14633"/>
                    <a:pt x="3271" y="14633"/>
                  </a:cubicBezTo>
                  <a:cubicBezTo>
                    <a:pt x="3460" y="14633"/>
                    <a:pt x="3827" y="14533"/>
                    <a:pt x="4540" y="14136"/>
                  </a:cubicBezTo>
                  <a:cubicBezTo>
                    <a:pt x="5160" y="13793"/>
                    <a:pt x="6266" y="13647"/>
                    <a:pt x="7380" y="13647"/>
                  </a:cubicBezTo>
                  <a:cubicBezTo>
                    <a:pt x="8845" y="13647"/>
                    <a:pt x="10323" y="13900"/>
                    <a:pt x="10726" y="14294"/>
                  </a:cubicBezTo>
                  <a:cubicBezTo>
                    <a:pt x="10953" y="14517"/>
                    <a:pt x="11490" y="14605"/>
                    <a:pt x="12150" y="14605"/>
                  </a:cubicBezTo>
                  <a:cubicBezTo>
                    <a:pt x="13551" y="14605"/>
                    <a:pt x="15505" y="14207"/>
                    <a:pt x="16229" y="13857"/>
                  </a:cubicBezTo>
                  <a:cubicBezTo>
                    <a:pt x="17291" y="13342"/>
                    <a:pt x="15690" y="14004"/>
                    <a:pt x="15850" y="12795"/>
                  </a:cubicBezTo>
                  <a:cubicBezTo>
                    <a:pt x="16010" y="11587"/>
                    <a:pt x="19113" y="9266"/>
                    <a:pt x="18953" y="8006"/>
                  </a:cubicBezTo>
                  <a:cubicBezTo>
                    <a:pt x="18792" y="6747"/>
                    <a:pt x="17554" y="3271"/>
                    <a:pt x="15512" y="2633"/>
                  </a:cubicBezTo>
                  <a:cubicBezTo>
                    <a:pt x="13656" y="2052"/>
                    <a:pt x="8944" y="0"/>
                    <a:pt x="6272" y="0"/>
                  </a:cubicBezTo>
                  <a:close/>
                </a:path>
              </a:pathLst>
            </a:custGeom>
            <a:solidFill>
              <a:srgbClr val="A57D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1447;p37">
              <a:extLst>
                <a:ext uri="{FF2B5EF4-FFF2-40B4-BE49-F238E27FC236}">
                  <a16:creationId xmlns:a16="http://schemas.microsoft.com/office/drawing/2014/main" xmlns="" id="{B773DCEF-4D5A-41A9-AF38-500187230D60}"/>
                </a:ext>
              </a:extLst>
            </p:cNvPr>
            <p:cNvSpPr/>
            <p:nvPr/>
          </p:nvSpPr>
          <p:spPr>
            <a:xfrm flipH="1">
              <a:off x="6082791" y="3981884"/>
              <a:ext cx="909993" cy="589025"/>
            </a:xfrm>
            <a:custGeom>
              <a:avLst/>
              <a:gdLst/>
              <a:ahLst/>
              <a:cxnLst/>
              <a:rect l="l" t="t" r="r" b="b"/>
              <a:pathLst>
                <a:path w="14550" h="9418" extrusionOk="0">
                  <a:moveTo>
                    <a:pt x="9734" y="1"/>
                  </a:moveTo>
                  <a:cubicBezTo>
                    <a:pt x="8181" y="1"/>
                    <a:pt x="6896" y="1395"/>
                    <a:pt x="6896" y="1395"/>
                  </a:cubicBezTo>
                  <a:lnTo>
                    <a:pt x="1" y="3188"/>
                  </a:lnTo>
                  <a:lnTo>
                    <a:pt x="4978" y="9417"/>
                  </a:lnTo>
                  <a:cubicBezTo>
                    <a:pt x="4978" y="9417"/>
                    <a:pt x="7661" y="9366"/>
                    <a:pt x="10402" y="7639"/>
                  </a:cubicBezTo>
                  <a:cubicBezTo>
                    <a:pt x="13140" y="5915"/>
                    <a:pt x="14550" y="2679"/>
                    <a:pt x="11157" y="439"/>
                  </a:cubicBezTo>
                  <a:cubicBezTo>
                    <a:pt x="10676" y="123"/>
                    <a:pt x="10193" y="1"/>
                    <a:pt x="9734" y="1"/>
                  </a:cubicBezTo>
                  <a:close/>
                </a:path>
              </a:pathLst>
            </a:custGeom>
            <a:solidFill>
              <a:srgbClr val="A57D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1448;p37">
              <a:extLst>
                <a:ext uri="{FF2B5EF4-FFF2-40B4-BE49-F238E27FC236}">
                  <a16:creationId xmlns:a16="http://schemas.microsoft.com/office/drawing/2014/main" xmlns="" id="{AF630979-47F0-41E7-B1AB-8C1997C6B521}"/>
                </a:ext>
              </a:extLst>
            </p:cNvPr>
            <p:cNvSpPr/>
            <p:nvPr/>
          </p:nvSpPr>
          <p:spPr>
            <a:xfrm flipH="1">
              <a:off x="6587071" y="3997144"/>
              <a:ext cx="747258" cy="697286"/>
            </a:xfrm>
            <a:custGeom>
              <a:avLst/>
              <a:gdLst/>
              <a:ahLst/>
              <a:cxnLst/>
              <a:rect l="l" t="t" r="r" b="b"/>
              <a:pathLst>
                <a:path w="11948" h="11149" extrusionOk="0">
                  <a:moveTo>
                    <a:pt x="10599" y="2988"/>
                  </a:moveTo>
                  <a:cubicBezTo>
                    <a:pt x="10594" y="2991"/>
                    <a:pt x="10589" y="2995"/>
                    <a:pt x="10584" y="2998"/>
                  </a:cubicBezTo>
                  <a:lnTo>
                    <a:pt x="10584" y="2998"/>
                  </a:lnTo>
                  <a:cubicBezTo>
                    <a:pt x="10615" y="3020"/>
                    <a:pt x="10633" y="3032"/>
                    <a:pt x="10638" y="3032"/>
                  </a:cubicBezTo>
                  <a:cubicBezTo>
                    <a:pt x="10642" y="3032"/>
                    <a:pt x="10630" y="3018"/>
                    <a:pt x="10599" y="2988"/>
                  </a:cubicBezTo>
                  <a:close/>
                  <a:moveTo>
                    <a:pt x="4562" y="1"/>
                  </a:moveTo>
                  <a:cubicBezTo>
                    <a:pt x="4311" y="1"/>
                    <a:pt x="4078" y="37"/>
                    <a:pt x="3867" y="117"/>
                  </a:cubicBezTo>
                  <a:cubicBezTo>
                    <a:pt x="1642" y="970"/>
                    <a:pt x="0" y="3442"/>
                    <a:pt x="2120" y="6821"/>
                  </a:cubicBezTo>
                  <a:cubicBezTo>
                    <a:pt x="4042" y="9890"/>
                    <a:pt x="9240" y="10037"/>
                    <a:pt x="10177" y="10037"/>
                  </a:cubicBezTo>
                  <a:cubicBezTo>
                    <a:pt x="10189" y="10037"/>
                    <a:pt x="10200" y="10037"/>
                    <a:pt x="10210" y="10037"/>
                  </a:cubicBezTo>
                  <a:cubicBezTo>
                    <a:pt x="10278" y="10037"/>
                    <a:pt x="10336" y="10081"/>
                    <a:pt x="10357" y="10146"/>
                  </a:cubicBezTo>
                  <a:lnTo>
                    <a:pt x="10626" y="11040"/>
                  </a:lnTo>
                  <a:cubicBezTo>
                    <a:pt x="10646" y="11112"/>
                    <a:pt x="10708" y="11149"/>
                    <a:pt x="10770" y="11149"/>
                  </a:cubicBezTo>
                  <a:cubicBezTo>
                    <a:pt x="10824" y="11149"/>
                    <a:pt x="10878" y="11121"/>
                    <a:pt x="10906" y="11064"/>
                  </a:cubicBezTo>
                  <a:lnTo>
                    <a:pt x="11907" y="9074"/>
                  </a:lnTo>
                  <a:cubicBezTo>
                    <a:pt x="11948" y="8999"/>
                    <a:pt x="11917" y="8907"/>
                    <a:pt x="11839" y="8869"/>
                  </a:cubicBezTo>
                  <a:cubicBezTo>
                    <a:pt x="11391" y="8654"/>
                    <a:pt x="9978" y="7931"/>
                    <a:pt x="9002" y="6941"/>
                  </a:cubicBezTo>
                  <a:cubicBezTo>
                    <a:pt x="7860" y="5786"/>
                    <a:pt x="8320" y="4506"/>
                    <a:pt x="10584" y="2998"/>
                  </a:cubicBezTo>
                  <a:lnTo>
                    <a:pt x="10584" y="2998"/>
                  </a:lnTo>
                  <a:cubicBezTo>
                    <a:pt x="10365" y="2843"/>
                    <a:pt x="9507" y="2180"/>
                    <a:pt x="8439" y="1517"/>
                  </a:cubicBezTo>
                  <a:cubicBezTo>
                    <a:pt x="7215" y="758"/>
                    <a:pt x="5710" y="1"/>
                    <a:pt x="4562" y="1"/>
                  </a:cubicBezTo>
                  <a:close/>
                </a:path>
              </a:pathLst>
            </a:custGeom>
            <a:solidFill>
              <a:srgbClr val="A57D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1449;p37">
              <a:extLst>
                <a:ext uri="{FF2B5EF4-FFF2-40B4-BE49-F238E27FC236}">
                  <a16:creationId xmlns:a16="http://schemas.microsoft.com/office/drawing/2014/main" xmlns="" id="{D5BAD0DC-9DF5-4B70-902C-44AFA3C5D2C9}"/>
                </a:ext>
              </a:extLst>
            </p:cNvPr>
            <p:cNvSpPr/>
            <p:nvPr/>
          </p:nvSpPr>
          <p:spPr>
            <a:xfrm flipH="1">
              <a:off x="6444663" y="4446572"/>
              <a:ext cx="355742" cy="346923"/>
            </a:xfrm>
            <a:custGeom>
              <a:avLst/>
              <a:gdLst/>
              <a:ahLst/>
              <a:cxnLst/>
              <a:rect l="l" t="t" r="r" b="b"/>
              <a:pathLst>
                <a:path w="5688" h="5547" extrusionOk="0">
                  <a:moveTo>
                    <a:pt x="1117" y="1"/>
                  </a:moveTo>
                  <a:lnTo>
                    <a:pt x="0" y="3193"/>
                  </a:lnTo>
                  <a:cubicBezTo>
                    <a:pt x="1273" y="4933"/>
                    <a:pt x="2120" y="5546"/>
                    <a:pt x="2726" y="5546"/>
                  </a:cubicBezTo>
                  <a:cubicBezTo>
                    <a:pt x="3830" y="5546"/>
                    <a:pt x="4132" y="3509"/>
                    <a:pt x="4742" y="2544"/>
                  </a:cubicBezTo>
                  <a:cubicBezTo>
                    <a:pt x="5687" y="1052"/>
                    <a:pt x="1117" y="1"/>
                    <a:pt x="1117" y="1"/>
                  </a:cubicBezTo>
                  <a:close/>
                </a:path>
              </a:pathLst>
            </a:custGeom>
            <a:solidFill>
              <a:srgbClr val="A57D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1450;p37">
              <a:extLst>
                <a:ext uri="{FF2B5EF4-FFF2-40B4-BE49-F238E27FC236}">
                  <a16:creationId xmlns:a16="http://schemas.microsoft.com/office/drawing/2014/main" xmlns="" id="{9089E6CE-B682-431C-A132-6D2C3E652244}"/>
                </a:ext>
              </a:extLst>
            </p:cNvPr>
            <p:cNvSpPr/>
            <p:nvPr/>
          </p:nvSpPr>
          <p:spPr>
            <a:xfrm flipH="1">
              <a:off x="6224950" y="3789254"/>
              <a:ext cx="883538" cy="405025"/>
            </a:xfrm>
            <a:custGeom>
              <a:avLst/>
              <a:gdLst/>
              <a:ahLst/>
              <a:cxnLst/>
              <a:rect l="l" t="t" r="r" b="b"/>
              <a:pathLst>
                <a:path w="14127" h="6476" extrusionOk="0">
                  <a:moveTo>
                    <a:pt x="6899" y="0"/>
                  </a:moveTo>
                  <a:cubicBezTo>
                    <a:pt x="6488" y="0"/>
                    <a:pt x="6082" y="15"/>
                    <a:pt x="5715" y="31"/>
                  </a:cubicBezTo>
                  <a:cubicBezTo>
                    <a:pt x="5336" y="48"/>
                    <a:pt x="5000" y="63"/>
                    <a:pt x="4744" y="63"/>
                  </a:cubicBezTo>
                  <a:cubicBezTo>
                    <a:pt x="4700" y="63"/>
                    <a:pt x="4658" y="63"/>
                    <a:pt x="4619" y="62"/>
                  </a:cubicBezTo>
                  <a:cubicBezTo>
                    <a:pt x="4619" y="62"/>
                    <a:pt x="4517" y="43"/>
                    <a:pt x="4338" y="43"/>
                  </a:cubicBezTo>
                  <a:cubicBezTo>
                    <a:pt x="3889" y="43"/>
                    <a:pt x="2957" y="159"/>
                    <a:pt x="1953" y="969"/>
                  </a:cubicBezTo>
                  <a:cubicBezTo>
                    <a:pt x="786" y="1908"/>
                    <a:pt x="1" y="2638"/>
                    <a:pt x="677" y="4461"/>
                  </a:cubicBezTo>
                  <a:cubicBezTo>
                    <a:pt x="929" y="4967"/>
                    <a:pt x="2055" y="6281"/>
                    <a:pt x="5756" y="6468"/>
                  </a:cubicBezTo>
                  <a:cubicBezTo>
                    <a:pt x="5844" y="6473"/>
                    <a:pt x="5933" y="6475"/>
                    <a:pt x="6022" y="6475"/>
                  </a:cubicBezTo>
                  <a:cubicBezTo>
                    <a:pt x="9679" y="6475"/>
                    <a:pt x="14126" y="2764"/>
                    <a:pt x="9248" y="355"/>
                  </a:cubicBezTo>
                  <a:cubicBezTo>
                    <a:pt x="8668" y="69"/>
                    <a:pt x="7773" y="0"/>
                    <a:pt x="6899" y="0"/>
                  </a:cubicBezTo>
                  <a:close/>
                </a:path>
              </a:pathLst>
            </a:custGeom>
            <a:solidFill>
              <a:srgbClr val="A57D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1451;p37">
              <a:extLst>
                <a:ext uri="{FF2B5EF4-FFF2-40B4-BE49-F238E27FC236}">
                  <a16:creationId xmlns:a16="http://schemas.microsoft.com/office/drawing/2014/main" xmlns="" id="{D7F9822C-9C32-4A8F-A36E-DADCA1310558}"/>
                </a:ext>
              </a:extLst>
            </p:cNvPr>
            <p:cNvSpPr/>
            <p:nvPr/>
          </p:nvSpPr>
          <p:spPr>
            <a:xfrm flipH="1">
              <a:off x="6520276" y="3979820"/>
              <a:ext cx="601221" cy="288696"/>
            </a:xfrm>
            <a:custGeom>
              <a:avLst/>
              <a:gdLst/>
              <a:ahLst/>
              <a:cxnLst/>
              <a:rect l="l" t="t" r="r" b="b"/>
              <a:pathLst>
                <a:path w="9613" h="4616" extrusionOk="0">
                  <a:moveTo>
                    <a:pt x="2000" y="1"/>
                  </a:moveTo>
                  <a:cubicBezTo>
                    <a:pt x="2000" y="1"/>
                    <a:pt x="308" y="1264"/>
                    <a:pt x="154" y="1414"/>
                  </a:cubicBezTo>
                  <a:cubicBezTo>
                    <a:pt x="1" y="1568"/>
                    <a:pt x="853" y="3234"/>
                    <a:pt x="3571" y="4265"/>
                  </a:cubicBezTo>
                  <a:cubicBezTo>
                    <a:pt x="4233" y="4516"/>
                    <a:pt x="4932" y="4615"/>
                    <a:pt x="5610" y="4615"/>
                  </a:cubicBezTo>
                  <a:cubicBezTo>
                    <a:pt x="7711" y="4615"/>
                    <a:pt x="9612" y="3660"/>
                    <a:pt x="9599" y="3289"/>
                  </a:cubicBezTo>
                  <a:cubicBezTo>
                    <a:pt x="9586" y="2797"/>
                    <a:pt x="8439" y="1916"/>
                    <a:pt x="8439" y="1916"/>
                  </a:cubicBezTo>
                  <a:lnTo>
                    <a:pt x="7787" y="2053"/>
                  </a:lnTo>
                  <a:lnTo>
                    <a:pt x="6988" y="2490"/>
                  </a:lnTo>
                  <a:cubicBezTo>
                    <a:pt x="6648" y="2676"/>
                    <a:pt x="6162" y="2766"/>
                    <a:pt x="5619" y="2766"/>
                  </a:cubicBezTo>
                  <a:cubicBezTo>
                    <a:pt x="4889" y="2766"/>
                    <a:pt x="4055" y="2603"/>
                    <a:pt x="3328" y="2292"/>
                  </a:cubicBezTo>
                  <a:cubicBezTo>
                    <a:pt x="2066" y="1749"/>
                    <a:pt x="2000" y="1"/>
                    <a:pt x="2000" y="1"/>
                  </a:cubicBezTo>
                  <a:close/>
                </a:path>
              </a:pathLst>
            </a:custGeom>
            <a:solidFill>
              <a:srgbClr val="A57D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1452;p37">
              <a:extLst>
                <a:ext uri="{FF2B5EF4-FFF2-40B4-BE49-F238E27FC236}">
                  <a16:creationId xmlns:a16="http://schemas.microsoft.com/office/drawing/2014/main" xmlns="" id="{5E36049C-25D2-4071-BD61-7D253F46B478}"/>
                </a:ext>
              </a:extLst>
            </p:cNvPr>
            <p:cNvSpPr/>
            <p:nvPr/>
          </p:nvSpPr>
          <p:spPr>
            <a:xfrm flipH="1">
              <a:off x="6212629" y="2943996"/>
              <a:ext cx="1096057" cy="920313"/>
            </a:xfrm>
            <a:custGeom>
              <a:avLst/>
              <a:gdLst/>
              <a:ahLst/>
              <a:cxnLst/>
              <a:rect l="l" t="t" r="r" b="b"/>
              <a:pathLst>
                <a:path w="17525" h="14715" extrusionOk="0">
                  <a:moveTo>
                    <a:pt x="9790" y="1"/>
                  </a:moveTo>
                  <a:cubicBezTo>
                    <a:pt x="4165" y="1"/>
                    <a:pt x="666" y="6768"/>
                    <a:pt x="3393" y="9166"/>
                  </a:cubicBezTo>
                  <a:lnTo>
                    <a:pt x="3342" y="9142"/>
                  </a:lnTo>
                  <a:cubicBezTo>
                    <a:pt x="3342" y="9142"/>
                    <a:pt x="2680" y="8747"/>
                    <a:pt x="1971" y="8747"/>
                  </a:cubicBezTo>
                  <a:cubicBezTo>
                    <a:pt x="1377" y="8747"/>
                    <a:pt x="750" y="9025"/>
                    <a:pt x="454" y="10050"/>
                  </a:cubicBezTo>
                  <a:cubicBezTo>
                    <a:pt x="0" y="11620"/>
                    <a:pt x="1116" y="12197"/>
                    <a:pt x="2696" y="12221"/>
                  </a:cubicBezTo>
                  <a:cubicBezTo>
                    <a:pt x="3260" y="12228"/>
                    <a:pt x="4215" y="12457"/>
                    <a:pt x="4694" y="12573"/>
                  </a:cubicBezTo>
                  <a:cubicBezTo>
                    <a:pt x="6172" y="12928"/>
                    <a:pt x="7489" y="13024"/>
                    <a:pt x="8339" y="14167"/>
                  </a:cubicBezTo>
                  <a:cubicBezTo>
                    <a:pt x="8490" y="14368"/>
                    <a:pt x="9029" y="14714"/>
                    <a:pt x="9806" y="14714"/>
                  </a:cubicBezTo>
                  <a:cubicBezTo>
                    <a:pt x="9835" y="14714"/>
                    <a:pt x="9864" y="14714"/>
                    <a:pt x="9893" y="14713"/>
                  </a:cubicBezTo>
                  <a:lnTo>
                    <a:pt x="10780" y="14522"/>
                  </a:lnTo>
                  <a:cubicBezTo>
                    <a:pt x="10780" y="14522"/>
                    <a:pt x="10821" y="14085"/>
                    <a:pt x="11732" y="13832"/>
                  </a:cubicBezTo>
                  <a:cubicBezTo>
                    <a:pt x="12817" y="13536"/>
                    <a:pt x="17525" y="12156"/>
                    <a:pt x="17446" y="9282"/>
                  </a:cubicBezTo>
                  <a:cubicBezTo>
                    <a:pt x="17385" y="7118"/>
                    <a:pt x="16453" y="7739"/>
                    <a:pt x="16747" y="5862"/>
                  </a:cubicBezTo>
                  <a:cubicBezTo>
                    <a:pt x="17037" y="3987"/>
                    <a:pt x="16706" y="748"/>
                    <a:pt x="10610" y="48"/>
                  </a:cubicBezTo>
                  <a:cubicBezTo>
                    <a:pt x="10332" y="16"/>
                    <a:pt x="10059" y="1"/>
                    <a:pt x="9790" y="1"/>
                  </a:cubicBezTo>
                  <a:close/>
                </a:path>
              </a:pathLst>
            </a:custGeom>
            <a:solidFill>
              <a:srgbClr val="A57D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1453;p37">
              <a:extLst>
                <a:ext uri="{FF2B5EF4-FFF2-40B4-BE49-F238E27FC236}">
                  <a16:creationId xmlns:a16="http://schemas.microsoft.com/office/drawing/2014/main" xmlns="" id="{FE83363C-40EC-4F6A-AC2B-66901B5650D2}"/>
                </a:ext>
              </a:extLst>
            </p:cNvPr>
            <p:cNvSpPr/>
            <p:nvPr/>
          </p:nvSpPr>
          <p:spPr>
            <a:xfrm flipH="1">
              <a:off x="5814609" y="2750929"/>
              <a:ext cx="1537232" cy="1166981"/>
            </a:xfrm>
            <a:custGeom>
              <a:avLst/>
              <a:gdLst/>
              <a:ahLst/>
              <a:cxnLst/>
              <a:rect l="l" t="t" r="r" b="b"/>
              <a:pathLst>
                <a:path w="24579" h="18659" extrusionOk="0">
                  <a:moveTo>
                    <a:pt x="15746" y="0"/>
                  </a:moveTo>
                  <a:cubicBezTo>
                    <a:pt x="14859" y="0"/>
                    <a:pt x="14186" y="338"/>
                    <a:pt x="13573" y="677"/>
                  </a:cubicBezTo>
                  <a:cubicBezTo>
                    <a:pt x="12957" y="1018"/>
                    <a:pt x="12400" y="1358"/>
                    <a:pt x="11744" y="1358"/>
                  </a:cubicBezTo>
                  <a:cubicBezTo>
                    <a:pt x="11644" y="1358"/>
                    <a:pt x="11541" y="1350"/>
                    <a:pt x="11436" y="1333"/>
                  </a:cubicBezTo>
                  <a:cubicBezTo>
                    <a:pt x="10019" y="1097"/>
                    <a:pt x="9255" y="167"/>
                    <a:pt x="7690" y="167"/>
                  </a:cubicBezTo>
                  <a:cubicBezTo>
                    <a:pt x="7052" y="167"/>
                    <a:pt x="6282" y="321"/>
                    <a:pt x="5281" y="739"/>
                  </a:cubicBezTo>
                  <a:cubicBezTo>
                    <a:pt x="2093" y="2073"/>
                    <a:pt x="3649" y="5081"/>
                    <a:pt x="3912" y="5542"/>
                  </a:cubicBezTo>
                  <a:cubicBezTo>
                    <a:pt x="3929" y="5572"/>
                    <a:pt x="3912" y="5610"/>
                    <a:pt x="3878" y="5620"/>
                  </a:cubicBezTo>
                  <a:cubicBezTo>
                    <a:pt x="3441" y="5743"/>
                    <a:pt x="1007" y="6538"/>
                    <a:pt x="509" y="9106"/>
                  </a:cubicBezTo>
                  <a:cubicBezTo>
                    <a:pt x="0" y="11724"/>
                    <a:pt x="1448" y="12133"/>
                    <a:pt x="1662" y="12178"/>
                  </a:cubicBezTo>
                  <a:cubicBezTo>
                    <a:pt x="1667" y="12179"/>
                    <a:pt x="1671" y="12179"/>
                    <a:pt x="1675" y="12179"/>
                  </a:cubicBezTo>
                  <a:cubicBezTo>
                    <a:pt x="1686" y="12179"/>
                    <a:pt x="1697" y="12176"/>
                    <a:pt x="1707" y="12168"/>
                  </a:cubicBezTo>
                  <a:cubicBezTo>
                    <a:pt x="1788" y="12099"/>
                    <a:pt x="2138" y="11829"/>
                    <a:pt x="2661" y="11829"/>
                  </a:cubicBezTo>
                  <a:cubicBezTo>
                    <a:pt x="2736" y="11829"/>
                    <a:pt x="2814" y="11834"/>
                    <a:pt x="2895" y="11846"/>
                  </a:cubicBezTo>
                  <a:cubicBezTo>
                    <a:pt x="3704" y="11966"/>
                    <a:pt x="4106" y="12219"/>
                    <a:pt x="4377" y="12612"/>
                  </a:cubicBezTo>
                  <a:cubicBezTo>
                    <a:pt x="4605" y="12952"/>
                    <a:pt x="4618" y="14165"/>
                    <a:pt x="4421" y="14652"/>
                  </a:cubicBezTo>
                  <a:cubicBezTo>
                    <a:pt x="4405" y="14693"/>
                    <a:pt x="4435" y="14729"/>
                    <a:pt x="4471" y="14729"/>
                  </a:cubicBezTo>
                  <a:cubicBezTo>
                    <a:pt x="4480" y="14729"/>
                    <a:pt x="4490" y="14727"/>
                    <a:pt x="4500" y="14721"/>
                  </a:cubicBezTo>
                  <a:cubicBezTo>
                    <a:pt x="4799" y="14534"/>
                    <a:pt x="5346" y="14090"/>
                    <a:pt x="5216" y="13390"/>
                  </a:cubicBezTo>
                  <a:cubicBezTo>
                    <a:pt x="5042" y="12437"/>
                    <a:pt x="4100" y="9946"/>
                    <a:pt x="5086" y="8082"/>
                  </a:cubicBezTo>
                  <a:cubicBezTo>
                    <a:pt x="5756" y="6815"/>
                    <a:pt x="5688" y="6508"/>
                    <a:pt x="5574" y="6443"/>
                  </a:cubicBezTo>
                  <a:cubicBezTo>
                    <a:pt x="5540" y="6423"/>
                    <a:pt x="5534" y="6382"/>
                    <a:pt x="5561" y="6354"/>
                  </a:cubicBezTo>
                  <a:cubicBezTo>
                    <a:pt x="5880" y="6065"/>
                    <a:pt x="6818" y="5086"/>
                    <a:pt x="8610" y="5086"/>
                  </a:cubicBezTo>
                  <a:cubicBezTo>
                    <a:pt x="9059" y="5086"/>
                    <a:pt x="9561" y="5147"/>
                    <a:pt x="10121" y="5296"/>
                  </a:cubicBezTo>
                  <a:cubicBezTo>
                    <a:pt x="13255" y="6129"/>
                    <a:pt x="11804" y="7477"/>
                    <a:pt x="14129" y="8082"/>
                  </a:cubicBezTo>
                  <a:cubicBezTo>
                    <a:pt x="16614" y="8727"/>
                    <a:pt x="20216" y="9696"/>
                    <a:pt x="19680" y="12369"/>
                  </a:cubicBezTo>
                  <a:cubicBezTo>
                    <a:pt x="19147" y="15042"/>
                    <a:pt x="17768" y="13444"/>
                    <a:pt x="17307" y="15919"/>
                  </a:cubicBezTo>
                  <a:cubicBezTo>
                    <a:pt x="16999" y="17565"/>
                    <a:pt x="18390" y="18659"/>
                    <a:pt x="19491" y="18659"/>
                  </a:cubicBezTo>
                  <a:cubicBezTo>
                    <a:pt x="19966" y="18659"/>
                    <a:pt x="20386" y="18455"/>
                    <a:pt x="20594" y="18005"/>
                  </a:cubicBezTo>
                  <a:cubicBezTo>
                    <a:pt x="20613" y="17964"/>
                    <a:pt x="20578" y="17927"/>
                    <a:pt x="20543" y="17927"/>
                  </a:cubicBezTo>
                  <a:cubicBezTo>
                    <a:pt x="20531" y="17927"/>
                    <a:pt x="20519" y="17931"/>
                    <a:pt x="20509" y="17940"/>
                  </a:cubicBezTo>
                  <a:cubicBezTo>
                    <a:pt x="20394" y="18045"/>
                    <a:pt x="20235" y="18155"/>
                    <a:pt x="20078" y="18155"/>
                  </a:cubicBezTo>
                  <a:cubicBezTo>
                    <a:pt x="19975" y="18155"/>
                    <a:pt x="19872" y="18107"/>
                    <a:pt x="19782" y="17978"/>
                  </a:cubicBezTo>
                  <a:cubicBezTo>
                    <a:pt x="19431" y="17472"/>
                    <a:pt x="19826" y="17274"/>
                    <a:pt x="21577" y="16708"/>
                  </a:cubicBezTo>
                  <a:cubicBezTo>
                    <a:pt x="23329" y="16138"/>
                    <a:pt x="24578" y="13727"/>
                    <a:pt x="23090" y="12369"/>
                  </a:cubicBezTo>
                  <a:cubicBezTo>
                    <a:pt x="22093" y="11462"/>
                    <a:pt x="21636" y="11311"/>
                    <a:pt x="21442" y="11311"/>
                  </a:cubicBezTo>
                  <a:cubicBezTo>
                    <a:pt x="21362" y="11311"/>
                    <a:pt x="21327" y="11337"/>
                    <a:pt x="21318" y="11346"/>
                  </a:cubicBezTo>
                  <a:lnTo>
                    <a:pt x="21318" y="11346"/>
                  </a:lnTo>
                  <a:cubicBezTo>
                    <a:pt x="21401" y="11261"/>
                    <a:pt x="23404" y="9215"/>
                    <a:pt x="22782" y="7156"/>
                  </a:cubicBezTo>
                  <a:cubicBezTo>
                    <a:pt x="22306" y="5581"/>
                    <a:pt x="21252" y="5382"/>
                    <a:pt x="20755" y="5382"/>
                  </a:cubicBezTo>
                  <a:cubicBezTo>
                    <a:pt x="20683" y="5382"/>
                    <a:pt x="20623" y="5387"/>
                    <a:pt x="20578" y="5391"/>
                  </a:cubicBezTo>
                  <a:cubicBezTo>
                    <a:pt x="20576" y="5392"/>
                    <a:pt x="20575" y="5392"/>
                    <a:pt x="20573" y="5392"/>
                  </a:cubicBezTo>
                  <a:cubicBezTo>
                    <a:pt x="20534" y="5392"/>
                    <a:pt x="20506" y="5352"/>
                    <a:pt x="20523" y="5317"/>
                  </a:cubicBezTo>
                  <a:cubicBezTo>
                    <a:pt x="20721" y="4838"/>
                    <a:pt x="21482" y="2480"/>
                    <a:pt x="18136" y="695"/>
                  </a:cubicBezTo>
                  <a:cubicBezTo>
                    <a:pt x="17179" y="186"/>
                    <a:pt x="16403" y="0"/>
                    <a:pt x="15746" y="0"/>
                  </a:cubicBezTo>
                  <a:close/>
                </a:path>
              </a:pathLst>
            </a:custGeom>
            <a:solidFill>
              <a:srgbClr val="A57D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1454;p37">
              <a:extLst>
                <a:ext uri="{FF2B5EF4-FFF2-40B4-BE49-F238E27FC236}">
                  <a16:creationId xmlns:a16="http://schemas.microsoft.com/office/drawing/2014/main" xmlns="" id="{3E8964F4-B2DC-478C-A20B-5845F0C05B42}"/>
                </a:ext>
              </a:extLst>
            </p:cNvPr>
            <p:cNvSpPr/>
            <p:nvPr/>
          </p:nvSpPr>
          <p:spPr>
            <a:xfrm flipH="1">
              <a:off x="6807596" y="3994330"/>
              <a:ext cx="125210" cy="59666"/>
            </a:xfrm>
            <a:custGeom>
              <a:avLst/>
              <a:gdLst/>
              <a:ahLst/>
              <a:cxnLst/>
              <a:rect l="l" t="t" r="r" b="b"/>
              <a:pathLst>
                <a:path w="2002" h="954" extrusionOk="0">
                  <a:moveTo>
                    <a:pt x="1612" y="0"/>
                  </a:moveTo>
                  <a:cubicBezTo>
                    <a:pt x="1586" y="0"/>
                    <a:pt x="1560" y="3"/>
                    <a:pt x="1534" y="8"/>
                  </a:cubicBezTo>
                  <a:lnTo>
                    <a:pt x="335" y="265"/>
                  </a:lnTo>
                  <a:cubicBezTo>
                    <a:pt x="135" y="306"/>
                    <a:pt x="1" y="490"/>
                    <a:pt x="39" y="678"/>
                  </a:cubicBezTo>
                  <a:cubicBezTo>
                    <a:pt x="72" y="842"/>
                    <a:pt x="222" y="954"/>
                    <a:pt x="394" y="954"/>
                  </a:cubicBezTo>
                  <a:cubicBezTo>
                    <a:pt x="419" y="954"/>
                    <a:pt x="444" y="952"/>
                    <a:pt x="469" y="947"/>
                  </a:cubicBezTo>
                  <a:lnTo>
                    <a:pt x="1667" y="687"/>
                  </a:lnTo>
                  <a:cubicBezTo>
                    <a:pt x="1868" y="650"/>
                    <a:pt x="2002" y="465"/>
                    <a:pt x="1964" y="278"/>
                  </a:cubicBezTo>
                  <a:cubicBezTo>
                    <a:pt x="1934" y="115"/>
                    <a:pt x="1783" y="0"/>
                    <a:pt x="1612" y="0"/>
                  </a:cubicBezTo>
                  <a:close/>
                </a:path>
              </a:pathLst>
            </a:custGeom>
            <a:solidFill>
              <a:srgbClr val="A57D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1455;p37">
              <a:extLst>
                <a:ext uri="{FF2B5EF4-FFF2-40B4-BE49-F238E27FC236}">
                  <a16:creationId xmlns:a16="http://schemas.microsoft.com/office/drawing/2014/main" xmlns="" id="{971005B5-62F3-4057-AAD8-F5A85461E309}"/>
                </a:ext>
              </a:extLst>
            </p:cNvPr>
            <p:cNvSpPr/>
            <p:nvPr/>
          </p:nvSpPr>
          <p:spPr>
            <a:xfrm flipH="1">
              <a:off x="6800342" y="4042174"/>
              <a:ext cx="124084" cy="49471"/>
            </a:xfrm>
            <a:custGeom>
              <a:avLst/>
              <a:gdLst/>
              <a:ahLst/>
              <a:cxnLst/>
              <a:rect l="l" t="t" r="r" b="b"/>
              <a:pathLst>
                <a:path w="1984" h="791" extrusionOk="0">
                  <a:moveTo>
                    <a:pt x="1611" y="0"/>
                  </a:moveTo>
                  <a:cubicBezTo>
                    <a:pt x="1602" y="0"/>
                    <a:pt x="1593" y="0"/>
                    <a:pt x="1584" y="1"/>
                  </a:cubicBezTo>
                  <a:lnTo>
                    <a:pt x="359" y="94"/>
                  </a:lnTo>
                  <a:cubicBezTo>
                    <a:pt x="154" y="107"/>
                    <a:pt x="1" y="271"/>
                    <a:pt x="10" y="462"/>
                  </a:cubicBezTo>
                  <a:cubicBezTo>
                    <a:pt x="21" y="647"/>
                    <a:pt x="184" y="790"/>
                    <a:pt x="380" y="790"/>
                  </a:cubicBezTo>
                  <a:cubicBezTo>
                    <a:pt x="387" y="790"/>
                    <a:pt x="393" y="790"/>
                    <a:pt x="399" y="790"/>
                  </a:cubicBezTo>
                  <a:lnTo>
                    <a:pt x="1622" y="694"/>
                  </a:lnTo>
                  <a:cubicBezTo>
                    <a:pt x="1827" y="683"/>
                    <a:pt x="1983" y="516"/>
                    <a:pt x="1973" y="325"/>
                  </a:cubicBezTo>
                  <a:cubicBezTo>
                    <a:pt x="1963" y="143"/>
                    <a:pt x="1804" y="0"/>
                    <a:pt x="1611" y="0"/>
                  </a:cubicBezTo>
                  <a:close/>
                </a:path>
              </a:pathLst>
            </a:custGeom>
            <a:solidFill>
              <a:srgbClr val="A57D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1456;p37">
              <a:extLst>
                <a:ext uri="{FF2B5EF4-FFF2-40B4-BE49-F238E27FC236}">
                  <a16:creationId xmlns:a16="http://schemas.microsoft.com/office/drawing/2014/main" xmlns="" id="{0B7C3A85-4683-4639-BC4B-73DDFEE65DE3}"/>
                </a:ext>
              </a:extLst>
            </p:cNvPr>
            <p:cNvSpPr/>
            <p:nvPr/>
          </p:nvSpPr>
          <p:spPr>
            <a:xfrm flipH="1">
              <a:off x="6807409" y="4069193"/>
              <a:ext cx="125585" cy="61855"/>
            </a:xfrm>
            <a:custGeom>
              <a:avLst/>
              <a:gdLst/>
              <a:ahLst/>
              <a:cxnLst/>
              <a:rect l="l" t="t" r="r" b="b"/>
              <a:pathLst>
                <a:path w="2008" h="989" extrusionOk="0">
                  <a:moveTo>
                    <a:pt x="397" y="0"/>
                  </a:moveTo>
                  <a:cubicBezTo>
                    <a:pt x="235" y="0"/>
                    <a:pt x="91" y="102"/>
                    <a:pt x="48" y="256"/>
                  </a:cubicBezTo>
                  <a:cubicBezTo>
                    <a:pt x="1" y="443"/>
                    <a:pt x="124" y="634"/>
                    <a:pt x="322" y="686"/>
                  </a:cubicBezTo>
                  <a:lnTo>
                    <a:pt x="1513" y="976"/>
                  </a:lnTo>
                  <a:cubicBezTo>
                    <a:pt x="1546" y="984"/>
                    <a:pt x="1579" y="988"/>
                    <a:pt x="1611" y="988"/>
                  </a:cubicBezTo>
                  <a:cubicBezTo>
                    <a:pt x="1773" y="988"/>
                    <a:pt x="1920" y="887"/>
                    <a:pt x="1960" y="733"/>
                  </a:cubicBezTo>
                  <a:cubicBezTo>
                    <a:pt x="2008" y="546"/>
                    <a:pt x="1888" y="354"/>
                    <a:pt x="1690" y="303"/>
                  </a:cubicBezTo>
                  <a:lnTo>
                    <a:pt x="496" y="13"/>
                  </a:lnTo>
                  <a:cubicBezTo>
                    <a:pt x="462" y="4"/>
                    <a:pt x="429" y="0"/>
                    <a:pt x="397" y="0"/>
                  </a:cubicBezTo>
                  <a:close/>
                </a:path>
              </a:pathLst>
            </a:custGeom>
            <a:solidFill>
              <a:srgbClr val="A57D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1457;p37">
              <a:extLst>
                <a:ext uri="{FF2B5EF4-FFF2-40B4-BE49-F238E27FC236}">
                  <a16:creationId xmlns:a16="http://schemas.microsoft.com/office/drawing/2014/main" xmlns="" id="{C2376FB4-AF0F-4613-BE60-C14751723582}"/>
                </a:ext>
              </a:extLst>
            </p:cNvPr>
            <p:cNvSpPr/>
            <p:nvPr/>
          </p:nvSpPr>
          <p:spPr>
            <a:xfrm flipH="1">
              <a:off x="6838305" y="4088643"/>
              <a:ext cx="120519" cy="79429"/>
            </a:xfrm>
            <a:custGeom>
              <a:avLst/>
              <a:gdLst/>
              <a:ahLst/>
              <a:cxnLst/>
              <a:rect l="l" t="t" r="r" b="b"/>
              <a:pathLst>
                <a:path w="1927" h="1270" extrusionOk="0">
                  <a:moveTo>
                    <a:pt x="400" y="1"/>
                  </a:moveTo>
                  <a:cubicBezTo>
                    <a:pt x="274" y="1"/>
                    <a:pt x="155" y="64"/>
                    <a:pt x="93" y="176"/>
                  </a:cubicBezTo>
                  <a:cubicBezTo>
                    <a:pt x="1" y="344"/>
                    <a:pt x="72" y="562"/>
                    <a:pt x="253" y="657"/>
                  </a:cubicBezTo>
                  <a:lnTo>
                    <a:pt x="1342" y="1221"/>
                  </a:lnTo>
                  <a:cubicBezTo>
                    <a:pt x="1402" y="1254"/>
                    <a:pt x="1466" y="1269"/>
                    <a:pt x="1529" y="1269"/>
                  </a:cubicBezTo>
                  <a:cubicBezTo>
                    <a:pt x="1654" y="1269"/>
                    <a:pt x="1772" y="1206"/>
                    <a:pt x="1833" y="1095"/>
                  </a:cubicBezTo>
                  <a:cubicBezTo>
                    <a:pt x="1926" y="924"/>
                    <a:pt x="1854" y="709"/>
                    <a:pt x="1673" y="610"/>
                  </a:cubicBezTo>
                  <a:lnTo>
                    <a:pt x="584" y="47"/>
                  </a:lnTo>
                  <a:cubicBezTo>
                    <a:pt x="525" y="16"/>
                    <a:pt x="462" y="1"/>
                    <a:pt x="400" y="1"/>
                  </a:cubicBezTo>
                  <a:close/>
                </a:path>
              </a:pathLst>
            </a:custGeom>
            <a:solidFill>
              <a:srgbClr val="A57D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1458;p37">
              <a:extLst>
                <a:ext uri="{FF2B5EF4-FFF2-40B4-BE49-F238E27FC236}">
                  <a16:creationId xmlns:a16="http://schemas.microsoft.com/office/drawing/2014/main" xmlns="" id="{D40469C4-CEE1-4BCB-8469-9F9901C7C3F4}"/>
                </a:ext>
              </a:extLst>
            </p:cNvPr>
            <p:cNvSpPr/>
            <p:nvPr/>
          </p:nvSpPr>
          <p:spPr>
            <a:xfrm flipH="1">
              <a:off x="6852627" y="3999958"/>
              <a:ext cx="120707" cy="133653"/>
            </a:xfrm>
            <a:custGeom>
              <a:avLst/>
              <a:gdLst/>
              <a:ahLst/>
              <a:cxnLst/>
              <a:rect l="l" t="t" r="r" b="b"/>
              <a:pathLst>
                <a:path w="1930" h="2137" extrusionOk="0">
                  <a:moveTo>
                    <a:pt x="1179" y="0"/>
                  </a:moveTo>
                  <a:cubicBezTo>
                    <a:pt x="1142" y="0"/>
                    <a:pt x="1105" y="6"/>
                    <a:pt x="1069" y="17"/>
                  </a:cubicBezTo>
                  <a:cubicBezTo>
                    <a:pt x="649" y="147"/>
                    <a:pt x="233" y="488"/>
                    <a:pt x="82" y="932"/>
                  </a:cubicBezTo>
                  <a:lnTo>
                    <a:pt x="35" y="1396"/>
                  </a:lnTo>
                  <a:cubicBezTo>
                    <a:pt x="0" y="1738"/>
                    <a:pt x="250" y="2045"/>
                    <a:pt x="591" y="2079"/>
                  </a:cubicBezTo>
                  <a:lnTo>
                    <a:pt x="1147" y="2133"/>
                  </a:lnTo>
                  <a:cubicBezTo>
                    <a:pt x="1168" y="2136"/>
                    <a:pt x="1189" y="2137"/>
                    <a:pt x="1210" y="2137"/>
                  </a:cubicBezTo>
                  <a:cubicBezTo>
                    <a:pt x="1526" y="2137"/>
                    <a:pt x="1798" y="1898"/>
                    <a:pt x="1830" y="1577"/>
                  </a:cubicBezTo>
                  <a:lnTo>
                    <a:pt x="1905" y="813"/>
                  </a:lnTo>
                  <a:cubicBezTo>
                    <a:pt x="1929" y="577"/>
                    <a:pt x="1816" y="348"/>
                    <a:pt x="1615" y="222"/>
                  </a:cubicBezTo>
                  <a:lnTo>
                    <a:pt x="1421" y="82"/>
                  </a:lnTo>
                  <a:cubicBezTo>
                    <a:pt x="1349" y="29"/>
                    <a:pt x="1264" y="0"/>
                    <a:pt x="1179" y="0"/>
                  </a:cubicBezTo>
                  <a:close/>
                </a:path>
              </a:pathLst>
            </a:custGeom>
            <a:solidFill>
              <a:srgbClr val="A57D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1459;p37">
              <a:extLst>
                <a:ext uri="{FF2B5EF4-FFF2-40B4-BE49-F238E27FC236}">
                  <a16:creationId xmlns:a16="http://schemas.microsoft.com/office/drawing/2014/main" xmlns="" id="{52A16156-56B5-4A0F-A394-FE7DB1DF5E8A}"/>
                </a:ext>
              </a:extLst>
            </p:cNvPr>
            <p:cNvSpPr/>
            <p:nvPr/>
          </p:nvSpPr>
          <p:spPr>
            <a:xfrm flipH="1">
              <a:off x="5937819" y="4163131"/>
              <a:ext cx="328223" cy="378757"/>
            </a:xfrm>
            <a:custGeom>
              <a:avLst/>
              <a:gdLst/>
              <a:ahLst/>
              <a:cxnLst/>
              <a:rect l="l" t="t" r="r" b="b"/>
              <a:pathLst>
                <a:path w="5248" h="6056" extrusionOk="0">
                  <a:moveTo>
                    <a:pt x="3302" y="0"/>
                  </a:moveTo>
                  <a:cubicBezTo>
                    <a:pt x="2360" y="0"/>
                    <a:pt x="0" y="2709"/>
                    <a:pt x="543" y="5461"/>
                  </a:cubicBezTo>
                  <a:cubicBezTo>
                    <a:pt x="626" y="5878"/>
                    <a:pt x="795" y="6055"/>
                    <a:pt x="1016" y="6055"/>
                  </a:cubicBezTo>
                  <a:cubicBezTo>
                    <a:pt x="2281" y="6055"/>
                    <a:pt x="5248" y="223"/>
                    <a:pt x="3353" y="3"/>
                  </a:cubicBezTo>
                  <a:cubicBezTo>
                    <a:pt x="3336" y="1"/>
                    <a:pt x="3320" y="0"/>
                    <a:pt x="3302" y="0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1460;p37">
              <a:extLst>
                <a:ext uri="{FF2B5EF4-FFF2-40B4-BE49-F238E27FC236}">
                  <a16:creationId xmlns:a16="http://schemas.microsoft.com/office/drawing/2014/main" xmlns="" id="{E503493A-37BA-4112-90EB-D4E95D8780A9}"/>
                </a:ext>
              </a:extLst>
            </p:cNvPr>
            <p:cNvSpPr/>
            <p:nvPr/>
          </p:nvSpPr>
          <p:spPr>
            <a:xfrm flipH="1">
              <a:off x="6049270" y="4175202"/>
              <a:ext cx="165487" cy="320343"/>
            </a:xfrm>
            <a:custGeom>
              <a:avLst/>
              <a:gdLst/>
              <a:ahLst/>
              <a:cxnLst/>
              <a:rect l="l" t="t" r="r" b="b"/>
              <a:pathLst>
                <a:path w="2646" h="5122" extrusionOk="0">
                  <a:moveTo>
                    <a:pt x="2526" y="1"/>
                  </a:moveTo>
                  <a:lnTo>
                    <a:pt x="2526" y="1"/>
                  </a:lnTo>
                  <a:cubicBezTo>
                    <a:pt x="2260" y="393"/>
                    <a:pt x="2049" y="823"/>
                    <a:pt x="1823" y="1244"/>
                  </a:cubicBezTo>
                  <a:cubicBezTo>
                    <a:pt x="1601" y="1666"/>
                    <a:pt x="1389" y="2093"/>
                    <a:pt x="1181" y="2520"/>
                  </a:cubicBezTo>
                  <a:cubicBezTo>
                    <a:pt x="1178" y="2523"/>
                    <a:pt x="1178" y="2527"/>
                    <a:pt x="1174" y="2534"/>
                  </a:cubicBezTo>
                  <a:cubicBezTo>
                    <a:pt x="1140" y="2315"/>
                    <a:pt x="1102" y="2100"/>
                    <a:pt x="1058" y="1885"/>
                  </a:cubicBezTo>
                  <a:cubicBezTo>
                    <a:pt x="1004" y="1598"/>
                    <a:pt x="946" y="1312"/>
                    <a:pt x="877" y="1028"/>
                  </a:cubicBezTo>
                  <a:lnTo>
                    <a:pt x="877" y="1028"/>
                  </a:lnTo>
                  <a:cubicBezTo>
                    <a:pt x="894" y="1321"/>
                    <a:pt x="925" y="1608"/>
                    <a:pt x="959" y="1899"/>
                  </a:cubicBezTo>
                  <a:cubicBezTo>
                    <a:pt x="990" y="2182"/>
                    <a:pt x="1031" y="2462"/>
                    <a:pt x="1072" y="2745"/>
                  </a:cubicBezTo>
                  <a:cubicBezTo>
                    <a:pt x="966" y="2967"/>
                    <a:pt x="861" y="3189"/>
                    <a:pt x="754" y="3415"/>
                  </a:cubicBezTo>
                  <a:cubicBezTo>
                    <a:pt x="594" y="2967"/>
                    <a:pt x="423" y="2523"/>
                    <a:pt x="222" y="2090"/>
                  </a:cubicBezTo>
                  <a:lnTo>
                    <a:pt x="222" y="2090"/>
                  </a:lnTo>
                  <a:cubicBezTo>
                    <a:pt x="344" y="2599"/>
                    <a:pt x="505" y="3097"/>
                    <a:pt x="676" y="3588"/>
                  </a:cubicBezTo>
                  <a:cubicBezTo>
                    <a:pt x="642" y="3664"/>
                    <a:pt x="604" y="3738"/>
                    <a:pt x="574" y="3810"/>
                  </a:cubicBezTo>
                  <a:lnTo>
                    <a:pt x="280" y="4463"/>
                  </a:lnTo>
                  <a:cubicBezTo>
                    <a:pt x="185" y="4680"/>
                    <a:pt x="89" y="4899"/>
                    <a:pt x="0" y="5121"/>
                  </a:cubicBezTo>
                  <a:cubicBezTo>
                    <a:pt x="116" y="4913"/>
                    <a:pt x="226" y="4701"/>
                    <a:pt x="338" y="4493"/>
                  </a:cubicBezTo>
                  <a:lnTo>
                    <a:pt x="666" y="3858"/>
                  </a:lnTo>
                  <a:cubicBezTo>
                    <a:pt x="703" y="3783"/>
                    <a:pt x="741" y="3711"/>
                    <a:pt x="779" y="3636"/>
                  </a:cubicBezTo>
                  <a:cubicBezTo>
                    <a:pt x="1028" y="3517"/>
                    <a:pt x="1273" y="3390"/>
                    <a:pt x="1519" y="3257"/>
                  </a:cubicBezTo>
                  <a:cubicBezTo>
                    <a:pt x="1642" y="3193"/>
                    <a:pt x="1762" y="3124"/>
                    <a:pt x="1885" y="3059"/>
                  </a:cubicBezTo>
                  <a:cubicBezTo>
                    <a:pt x="2000" y="2988"/>
                    <a:pt x="2123" y="2919"/>
                    <a:pt x="2239" y="2848"/>
                  </a:cubicBezTo>
                  <a:lnTo>
                    <a:pt x="2239" y="2848"/>
                  </a:lnTo>
                  <a:cubicBezTo>
                    <a:pt x="2103" y="2895"/>
                    <a:pt x="1976" y="2950"/>
                    <a:pt x="1847" y="3001"/>
                  </a:cubicBezTo>
                  <a:cubicBezTo>
                    <a:pt x="1717" y="3056"/>
                    <a:pt x="1591" y="3111"/>
                    <a:pt x="1464" y="3165"/>
                  </a:cubicBezTo>
                  <a:cubicBezTo>
                    <a:pt x="1266" y="3254"/>
                    <a:pt x="1072" y="3346"/>
                    <a:pt x="877" y="3438"/>
                  </a:cubicBezTo>
                  <a:cubicBezTo>
                    <a:pt x="987" y="3223"/>
                    <a:pt x="1092" y="3008"/>
                    <a:pt x="1198" y="2793"/>
                  </a:cubicBezTo>
                  <a:lnTo>
                    <a:pt x="1908" y="2090"/>
                  </a:lnTo>
                  <a:lnTo>
                    <a:pt x="2266" y="1731"/>
                  </a:lnTo>
                  <a:cubicBezTo>
                    <a:pt x="2328" y="1674"/>
                    <a:pt x="2386" y="1612"/>
                    <a:pt x="2447" y="1557"/>
                  </a:cubicBezTo>
                  <a:cubicBezTo>
                    <a:pt x="2479" y="1526"/>
                    <a:pt x="2509" y="1499"/>
                    <a:pt x="2543" y="1472"/>
                  </a:cubicBezTo>
                  <a:cubicBezTo>
                    <a:pt x="2574" y="1448"/>
                    <a:pt x="2605" y="1414"/>
                    <a:pt x="2646" y="1407"/>
                  </a:cubicBezTo>
                  <a:lnTo>
                    <a:pt x="2646" y="1407"/>
                  </a:lnTo>
                  <a:cubicBezTo>
                    <a:pt x="2561" y="1417"/>
                    <a:pt x="2492" y="1482"/>
                    <a:pt x="2424" y="1526"/>
                  </a:cubicBezTo>
                  <a:cubicBezTo>
                    <a:pt x="2356" y="1578"/>
                    <a:pt x="2287" y="1629"/>
                    <a:pt x="2219" y="1680"/>
                  </a:cubicBezTo>
                  <a:cubicBezTo>
                    <a:pt x="2089" y="1789"/>
                    <a:pt x="1959" y="1899"/>
                    <a:pt x="1833" y="2008"/>
                  </a:cubicBezTo>
                  <a:cubicBezTo>
                    <a:pt x="1676" y="2148"/>
                    <a:pt x="1523" y="2291"/>
                    <a:pt x="1373" y="2435"/>
                  </a:cubicBezTo>
                  <a:cubicBezTo>
                    <a:pt x="1557" y="2056"/>
                    <a:pt x="1741" y="1674"/>
                    <a:pt x="1918" y="1291"/>
                  </a:cubicBezTo>
                  <a:lnTo>
                    <a:pt x="2219" y="642"/>
                  </a:lnTo>
                  <a:cubicBezTo>
                    <a:pt x="2318" y="428"/>
                    <a:pt x="2410" y="206"/>
                    <a:pt x="2526" y="1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1461;p37">
              <a:extLst>
                <a:ext uri="{FF2B5EF4-FFF2-40B4-BE49-F238E27FC236}">
                  <a16:creationId xmlns:a16="http://schemas.microsoft.com/office/drawing/2014/main" xmlns="" id="{2022C0E9-D9D0-4A3C-9036-00B0577ABDF3}"/>
                </a:ext>
              </a:extLst>
            </p:cNvPr>
            <p:cNvSpPr/>
            <p:nvPr/>
          </p:nvSpPr>
          <p:spPr>
            <a:xfrm flipH="1">
              <a:off x="5754194" y="4212289"/>
              <a:ext cx="462752" cy="333789"/>
            </a:xfrm>
            <a:custGeom>
              <a:avLst/>
              <a:gdLst/>
              <a:ahLst/>
              <a:cxnLst/>
              <a:rect l="l" t="t" r="r" b="b"/>
              <a:pathLst>
                <a:path w="7399" h="5337" extrusionOk="0">
                  <a:moveTo>
                    <a:pt x="6145" y="1"/>
                  </a:moveTo>
                  <a:cubicBezTo>
                    <a:pt x="6104" y="1"/>
                    <a:pt x="6058" y="6"/>
                    <a:pt x="6005" y="16"/>
                  </a:cubicBezTo>
                  <a:cubicBezTo>
                    <a:pt x="4340" y="333"/>
                    <a:pt x="62" y="5204"/>
                    <a:pt x="1" y="5231"/>
                  </a:cubicBezTo>
                  <a:lnTo>
                    <a:pt x="127" y="5337"/>
                  </a:lnTo>
                  <a:cubicBezTo>
                    <a:pt x="3149" y="4659"/>
                    <a:pt x="7398" y="1"/>
                    <a:pt x="6145" y="1"/>
                  </a:cubicBezTo>
                  <a:close/>
                </a:path>
              </a:pathLst>
            </a:custGeom>
            <a:solidFill>
              <a:srgbClr val="6052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1462;p37">
              <a:extLst>
                <a:ext uri="{FF2B5EF4-FFF2-40B4-BE49-F238E27FC236}">
                  <a16:creationId xmlns:a16="http://schemas.microsoft.com/office/drawing/2014/main" xmlns="" id="{9AE7B630-594B-4E34-965E-7853B3AE0E69}"/>
                </a:ext>
              </a:extLst>
            </p:cNvPr>
            <p:cNvSpPr/>
            <p:nvPr/>
          </p:nvSpPr>
          <p:spPr>
            <a:xfrm flipH="1">
              <a:off x="5835124" y="4224485"/>
              <a:ext cx="348299" cy="302893"/>
            </a:xfrm>
            <a:custGeom>
              <a:avLst/>
              <a:gdLst/>
              <a:ahLst/>
              <a:cxnLst/>
              <a:rect l="l" t="t" r="r" b="b"/>
              <a:pathLst>
                <a:path w="5569" h="4843" extrusionOk="0">
                  <a:moveTo>
                    <a:pt x="5568" y="1"/>
                  </a:moveTo>
                  <a:lnTo>
                    <a:pt x="5568" y="1"/>
                  </a:lnTo>
                  <a:cubicBezTo>
                    <a:pt x="5326" y="193"/>
                    <a:pt x="5091" y="390"/>
                    <a:pt x="4852" y="582"/>
                  </a:cubicBezTo>
                  <a:lnTo>
                    <a:pt x="4275" y="1066"/>
                  </a:lnTo>
                  <a:cubicBezTo>
                    <a:pt x="4278" y="998"/>
                    <a:pt x="4281" y="930"/>
                    <a:pt x="4281" y="861"/>
                  </a:cubicBezTo>
                  <a:cubicBezTo>
                    <a:pt x="4278" y="766"/>
                    <a:pt x="4275" y="670"/>
                    <a:pt x="4258" y="574"/>
                  </a:cubicBezTo>
                  <a:cubicBezTo>
                    <a:pt x="4223" y="667"/>
                    <a:pt x="4203" y="759"/>
                    <a:pt x="4182" y="851"/>
                  </a:cubicBezTo>
                  <a:cubicBezTo>
                    <a:pt x="4165" y="943"/>
                    <a:pt x="4152" y="1036"/>
                    <a:pt x="4141" y="1132"/>
                  </a:cubicBezTo>
                  <a:lnTo>
                    <a:pt x="4138" y="1179"/>
                  </a:lnTo>
                  <a:cubicBezTo>
                    <a:pt x="3913" y="1367"/>
                    <a:pt x="3691" y="1558"/>
                    <a:pt x="3469" y="1749"/>
                  </a:cubicBezTo>
                  <a:cubicBezTo>
                    <a:pt x="3465" y="1712"/>
                    <a:pt x="3459" y="1674"/>
                    <a:pt x="3452" y="1636"/>
                  </a:cubicBezTo>
                  <a:cubicBezTo>
                    <a:pt x="3438" y="1548"/>
                    <a:pt x="3418" y="1463"/>
                    <a:pt x="3380" y="1377"/>
                  </a:cubicBezTo>
                  <a:cubicBezTo>
                    <a:pt x="3360" y="1466"/>
                    <a:pt x="3353" y="1554"/>
                    <a:pt x="3350" y="1644"/>
                  </a:cubicBezTo>
                  <a:cubicBezTo>
                    <a:pt x="3346" y="1712"/>
                    <a:pt x="3350" y="1780"/>
                    <a:pt x="3353" y="1848"/>
                  </a:cubicBezTo>
                  <a:cubicBezTo>
                    <a:pt x="3152" y="2022"/>
                    <a:pt x="2947" y="2197"/>
                    <a:pt x="2742" y="2374"/>
                  </a:cubicBezTo>
                  <a:cubicBezTo>
                    <a:pt x="2708" y="2401"/>
                    <a:pt x="2674" y="2432"/>
                    <a:pt x="2640" y="2463"/>
                  </a:cubicBezTo>
                  <a:cubicBezTo>
                    <a:pt x="2619" y="2353"/>
                    <a:pt x="2592" y="2247"/>
                    <a:pt x="2547" y="2142"/>
                  </a:cubicBezTo>
                  <a:cubicBezTo>
                    <a:pt x="2523" y="2282"/>
                    <a:pt x="2523" y="2418"/>
                    <a:pt x="2534" y="2555"/>
                  </a:cubicBezTo>
                  <a:cubicBezTo>
                    <a:pt x="2277" y="2780"/>
                    <a:pt x="2025" y="3005"/>
                    <a:pt x="1769" y="3231"/>
                  </a:cubicBezTo>
                  <a:cubicBezTo>
                    <a:pt x="1762" y="3090"/>
                    <a:pt x="1745" y="2954"/>
                    <a:pt x="1707" y="2814"/>
                  </a:cubicBezTo>
                  <a:cubicBezTo>
                    <a:pt x="1660" y="2988"/>
                    <a:pt x="1650" y="3166"/>
                    <a:pt x="1646" y="3339"/>
                  </a:cubicBezTo>
                  <a:cubicBezTo>
                    <a:pt x="1551" y="3425"/>
                    <a:pt x="1455" y="3507"/>
                    <a:pt x="1359" y="3593"/>
                  </a:cubicBezTo>
                  <a:cubicBezTo>
                    <a:pt x="1233" y="3708"/>
                    <a:pt x="1103" y="3824"/>
                    <a:pt x="977" y="3941"/>
                  </a:cubicBezTo>
                  <a:cubicBezTo>
                    <a:pt x="967" y="3876"/>
                    <a:pt x="957" y="3807"/>
                    <a:pt x="933" y="3739"/>
                  </a:cubicBezTo>
                  <a:cubicBezTo>
                    <a:pt x="895" y="3838"/>
                    <a:pt x="878" y="3938"/>
                    <a:pt x="868" y="4033"/>
                  </a:cubicBezTo>
                  <a:lnTo>
                    <a:pt x="868" y="4036"/>
                  </a:lnTo>
                  <a:cubicBezTo>
                    <a:pt x="577" y="4302"/>
                    <a:pt x="287" y="4568"/>
                    <a:pt x="1" y="4842"/>
                  </a:cubicBezTo>
                  <a:lnTo>
                    <a:pt x="718" y="4258"/>
                  </a:lnTo>
                  <a:lnTo>
                    <a:pt x="916" y="4091"/>
                  </a:lnTo>
                  <a:lnTo>
                    <a:pt x="926" y="4091"/>
                  </a:lnTo>
                  <a:cubicBezTo>
                    <a:pt x="990" y="4100"/>
                    <a:pt x="1055" y="4103"/>
                    <a:pt x="1120" y="4103"/>
                  </a:cubicBezTo>
                  <a:cubicBezTo>
                    <a:pt x="1152" y="4103"/>
                    <a:pt x="1184" y="4102"/>
                    <a:pt x="1216" y="4101"/>
                  </a:cubicBezTo>
                  <a:cubicBezTo>
                    <a:pt x="1312" y="4094"/>
                    <a:pt x="1407" y="4084"/>
                    <a:pt x="1507" y="4050"/>
                  </a:cubicBezTo>
                  <a:cubicBezTo>
                    <a:pt x="1411" y="4012"/>
                    <a:pt x="1315" y="3999"/>
                    <a:pt x="1216" y="3985"/>
                  </a:cubicBezTo>
                  <a:cubicBezTo>
                    <a:pt x="1165" y="3979"/>
                    <a:pt x="1110" y="3974"/>
                    <a:pt x="1056" y="3974"/>
                  </a:cubicBezTo>
                  <a:lnTo>
                    <a:pt x="1425" y="3667"/>
                  </a:lnTo>
                  <a:cubicBezTo>
                    <a:pt x="1523" y="3585"/>
                    <a:pt x="1619" y="3500"/>
                    <a:pt x="1718" y="3418"/>
                  </a:cubicBezTo>
                  <a:cubicBezTo>
                    <a:pt x="1806" y="3425"/>
                    <a:pt x="1899" y="3432"/>
                    <a:pt x="1991" y="3432"/>
                  </a:cubicBezTo>
                  <a:cubicBezTo>
                    <a:pt x="2090" y="3432"/>
                    <a:pt x="2186" y="3425"/>
                    <a:pt x="2285" y="3408"/>
                  </a:cubicBezTo>
                  <a:cubicBezTo>
                    <a:pt x="2192" y="3371"/>
                    <a:pt x="2096" y="3347"/>
                    <a:pt x="2001" y="3330"/>
                  </a:cubicBezTo>
                  <a:cubicBezTo>
                    <a:pt x="1950" y="3319"/>
                    <a:pt x="1899" y="3312"/>
                    <a:pt x="1847" y="3306"/>
                  </a:cubicBezTo>
                  <a:cubicBezTo>
                    <a:pt x="2104" y="3087"/>
                    <a:pt x="2359" y="2868"/>
                    <a:pt x="2616" y="2650"/>
                  </a:cubicBezTo>
                  <a:cubicBezTo>
                    <a:pt x="2704" y="2668"/>
                    <a:pt x="2797" y="2681"/>
                    <a:pt x="2889" y="2688"/>
                  </a:cubicBezTo>
                  <a:cubicBezTo>
                    <a:pt x="2948" y="2692"/>
                    <a:pt x="3008" y="2696"/>
                    <a:pt x="3069" y="2696"/>
                  </a:cubicBezTo>
                  <a:cubicBezTo>
                    <a:pt x="3113" y="2696"/>
                    <a:pt x="3158" y="2694"/>
                    <a:pt x="3202" y="2688"/>
                  </a:cubicBezTo>
                  <a:cubicBezTo>
                    <a:pt x="3107" y="2640"/>
                    <a:pt x="3008" y="2610"/>
                    <a:pt x="2909" y="2582"/>
                  </a:cubicBezTo>
                  <a:cubicBezTo>
                    <a:pt x="2851" y="2569"/>
                    <a:pt x="2797" y="2555"/>
                    <a:pt x="2739" y="2545"/>
                  </a:cubicBezTo>
                  <a:cubicBezTo>
                    <a:pt x="2766" y="2520"/>
                    <a:pt x="2797" y="2493"/>
                    <a:pt x="2824" y="2469"/>
                  </a:cubicBezTo>
                  <a:cubicBezTo>
                    <a:pt x="3015" y="2299"/>
                    <a:pt x="3210" y="2131"/>
                    <a:pt x="3401" y="1964"/>
                  </a:cubicBezTo>
                  <a:lnTo>
                    <a:pt x="3407" y="1964"/>
                  </a:lnTo>
                  <a:cubicBezTo>
                    <a:pt x="3528" y="1989"/>
                    <a:pt x="3652" y="2008"/>
                    <a:pt x="3780" y="2008"/>
                  </a:cubicBezTo>
                  <a:cubicBezTo>
                    <a:pt x="3808" y="2008"/>
                    <a:pt x="3837" y="2007"/>
                    <a:pt x="3865" y="2005"/>
                  </a:cubicBezTo>
                  <a:cubicBezTo>
                    <a:pt x="3752" y="1940"/>
                    <a:pt x="3633" y="1896"/>
                    <a:pt x="3514" y="1865"/>
                  </a:cubicBezTo>
                  <a:cubicBezTo>
                    <a:pt x="3746" y="1660"/>
                    <a:pt x="3977" y="1455"/>
                    <a:pt x="4206" y="1247"/>
                  </a:cubicBezTo>
                  <a:lnTo>
                    <a:pt x="4251" y="1209"/>
                  </a:lnTo>
                  <a:cubicBezTo>
                    <a:pt x="4333" y="1223"/>
                    <a:pt x="4415" y="1237"/>
                    <a:pt x="4500" y="1244"/>
                  </a:cubicBezTo>
                  <a:cubicBezTo>
                    <a:pt x="4566" y="1251"/>
                    <a:pt x="4632" y="1256"/>
                    <a:pt x="4698" y="1256"/>
                  </a:cubicBezTo>
                  <a:cubicBezTo>
                    <a:pt x="4735" y="1256"/>
                    <a:pt x="4773" y="1254"/>
                    <a:pt x="4811" y="1250"/>
                  </a:cubicBezTo>
                  <a:cubicBezTo>
                    <a:pt x="4715" y="1206"/>
                    <a:pt x="4616" y="1173"/>
                    <a:pt x="4517" y="1145"/>
                  </a:cubicBezTo>
                  <a:cubicBezTo>
                    <a:pt x="4466" y="1127"/>
                    <a:pt x="4418" y="1118"/>
                    <a:pt x="4367" y="1104"/>
                  </a:cubicBezTo>
                  <a:lnTo>
                    <a:pt x="4893" y="629"/>
                  </a:lnTo>
                  <a:cubicBezTo>
                    <a:pt x="5118" y="421"/>
                    <a:pt x="5343" y="216"/>
                    <a:pt x="5568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1463;p37">
              <a:extLst>
                <a:ext uri="{FF2B5EF4-FFF2-40B4-BE49-F238E27FC236}">
                  <a16:creationId xmlns:a16="http://schemas.microsoft.com/office/drawing/2014/main" xmlns="" id="{426BFB6B-1B0E-42B9-854F-943797A770C4}"/>
                </a:ext>
              </a:extLst>
            </p:cNvPr>
            <p:cNvSpPr/>
            <p:nvPr/>
          </p:nvSpPr>
          <p:spPr>
            <a:xfrm flipH="1">
              <a:off x="7562296" y="2698893"/>
              <a:ext cx="73738" cy="49158"/>
            </a:xfrm>
            <a:custGeom>
              <a:avLst/>
              <a:gdLst/>
              <a:ahLst/>
              <a:cxnLst/>
              <a:rect l="l" t="t" r="r" b="b"/>
              <a:pathLst>
                <a:path w="1179" h="786" extrusionOk="0">
                  <a:moveTo>
                    <a:pt x="1" y="0"/>
                  </a:moveTo>
                  <a:lnTo>
                    <a:pt x="1" y="0"/>
                  </a:lnTo>
                  <a:cubicBezTo>
                    <a:pt x="45" y="130"/>
                    <a:pt x="93" y="260"/>
                    <a:pt x="144" y="386"/>
                  </a:cubicBezTo>
                  <a:cubicBezTo>
                    <a:pt x="191" y="512"/>
                    <a:pt x="246" y="639"/>
                    <a:pt x="298" y="762"/>
                  </a:cubicBezTo>
                  <a:lnTo>
                    <a:pt x="308" y="786"/>
                  </a:lnTo>
                  <a:lnTo>
                    <a:pt x="335" y="779"/>
                  </a:lnTo>
                  <a:cubicBezTo>
                    <a:pt x="475" y="734"/>
                    <a:pt x="618" y="687"/>
                    <a:pt x="758" y="639"/>
                  </a:cubicBezTo>
                  <a:lnTo>
                    <a:pt x="970" y="561"/>
                  </a:lnTo>
                  <a:cubicBezTo>
                    <a:pt x="1039" y="533"/>
                    <a:pt x="1110" y="506"/>
                    <a:pt x="1179" y="475"/>
                  </a:cubicBezTo>
                  <a:lnTo>
                    <a:pt x="1179" y="475"/>
                  </a:lnTo>
                  <a:lnTo>
                    <a:pt x="960" y="533"/>
                  </a:lnTo>
                  <a:lnTo>
                    <a:pt x="744" y="591"/>
                  </a:lnTo>
                  <a:cubicBezTo>
                    <a:pt x="609" y="630"/>
                    <a:pt x="474" y="671"/>
                    <a:pt x="343" y="716"/>
                  </a:cubicBezTo>
                  <a:lnTo>
                    <a:pt x="343" y="716"/>
                  </a:lnTo>
                  <a:cubicBezTo>
                    <a:pt x="292" y="600"/>
                    <a:pt x="240" y="482"/>
                    <a:pt x="185" y="369"/>
                  </a:cubicBezTo>
                  <a:cubicBezTo>
                    <a:pt x="127" y="243"/>
                    <a:pt x="65" y="123"/>
                    <a:pt x="1" y="0"/>
                  </a:cubicBezTo>
                  <a:close/>
                </a:path>
              </a:pathLst>
            </a:custGeom>
            <a:solidFill>
              <a:srgbClr val="A57D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1464;p37">
              <a:extLst>
                <a:ext uri="{FF2B5EF4-FFF2-40B4-BE49-F238E27FC236}">
                  <a16:creationId xmlns:a16="http://schemas.microsoft.com/office/drawing/2014/main" xmlns="" id="{C20862CC-5E2E-400B-ADAF-0A32DFC8A185}"/>
                </a:ext>
              </a:extLst>
            </p:cNvPr>
            <p:cNvSpPr/>
            <p:nvPr/>
          </p:nvSpPr>
          <p:spPr>
            <a:xfrm flipH="1">
              <a:off x="6074848" y="3064953"/>
              <a:ext cx="1136335" cy="885414"/>
            </a:xfrm>
            <a:custGeom>
              <a:avLst/>
              <a:gdLst/>
              <a:ahLst/>
              <a:cxnLst/>
              <a:rect l="l" t="t" r="r" b="b"/>
              <a:pathLst>
                <a:path w="18169" h="14157" extrusionOk="0">
                  <a:moveTo>
                    <a:pt x="5960" y="1"/>
                  </a:moveTo>
                  <a:cubicBezTo>
                    <a:pt x="5712" y="1"/>
                    <a:pt x="5482" y="19"/>
                    <a:pt x="5275" y="60"/>
                  </a:cubicBezTo>
                  <a:cubicBezTo>
                    <a:pt x="2950" y="517"/>
                    <a:pt x="1734" y="3453"/>
                    <a:pt x="1602" y="4723"/>
                  </a:cubicBezTo>
                  <a:cubicBezTo>
                    <a:pt x="1465" y="5993"/>
                    <a:pt x="1148" y="10175"/>
                    <a:pt x="1148" y="10175"/>
                  </a:cubicBezTo>
                  <a:cubicBezTo>
                    <a:pt x="1148" y="10175"/>
                    <a:pt x="1" y="10762"/>
                    <a:pt x="352" y="11421"/>
                  </a:cubicBezTo>
                  <a:cubicBezTo>
                    <a:pt x="707" y="12079"/>
                    <a:pt x="2305" y="12700"/>
                    <a:pt x="2196" y="13206"/>
                  </a:cubicBezTo>
                  <a:cubicBezTo>
                    <a:pt x="2113" y="13604"/>
                    <a:pt x="1793" y="13899"/>
                    <a:pt x="1529" y="13899"/>
                  </a:cubicBezTo>
                  <a:cubicBezTo>
                    <a:pt x="1512" y="13899"/>
                    <a:pt x="1495" y="13898"/>
                    <a:pt x="1479" y="13896"/>
                  </a:cubicBezTo>
                  <a:cubicBezTo>
                    <a:pt x="1476" y="13895"/>
                    <a:pt x="1474" y="13895"/>
                    <a:pt x="1471" y="13895"/>
                  </a:cubicBezTo>
                  <a:cubicBezTo>
                    <a:pt x="1442" y="13895"/>
                    <a:pt x="1426" y="13934"/>
                    <a:pt x="1452" y="13957"/>
                  </a:cubicBezTo>
                  <a:cubicBezTo>
                    <a:pt x="1562" y="14048"/>
                    <a:pt x="1751" y="14157"/>
                    <a:pt x="2029" y="14157"/>
                  </a:cubicBezTo>
                  <a:cubicBezTo>
                    <a:pt x="2137" y="14157"/>
                    <a:pt x="2259" y="14141"/>
                    <a:pt x="2394" y="14101"/>
                  </a:cubicBezTo>
                  <a:cubicBezTo>
                    <a:pt x="2804" y="13980"/>
                    <a:pt x="2920" y="13905"/>
                    <a:pt x="2942" y="13862"/>
                  </a:cubicBezTo>
                  <a:lnTo>
                    <a:pt x="2942" y="13862"/>
                  </a:lnTo>
                  <a:cubicBezTo>
                    <a:pt x="2967" y="13887"/>
                    <a:pt x="3015" y="13913"/>
                    <a:pt x="3109" y="13913"/>
                  </a:cubicBezTo>
                  <a:cubicBezTo>
                    <a:pt x="3290" y="13913"/>
                    <a:pt x="3640" y="13818"/>
                    <a:pt x="4315" y="13441"/>
                  </a:cubicBezTo>
                  <a:cubicBezTo>
                    <a:pt x="4905" y="13114"/>
                    <a:pt x="5958" y="12973"/>
                    <a:pt x="7017" y="12973"/>
                  </a:cubicBezTo>
                  <a:cubicBezTo>
                    <a:pt x="8409" y="12973"/>
                    <a:pt x="9814" y="13215"/>
                    <a:pt x="10197" y="13592"/>
                  </a:cubicBezTo>
                  <a:cubicBezTo>
                    <a:pt x="10412" y="13802"/>
                    <a:pt x="10920" y="13885"/>
                    <a:pt x="11545" y="13885"/>
                  </a:cubicBezTo>
                  <a:cubicBezTo>
                    <a:pt x="12876" y="13885"/>
                    <a:pt x="14739" y="13507"/>
                    <a:pt x="15427" y="13175"/>
                  </a:cubicBezTo>
                  <a:cubicBezTo>
                    <a:pt x="16437" y="12687"/>
                    <a:pt x="14915" y="13315"/>
                    <a:pt x="15068" y="12165"/>
                  </a:cubicBezTo>
                  <a:cubicBezTo>
                    <a:pt x="15219" y="11018"/>
                    <a:pt x="18168" y="8812"/>
                    <a:pt x="18017" y="7614"/>
                  </a:cubicBezTo>
                  <a:cubicBezTo>
                    <a:pt x="17864" y="6416"/>
                    <a:pt x="16686" y="3112"/>
                    <a:pt x="14748" y="2504"/>
                  </a:cubicBezTo>
                  <a:cubicBezTo>
                    <a:pt x="12981" y="1951"/>
                    <a:pt x="8502" y="1"/>
                    <a:pt x="5960" y="1"/>
                  </a:cubicBezTo>
                  <a:close/>
                </a:path>
              </a:pathLst>
            </a:custGeom>
            <a:solidFill>
              <a:srgbClr val="FF8E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1465;p37">
              <a:extLst>
                <a:ext uri="{FF2B5EF4-FFF2-40B4-BE49-F238E27FC236}">
                  <a16:creationId xmlns:a16="http://schemas.microsoft.com/office/drawing/2014/main" xmlns="" id="{07F713EF-23B8-4D3E-99B9-19675614A7E7}"/>
                </a:ext>
              </a:extLst>
            </p:cNvPr>
            <p:cNvSpPr/>
            <p:nvPr/>
          </p:nvSpPr>
          <p:spPr>
            <a:xfrm flipH="1">
              <a:off x="6138516" y="4435877"/>
              <a:ext cx="1107440" cy="152291"/>
            </a:xfrm>
            <a:custGeom>
              <a:avLst/>
              <a:gdLst/>
              <a:ahLst/>
              <a:cxnLst/>
              <a:rect l="l" t="t" r="r" b="b"/>
              <a:pathLst>
                <a:path w="17707" h="2435" extrusionOk="0">
                  <a:moveTo>
                    <a:pt x="8852" y="0"/>
                  </a:moveTo>
                  <a:cubicBezTo>
                    <a:pt x="3963" y="0"/>
                    <a:pt x="1" y="544"/>
                    <a:pt x="1" y="1216"/>
                  </a:cubicBezTo>
                  <a:cubicBezTo>
                    <a:pt x="1" y="1889"/>
                    <a:pt x="3963" y="2434"/>
                    <a:pt x="8852" y="2434"/>
                  </a:cubicBezTo>
                  <a:cubicBezTo>
                    <a:pt x="13744" y="2434"/>
                    <a:pt x="17707" y="1889"/>
                    <a:pt x="17707" y="1216"/>
                  </a:cubicBezTo>
                  <a:cubicBezTo>
                    <a:pt x="17707" y="544"/>
                    <a:pt x="13744" y="0"/>
                    <a:pt x="8852" y="0"/>
                  </a:cubicBezTo>
                  <a:close/>
                </a:path>
              </a:pathLst>
            </a:custGeom>
            <a:solidFill>
              <a:srgbClr val="493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1466;p37">
              <a:extLst>
                <a:ext uri="{FF2B5EF4-FFF2-40B4-BE49-F238E27FC236}">
                  <a16:creationId xmlns:a16="http://schemas.microsoft.com/office/drawing/2014/main" xmlns="" id="{3F681BE2-F93B-4C97-83E3-EB6D8B6A08EA}"/>
                </a:ext>
              </a:extLst>
            </p:cNvPr>
            <p:cNvSpPr/>
            <p:nvPr/>
          </p:nvSpPr>
          <p:spPr>
            <a:xfrm flipH="1">
              <a:off x="6635543" y="4466210"/>
              <a:ext cx="63" cy="6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1467;p37">
              <a:extLst>
                <a:ext uri="{FF2B5EF4-FFF2-40B4-BE49-F238E27FC236}">
                  <a16:creationId xmlns:a16="http://schemas.microsoft.com/office/drawing/2014/main" xmlns="" id="{2302EF9F-AC2C-49A3-BC0E-477EB6BA9273}"/>
                </a:ext>
              </a:extLst>
            </p:cNvPr>
            <p:cNvSpPr/>
            <p:nvPr/>
          </p:nvSpPr>
          <p:spPr>
            <a:xfrm flipH="1">
              <a:off x="6524717" y="3608820"/>
              <a:ext cx="28895" cy="10320"/>
            </a:xfrm>
            <a:custGeom>
              <a:avLst/>
              <a:gdLst/>
              <a:ahLst/>
              <a:cxnLst/>
              <a:rect l="l" t="t" r="r" b="b"/>
              <a:pathLst>
                <a:path w="462" h="165" extrusionOk="0">
                  <a:moveTo>
                    <a:pt x="454" y="1"/>
                  </a:moveTo>
                  <a:cubicBezTo>
                    <a:pt x="386" y="38"/>
                    <a:pt x="308" y="42"/>
                    <a:pt x="232" y="42"/>
                  </a:cubicBezTo>
                  <a:cubicBezTo>
                    <a:pt x="218" y="42"/>
                    <a:pt x="203" y="42"/>
                    <a:pt x="188" y="42"/>
                  </a:cubicBezTo>
                  <a:cubicBezTo>
                    <a:pt x="126" y="42"/>
                    <a:pt x="64" y="38"/>
                    <a:pt x="1" y="34"/>
                  </a:cubicBezTo>
                  <a:lnTo>
                    <a:pt x="1" y="48"/>
                  </a:lnTo>
                  <a:cubicBezTo>
                    <a:pt x="69" y="137"/>
                    <a:pt x="150" y="164"/>
                    <a:pt x="236" y="164"/>
                  </a:cubicBezTo>
                  <a:cubicBezTo>
                    <a:pt x="277" y="164"/>
                    <a:pt x="322" y="154"/>
                    <a:pt x="366" y="130"/>
                  </a:cubicBezTo>
                  <a:cubicBezTo>
                    <a:pt x="407" y="106"/>
                    <a:pt x="448" y="69"/>
                    <a:pt x="462" y="10"/>
                  </a:cubicBezTo>
                  <a:lnTo>
                    <a:pt x="454" y="1"/>
                  </a:lnTo>
                  <a:close/>
                </a:path>
              </a:pathLst>
            </a:custGeom>
            <a:solidFill>
              <a:srgbClr val="C67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1468;p37">
              <a:extLst>
                <a:ext uri="{FF2B5EF4-FFF2-40B4-BE49-F238E27FC236}">
                  <a16:creationId xmlns:a16="http://schemas.microsoft.com/office/drawing/2014/main" xmlns="" id="{6DD36F85-12E1-4643-A525-CA2502CAA7F3}"/>
                </a:ext>
              </a:extLst>
            </p:cNvPr>
            <p:cNvSpPr/>
            <p:nvPr/>
          </p:nvSpPr>
          <p:spPr>
            <a:xfrm flipH="1">
              <a:off x="6107996" y="3976943"/>
              <a:ext cx="865338" cy="560006"/>
            </a:xfrm>
            <a:custGeom>
              <a:avLst/>
              <a:gdLst/>
              <a:ahLst/>
              <a:cxnLst/>
              <a:rect l="l" t="t" r="r" b="b"/>
              <a:pathLst>
                <a:path w="13836" h="8954" extrusionOk="0">
                  <a:moveTo>
                    <a:pt x="9253" y="1"/>
                  </a:moveTo>
                  <a:cubicBezTo>
                    <a:pt x="7778" y="1"/>
                    <a:pt x="6558" y="1324"/>
                    <a:pt x="6558" y="1324"/>
                  </a:cubicBezTo>
                  <a:lnTo>
                    <a:pt x="0" y="3027"/>
                  </a:lnTo>
                  <a:lnTo>
                    <a:pt x="4735" y="8953"/>
                  </a:lnTo>
                  <a:cubicBezTo>
                    <a:pt x="4735" y="8953"/>
                    <a:pt x="7285" y="8906"/>
                    <a:pt x="9889" y="7264"/>
                  </a:cubicBezTo>
                  <a:cubicBezTo>
                    <a:pt x="12491" y="5622"/>
                    <a:pt x="13836" y="2546"/>
                    <a:pt x="10610" y="420"/>
                  </a:cubicBezTo>
                  <a:cubicBezTo>
                    <a:pt x="10152" y="117"/>
                    <a:pt x="9691" y="1"/>
                    <a:pt x="9253" y="1"/>
                  </a:cubicBezTo>
                  <a:close/>
                </a:path>
              </a:pathLst>
            </a:custGeom>
            <a:solidFill>
              <a:srgbClr val="6551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1469;p37">
              <a:extLst>
                <a:ext uri="{FF2B5EF4-FFF2-40B4-BE49-F238E27FC236}">
                  <a16:creationId xmlns:a16="http://schemas.microsoft.com/office/drawing/2014/main" xmlns="" id="{A911A366-863A-4303-B05E-E9E8D12B55CB}"/>
                </a:ext>
              </a:extLst>
            </p:cNvPr>
            <p:cNvSpPr/>
            <p:nvPr/>
          </p:nvSpPr>
          <p:spPr>
            <a:xfrm flipH="1">
              <a:off x="6517900" y="4257007"/>
              <a:ext cx="427478" cy="305332"/>
            </a:xfrm>
            <a:custGeom>
              <a:avLst/>
              <a:gdLst/>
              <a:ahLst/>
              <a:cxnLst/>
              <a:rect l="l" t="t" r="r" b="b"/>
              <a:pathLst>
                <a:path w="6835" h="4882" extrusionOk="0">
                  <a:moveTo>
                    <a:pt x="6835" y="0"/>
                  </a:moveTo>
                  <a:cubicBezTo>
                    <a:pt x="6835" y="0"/>
                    <a:pt x="6189" y="7"/>
                    <a:pt x="5145" y="355"/>
                  </a:cubicBezTo>
                  <a:cubicBezTo>
                    <a:pt x="4100" y="700"/>
                    <a:pt x="0" y="4882"/>
                    <a:pt x="0" y="4882"/>
                  </a:cubicBezTo>
                  <a:cubicBezTo>
                    <a:pt x="0" y="4882"/>
                    <a:pt x="5009" y="809"/>
                    <a:pt x="6835" y="0"/>
                  </a:cubicBezTo>
                  <a:close/>
                </a:path>
              </a:pathLst>
            </a:custGeom>
            <a:solidFill>
              <a:srgbClr val="493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1470;p37">
              <a:extLst>
                <a:ext uri="{FF2B5EF4-FFF2-40B4-BE49-F238E27FC236}">
                  <a16:creationId xmlns:a16="http://schemas.microsoft.com/office/drawing/2014/main" xmlns="" id="{B550E8A9-7E39-459E-A6A3-8DB7736FF8E1}"/>
                </a:ext>
              </a:extLst>
            </p:cNvPr>
            <p:cNvSpPr/>
            <p:nvPr/>
          </p:nvSpPr>
          <p:spPr>
            <a:xfrm flipH="1">
              <a:off x="6587696" y="3991515"/>
              <a:ext cx="710358" cy="662888"/>
            </a:xfrm>
            <a:custGeom>
              <a:avLst/>
              <a:gdLst/>
              <a:ahLst/>
              <a:cxnLst/>
              <a:rect l="l" t="t" r="r" b="b"/>
              <a:pathLst>
                <a:path w="11358" h="10599" extrusionOk="0">
                  <a:moveTo>
                    <a:pt x="10077" y="2839"/>
                  </a:moveTo>
                  <a:cubicBezTo>
                    <a:pt x="10073" y="2842"/>
                    <a:pt x="10068" y="2845"/>
                    <a:pt x="10063" y="2848"/>
                  </a:cubicBezTo>
                  <a:lnTo>
                    <a:pt x="10063" y="2848"/>
                  </a:lnTo>
                  <a:cubicBezTo>
                    <a:pt x="10093" y="2869"/>
                    <a:pt x="10110" y="2880"/>
                    <a:pt x="10114" y="2880"/>
                  </a:cubicBezTo>
                  <a:cubicBezTo>
                    <a:pt x="10118" y="2880"/>
                    <a:pt x="10106" y="2867"/>
                    <a:pt x="10077" y="2839"/>
                  </a:cubicBezTo>
                  <a:close/>
                  <a:moveTo>
                    <a:pt x="4340" y="0"/>
                  </a:moveTo>
                  <a:cubicBezTo>
                    <a:pt x="4100" y="0"/>
                    <a:pt x="3877" y="35"/>
                    <a:pt x="3676" y="111"/>
                  </a:cubicBezTo>
                  <a:cubicBezTo>
                    <a:pt x="1564" y="920"/>
                    <a:pt x="0" y="3269"/>
                    <a:pt x="2014" y="6484"/>
                  </a:cubicBezTo>
                  <a:cubicBezTo>
                    <a:pt x="3844" y="9399"/>
                    <a:pt x="8780" y="9540"/>
                    <a:pt x="9676" y="9540"/>
                  </a:cubicBezTo>
                  <a:cubicBezTo>
                    <a:pt x="9687" y="9540"/>
                    <a:pt x="9698" y="9540"/>
                    <a:pt x="9709" y="9539"/>
                  </a:cubicBezTo>
                  <a:cubicBezTo>
                    <a:pt x="9773" y="9539"/>
                    <a:pt x="9828" y="9584"/>
                    <a:pt x="9849" y="9645"/>
                  </a:cubicBezTo>
                  <a:lnTo>
                    <a:pt x="10101" y="10496"/>
                  </a:lnTo>
                  <a:cubicBezTo>
                    <a:pt x="10121" y="10564"/>
                    <a:pt x="10181" y="10599"/>
                    <a:pt x="10241" y="10599"/>
                  </a:cubicBezTo>
                  <a:cubicBezTo>
                    <a:pt x="10292" y="10599"/>
                    <a:pt x="10344" y="10573"/>
                    <a:pt x="10371" y="10519"/>
                  </a:cubicBezTo>
                  <a:lnTo>
                    <a:pt x="11323" y="8625"/>
                  </a:lnTo>
                  <a:cubicBezTo>
                    <a:pt x="11357" y="8553"/>
                    <a:pt x="11330" y="8465"/>
                    <a:pt x="11255" y="8430"/>
                  </a:cubicBezTo>
                  <a:cubicBezTo>
                    <a:pt x="10832" y="8225"/>
                    <a:pt x="9487" y="7540"/>
                    <a:pt x="8558" y="6597"/>
                  </a:cubicBezTo>
                  <a:cubicBezTo>
                    <a:pt x="7475" y="5497"/>
                    <a:pt x="7911" y="4281"/>
                    <a:pt x="10063" y="2848"/>
                  </a:cubicBezTo>
                  <a:lnTo>
                    <a:pt x="10063" y="2848"/>
                  </a:lnTo>
                  <a:cubicBezTo>
                    <a:pt x="9856" y="2702"/>
                    <a:pt x="9042" y="2071"/>
                    <a:pt x="8023" y="1439"/>
                  </a:cubicBezTo>
                  <a:cubicBezTo>
                    <a:pt x="6860" y="720"/>
                    <a:pt x="5432" y="0"/>
                    <a:pt x="4340" y="0"/>
                  </a:cubicBezTo>
                  <a:close/>
                </a:path>
              </a:pathLst>
            </a:custGeom>
            <a:solidFill>
              <a:srgbClr val="7F75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1471;p37">
              <a:extLst>
                <a:ext uri="{FF2B5EF4-FFF2-40B4-BE49-F238E27FC236}">
                  <a16:creationId xmlns:a16="http://schemas.microsoft.com/office/drawing/2014/main" xmlns="" id="{CD6A67A2-BE37-48A8-A27C-A8B0178A937C}"/>
                </a:ext>
              </a:extLst>
            </p:cNvPr>
            <p:cNvSpPr/>
            <p:nvPr/>
          </p:nvSpPr>
          <p:spPr>
            <a:xfrm flipH="1">
              <a:off x="6452168" y="4418616"/>
              <a:ext cx="338230" cy="329974"/>
            </a:xfrm>
            <a:custGeom>
              <a:avLst/>
              <a:gdLst/>
              <a:ahLst/>
              <a:cxnLst/>
              <a:rect l="l" t="t" r="r" b="b"/>
              <a:pathLst>
                <a:path w="5408" h="5276" extrusionOk="0">
                  <a:moveTo>
                    <a:pt x="1062" y="0"/>
                  </a:moveTo>
                  <a:lnTo>
                    <a:pt x="1" y="3038"/>
                  </a:lnTo>
                  <a:cubicBezTo>
                    <a:pt x="1210" y="4692"/>
                    <a:pt x="2015" y="5275"/>
                    <a:pt x="2591" y="5275"/>
                  </a:cubicBezTo>
                  <a:cubicBezTo>
                    <a:pt x="3640" y="5275"/>
                    <a:pt x="3927" y="3337"/>
                    <a:pt x="4507" y="2420"/>
                  </a:cubicBezTo>
                  <a:cubicBezTo>
                    <a:pt x="5408" y="1001"/>
                    <a:pt x="1062" y="0"/>
                    <a:pt x="1062" y="0"/>
                  </a:cubicBezTo>
                  <a:close/>
                </a:path>
              </a:pathLst>
            </a:custGeom>
            <a:solidFill>
              <a:srgbClr val="D2BF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1472;p37">
              <a:extLst>
                <a:ext uri="{FF2B5EF4-FFF2-40B4-BE49-F238E27FC236}">
                  <a16:creationId xmlns:a16="http://schemas.microsoft.com/office/drawing/2014/main" xmlns="" id="{A269D9C4-0964-4125-83D6-F8BC065AF25C}"/>
                </a:ext>
              </a:extLst>
            </p:cNvPr>
            <p:cNvSpPr/>
            <p:nvPr/>
          </p:nvSpPr>
          <p:spPr>
            <a:xfrm flipH="1">
              <a:off x="6239022" y="3790880"/>
              <a:ext cx="840008" cy="385012"/>
            </a:xfrm>
            <a:custGeom>
              <a:avLst/>
              <a:gdLst/>
              <a:ahLst/>
              <a:cxnLst/>
              <a:rect l="l" t="t" r="r" b="b"/>
              <a:pathLst>
                <a:path w="13431" h="6156" extrusionOk="0">
                  <a:moveTo>
                    <a:pt x="6544" y="0"/>
                  </a:moveTo>
                  <a:cubicBezTo>
                    <a:pt x="6158" y="0"/>
                    <a:pt x="5777" y="14"/>
                    <a:pt x="5432" y="28"/>
                  </a:cubicBezTo>
                  <a:cubicBezTo>
                    <a:pt x="5096" y="45"/>
                    <a:pt x="4795" y="59"/>
                    <a:pt x="4556" y="59"/>
                  </a:cubicBezTo>
                  <a:cubicBezTo>
                    <a:pt x="4497" y="59"/>
                    <a:pt x="4442" y="58"/>
                    <a:pt x="4390" y="56"/>
                  </a:cubicBezTo>
                  <a:cubicBezTo>
                    <a:pt x="4390" y="56"/>
                    <a:pt x="4294" y="39"/>
                    <a:pt x="4126" y="39"/>
                  </a:cubicBezTo>
                  <a:cubicBezTo>
                    <a:pt x="3700" y="39"/>
                    <a:pt x="2813" y="148"/>
                    <a:pt x="1858" y="920"/>
                  </a:cubicBezTo>
                  <a:cubicBezTo>
                    <a:pt x="748" y="1818"/>
                    <a:pt x="1" y="2507"/>
                    <a:pt x="642" y="4241"/>
                  </a:cubicBezTo>
                  <a:cubicBezTo>
                    <a:pt x="885" y="4722"/>
                    <a:pt x="1953" y="5971"/>
                    <a:pt x="5473" y="6149"/>
                  </a:cubicBezTo>
                  <a:cubicBezTo>
                    <a:pt x="5556" y="6153"/>
                    <a:pt x="5639" y="6155"/>
                    <a:pt x="5723" y="6155"/>
                  </a:cubicBezTo>
                  <a:cubicBezTo>
                    <a:pt x="9199" y="6155"/>
                    <a:pt x="13430" y="2626"/>
                    <a:pt x="8791" y="339"/>
                  </a:cubicBezTo>
                  <a:cubicBezTo>
                    <a:pt x="8238" y="66"/>
                    <a:pt x="7380" y="0"/>
                    <a:pt x="6544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1473;p37">
              <a:extLst>
                <a:ext uri="{FF2B5EF4-FFF2-40B4-BE49-F238E27FC236}">
                  <a16:creationId xmlns:a16="http://schemas.microsoft.com/office/drawing/2014/main" xmlns="" id="{E8B4602E-20A7-4633-A1D2-8E2BAC3064C0}"/>
                </a:ext>
              </a:extLst>
            </p:cNvPr>
            <p:cNvSpPr/>
            <p:nvPr/>
          </p:nvSpPr>
          <p:spPr>
            <a:xfrm flipH="1">
              <a:off x="6231642" y="2990090"/>
              <a:ext cx="1042083" cy="875095"/>
            </a:xfrm>
            <a:custGeom>
              <a:avLst/>
              <a:gdLst/>
              <a:ahLst/>
              <a:cxnLst/>
              <a:rect l="l" t="t" r="r" b="b"/>
              <a:pathLst>
                <a:path w="16662" h="13992" extrusionOk="0">
                  <a:moveTo>
                    <a:pt x="9315" y="0"/>
                  </a:moveTo>
                  <a:cubicBezTo>
                    <a:pt x="3965" y="0"/>
                    <a:pt x="633" y="6435"/>
                    <a:pt x="3226" y="8716"/>
                  </a:cubicBezTo>
                  <a:lnTo>
                    <a:pt x="3179" y="8692"/>
                  </a:lnTo>
                  <a:cubicBezTo>
                    <a:pt x="3179" y="8692"/>
                    <a:pt x="2550" y="8315"/>
                    <a:pt x="1877" y="8315"/>
                  </a:cubicBezTo>
                  <a:cubicBezTo>
                    <a:pt x="1312" y="8315"/>
                    <a:pt x="716" y="8580"/>
                    <a:pt x="434" y="9555"/>
                  </a:cubicBezTo>
                  <a:cubicBezTo>
                    <a:pt x="1" y="11050"/>
                    <a:pt x="1062" y="11600"/>
                    <a:pt x="2567" y="11621"/>
                  </a:cubicBezTo>
                  <a:cubicBezTo>
                    <a:pt x="3100" y="11627"/>
                    <a:pt x="4008" y="11843"/>
                    <a:pt x="4462" y="11952"/>
                  </a:cubicBezTo>
                  <a:cubicBezTo>
                    <a:pt x="5868" y="12293"/>
                    <a:pt x="7122" y="12385"/>
                    <a:pt x="7930" y="13467"/>
                  </a:cubicBezTo>
                  <a:cubicBezTo>
                    <a:pt x="8075" y="13662"/>
                    <a:pt x="8591" y="13991"/>
                    <a:pt x="9332" y="13991"/>
                  </a:cubicBezTo>
                  <a:cubicBezTo>
                    <a:pt x="9357" y="13991"/>
                    <a:pt x="9382" y="13991"/>
                    <a:pt x="9408" y="13990"/>
                  </a:cubicBezTo>
                  <a:lnTo>
                    <a:pt x="10251" y="13809"/>
                  </a:lnTo>
                  <a:cubicBezTo>
                    <a:pt x="10251" y="13809"/>
                    <a:pt x="10289" y="13393"/>
                    <a:pt x="11157" y="13153"/>
                  </a:cubicBezTo>
                  <a:cubicBezTo>
                    <a:pt x="12190" y="12870"/>
                    <a:pt x="16662" y="11559"/>
                    <a:pt x="16587" y="8829"/>
                  </a:cubicBezTo>
                  <a:cubicBezTo>
                    <a:pt x="16533" y="6766"/>
                    <a:pt x="15642" y="7357"/>
                    <a:pt x="15921" y="5575"/>
                  </a:cubicBezTo>
                  <a:cubicBezTo>
                    <a:pt x="16202" y="3793"/>
                    <a:pt x="15884" y="715"/>
                    <a:pt x="10091" y="45"/>
                  </a:cubicBezTo>
                  <a:cubicBezTo>
                    <a:pt x="9828" y="15"/>
                    <a:pt x="9569" y="0"/>
                    <a:pt x="9315" y="0"/>
                  </a:cubicBezTo>
                  <a:close/>
                </a:path>
              </a:pathLst>
            </a:custGeom>
            <a:solidFill>
              <a:srgbClr val="FCB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1474;p37">
              <a:extLst>
                <a:ext uri="{FF2B5EF4-FFF2-40B4-BE49-F238E27FC236}">
                  <a16:creationId xmlns:a16="http://schemas.microsoft.com/office/drawing/2014/main" xmlns="" id="{B4B5F637-C16B-4E7A-A6ED-7872AF3CE8E6}"/>
                </a:ext>
              </a:extLst>
            </p:cNvPr>
            <p:cNvSpPr/>
            <p:nvPr/>
          </p:nvSpPr>
          <p:spPr>
            <a:xfrm flipH="1">
              <a:off x="6415643" y="3109045"/>
              <a:ext cx="561757" cy="219337"/>
            </a:xfrm>
            <a:custGeom>
              <a:avLst/>
              <a:gdLst/>
              <a:ahLst/>
              <a:cxnLst/>
              <a:rect l="l" t="t" r="r" b="b"/>
              <a:pathLst>
                <a:path w="8982" h="3507" extrusionOk="0">
                  <a:moveTo>
                    <a:pt x="2797" y="0"/>
                  </a:moveTo>
                  <a:cubicBezTo>
                    <a:pt x="1257" y="0"/>
                    <a:pt x="383" y="758"/>
                    <a:pt x="0" y="1110"/>
                  </a:cubicBezTo>
                  <a:cubicBezTo>
                    <a:pt x="495" y="803"/>
                    <a:pt x="1595" y="201"/>
                    <a:pt x="2595" y="201"/>
                  </a:cubicBezTo>
                  <a:cubicBezTo>
                    <a:pt x="2718" y="201"/>
                    <a:pt x="2834" y="209"/>
                    <a:pt x="2950" y="229"/>
                  </a:cubicBezTo>
                  <a:cubicBezTo>
                    <a:pt x="5186" y="590"/>
                    <a:pt x="6083" y="1434"/>
                    <a:pt x="6603" y="2533"/>
                  </a:cubicBezTo>
                  <a:cubicBezTo>
                    <a:pt x="6852" y="3062"/>
                    <a:pt x="7511" y="3352"/>
                    <a:pt x="8207" y="3506"/>
                  </a:cubicBezTo>
                  <a:cubicBezTo>
                    <a:pt x="8432" y="3355"/>
                    <a:pt x="8692" y="3212"/>
                    <a:pt x="8982" y="3100"/>
                  </a:cubicBezTo>
                  <a:cubicBezTo>
                    <a:pt x="8658" y="3007"/>
                    <a:pt x="8344" y="2925"/>
                    <a:pt x="8043" y="2847"/>
                  </a:cubicBezTo>
                  <a:cubicBezTo>
                    <a:pt x="5831" y="2274"/>
                    <a:pt x="7210" y="990"/>
                    <a:pt x="4234" y="198"/>
                  </a:cubicBezTo>
                  <a:cubicBezTo>
                    <a:pt x="3701" y="58"/>
                    <a:pt x="3223" y="0"/>
                    <a:pt x="2797" y="0"/>
                  </a:cubicBezTo>
                  <a:close/>
                </a:path>
              </a:pathLst>
            </a:custGeom>
            <a:solidFill>
              <a:srgbClr val="F2A2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1475;p37">
              <a:extLst>
                <a:ext uri="{FF2B5EF4-FFF2-40B4-BE49-F238E27FC236}">
                  <a16:creationId xmlns:a16="http://schemas.microsoft.com/office/drawing/2014/main" xmlns="" id="{83E330CA-3158-4FD3-9038-A877095C14A8}"/>
                </a:ext>
              </a:extLst>
            </p:cNvPr>
            <p:cNvSpPr/>
            <p:nvPr/>
          </p:nvSpPr>
          <p:spPr>
            <a:xfrm flipH="1">
              <a:off x="6782830" y="3418942"/>
              <a:ext cx="119644" cy="99192"/>
            </a:xfrm>
            <a:custGeom>
              <a:avLst/>
              <a:gdLst/>
              <a:ahLst/>
              <a:cxnLst/>
              <a:rect l="l" t="t" r="r" b="b"/>
              <a:pathLst>
                <a:path w="1913" h="1586" extrusionOk="0">
                  <a:moveTo>
                    <a:pt x="1059" y="1"/>
                  </a:moveTo>
                  <a:cubicBezTo>
                    <a:pt x="891" y="1"/>
                    <a:pt x="722" y="48"/>
                    <a:pt x="581" y="125"/>
                  </a:cubicBezTo>
                  <a:cubicBezTo>
                    <a:pt x="516" y="155"/>
                    <a:pt x="461" y="203"/>
                    <a:pt x="403" y="244"/>
                  </a:cubicBezTo>
                  <a:cubicBezTo>
                    <a:pt x="376" y="268"/>
                    <a:pt x="349" y="295"/>
                    <a:pt x="325" y="319"/>
                  </a:cubicBezTo>
                  <a:cubicBezTo>
                    <a:pt x="298" y="343"/>
                    <a:pt x="271" y="371"/>
                    <a:pt x="250" y="401"/>
                  </a:cubicBezTo>
                  <a:cubicBezTo>
                    <a:pt x="157" y="510"/>
                    <a:pt x="83" y="640"/>
                    <a:pt x="52" y="776"/>
                  </a:cubicBezTo>
                  <a:cubicBezTo>
                    <a:pt x="14" y="913"/>
                    <a:pt x="1" y="1053"/>
                    <a:pt x="4" y="1190"/>
                  </a:cubicBezTo>
                  <a:cubicBezTo>
                    <a:pt x="18" y="1326"/>
                    <a:pt x="42" y="1463"/>
                    <a:pt x="89" y="1586"/>
                  </a:cubicBezTo>
                  <a:lnTo>
                    <a:pt x="100" y="1586"/>
                  </a:lnTo>
                  <a:cubicBezTo>
                    <a:pt x="55" y="1326"/>
                    <a:pt x="55" y="1056"/>
                    <a:pt x="141" y="811"/>
                  </a:cubicBezTo>
                  <a:cubicBezTo>
                    <a:pt x="226" y="562"/>
                    <a:pt x="411" y="354"/>
                    <a:pt x="642" y="234"/>
                  </a:cubicBezTo>
                  <a:cubicBezTo>
                    <a:pt x="774" y="157"/>
                    <a:pt x="929" y="113"/>
                    <a:pt x="1083" y="113"/>
                  </a:cubicBezTo>
                  <a:cubicBezTo>
                    <a:pt x="1188" y="113"/>
                    <a:pt x="1293" y="133"/>
                    <a:pt x="1390" y="179"/>
                  </a:cubicBezTo>
                  <a:cubicBezTo>
                    <a:pt x="1626" y="285"/>
                    <a:pt x="1816" y="497"/>
                    <a:pt x="1898" y="743"/>
                  </a:cubicBezTo>
                  <a:lnTo>
                    <a:pt x="1912" y="739"/>
                  </a:lnTo>
                  <a:cubicBezTo>
                    <a:pt x="1895" y="603"/>
                    <a:pt x="1830" y="480"/>
                    <a:pt x="1752" y="363"/>
                  </a:cubicBezTo>
                  <a:cubicBezTo>
                    <a:pt x="1667" y="254"/>
                    <a:pt x="1558" y="159"/>
                    <a:pt x="1427" y="91"/>
                  </a:cubicBezTo>
                  <a:cubicBezTo>
                    <a:pt x="1315" y="28"/>
                    <a:pt x="1188" y="1"/>
                    <a:pt x="1059" y="1"/>
                  </a:cubicBezTo>
                  <a:close/>
                </a:path>
              </a:pathLst>
            </a:custGeom>
            <a:solidFill>
              <a:srgbClr val="564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1476;p37">
              <a:extLst>
                <a:ext uri="{FF2B5EF4-FFF2-40B4-BE49-F238E27FC236}">
                  <a16:creationId xmlns:a16="http://schemas.microsoft.com/office/drawing/2014/main" xmlns="" id="{ED1EDC3A-62F7-440A-9E72-E03925654208}"/>
                </a:ext>
              </a:extLst>
            </p:cNvPr>
            <p:cNvSpPr/>
            <p:nvPr/>
          </p:nvSpPr>
          <p:spPr>
            <a:xfrm flipH="1">
              <a:off x="6314888" y="3390860"/>
              <a:ext cx="99943" cy="63668"/>
            </a:xfrm>
            <a:custGeom>
              <a:avLst/>
              <a:gdLst/>
              <a:ahLst/>
              <a:cxnLst/>
              <a:rect l="l" t="t" r="r" b="b"/>
              <a:pathLst>
                <a:path w="1598" h="1018" extrusionOk="0">
                  <a:moveTo>
                    <a:pt x="847" y="0"/>
                  </a:moveTo>
                  <a:cubicBezTo>
                    <a:pt x="789" y="4"/>
                    <a:pt x="734" y="10"/>
                    <a:pt x="680" y="17"/>
                  </a:cubicBezTo>
                  <a:cubicBezTo>
                    <a:pt x="570" y="41"/>
                    <a:pt x="461" y="68"/>
                    <a:pt x="359" y="130"/>
                  </a:cubicBezTo>
                  <a:cubicBezTo>
                    <a:pt x="257" y="185"/>
                    <a:pt x="164" y="267"/>
                    <a:pt x="103" y="369"/>
                  </a:cubicBezTo>
                  <a:cubicBezTo>
                    <a:pt x="38" y="467"/>
                    <a:pt x="11" y="584"/>
                    <a:pt x="4" y="693"/>
                  </a:cubicBezTo>
                  <a:cubicBezTo>
                    <a:pt x="0" y="803"/>
                    <a:pt x="21" y="915"/>
                    <a:pt x="45" y="1007"/>
                  </a:cubicBezTo>
                  <a:lnTo>
                    <a:pt x="48" y="1014"/>
                  </a:lnTo>
                  <a:cubicBezTo>
                    <a:pt x="48" y="1017"/>
                    <a:pt x="52" y="1017"/>
                    <a:pt x="52" y="1017"/>
                  </a:cubicBezTo>
                  <a:cubicBezTo>
                    <a:pt x="55" y="1017"/>
                    <a:pt x="58" y="1014"/>
                    <a:pt x="58" y="1014"/>
                  </a:cubicBezTo>
                  <a:cubicBezTo>
                    <a:pt x="58" y="905"/>
                    <a:pt x="48" y="806"/>
                    <a:pt x="69" y="703"/>
                  </a:cubicBezTo>
                  <a:cubicBezTo>
                    <a:pt x="86" y="604"/>
                    <a:pt x="123" y="505"/>
                    <a:pt x="181" y="426"/>
                  </a:cubicBezTo>
                  <a:cubicBezTo>
                    <a:pt x="301" y="259"/>
                    <a:pt x="502" y="174"/>
                    <a:pt x="701" y="140"/>
                  </a:cubicBezTo>
                  <a:cubicBezTo>
                    <a:pt x="763" y="127"/>
                    <a:pt x="828" y="120"/>
                    <a:pt x="892" y="120"/>
                  </a:cubicBezTo>
                  <a:cubicBezTo>
                    <a:pt x="1031" y="120"/>
                    <a:pt x="1170" y="153"/>
                    <a:pt x="1284" y="232"/>
                  </a:cubicBezTo>
                  <a:cubicBezTo>
                    <a:pt x="1451" y="349"/>
                    <a:pt x="1547" y="549"/>
                    <a:pt x="1574" y="748"/>
                  </a:cubicBezTo>
                  <a:cubicBezTo>
                    <a:pt x="1574" y="751"/>
                    <a:pt x="1577" y="754"/>
                    <a:pt x="1581" y="754"/>
                  </a:cubicBezTo>
                  <a:cubicBezTo>
                    <a:pt x="1585" y="754"/>
                    <a:pt x="1588" y="751"/>
                    <a:pt x="1588" y="748"/>
                  </a:cubicBezTo>
                  <a:cubicBezTo>
                    <a:pt x="1598" y="642"/>
                    <a:pt x="1574" y="536"/>
                    <a:pt x="1540" y="431"/>
                  </a:cubicBezTo>
                  <a:cubicBezTo>
                    <a:pt x="1499" y="328"/>
                    <a:pt x="1431" y="229"/>
                    <a:pt x="1342" y="154"/>
                  </a:cubicBezTo>
                  <a:cubicBezTo>
                    <a:pt x="1249" y="78"/>
                    <a:pt x="1134" y="27"/>
                    <a:pt x="1021" y="10"/>
                  </a:cubicBezTo>
                  <a:cubicBezTo>
                    <a:pt x="988" y="2"/>
                    <a:pt x="954" y="1"/>
                    <a:pt x="921" y="1"/>
                  </a:cubicBezTo>
                  <a:cubicBezTo>
                    <a:pt x="911" y="1"/>
                    <a:pt x="900" y="1"/>
                    <a:pt x="889" y="1"/>
                  </a:cubicBezTo>
                  <a:cubicBezTo>
                    <a:pt x="875" y="1"/>
                    <a:pt x="861" y="1"/>
                    <a:pt x="847" y="0"/>
                  </a:cubicBezTo>
                  <a:close/>
                </a:path>
              </a:pathLst>
            </a:custGeom>
            <a:solidFill>
              <a:srgbClr val="564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1477;p37">
              <a:extLst>
                <a:ext uri="{FF2B5EF4-FFF2-40B4-BE49-F238E27FC236}">
                  <a16:creationId xmlns:a16="http://schemas.microsoft.com/office/drawing/2014/main" xmlns="" id="{4B06E7A0-3C06-4FA9-A48D-169903276C36}"/>
                </a:ext>
              </a:extLst>
            </p:cNvPr>
            <p:cNvSpPr/>
            <p:nvPr/>
          </p:nvSpPr>
          <p:spPr>
            <a:xfrm flipH="1">
              <a:off x="6463488" y="3560975"/>
              <a:ext cx="155230" cy="24579"/>
            </a:xfrm>
            <a:custGeom>
              <a:avLst/>
              <a:gdLst/>
              <a:ahLst/>
              <a:cxnLst/>
              <a:rect l="l" t="t" r="r" b="b"/>
              <a:pathLst>
                <a:path w="2482" h="393" extrusionOk="0">
                  <a:moveTo>
                    <a:pt x="2475" y="0"/>
                  </a:moveTo>
                  <a:cubicBezTo>
                    <a:pt x="2376" y="45"/>
                    <a:pt x="2277" y="82"/>
                    <a:pt x="2175" y="107"/>
                  </a:cubicBezTo>
                  <a:cubicBezTo>
                    <a:pt x="2076" y="137"/>
                    <a:pt x="1974" y="161"/>
                    <a:pt x="1871" y="181"/>
                  </a:cubicBezTo>
                  <a:cubicBezTo>
                    <a:pt x="1667" y="216"/>
                    <a:pt x="1462" y="250"/>
                    <a:pt x="1257" y="263"/>
                  </a:cubicBezTo>
                  <a:cubicBezTo>
                    <a:pt x="1161" y="270"/>
                    <a:pt x="1065" y="273"/>
                    <a:pt x="968" y="273"/>
                  </a:cubicBezTo>
                  <a:cubicBezTo>
                    <a:pt x="857" y="273"/>
                    <a:pt x="746" y="269"/>
                    <a:pt x="635" y="263"/>
                  </a:cubicBezTo>
                  <a:cubicBezTo>
                    <a:pt x="427" y="246"/>
                    <a:pt x="219" y="230"/>
                    <a:pt x="4" y="199"/>
                  </a:cubicBezTo>
                  <a:lnTo>
                    <a:pt x="0" y="213"/>
                  </a:lnTo>
                  <a:cubicBezTo>
                    <a:pt x="202" y="284"/>
                    <a:pt x="410" y="328"/>
                    <a:pt x="622" y="363"/>
                  </a:cubicBezTo>
                  <a:cubicBezTo>
                    <a:pt x="773" y="382"/>
                    <a:pt x="924" y="392"/>
                    <a:pt x="1074" y="392"/>
                  </a:cubicBezTo>
                  <a:cubicBezTo>
                    <a:pt x="1137" y="392"/>
                    <a:pt x="1201" y="390"/>
                    <a:pt x="1264" y="386"/>
                  </a:cubicBezTo>
                  <a:cubicBezTo>
                    <a:pt x="1478" y="369"/>
                    <a:pt x="1690" y="332"/>
                    <a:pt x="1898" y="274"/>
                  </a:cubicBezTo>
                  <a:cubicBezTo>
                    <a:pt x="2103" y="213"/>
                    <a:pt x="2308" y="137"/>
                    <a:pt x="2482" y="11"/>
                  </a:cubicBezTo>
                  <a:lnTo>
                    <a:pt x="2475" y="0"/>
                  </a:lnTo>
                  <a:close/>
                </a:path>
              </a:pathLst>
            </a:custGeom>
            <a:solidFill>
              <a:srgbClr val="C67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1478;p37">
              <a:extLst>
                <a:ext uri="{FF2B5EF4-FFF2-40B4-BE49-F238E27FC236}">
                  <a16:creationId xmlns:a16="http://schemas.microsoft.com/office/drawing/2014/main" xmlns="" id="{06F40E4C-82B6-43CB-815A-7D9D89A1CC33}"/>
                </a:ext>
              </a:extLst>
            </p:cNvPr>
            <p:cNvSpPr/>
            <p:nvPr/>
          </p:nvSpPr>
          <p:spPr>
            <a:xfrm flipH="1">
              <a:off x="6731983" y="3512442"/>
              <a:ext cx="221088" cy="159734"/>
            </a:xfrm>
            <a:custGeom>
              <a:avLst/>
              <a:gdLst/>
              <a:ahLst/>
              <a:cxnLst/>
              <a:rect l="l" t="t" r="r" b="b"/>
              <a:pathLst>
                <a:path w="3535" h="2554" extrusionOk="0">
                  <a:moveTo>
                    <a:pt x="1817" y="0"/>
                  </a:moveTo>
                  <a:cubicBezTo>
                    <a:pt x="1783" y="0"/>
                    <a:pt x="1749" y="1"/>
                    <a:pt x="1714" y="2"/>
                  </a:cubicBezTo>
                  <a:cubicBezTo>
                    <a:pt x="755" y="43"/>
                    <a:pt x="1" y="647"/>
                    <a:pt x="32" y="1350"/>
                  </a:cubicBezTo>
                  <a:cubicBezTo>
                    <a:pt x="61" y="2028"/>
                    <a:pt x="805" y="2554"/>
                    <a:pt x="1718" y="2554"/>
                  </a:cubicBezTo>
                  <a:cubicBezTo>
                    <a:pt x="1752" y="2554"/>
                    <a:pt x="1786" y="2553"/>
                    <a:pt x="1820" y="2552"/>
                  </a:cubicBezTo>
                  <a:cubicBezTo>
                    <a:pt x="2779" y="2511"/>
                    <a:pt x="3534" y="1907"/>
                    <a:pt x="3503" y="1200"/>
                  </a:cubicBezTo>
                  <a:cubicBezTo>
                    <a:pt x="3474" y="522"/>
                    <a:pt x="2730" y="0"/>
                    <a:pt x="1817" y="0"/>
                  </a:cubicBezTo>
                  <a:close/>
                </a:path>
              </a:pathLst>
            </a:custGeom>
            <a:solidFill>
              <a:srgbClr val="C67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1479;p37">
              <a:extLst>
                <a:ext uri="{FF2B5EF4-FFF2-40B4-BE49-F238E27FC236}">
                  <a16:creationId xmlns:a16="http://schemas.microsoft.com/office/drawing/2014/main" xmlns="" id="{C2CD61EB-7A56-4906-9FF5-61512D0BEF25}"/>
                </a:ext>
              </a:extLst>
            </p:cNvPr>
            <p:cNvSpPr/>
            <p:nvPr/>
          </p:nvSpPr>
          <p:spPr>
            <a:xfrm flipH="1">
              <a:off x="6253596" y="3480421"/>
              <a:ext cx="181498" cy="131339"/>
            </a:xfrm>
            <a:custGeom>
              <a:avLst/>
              <a:gdLst/>
              <a:ahLst/>
              <a:cxnLst/>
              <a:rect l="l" t="t" r="r" b="b"/>
              <a:pathLst>
                <a:path w="2902" h="2100" extrusionOk="0">
                  <a:moveTo>
                    <a:pt x="1485" y="1"/>
                  </a:moveTo>
                  <a:cubicBezTo>
                    <a:pt x="1459" y="1"/>
                    <a:pt x="1433" y="1"/>
                    <a:pt x="1406" y="2"/>
                  </a:cubicBezTo>
                  <a:cubicBezTo>
                    <a:pt x="618" y="36"/>
                    <a:pt x="0" y="531"/>
                    <a:pt x="24" y="1111"/>
                  </a:cubicBezTo>
                  <a:cubicBezTo>
                    <a:pt x="47" y="1669"/>
                    <a:pt x="664" y="2099"/>
                    <a:pt x="1419" y="2099"/>
                  </a:cubicBezTo>
                  <a:cubicBezTo>
                    <a:pt x="1444" y="2099"/>
                    <a:pt x="1470" y="2099"/>
                    <a:pt x="1496" y="2098"/>
                  </a:cubicBezTo>
                  <a:cubicBezTo>
                    <a:pt x="2284" y="2063"/>
                    <a:pt x="2902" y="1565"/>
                    <a:pt x="2874" y="989"/>
                  </a:cubicBezTo>
                  <a:cubicBezTo>
                    <a:pt x="2852" y="431"/>
                    <a:pt x="2235" y="1"/>
                    <a:pt x="1485" y="1"/>
                  </a:cubicBezTo>
                  <a:close/>
                </a:path>
              </a:pathLst>
            </a:custGeom>
            <a:solidFill>
              <a:srgbClr val="C67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1480;p37">
              <a:extLst>
                <a:ext uri="{FF2B5EF4-FFF2-40B4-BE49-F238E27FC236}">
                  <a16:creationId xmlns:a16="http://schemas.microsoft.com/office/drawing/2014/main" xmlns="" id="{8886C681-9E45-4E8E-967F-B7071FC5FD2B}"/>
                </a:ext>
              </a:extLst>
            </p:cNvPr>
            <p:cNvSpPr/>
            <p:nvPr/>
          </p:nvSpPr>
          <p:spPr>
            <a:xfrm flipH="1">
              <a:off x="5853260" y="2806654"/>
              <a:ext cx="1461431" cy="1109441"/>
            </a:xfrm>
            <a:custGeom>
              <a:avLst/>
              <a:gdLst/>
              <a:ahLst/>
              <a:cxnLst/>
              <a:rect l="l" t="t" r="r" b="b"/>
              <a:pathLst>
                <a:path w="23367" h="17739" extrusionOk="0">
                  <a:moveTo>
                    <a:pt x="14973" y="0"/>
                  </a:moveTo>
                  <a:cubicBezTo>
                    <a:pt x="14128" y="0"/>
                    <a:pt x="13488" y="323"/>
                    <a:pt x="12904" y="647"/>
                  </a:cubicBezTo>
                  <a:cubicBezTo>
                    <a:pt x="12322" y="968"/>
                    <a:pt x="11795" y="1289"/>
                    <a:pt x="11176" y="1289"/>
                  </a:cubicBezTo>
                  <a:cubicBezTo>
                    <a:pt x="11078" y="1289"/>
                    <a:pt x="10978" y="1281"/>
                    <a:pt x="10876" y="1264"/>
                  </a:cubicBezTo>
                  <a:cubicBezTo>
                    <a:pt x="9527" y="1044"/>
                    <a:pt x="8801" y="160"/>
                    <a:pt x="7313" y="160"/>
                  </a:cubicBezTo>
                  <a:cubicBezTo>
                    <a:pt x="6707" y="160"/>
                    <a:pt x="5974" y="306"/>
                    <a:pt x="5021" y="705"/>
                  </a:cubicBezTo>
                  <a:cubicBezTo>
                    <a:pt x="1990" y="1971"/>
                    <a:pt x="3468" y="4828"/>
                    <a:pt x="3721" y="5269"/>
                  </a:cubicBezTo>
                  <a:cubicBezTo>
                    <a:pt x="3734" y="5299"/>
                    <a:pt x="3721" y="5334"/>
                    <a:pt x="3690" y="5343"/>
                  </a:cubicBezTo>
                  <a:cubicBezTo>
                    <a:pt x="3274" y="5460"/>
                    <a:pt x="956" y="6214"/>
                    <a:pt x="485" y="8658"/>
                  </a:cubicBezTo>
                  <a:cubicBezTo>
                    <a:pt x="0" y="11147"/>
                    <a:pt x="1379" y="11536"/>
                    <a:pt x="1581" y="11577"/>
                  </a:cubicBezTo>
                  <a:cubicBezTo>
                    <a:pt x="1585" y="11578"/>
                    <a:pt x="1589" y="11578"/>
                    <a:pt x="1593" y="11578"/>
                  </a:cubicBezTo>
                  <a:cubicBezTo>
                    <a:pt x="1605" y="11578"/>
                    <a:pt x="1615" y="11575"/>
                    <a:pt x="1625" y="11567"/>
                  </a:cubicBezTo>
                  <a:cubicBezTo>
                    <a:pt x="1703" y="11501"/>
                    <a:pt x="2035" y="11246"/>
                    <a:pt x="2532" y="11246"/>
                  </a:cubicBezTo>
                  <a:cubicBezTo>
                    <a:pt x="2602" y="11246"/>
                    <a:pt x="2675" y="11251"/>
                    <a:pt x="2751" y="11263"/>
                  </a:cubicBezTo>
                  <a:cubicBezTo>
                    <a:pt x="3523" y="11376"/>
                    <a:pt x="3909" y="11615"/>
                    <a:pt x="4161" y="11990"/>
                  </a:cubicBezTo>
                  <a:cubicBezTo>
                    <a:pt x="4380" y="12315"/>
                    <a:pt x="4393" y="13468"/>
                    <a:pt x="4205" y="13933"/>
                  </a:cubicBezTo>
                  <a:cubicBezTo>
                    <a:pt x="4189" y="13970"/>
                    <a:pt x="4217" y="14003"/>
                    <a:pt x="4250" y="14003"/>
                  </a:cubicBezTo>
                  <a:cubicBezTo>
                    <a:pt x="4259" y="14003"/>
                    <a:pt x="4269" y="14000"/>
                    <a:pt x="4278" y="13994"/>
                  </a:cubicBezTo>
                  <a:cubicBezTo>
                    <a:pt x="4564" y="13816"/>
                    <a:pt x="5083" y="13393"/>
                    <a:pt x="4960" y="12727"/>
                  </a:cubicBezTo>
                  <a:cubicBezTo>
                    <a:pt x="4793" y="11823"/>
                    <a:pt x="3898" y="9457"/>
                    <a:pt x="4837" y="7682"/>
                  </a:cubicBezTo>
                  <a:cubicBezTo>
                    <a:pt x="5472" y="6481"/>
                    <a:pt x="5407" y="6187"/>
                    <a:pt x="5302" y="6126"/>
                  </a:cubicBezTo>
                  <a:cubicBezTo>
                    <a:pt x="5270" y="6109"/>
                    <a:pt x="5261" y="6068"/>
                    <a:pt x="5288" y="6044"/>
                  </a:cubicBezTo>
                  <a:cubicBezTo>
                    <a:pt x="5594" y="5765"/>
                    <a:pt x="6485" y="4833"/>
                    <a:pt x="8191" y="4833"/>
                  </a:cubicBezTo>
                  <a:cubicBezTo>
                    <a:pt x="8617" y="4833"/>
                    <a:pt x="9095" y="4892"/>
                    <a:pt x="9627" y="5033"/>
                  </a:cubicBezTo>
                  <a:cubicBezTo>
                    <a:pt x="12603" y="5825"/>
                    <a:pt x="11224" y="7109"/>
                    <a:pt x="13436" y="7682"/>
                  </a:cubicBezTo>
                  <a:cubicBezTo>
                    <a:pt x="15798" y="8297"/>
                    <a:pt x="19218" y="9219"/>
                    <a:pt x="18710" y="11762"/>
                  </a:cubicBezTo>
                  <a:cubicBezTo>
                    <a:pt x="18205" y="14301"/>
                    <a:pt x="16891" y="12778"/>
                    <a:pt x="16453" y="15134"/>
                  </a:cubicBezTo>
                  <a:cubicBezTo>
                    <a:pt x="16163" y="16699"/>
                    <a:pt x="17485" y="17739"/>
                    <a:pt x="18532" y="17739"/>
                  </a:cubicBezTo>
                  <a:cubicBezTo>
                    <a:pt x="18983" y="17739"/>
                    <a:pt x="19383" y="17545"/>
                    <a:pt x="19581" y="17117"/>
                  </a:cubicBezTo>
                  <a:cubicBezTo>
                    <a:pt x="19598" y="17079"/>
                    <a:pt x="19566" y="17042"/>
                    <a:pt x="19532" y="17042"/>
                  </a:cubicBezTo>
                  <a:cubicBezTo>
                    <a:pt x="19521" y="17042"/>
                    <a:pt x="19509" y="17046"/>
                    <a:pt x="19499" y="17056"/>
                  </a:cubicBezTo>
                  <a:cubicBezTo>
                    <a:pt x="19390" y="17156"/>
                    <a:pt x="19241" y="17260"/>
                    <a:pt x="19092" y="17260"/>
                  </a:cubicBezTo>
                  <a:cubicBezTo>
                    <a:pt x="18992" y="17260"/>
                    <a:pt x="18893" y="17214"/>
                    <a:pt x="18806" y="17090"/>
                  </a:cubicBezTo>
                  <a:cubicBezTo>
                    <a:pt x="18475" y="16612"/>
                    <a:pt x="18850" y="16424"/>
                    <a:pt x="20516" y="15882"/>
                  </a:cubicBezTo>
                  <a:cubicBezTo>
                    <a:pt x="22182" y="15343"/>
                    <a:pt x="23366" y="13052"/>
                    <a:pt x="21953" y="11762"/>
                  </a:cubicBezTo>
                  <a:cubicBezTo>
                    <a:pt x="21006" y="10896"/>
                    <a:pt x="20570" y="10753"/>
                    <a:pt x="20385" y="10753"/>
                  </a:cubicBezTo>
                  <a:cubicBezTo>
                    <a:pt x="20307" y="10753"/>
                    <a:pt x="20273" y="10779"/>
                    <a:pt x="20265" y="10786"/>
                  </a:cubicBezTo>
                  <a:lnTo>
                    <a:pt x="20265" y="10786"/>
                  </a:lnTo>
                  <a:cubicBezTo>
                    <a:pt x="20338" y="10713"/>
                    <a:pt x="22252" y="8764"/>
                    <a:pt x="21659" y="6805"/>
                  </a:cubicBezTo>
                  <a:cubicBezTo>
                    <a:pt x="21208" y="5304"/>
                    <a:pt x="20201" y="5117"/>
                    <a:pt x="19729" y="5117"/>
                  </a:cubicBezTo>
                  <a:cubicBezTo>
                    <a:pt x="19662" y="5117"/>
                    <a:pt x="19606" y="5121"/>
                    <a:pt x="19563" y="5125"/>
                  </a:cubicBezTo>
                  <a:cubicBezTo>
                    <a:pt x="19562" y="5126"/>
                    <a:pt x="19560" y="5126"/>
                    <a:pt x="19559" y="5126"/>
                  </a:cubicBezTo>
                  <a:cubicBezTo>
                    <a:pt x="19523" y="5126"/>
                    <a:pt x="19496" y="5090"/>
                    <a:pt x="19513" y="5057"/>
                  </a:cubicBezTo>
                  <a:cubicBezTo>
                    <a:pt x="19700" y="4600"/>
                    <a:pt x="20427" y="2357"/>
                    <a:pt x="17242" y="660"/>
                  </a:cubicBezTo>
                  <a:cubicBezTo>
                    <a:pt x="16334" y="177"/>
                    <a:pt x="15597" y="0"/>
                    <a:pt x="14973" y="0"/>
                  </a:cubicBezTo>
                  <a:close/>
                </a:path>
              </a:pathLst>
            </a:custGeom>
            <a:solidFill>
              <a:srgbClr val="FF9C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1481;p37">
              <a:extLst>
                <a:ext uri="{FF2B5EF4-FFF2-40B4-BE49-F238E27FC236}">
                  <a16:creationId xmlns:a16="http://schemas.microsoft.com/office/drawing/2014/main" xmlns="" id="{1673C8E3-5F94-4D18-8573-B1F2F3CF4B3A}"/>
                </a:ext>
              </a:extLst>
            </p:cNvPr>
            <p:cNvSpPr/>
            <p:nvPr/>
          </p:nvSpPr>
          <p:spPr>
            <a:xfrm flipH="1">
              <a:off x="6144521" y="3287165"/>
              <a:ext cx="910994" cy="370127"/>
            </a:xfrm>
            <a:custGeom>
              <a:avLst/>
              <a:gdLst/>
              <a:ahLst/>
              <a:cxnLst/>
              <a:rect l="l" t="t" r="r" b="b"/>
              <a:pathLst>
                <a:path w="14566" h="5918" extrusionOk="0">
                  <a:moveTo>
                    <a:pt x="11546" y="819"/>
                  </a:moveTo>
                  <a:cubicBezTo>
                    <a:pt x="11549" y="819"/>
                    <a:pt x="11552" y="819"/>
                    <a:pt x="11555" y="819"/>
                  </a:cubicBezTo>
                  <a:cubicBezTo>
                    <a:pt x="12586" y="822"/>
                    <a:pt x="13190" y="1549"/>
                    <a:pt x="13187" y="2447"/>
                  </a:cubicBezTo>
                  <a:cubicBezTo>
                    <a:pt x="13184" y="3346"/>
                    <a:pt x="12575" y="4079"/>
                    <a:pt x="11549" y="4079"/>
                  </a:cubicBezTo>
                  <a:cubicBezTo>
                    <a:pt x="11546" y="4079"/>
                    <a:pt x="11544" y="4079"/>
                    <a:pt x="11542" y="4079"/>
                  </a:cubicBezTo>
                  <a:cubicBezTo>
                    <a:pt x="10510" y="4071"/>
                    <a:pt x="9675" y="3341"/>
                    <a:pt x="9678" y="2440"/>
                  </a:cubicBezTo>
                  <a:cubicBezTo>
                    <a:pt x="9681" y="1545"/>
                    <a:pt x="10516" y="819"/>
                    <a:pt x="11546" y="819"/>
                  </a:cubicBezTo>
                  <a:close/>
                  <a:moveTo>
                    <a:pt x="3795" y="1395"/>
                  </a:moveTo>
                  <a:cubicBezTo>
                    <a:pt x="3800" y="1395"/>
                    <a:pt x="3805" y="1395"/>
                    <a:pt x="3810" y="1395"/>
                  </a:cubicBezTo>
                  <a:cubicBezTo>
                    <a:pt x="4919" y="1399"/>
                    <a:pt x="5814" y="2252"/>
                    <a:pt x="5810" y="3300"/>
                  </a:cubicBezTo>
                  <a:cubicBezTo>
                    <a:pt x="5807" y="4344"/>
                    <a:pt x="4913" y="5191"/>
                    <a:pt x="3809" y="5191"/>
                  </a:cubicBezTo>
                  <a:cubicBezTo>
                    <a:pt x="3805" y="5191"/>
                    <a:pt x="3801" y="5191"/>
                    <a:pt x="3796" y="5191"/>
                  </a:cubicBezTo>
                  <a:cubicBezTo>
                    <a:pt x="2690" y="5188"/>
                    <a:pt x="1793" y="4334"/>
                    <a:pt x="1796" y="3286"/>
                  </a:cubicBezTo>
                  <a:cubicBezTo>
                    <a:pt x="1802" y="2240"/>
                    <a:pt x="2696" y="1395"/>
                    <a:pt x="3795" y="1395"/>
                  </a:cubicBezTo>
                  <a:close/>
                  <a:moveTo>
                    <a:pt x="11539" y="0"/>
                  </a:moveTo>
                  <a:cubicBezTo>
                    <a:pt x="9585" y="0"/>
                    <a:pt x="8401" y="1627"/>
                    <a:pt x="8401" y="1627"/>
                  </a:cubicBezTo>
                  <a:cubicBezTo>
                    <a:pt x="8401" y="1627"/>
                    <a:pt x="7896" y="1459"/>
                    <a:pt x="7439" y="1459"/>
                  </a:cubicBezTo>
                  <a:cubicBezTo>
                    <a:pt x="7396" y="1459"/>
                    <a:pt x="7353" y="1460"/>
                    <a:pt x="7312" y="1463"/>
                  </a:cubicBezTo>
                  <a:cubicBezTo>
                    <a:pt x="6831" y="1501"/>
                    <a:pt x="6401" y="1781"/>
                    <a:pt x="6401" y="1781"/>
                  </a:cubicBezTo>
                  <a:cubicBezTo>
                    <a:pt x="6401" y="1781"/>
                    <a:pt x="5845" y="401"/>
                    <a:pt x="3991" y="401"/>
                  </a:cubicBezTo>
                  <a:cubicBezTo>
                    <a:pt x="3933" y="401"/>
                    <a:pt x="3873" y="402"/>
                    <a:pt x="3813" y="405"/>
                  </a:cubicBezTo>
                  <a:cubicBezTo>
                    <a:pt x="1939" y="491"/>
                    <a:pt x="1052" y="1750"/>
                    <a:pt x="765" y="2232"/>
                  </a:cubicBezTo>
                  <a:cubicBezTo>
                    <a:pt x="687" y="2365"/>
                    <a:pt x="556" y="2457"/>
                    <a:pt x="406" y="2491"/>
                  </a:cubicBezTo>
                  <a:lnTo>
                    <a:pt x="208" y="2532"/>
                  </a:lnTo>
                  <a:cubicBezTo>
                    <a:pt x="82" y="2560"/>
                    <a:pt x="0" y="2678"/>
                    <a:pt x="20" y="2801"/>
                  </a:cubicBezTo>
                  <a:lnTo>
                    <a:pt x="126" y="3515"/>
                  </a:lnTo>
                  <a:cubicBezTo>
                    <a:pt x="143" y="3628"/>
                    <a:pt x="233" y="3720"/>
                    <a:pt x="348" y="3740"/>
                  </a:cubicBezTo>
                  <a:cubicBezTo>
                    <a:pt x="560" y="3778"/>
                    <a:pt x="877" y="3846"/>
                    <a:pt x="922" y="3925"/>
                  </a:cubicBezTo>
                  <a:cubicBezTo>
                    <a:pt x="984" y="4036"/>
                    <a:pt x="1311" y="5917"/>
                    <a:pt x="3693" y="5917"/>
                  </a:cubicBezTo>
                  <a:cubicBezTo>
                    <a:pt x="3804" y="5917"/>
                    <a:pt x="3919" y="5913"/>
                    <a:pt x="4038" y="5905"/>
                  </a:cubicBezTo>
                  <a:cubicBezTo>
                    <a:pt x="5984" y="5765"/>
                    <a:pt x="6565" y="4225"/>
                    <a:pt x="6738" y="3379"/>
                  </a:cubicBezTo>
                  <a:cubicBezTo>
                    <a:pt x="6844" y="2856"/>
                    <a:pt x="7288" y="2453"/>
                    <a:pt x="7821" y="2423"/>
                  </a:cubicBezTo>
                  <a:cubicBezTo>
                    <a:pt x="7840" y="2422"/>
                    <a:pt x="7859" y="2421"/>
                    <a:pt x="7879" y="2421"/>
                  </a:cubicBezTo>
                  <a:cubicBezTo>
                    <a:pt x="8000" y="2421"/>
                    <a:pt x="8123" y="2440"/>
                    <a:pt x="8241" y="2484"/>
                  </a:cubicBezTo>
                  <a:cubicBezTo>
                    <a:pt x="8903" y="2744"/>
                    <a:pt x="9111" y="4703"/>
                    <a:pt x="11081" y="4809"/>
                  </a:cubicBezTo>
                  <a:cubicBezTo>
                    <a:pt x="11168" y="4813"/>
                    <a:pt x="11252" y="4816"/>
                    <a:pt x="11334" y="4816"/>
                  </a:cubicBezTo>
                  <a:cubicBezTo>
                    <a:pt x="13108" y="4816"/>
                    <a:pt x="13683" y="3714"/>
                    <a:pt x="13771" y="2982"/>
                  </a:cubicBezTo>
                  <a:cubicBezTo>
                    <a:pt x="13801" y="2719"/>
                    <a:pt x="13825" y="2549"/>
                    <a:pt x="13839" y="2433"/>
                  </a:cubicBezTo>
                  <a:cubicBezTo>
                    <a:pt x="13856" y="2300"/>
                    <a:pt x="13965" y="2194"/>
                    <a:pt x="14099" y="2180"/>
                  </a:cubicBezTo>
                  <a:lnTo>
                    <a:pt x="14304" y="2163"/>
                  </a:lnTo>
                  <a:cubicBezTo>
                    <a:pt x="14450" y="2150"/>
                    <a:pt x="14566" y="2023"/>
                    <a:pt x="14566" y="1873"/>
                  </a:cubicBezTo>
                  <a:lnTo>
                    <a:pt x="14566" y="1474"/>
                  </a:lnTo>
                  <a:cubicBezTo>
                    <a:pt x="14566" y="1337"/>
                    <a:pt x="14471" y="1218"/>
                    <a:pt x="14334" y="1187"/>
                  </a:cubicBezTo>
                  <a:lnTo>
                    <a:pt x="14006" y="1122"/>
                  </a:lnTo>
                  <a:cubicBezTo>
                    <a:pt x="13938" y="1109"/>
                    <a:pt x="13880" y="1071"/>
                    <a:pt x="13836" y="1016"/>
                  </a:cubicBezTo>
                  <a:cubicBezTo>
                    <a:pt x="13641" y="774"/>
                    <a:pt x="12982" y="77"/>
                    <a:pt x="11743" y="6"/>
                  </a:cubicBezTo>
                  <a:cubicBezTo>
                    <a:pt x="11674" y="2"/>
                    <a:pt x="11606" y="0"/>
                    <a:pt x="11539" y="0"/>
                  </a:cubicBezTo>
                  <a:close/>
                </a:path>
              </a:pathLst>
            </a:custGeom>
            <a:solidFill>
              <a:srgbClr val="493E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1482;p37">
              <a:extLst>
                <a:ext uri="{FF2B5EF4-FFF2-40B4-BE49-F238E27FC236}">
                  <a16:creationId xmlns:a16="http://schemas.microsoft.com/office/drawing/2014/main" xmlns="" id="{0850CDD9-34EA-47BE-A8C2-C8C6FB149871}"/>
                </a:ext>
              </a:extLst>
            </p:cNvPr>
            <p:cNvSpPr/>
            <p:nvPr/>
          </p:nvSpPr>
          <p:spPr>
            <a:xfrm flipH="1">
              <a:off x="7058016" y="3568230"/>
              <a:ext cx="119644" cy="69047"/>
            </a:xfrm>
            <a:custGeom>
              <a:avLst/>
              <a:gdLst/>
              <a:ahLst/>
              <a:cxnLst/>
              <a:rect l="l" t="t" r="r" b="b"/>
              <a:pathLst>
                <a:path w="1913" h="1104" extrusionOk="0">
                  <a:moveTo>
                    <a:pt x="849" y="0"/>
                  </a:moveTo>
                  <a:cubicBezTo>
                    <a:pt x="793" y="0"/>
                    <a:pt x="736" y="5"/>
                    <a:pt x="680" y="15"/>
                  </a:cubicBezTo>
                  <a:cubicBezTo>
                    <a:pt x="560" y="45"/>
                    <a:pt x="451" y="100"/>
                    <a:pt x="355" y="171"/>
                  </a:cubicBezTo>
                  <a:cubicBezTo>
                    <a:pt x="264" y="247"/>
                    <a:pt x="188" y="335"/>
                    <a:pt x="130" y="434"/>
                  </a:cubicBezTo>
                  <a:cubicBezTo>
                    <a:pt x="72" y="530"/>
                    <a:pt x="24" y="632"/>
                    <a:pt x="1" y="741"/>
                  </a:cubicBezTo>
                  <a:lnTo>
                    <a:pt x="15" y="745"/>
                  </a:lnTo>
                  <a:cubicBezTo>
                    <a:pt x="97" y="547"/>
                    <a:pt x="226" y="363"/>
                    <a:pt x="404" y="240"/>
                  </a:cubicBezTo>
                  <a:cubicBezTo>
                    <a:pt x="492" y="179"/>
                    <a:pt x="591" y="138"/>
                    <a:pt x="697" y="117"/>
                  </a:cubicBezTo>
                  <a:cubicBezTo>
                    <a:pt x="743" y="112"/>
                    <a:pt x="789" y="109"/>
                    <a:pt x="835" y="109"/>
                  </a:cubicBezTo>
                  <a:cubicBezTo>
                    <a:pt x="896" y="109"/>
                    <a:pt x="958" y="115"/>
                    <a:pt x="1018" y="130"/>
                  </a:cubicBezTo>
                  <a:cubicBezTo>
                    <a:pt x="1226" y="175"/>
                    <a:pt x="1431" y="274"/>
                    <a:pt x="1584" y="424"/>
                  </a:cubicBezTo>
                  <a:cubicBezTo>
                    <a:pt x="1660" y="499"/>
                    <a:pt x="1721" y="591"/>
                    <a:pt x="1759" y="691"/>
                  </a:cubicBezTo>
                  <a:cubicBezTo>
                    <a:pt x="1779" y="738"/>
                    <a:pt x="1792" y="793"/>
                    <a:pt x="1800" y="844"/>
                  </a:cubicBezTo>
                  <a:cubicBezTo>
                    <a:pt x="1803" y="872"/>
                    <a:pt x="1806" y="899"/>
                    <a:pt x="1806" y="926"/>
                  </a:cubicBezTo>
                  <a:cubicBezTo>
                    <a:pt x="1806" y="943"/>
                    <a:pt x="1802" y="973"/>
                    <a:pt x="1798" y="988"/>
                  </a:cubicBezTo>
                  <a:lnTo>
                    <a:pt x="1798" y="988"/>
                  </a:lnTo>
                  <a:cubicBezTo>
                    <a:pt x="1694" y="870"/>
                    <a:pt x="1563" y="781"/>
                    <a:pt x="1417" y="728"/>
                  </a:cubicBezTo>
                  <a:cubicBezTo>
                    <a:pt x="1342" y="700"/>
                    <a:pt x="1264" y="691"/>
                    <a:pt x="1182" y="691"/>
                  </a:cubicBezTo>
                  <a:cubicBezTo>
                    <a:pt x="1103" y="691"/>
                    <a:pt x="1025" y="711"/>
                    <a:pt x="949" y="738"/>
                  </a:cubicBezTo>
                  <a:lnTo>
                    <a:pt x="957" y="749"/>
                  </a:lnTo>
                  <a:cubicBezTo>
                    <a:pt x="1010" y="739"/>
                    <a:pt x="1066" y="730"/>
                    <a:pt x="1120" y="730"/>
                  </a:cubicBezTo>
                  <a:cubicBezTo>
                    <a:pt x="1142" y="730"/>
                    <a:pt x="1164" y="732"/>
                    <a:pt x="1185" y="735"/>
                  </a:cubicBezTo>
                  <a:cubicBezTo>
                    <a:pt x="1257" y="741"/>
                    <a:pt x="1329" y="762"/>
                    <a:pt x="1397" y="793"/>
                  </a:cubicBezTo>
                  <a:cubicBezTo>
                    <a:pt x="1461" y="820"/>
                    <a:pt x="1523" y="861"/>
                    <a:pt x="1581" y="905"/>
                  </a:cubicBezTo>
                  <a:cubicBezTo>
                    <a:pt x="1636" y="949"/>
                    <a:pt x="1690" y="1008"/>
                    <a:pt x="1728" y="1059"/>
                  </a:cubicBezTo>
                  <a:lnTo>
                    <a:pt x="1759" y="1103"/>
                  </a:lnTo>
                  <a:lnTo>
                    <a:pt x="1820" y="1090"/>
                  </a:lnTo>
                  <a:cubicBezTo>
                    <a:pt x="1841" y="1086"/>
                    <a:pt x="1868" y="1066"/>
                    <a:pt x="1874" y="1056"/>
                  </a:cubicBezTo>
                  <a:cubicBezTo>
                    <a:pt x="1878" y="1049"/>
                    <a:pt x="1885" y="1042"/>
                    <a:pt x="1888" y="1035"/>
                  </a:cubicBezTo>
                  <a:cubicBezTo>
                    <a:pt x="1895" y="1025"/>
                    <a:pt x="1895" y="1022"/>
                    <a:pt x="1899" y="1011"/>
                  </a:cubicBezTo>
                  <a:cubicBezTo>
                    <a:pt x="1902" y="1001"/>
                    <a:pt x="1905" y="987"/>
                    <a:pt x="1905" y="981"/>
                  </a:cubicBezTo>
                  <a:cubicBezTo>
                    <a:pt x="1909" y="960"/>
                    <a:pt x="1912" y="943"/>
                    <a:pt x="1912" y="926"/>
                  </a:cubicBezTo>
                  <a:cubicBezTo>
                    <a:pt x="1912" y="892"/>
                    <a:pt x="1912" y="861"/>
                    <a:pt x="1909" y="831"/>
                  </a:cubicBezTo>
                  <a:cubicBezTo>
                    <a:pt x="1899" y="769"/>
                    <a:pt x="1885" y="708"/>
                    <a:pt x="1865" y="650"/>
                  </a:cubicBezTo>
                  <a:cubicBezTo>
                    <a:pt x="1820" y="533"/>
                    <a:pt x="1756" y="428"/>
                    <a:pt x="1670" y="339"/>
                  </a:cubicBezTo>
                  <a:cubicBezTo>
                    <a:pt x="1584" y="250"/>
                    <a:pt x="1485" y="179"/>
                    <a:pt x="1376" y="130"/>
                  </a:cubicBezTo>
                  <a:cubicBezTo>
                    <a:pt x="1267" y="79"/>
                    <a:pt x="1162" y="42"/>
                    <a:pt x="1042" y="21"/>
                  </a:cubicBezTo>
                  <a:cubicBezTo>
                    <a:pt x="980" y="7"/>
                    <a:pt x="915" y="0"/>
                    <a:pt x="849" y="0"/>
                  </a:cubicBezTo>
                  <a:close/>
                </a:path>
              </a:pathLst>
            </a:custGeom>
            <a:solidFill>
              <a:srgbClr val="C67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1483;p37">
              <a:extLst>
                <a:ext uri="{FF2B5EF4-FFF2-40B4-BE49-F238E27FC236}">
                  <a16:creationId xmlns:a16="http://schemas.microsoft.com/office/drawing/2014/main" xmlns="" id="{9A812A12-ED1E-4E29-8835-4F2A9E694468}"/>
                </a:ext>
              </a:extLst>
            </p:cNvPr>
            <p:cNvSpPr/>
            <p:nvPr/>
          </p:nvSpPr>
          <p:spPr>
            <a:xfrm flipH="1">
              <a:off x="6048457" y="4090645"/>
              <a:ext cx="132152" cy="426227"/>
            </a:xfrm>
            <a:custGeom>
              <a:avLst/>
              <a:gdLst/>
              <a:ahLst/>
              <a:cxnLst/>
              <a:rect l="l" t="t" r="r" b="b"/>
              <a:pathLst>
                <a:path w="2113" h="6815" extrusionOk="0">
                  <a:moveTo>
                    <a:pt x="1286" y="1"/>
                  </a:moveTo>
                  <a:cubicBezTo>
                    <a:pt x="664" y="1"/>
                    <a:pt x="577" y="1023"/>
                    <a:pt x="567" y="1449"/>
                  </a:cubicBezTo>
                  <a:cubicBezTo>
                    <a:pt x="564" y="1551"/>
                    <a:pt x="642" y="1636"/>
                    <a:pt x="745" y="1640"/>
                  </a:cubicBezTo>
                  <a:lnTo>
                    <a:pt x="1301" y="1663"/>
                  </a:lnTo>
                  <a:cubicBezTo>
                    <a:pt x="1249" y="1926"/>
                    <a:pt x="1290" y="2216"/>
                    <a:pt x="1273" y="2473"/>
                  </a:cubicBezTo>
                  <a:cubicBezTo>
                    <a:pt x="1246" y="2971"/>
                    <a:pt x="1175" y="3462"/>
                    <a:pt x="1065" y="3947"/>
                  </a:cubicBezTo>
                  <a:cubicBezTo>
                    <a:pt x="847" y="4896"/>
                    <a:pt x="441" y="5763"/>
                    <a:pt x="41" y="6644"/>
                  </a:cubicBezTo>
                  <a:cubicBezTo>
                    <a:pt x="1" y="6733"/>
                    <a:pt x="79" y="6814"/>
                    <a:pt x="150" y="6814"/>
                  </a:cubicBezTo>
                  <a:cubicBezTo>
                    <a:pt x="183" y="6814"/>
                    <a:pt x="214" y="6797"/>
                    <a:pt x="233" y="6757"/>
                  </a:cubicBezTo>
                  <a:cubicBezTo>
                    <a:pt x="601" y="5941"/>
                    <a:pt x="986" y="5135"/>
                    <a:pt x="1216" y="4261"/>
                  </a:cubicBezTo>
                  <a:cubicBezTo>
                    <a:pt x="1314" y="3869"/>
                    <a:pt x="1389" y="3469"/>
                    <a:pt x="1441" y="3067"/>
                  </a:cubicBezTo>
                  <a:cubicBezTo>
                    <a:pt x="1471" y="2824"/>
                    <a:pt x="1489" y="2585"/>
                    <a:pt x="1503" y="2342"/>
                  </a:cubicBezTo>
                  <a:cubicBezTo>
                    <a:pt x="1509" y="2138"/>
                    <a:pt x="1475" y="1875"/>
                    <a:pt x="1530" y="1660"/>
                  </a:cubicBezTo>
                  <a:cubicBezTo>
                    <a:pt x="1703" y="1657"/>
                    <a:pt x="1830" y="1657"/>
                    <a:pt x="1919" y="1657"/>
                  </a:cubicBezTo>
                  <a:cubicBezTo>
                    <a:pt x="1921" y="1657"/>
                    <a:pt x="1922" y="1657"/>
                    <a:pt x="1924" y="1657"/>
                  </a:cubicBezTo>
                  <a:cubicBezTo>
                    <a:pt x="2031" y="1657"/>
                    <a:pt x="2113" y="1566"/>
                    <a:pt x="2106" y="1459"/>
                  </a:cubicBezTo>
                  <a:cubicBezTo>
                    <a:pt x="2072" y="1019"/>
                    <a:pt x="1929" y="25"/>
                    <a:pt x="1304" y="1"/>
                  </a:cubicBezTo>
                  <a:cubicBezTo>
                    <a:pt x="1298" y="1"/>
                    <a:pt x="1292" y="1"/>
                    <a:pt x="1286" y="1"/>
                  </a:cubicBezTo>
                  <a:close/>
                </a:path>
              </a:pathLst>
            </a:custGeom>
            <a:solidFill>
              <a:srgbClr val="DBD4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1484;p37">
              <a:extLst>
                <a:ext uri="{FF2B5EF4-FFF2-40B4-BE49-F238E27FC236}">
                  <a16:creationId xmlns:a16="http://schemas.microsoft.com/office/drawing/2014/main" xmlns="" id="{BD0DE386-4DC7-4C41-B161-1FE549F1E489}"/>
                </a:ext>
              </a:extLst>
            </p:cNvPr>
            <p:cNvSpPr/>
            <p:nvPr/>
          </p:nvSpPr>
          <p:spPr>
            <a:xfrm flipH="1">
              <a:off x="6171603" y="4271517"/>
              <a:ext cx="28019" cy="265868"/>
            </a:xfrm>
            <a:custGeom>
              <a:avLst/>
              <a:gdLst/>
              <a:ahLst/>
              <a:cxnLst/>
              <a:rect l="l" t="t" r="r" b="b"/>
              <a:pathLst>
                <a:path w="448" h="4251" extrusionOk="0">
                  <a:moveTo>
                    <a:pt x="187" y="1"/>
                  </a:moveTo>
                  <a:cubicBezTo>
                    <a:pt x="119" y="1"/>
                    <a:pt x="45" y="57"/>
                    <a:pt x="61" y="144"/>
                  </a:cubicBezTo>
                  <a:cubicBezTo>
                    <a:pt x="192" y="830"/>
                    <a:pt x="219" y="1513"/>
                    <a:pt x="154" y="2209"/>
                  </a:cubicBezTo>
                  <a:cubicBezTo>
                    <a:pt x="96" y="2854"/>
                    <a:pt x="0" y="3493"/>
                    <a:pt x="66" y="4141"/>
                  </a:cubicBezTo>
                  <a:cubicBezTo>
                    <a:pt x="72" y="4214"/>
                    <a:pt x="133" y="4251"/>
                    <a:pt x="190" y="4251"/>
                  </a:cubicBezTo>
                  <a:cubicBezTo>
                    <a:pt x="247" y="4251"/>
                    <a:pt x="301" y="4214"/>
                    <a:pt x="294" y="4141"/>
                  </a:cubicBezTo>
                  <a:cubicBezTo>
                    <a:pt x="225" y="3441"/>
                    <a:pt x="342" y="2759"/>
                    <a:pt x="397" y="2062"/>
                  </a:cubicBezTo>
                  <a:cubicBezTo>
                    <a:pt x="447" y="1396"/>
                    <a:pt x="406" y="738"/>
                    <a:pt x="283" y="82"/>
                  </a:cubicBezTo>
                  <a:cubicBezTo>
                    <a:pt x="273" y="25"/>
                    <a:pt x="231" y="1"/>
                    <a:pt x="187" y="1"/>
                  </a:cubicBezTo>
                  <a:close/>
                </a:path>
              </a:pathLst>
            </a:custGeom>
            <a:solidFill>
              <a:srgbClr val="DBD4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1485;p37">
              <a:extLst>
                <a:ext uri="{FF2B5EF4-FFF2-40B4-BE49-F238E27FC236}">
                  <a16:creationId xmlns:a16="http://schemas.microsoft.com/office/drawing/2014/main" xmlns="" id="{F33AAE52-7044-44B3-B716-21F65D1C29AE}"/>
                </a:ext>
              </a:extLst>
            </p:cNvPr>
            <p:cNvSpPr/>
            <p:nvPr/>
          </p:nvSpPr>
          <p:spPr>
            <a:xfrm flipH="1">
              <a:off x="6141958" y="4184395"/>
              <a:ext cx="96941" cy="104008"/>
            </a:xfrm>
            <a:custGeom>
              <a:avLst/>
              <a:gdLst/>
              <a:ahLst/>
              <a:cxnLst/>
              <a:rect l="l" t="t" r="r" b="b"/>
              <a:pathLst>
                <a:path w="1550" h="1663" extrusionOk="0">
                  <a:moveTo>
                    <a:pt x="720" y="0"/>
                  </a:moveTo>
                  <a:cubicBezTo>
                    <a:pt x="101" y="0"/>
                    <a:pt x="13" y="1023"/>
                    <a:pt x="4" y="1448"/>
                  </a:cubicBezTo>
                  <a:cubicBezTo>
                    <a:pt x="0" y="1551"/>
                    <a:pt x="79" y="1632"/>
                    <a:pt x="182" y="1639"/>
                  </a:cubicBezTo>
                  <a:lnTo>
                    <a:pt x="741" y="1663"/>
                  </a:lnTo>
                  <a:cubicBezTo>
                    <a:pt x="1038" y="1656"/>
                    <a:pt x="1233" y="1656"/>
                    <a:pt x="1356" y="1656"/>
                  </a:cubicBezTo>
                  <a:cubicBezTo>
                    <a:pt x="1357" y="1656"/>
                    <a:pt x="1359" y="1656"/>
                    <a:pt x="1361" y="1656"/>
                  </a:cubicBezTo>
                  <a:cubicBezTo>
                    <a:pt x="1467" y="1656"/>
                    <a:pt x="1550" y="1566"/>
                    <a:pt x="1543" y="1458"/>
                  </a:cubicBezTo>
                  <a:cubicBezTo>
                    <a:pt x="1509" y="1018"/>
                    <a:pt x="1365" y="24"/>
                    <a:pt x="741" y="0"/>
                  </a:cubicBezTo>
                  <a:cubicBezTo>
                    <a:pt x="734" y="0"/>
                    <a:pt x="727" y="0"/>
                    <a:pt x="720" y="0"/>
                  </a:cubicBezTo>
                  <a:close/>
                </a:path>
              </a:pathLst>
            </a:custGeom>
            <a:solidFill>
              <a:srgbClr val="DBD4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1486;p37">
              <a:extLst>
                <a:ext uri="{FF2B5EF4-FFF2-40B4-BE49-F238E27FC236}">
                  <a16:creationId xmlns:a16="http://schemas.microsoft.com/office/drawing/2014/main" xmlns="" id="{86705246-7154-4C5C-96EC-BC66B1239347}"/>
                </a:ext>
              </a:extLst>
            </p:cNvPr>
            <p:cNvSpPr/>
            <p:nvPr/>
          </p:nvSpPr>
          <p:spPr>
            <a:xfrm flipH="1">
              <a:off x="6103932" y="4329556"/>
              <a:ext cx="89936" cy="185001"/>
            </a:xfrm>
            <a:custGeom>
              <a:avLst/>
              <a:gdLst/>
              <a:ahLst/>
              <a:cxnLst/>
              <a:rect l="l" t="t" r="r" b="b"/>
              <a:pathLst>
                <a:path w="1438" h="2958" extrusionOk="0">
                  <a:moveTo>
                    <a:pt x="517" y="2204"/>
                  </a:moveTo>
                  <a:cubicBezTo>
                    <a:pt x="516" y="2205"/>
                    <a:pt x="515" y="2206"/>
                    <a:pt x="516" y="2206"/>
                  </a:cubicBezTo>
                  <a:cubicBezTo>
                    <a:pt x="516" y="2206"/>
                    <a:pt x="517" y="2205"/>
                    <a:pt x="517" y="2204"/>
                  </a:cubicBezTo>
                  <a:close/>
                  <a:moveTo>
                    <a:pt x="994" y="0"/>
                  </a:moveTo>
                  <a:lnTo>
                    <a:pt x="994" y="0"/>
                  </a:lnTo>
                  <a:cubicBezTo>
                    <a:pt x="943" y="257"/>
                    <a:pt x="899" y="512"/>
                    <a:pt x="840" y="769"/>
                  </a:cubicBezTo>
                  <a:cubicBezTo>
                    <a:pt x="806" y="892"/>
                    <a:pt x="782" y="1021"/>
                    <a:pt x="748" y="1144"/>
                  </a:cubicBezTo>
                  <a:cubicBezTo>
                    <a:pt x="738" y="1182"/>
                    <a:pt x="727" y="1220"/>
                    <a:pt x="721" y="1257"/>
                  </a:cubicBezTo>
                  <a:cubicBezTo>
                    <a:pt x="618" y="1106"/>
                    <a:pt x="516" y="957"/>
                    <a:pt x="410" y="813"/>
                  </a:cubicBezTo>
                  <a:cubicBezTo>
                    <a:pt x="287" y="643"/>
                    <a:pt x="158" y="472"/>
                    <a:pt x="21" y="312"/>
                  </a:cubicBezTo>
                  <a:lnTo>
                    <a:pt x="21" y="312"/>
                  </a:lnTo>
                  <a:cubicBezTo>
                    <a:pt x="123" y="496"/>
                    <a:pt x="232" y="676"/>
                    <a:pt x="349" y="854"/>
                  </a:cubicBezTo>
                  <a:cubicBezTo>
                    <a:pt x="458" y="1029"/>
                    <a:pt x="574" y="1196"/>
                    <a:pt x="690" y="1363"/>
                  </a:cubicBezTo>
                  <a:cubicBezTo>
                    <a:pt x="676" y="1414"/>
                    <a:pt x="663" y="1469"/>
                    <a:pt x="645" y="1520"/>
                  </a:cubicBezTo>
                  <a:cubicBezTo>
                    <a:pt x="591" y="1708"/>
                    <a:pt x="530" y="1892"/>
                    <a:pt x="461" y="2076"/>
                  </a:cubicBezTo>
                  <a:lnTo>
                    <a:pt x="281" y="1766"/>
                  </a:lnTo>
                  <a:cubicBezTo>
                    <a:pt x="212" y="1650"/>
                    <a:pt x="141" y="1537"/>
                    <a:pt x="65" y="1428"/>
                  </a:cubicBezTo>
                  <a:lnTo>
                    <a:pt x="65" y="1428"/>
                  </a:lnTo>
                  <a:cubicBezTo>
                    <a:pt x="110" y="1554"/>
                    <a:pt x="164" y="1677"/>
                    <a:pt x="219" y="1796"/>
                  </a:cubicBezTo>
                  <a:cubicBezTo>
                    <a:pt x="277" y="1916"/>
                    <a:pt x="338" y="2036"/>
                    <a:pt x="407" y="2151"/>
                  </a:cubicBezTo>
                  <a:cubicBezTo>
                    <a:pt x="414" y="2162"/>
                    <a:pt x="417" y="2168"/>
                    <a:pt x="424" y="2179"/>
                  </a:cubicBezTo>
                  <a:cubicBezTo>
                    <a:pt x="414" y="2203"/>
                    <a:pt x="407" y="2230"/>
                    <a:pt x="396" y="2258"/>
                  </a:cubicBezTo>
                  <a:cubicBezTo>
                    <a:pt x="349" y="2376"/>
                    <a:pt x="297" y="2496"/>
                    <a:pt x="243" y="2612"/>
                  </a:cubicBezTo>
                  <a:cubicBezTo>
                    <a:pt x="236" y="2626"/>
                    <a:pt x="232" y="2636"/>
                    <a:pt x="226" y="2647"/>
                  </a:cubicBezTo>
                  <a:cubicBezTo>
                    <a:pt x="199" y="2578"/>
                    <a:pt x="171" y="2510"/>
                    <a:pt x="141" y="2445"/>
                  </a:cubicBezTo>
                  <a:cubicBezTo>
                    <a:pt x="120" y="2401"/>
                    <a:pt x="100" y="2360"/>
                    <a:pt x="76" y="2315"/>
                  </a:cubicBezTo>
                  <a:cubicBezTo>
                    <a:pt x="51" y="2274"/>
                    <a:pt x="31" y="2230"/>
                    <a:pt x="1" y="2196"/>
                  </a:cubicBezTo>
                  <a:lnTo>
                    <a:pt x="1" y="2196"/>
                  </a:lnTo>
                  <a:cubicBezTo>
                    <a:pt x="18" y="2240"/>
                    <a:pt x="24" y="2285"/>
                    <a:pt x="38" y="2332"/>
                  </a:cubicBezTo>
                  <a:cubicBezTo>
                    <a:pt x="51" y="2376"/>
                    <a:pt x="65" y="2421"/>
                    <a:pt x="79" y="2469"/>
                  </a:cubicBezTo>
                  <a:cubicBezTo>
                    <a:pt x="106" y="2557"/>
                    <a:pt x="137" y="2647"/>
                    <a:pt x="168" y="2738"/>
                  </a:cubicBezTo>
                  <a:lnTo>
                    <a:pt x="174" y="2752"/>
                  </a:lnTo>
                  <a:cubicBezTo>
                    <a:pt x="141" y="2824"/>
                    <a:pt x="103" y="2892"/>
                    <a:pt x="62" y="2957"/>
                  </a:cubicBezTo>
                  <a:cubicBezTo>
                    <a:pt x="113" y="2896"/>
                    <a:pt x="158" y="2831"/>
                    <a:pt x="199" y="2765"/>
                  </a:cubicBezTo>
                  <a:lnTo>
                    <a:pt x="212" y="2765"/>
                  </a:lnTo>
                  <a:cubicBezTo>
                    <a:pt x="318" y="2756"/>
                    <a:pt x="420" y="2742"/>
                    <a:pt x="527" y="2729"/>
                  </a:cubicBezTo>
                  <a:cubicBezTo>
                    <a:pt x="629" y="2711"/>
                    <a:pt x="731" y="2691"/>
                    <a:pt x="834" y="2663"/>
                  </a:cubicBezTo>
                  <a:cubicBezTo>
                    <a:pt x="766" y="2657"/>
                    <a:pt x="700" y="2655"/>
                    <a:pt x="634" y="2655"/>
                  </a:cubicBezTo>
                  <a:cubicBezTo>
                    <a:pt x="596" y="2655"/>
                    <a:pt x="558" y="2655"/>
                    <a:pt x="519" y="2657"/>
                  </a:cubicBezTo>
                  <a:cubicBezTo>
                    <a:pt x="431" y="2660"/>
                    <a:pt x="342" y="2667"/>
                    <a:pt x="253" y="2677"/>
                  </a:cubicBezTo>
                  <a:cubicBezTo>
                    <a:pt x="328" y="2548"/>
                    <a:pt x="396" y="2417"/>
                    <a:pt x="458" y="2281"/>
                  </a:cubicBezTo>
                  <a:cubicBezTo>
                    <a:pt x="465" y="2261"/>
                    <a:pt x="475" y="2240"/>
                    <a:pt x="482" y="2220"/>
                  </a:cubicBezTo>
                  <a:cubicBezTo>
                    <a:pt x="489" y="2220"/>
                    <a:pt x="495" y="2220"/>
                    <a:pt x="506" y="2212"/>
                  </a:cubicBezTo>
                  <a:cubicBezTo>
                    <a:pt x="513" y="2209"/>
                    <a:pt x="519" y="2196"/>
                    <a:pt x="519" y="2196"/>
                  </a:cubicBezTo>
                  <a:lnTo>
                    <a:pt x="519" y="2199"/>
                  </a:lnTo>
                  <a:cubicBezTo>
                    <a:pt x="519" y="2201"/>
                    <a:pt x="518" y="2203"/>
                    <a:pt x="517" y="2204"/>
                  </a:cubicBezTo>
                  <a:lnTo>
                    <a:pt x="517" y="2204"/>
                  </a:lnTo>
                  <a:cubicBezTo>
                    <a:pt x="521" y="2202"/>
                    <a:pt x="528" y="2199"/>
                    <a:pt x="530" y="2199"/>
                  </a:cubicBezTo>
                  <a:cubicBezTo>
                    <a:pt x="557" y="2185"/>
                    <a:pt x="588" y="2176"/>
                    <a:pt x="618" y="2162"/>
                  </a:cubicBezTo>
                  <a:lnTo>
                    <a:pt x="803" y="2094"/>
                  </a:lnTo>
                  <a:cubicBezTo>
                    <a:pt x="929" y="2045"/>
                    <a:pt x="1052" y="1995"/>
                    <a:pt x="1171" y="1940"/>
                  </a:cubicBezTo>
                  <a:lnTo>
                    <a:pt x="1171" y="1940"/>
                  </a:lnTo>
                  <a:cubicBezTo>
                    <a:pt x="1042" y="1963"/>
                    <a:pt x="912" y="1991"/>
                    <a:pt x="782" y="2028"/>
                  </a:cubicBezTo>
                  <a:cubicBezTo>
                    <a:pt x="717" y="2045"/>
                    <a:pt x="656" y="2066"/>
                    <a:pt x="591" y="2086"/>
                  </a:cubicBezTo>
                  <a:cubicBezTo>
                    <a:pt x="571" y="2094"/>
                    <a:pt x="550" y="2100"/>
                    <a:pt x="533" y="2107"/>
                  </a:cubicBezTo>
                  <a:cubicBezTo>
                    <a:pt x="608" y="1922"/>
                    <a:pt x="670" y="1735"/>
                    <a:pt x="727" y="1544"/>
                  </a:cubicBezTo>
                  <a:cubicBezTo>
                    <a:pt x="744" y="1492"/>
                    <a:pt x="758" y="1438"/>
                    <a:pt x="772" y="1383"/>
                  </a:cubicBezTo>
                  <a:cubicBezTo>
                    <a:pt x="1001" y="1247"/>
                    <a:pt x="1223" y="1103"/>
                    <a:pt x="1438" y="947"/>
                  </a:cubicBezTo>
                  <a:lnTo>
                    <a:pt x="1438" y="947"/>
                  </a:lnTo>
                  <a:cubicBezTo>
                    <a:pt x="1219" y="1045"/>
                    <a:pt x="1007" y="1158"/>
                    <a:pt x="799" y="1274"/>
                  </a:cubicBezTo>
                  <a:cubicBezTo>
                    <a:pt x="840" y="1111"/>
                    <a:pt x="875" y="947"/>
                    <a:pt x="905" y="779"/>
                  </a:cubicBezTo>
                  <a:cubicBezTo>
                    <a:pt x="926" y="653"/>
                    <a:pt x="943" y="523"/>
                    <a:pt x="960" y="394"/>
                  </a:cubicBezTo>
                  <a:cubicBezTo>
                    <a:pt x="973" y="263"/>
                    <a:pt x="987" y="134"/>
                    <a:pt x="994" y="0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1487;p37">
              <a:extLst>
                <a:ext uri="{FF2B5EF4-FFF2-40B4-BE49-F238E27FC236}">
                  <a16:creationId xmlns:a16="http://schemas.microsoft.com/office/drawing/2014/main" xmlns="" id="{788B8079-6A59-4A91-8E84-727D85851B7A}"/>
                </a:ext>
              </a:extLst>
            </p:cNvPr>
            <p:cNvSpPr/>
            <p:nvPr/>
          </p:nvSpPr>
          <p:spPr>
            <a:xfrm flipH="1">
              <a:off x="6112876" y="4300724"/>
              <a:ext cx="41966" cy="36775"/>
            </a:xfrm>
            <a:custGeom>
              <a:avLst/>
              <a:gdLst/>
              <a:ahLst/>
              <a:cxnLst/>
              <a:rect l="l" t="t" r="r" b="b"/>
              <a:pathLst>
                <a:path w="671" h="588" extrusionOk="0">
                  <a:moveTo>
                    <a:pt x="332" y="1"/>
                  </a:moveTo>
                  <a:cubicBezTo>
                    <a:pt x="228" y="1"/>
                    <a:pt x="128" y="56"/>
                    <a:pt x="76" y="154"/>
                  </a:cubicBezTo>
                  <a:cubicBezTo>
                    <a:pt x="1" y="298"/>
                    <a:pt x="52" y="475"/>
                    <a:pt x="196" y="554"/>
                  </a:cubicBezTo>
                  <a:cubicBezTo>
                    <a:pt x="239" y="577"/>
                    <a:pt x="286" y="588"/>
                    <a:pt x="332" y="588"/>
                  </a:cubicBezTo>
                  <a:cubicBezTo>
                    <a:pt x="438" y="588"/>
                    <a:pt x="540" y="531"/>
                    <a:pt x="592" y="431"/>
                  </a:cubicBezTo>
                  <a:cubicBezTo>
                    <a:pt x="670" y="291"/>
                    <a:pt x="615" y="110"/>
                    <a:pt x="472" y="35"/>
                  </a:cubicBezTo>
                  <a:cubicBezTo>
                    <a:pt x="427" y="12"/>
                    <a:pt x="379" y="1"/>
                    <a:pt x="332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1488;p37">
              <a:extLst>
                <a:ext uri="{FF2B5EF4-FFF2-40B4-BE49-F238E27FC236}">
                  <a16:creationId xmlns:a16="http://schemas.microsoft.com/office/drawing/2014/main" xmlns="" id="{1E574422-30D3-4E04-AE21-7BB4DF193D87}"/>
                </a:ext>
              </a:extLst>
            </p:cNvPr>
            <p:cNvSpPr/>
            <p:nvPr/>
          </p:nvSpPr>
          <p:spPr>
            <a:xfrm flipH="1">
              <a:off x="6168413" y="4335560"/>
              <a:ext cx="41716" cy="36775"/>
            </a:xfrm>
            <a:custGeom>
              <a:avLst/>
              <a:gdLst/>
              <a:ahLst/>
              <a:cxnLst/>
              <a:rect l="l" t="t" r="r" b="b"/>
              <a:pathLst>
                <a:path w="667" h="588" extrusionOk="0">
                  <a:moveTo>
                    <a:pt x="335" y="1"/>
                  </a:moveTo>
                  <a:cubicBezTo>
                    <a:pt x="230" y="1"/>
                    <a:pt x="129" y="57"/>
                    <a:pt x="76" y="154"/>
                  </a:cubicBezTo>
                  <a:cubicBezTo>
                    <a:pt x="1" y="298"/>
                    <a:pt x="53" y="475"/>
                    <a:pt x="196" y="553"/>
                  </a:cubicBezTo>
                  <a:cubicBezTo>
                    <a:pt x="240" y="576"/>
                    <a:pt x="287" y="587"/>
                    <a:pt x="333" y="587"/>
                  </a:cubicBezTo>
                  <a:cubicBezTo>
                    <a:pt x="438" y="587"/>
                    <a:pt x="539" y="531"/>
                    <a:pt x="592" y="434"/>
                  </a:cubicBezTo>
                  <a:cubicBezTo>
                    <a:pt x="667" y="290"/>
                    <a:pt x="615" y="113"/>
                    <a:pt x="472" y="35"/>
                  </a:cubicBezTo>
                  <a:cubicBezTo>
                    <a:pt x="428" y="12"/>
                    <a:pt x="381" y="1"/>
                    <a:pt x="335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1489;p37">
              <a:extLst>
                <a:ext uri="{FF2B5EF4-FFF2-40B4-BE49-F238E27FC236}">
                  <a16:creationId xmlns:a16="http://schemas.microsoft.com/office/drawing/2014/main" xmlns="" id="{83E0411D-8BE2-42F7-94D6-76D4EE3F8BAC}"/>
                </a:ext>
              </a:extLst>
            </p:cNvPr>
            <p:cNvSpPr/>
            <p:nvPr/>
          </p:nvSpPr>
          <p:spPr>
            <a:xfrm flipH="1">
              <a:off x="6173479" y="4395288"/>
              <a:ext cx="38526" cy="33710"/>
            </a:xfrm>
            <a:custGeom>
              <a:avLst/>
              <a:gdLst/>
              <a:ahLst/>
              <a:cxnLst/>
              <a:rect l="l" t="t" r="r" b="b"/>
              <a:pathLst>
                <a:path w="616" h="539" extrusionOk="0">
                  <a:moveTo>
                    <a:pt x="307" y="1"/>
                  </a:moveTo>
                  <a:cubicBezTo>
                    <a:pt x="210" y="1"/>
                    <a:pt x="118" y="51"/>
                    <a:pt x="69" y="141"/>
                  </a:cubicBezTo>
                  <a:cubicBezTo>
                    <a:pt x="1" y="274"/>
                    <a:pt x="48" y="435"/>
                    <a:pt x="182" y="506"/>
                  </a:cubicBezTo>
                  <a:cubicBezTo>
                    <a:pt x="222" y="528"/>
                    <a:pt x="265" y="539"/>
                    <a:pt x="308" y="539"/>
                  </a:cubicBezTo>
                  <a:cubicBezTo>
                    <a:pt x="403" y="539"/>
                    <a:pt x="496" y="487"/>
                    <a:pt x="543" y="397"/>
                  </a:cubicBezTo>
                  <a:cubicBezTo>
                    <a:pt x="615" y="264"/>
                    <a:pt x="563" y="104"/>
                    <a:pt x="434" y="32"/>
                  </a:cubicBezTo>
                  <a:cubicBezTo>
                    <a:pt x="393" y="11"/>
                    <a:pt x="349" y="1"/>
                    <a:pt x="307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1490;p37">
              <a:extLst>
                <a:ext uri="{FF2B5EF4-FFF2-40B4-BE49-F238E27FC236}">
                  <a16:creationId xmlns:a16="http://schemas.microsoft.com/office/drawing/2014/main" xmlns="" id="{B8A3F1D3-9615-4059-97E1-7A2A3E1735D1}"/>
                </a:ext>
              </a:extLst>
            </p:cNvPr>
            <p:cNvSpPr/>
            <p:nvPr/>
          </p:nvSpPr>
          <p:spPr>
            <a:xfrm flipH="1">
              <a:off x="6101368" y="4434001"/>
              <a:ext cx="38276" cy="33773"/>
            </a:xfrm>
            <a:custGeom>
              <a:avLst/>
              <a:gdLst/>
              <a:ahLst/>
              <a:cxnLst/>
              <a:rect l="l" t="t" r="r" b="b"/>
              <a:pathLst>
                <a:path w="612" h="540" extrusionOk="0">
                  <a:moveTo>
                    <a:pt x="304" y="1"/>
                  </a:moveTo>
                  <a:cubicBezTo>
                    <a:pt x="209" y="1"/>
                    <a:pt x="118" y="52"/>
                    <a:pt x="69" y="143"/>
                  </a:cubicBezTo>
                  <a:cubicBezTo>
                    <a:pt x="0" y="273"/>
                    <a:pt x="49" y="437"/>
                    <a:pt x="178" y="509"/>
                  </a:cubicBezTo>
                  <a:cubicBezTo>
                    <a:pt x="219" y="530"/>
                    <a:pt x="262" y="540"/>
                    <a:pt x="305" y="540"/>
                  </a:cubicBezTo>
                  <a:cubicBezTo>
                    <a:pt x="401" y="540"/>
                    <a:pt x="494" y="488"/>
                    <a:pt x="544" y="396"/>
                  </a:cubicBezTo>
                  <a:cubicBezTo>
                    <a:pt x="612" y="266"/>
                    <a:pt x="564" y="103"/>
                    <a:pt x="434" y="35"/>
                  </a:cubicBezTo>
                  <a:cubicBezTo>
                    <a:pt x="392" y="12"/>
                    <a:pt x="347" y="1"/>
                    <a:pt x="304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1491;p37">
              <a:extLst>
                <a:ext uri="{FF2B5EF4-FFF2-40B4-BE49-F238E27FC236}">
                  <a16:creationId xmlns:a16="http://schemas.microsoft.com/office/drawing/2014/main" xmlns="" id="{F6C492AF-2918-4AF1-8059-31688DA5BA1B}"/>
                </a:ext>
              </a:extLst>
            </p:cNvPr>
            <p:cNvSpPr/>
            <p:nvPr/>
          </p:nvSpPr>
          <p:spPr>
            <a:xfrm flipH="1">
              <a:off x="6131701" y="4485098"/>
              <a:ext cx="26518" cy="23266"/>
            </a:xfrm>
            <a:custGeom>
              <a:avLst/>
              <a:gdLst/>
              <a:ahLst/>
              <a:cxnLst/>
              <a:rect l="l" t="t" r="r" b="b"/>
              <a:pathLst>
                <a:path w="424" h="372" extrusionOk="0">
                  <a:moveTo>
                    <a:pt x="212" y="1"/>
                  </a:moveTo>
                  <a:cubicBezTo>
                    <a:pt x="143" y="1"/>
                    <a:pt x="77" y="39"/>
                    <a:pt x="45" y="105"/>
                  </a:cubicBezTo>
                  <a:cubicBezTo>
                    <a:pt x="1" y="197"/>
                    <a:pt x="38" y="310"/>
                    <a:pt x="130" y="354"/>
                  </a:cubicBezTo>
                  <a:cubicBezTo>
                    <a:pt x="156" y="366"/>
                    <a:pt x="183" y="372"/>
                    <a:pt x="210" y="372"/>
                  </a:cubicBezTo>
                  <a:cubicBezTo>
                    <a:pt x="280" y="372"/>
                    <a:pt x="347" y="333"/>
                    <a:pt x="379" y="269"/>
                  </a:cubicBezTo>
                  <a:cubicBezTo>
                    <a:pt x="424" y="176"/>
                    <a:pt x="383" y="64"/>
                    <a:pt x="294" y="20"/>
                  </a:cubicBezTo>
                  <a:cubicBezTo>
                    <a:pt x="268" y="7"/>
                    <a:pt x="240" y="1"/>
                    <a:pt x="212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1492;p37">
              <a:extLst>
                <a:ext uri="{FF2B5EF4-FFF2-40B4-BE49-F238E27FC236}">
                  <a16:creationId xmlns:a16="http://schemas.microsoft.com/office/drawing/2014/main" xmlns="" id="{1CEF7AD6-6D6C-4FFB-B859-BA5A0B1F2F1A}"/>
                </a:ext>
              </a:extLst>
            </p:cNvPr>
            <p:cNvSpPr/>
            <p:nvPr/>
          </p:nvSpPr>
          <p:spPr>
            <a:xfrm flipH="1">
              <a:off x="6180984" y="4451826"/>
              <a:ext cx="26581" cy="23266"/>
            </a:xfrm>
            <a:custGeom>
              <a:avLst/>
              <a:gdLst/>
              <a:ahLst/>
              <a:cxnLst/>
              <a:rect l="l" t="t" r="r" b="b"/>
              <a:pathLst>
                <a:path w="425" h="372" extrusionOk="0">
                  <a:moveTo>
                    <a:pt x="213" y="0"/>
                  </a:moveTo>
                  <a:cubicBezTo>
                    <a:pt x="144" y="0"/>
                    <a:pt x="77" y="38"/>
                    <a:pt x="45" y="104"/>
                  </a:cubicBezTo>
                  <a:cubicBezTo>
                    <a:pt x="1" y="196"/>
                    <a:pt x="42" y="306"/>
                    <a:pt x="131" y="353"/>
                  </a:cubicBezTo>
                  <a:cubicBezTo>
                    <a:pt x="156" y="365"/>
                    <a:pt x="183" y="371"/>
                    <a:pt x="210" y="371"/>
                  </a:cubicBezTo>
                  <a:cubicBezTo>
                    <a:pt x="280" y="371"/>
                    <a:pt x="348" y="331"/>
                    <a:pt x="380" y="265"/>
                  </a:cubicBezTo>
                  <a:cubicBezTo>
                    <a:pt x="424" y="172"/>
                    <a:pt x="387" y="63"/>
                    <a:pt x="295" y="19"/>
                  </a:cubicBezTo>
                  <a:cubicBezTo>
                    <a:pt x="269" y="6"/>
                    <a:pt x="241" y="0"/>
                    <a:pt x="213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1493;p37">
              <a:extLst>
                <a:ext uri="{FF2B5EF4-FFF2-40B4-BE49-F238E27FC236}">
                  <a16:creationId xmlns:a16="http://schemas.microsoft.com/office/drawing/2014/main" xmlns="" id="{CECBED44-7B98-4D13-ABA2-124BF8C0128D}"/>
                </a:ext>
              </a:extLst>
            </p:cNvPr>
            <p:cNvSpPr/>
            <p:nvPr/>
          </p:nvSpPr>
          <p:spPr>
            <a:xfrm flipH="1">
              <a:off x="6080666" y="4365768"/>
              <a:ext cx="41841" cy="36838"/>
            </a:xfrm>
            <a:custGeom>
              <a:avLst/>
              <a:gdLst/>
              <a:ahLst/>
              <a:cxnLst/>
              <a:rect l="l" t="t" r="r" b="b"/>
              <a:pathLst>
                <a:path w="669" h="589" extrusionOk="0">
                  <a:moveTo>
                    <a:pt x="335" y="0"/>
                  </a:moveTo>
                  <a:cubicBezTo>
                    <a:pt x="230" y="0"/>
                    <a:pt x="130" y="57"/>
                    <a:pt x="78" y="156"/>
                  </a:cubicBezTo>
                  <a:cubicBezTo>
                    <a:pt x="0" y="299"/>
                    <a:pt x="54" y="477"/>
                    <a:pt x="197" y="555"/>
                  </a:cubicBezTo>
                  <a:cubicBezTo>
                    <a:pt x="241" y="578"/>
                    <a:pt x="288" y="589"/>
                    <a:pt x="334" y="589"/>
                  </a:cubicBezTo>
                  <a:cubicBezTo>
                    <a:pt x="439" y="589"/>
                    <a:pt x="542" y="532"/>
                    <a:pt x="594" y="432"/>
                  </a:cubicBezTo>
                  <a:cubicBezTo>
                    <a:pt x="669" y="289"/>
                    <a:pt x="614" y="111"/>
                    <a:pt x="474" y="36"/>
                  </a:cubicBezTo>
                  <a:cubicBezTo>
                    <a:pt x="430" y="12"/>
                    <a:pt x="382" y="0"/>
                    <a:pt x="335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1494;p37">
              <a:extLst>
                <a:ext uri="{FF2B5EF4-FFF2-40B4-BE49-F238E27FC236}">
                  <a16:creationId xmlns:a16="http://schemas.microsoft.com/office/drawing/2014/main" xmlns="" id="{3E8B3F15-3C0B-42FD-8D23-4C806645AECD}"/>
                </a:ext>
              </a:extLst>
            </p:cNvPr>
            <p:cNvSpPr/>
            <p:nvPr/>
          </p:nvSpPr>
          <p:spPr>
            <a:xfrm flipH="1">
              <a:off x="6192492" y="4455516"/>
              <a:ext cx="12508" cy="11007"/>
            </a:xfrm>
            <a:custGeom>
              <a:avLst/>
              <a:gdLst/>
              <a:ahLst/>
              <a:cxnLst/>
              <a:rect l="l" t="t" r="r" b="b"/>
              <a:pathLst>
                <a:path w="200" h="176" extrusionOk="0">
                  <a:moveTo>
                    <a:pt x="99" y="0"/>
                  </a:moveTo>
                  <a:cubicBezTo>
                    <a:pt x="67" y="0"/>
                    <a:pt x="38" y="17"/>
                    <a:pt x="21" y="45"/>
                  </a:cubicBezTo>
                  <a:cubicBezTo>
                    <a:pt x="1" y="90"/>
                    <a:pt x="15" y="141"/>
                    <a:pt x="59" y="165"/>
                  </a:cubicBezTo>
                  <a:cubicBezTo>
                    <a:pt x="72" y="172"/>
                    <a:pt x="85" y="176"/>
                    <a:pt x="99" y="176"/>
                  </a:cubicBezTo>
                  <a:cubicBezTo>
                    <a:pt x="130" y="176"/>
                    <a:pt x="161" y="158"/>
                    <a:pt x="175" y="127"/>
                  </a:cubicBezTo>
                  <a:cubicBezTo>
                    <a:pt x="199" y="86"/>
                    <a:pt x="182" y="31"/>
                    <a:pt x="141" y="11"/>
                  </a:cubicBezTo>
                  <a:cubicBezTo>
                    <a:pt x="127" y="3"/>
                    <a:pt x="113" y="0"/>
                    <a:pt x="99" y="0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495;p37">
              <a:extLst>
                <a:ext uri="{FF2B5EF4-FFF2-40B4-BE49-F238E27FC236}">
                  <a16:creationId xmlns:a16="http://schemas.microsoft.com/office/drawing/2014/main" xmlns="" id="{DCC003C6-4639-4A81-827C-B1D723514890}"/>
                </a:ext>
              </a:extLst>
            </p:cNvPr>
            <p:cNvSpPr/>
            <p:nvPr/>
          </p:nvSpPr>
          <p:spPr>
            <a:xfrm flipH="1">
              <a:off x="6135266" y="4488663"/>
              <a:ext cx="9069" cy="7818"/>
            </a:xfrm>
            <a:custGeom>
              <a:avLst/>
              <a:gdLst/>
              <a:ahLst/>
              <a:cxnLst/>
              <a:rect l="l" t="t" r="r" b="b"/>
              <a:pathLst>
                <a:path w="145" h="125" extrusionOk="0">
                  <a:moveTo>
                    <a:pt x="75" y="1"/>
                  </a:moveTo>
                  <a:cubicBezTo>
                    <a:pt x="52" y="1"/>
                    <a:pt x="29" y="12"/>
                    <a:pt x="17" y="34"/>
                  </a:cubicBezTo>
                  <a:cubicBezTo>
                    <a:pt x="1" y="65"/>
                    <a:pt x="14" y="103"/>
                    <a:pt x="45" y="116"/>
                  </a:cubicBezTo>
                  <a:cubicBezTo>
                    <a:pt x="54" y="121"/>
                    <a:pt x="64" y="124"/>
                    <a:pt x="74" y="124"/>
                  </a:cubicBezTo>
                  <a:cubicBezTo>
                    <a:pt x="95" y="124"/>
                    <a:pt x="115" y="113"/>
                    <a:pt x="127" y="92"/>
                  </a:cubicBezTo>
                  <a:cubicBezTo>
                    <a:pt x="144" y="62"/>
                    <a:pt x="130" y="24"/>
                    <a:pt x="103" y="7"/>
                  </a:cubicBezTo>
                  <a:cubicBezTo>
                    <a:pt x="94" y="3"/>
                    <a:pt x="85" y="1"/>
                    <a:pt x="75" y="1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496;p37">
              <a:extLst>
                <a:ext uri="{FF2B5EF4-FFF2-40B4-BE49-F238E27FC236}">
                  <a16:creationId xmlns:a16="http://schemas.microsoft.com/office/drawing/2014/main" xmlns="" id="{F174A1C3-8B8D-459C-A4C6-51A76E3B508C}"/>
                </a:ext>
              </a:extLst>
            </p:cNvPr>
            <p:cNvSpPr/>
            <p:nvPr/>
          </p:nvSpPr>
          <p:spPr>
            <a:xfrm flipH="1">
              <a:off x="6105808" y="4439755"/>
              <a:ext cx="14635" cy="12759"/>
            </a:xfrm>
            <a:custGeom>
              <a:avLst/>
              <a:gdLst/>
              <a:ahLst/>
              <a:cxnLst/>
              <a:rect l="l" t="t" r="r" b="b"/>
              <a:pathLst>
                <a:path w="234" h="204" extrusionOk="0">
                  <a:moveTo>
                    <a:pt x="120" y="0"/>
                  </a:moveTo>
                  <a:cubicBezTo>
                    <a:pt x="83" y="0"/>
                    <a:pt x="47" y="19"/>
                    <a:pt x="28" y="55"/>
                  </a:cubicBezTo>
                  <a:cubicBezTo>
                    <a:pt x="1" y="102"/>
                    <a:pt x="21" y="164"/>
                    <a:pt x="69" y="192"/>
                  </a:cubicBezTo>
                  <a:cubicBezTo>
                    <a:pt x="85" y="200"/>
                    <a:pt x="101" y="204"/>
                    <a:pt x="117" y="204"/>
                  </a:cubicBezTo>
                  <a:cubicBezTo>
                    <a:pt x="154" y="204"/>
                    <a:pt x="189" y="184"/>
                    <a:pt x="205" y="151"/>
                  </a:cubicBezTo>
                  <a:cubicBezTo>
                    <a:pt x="233" y="99"/>
                    <a:pt x="216" y="38"/>
                    <a:pt x="164" y="11"/>
                  </a:cubicBezTo>
                  <a:cubicBezTo>
                    <a:pt x="150" y="3"/>
                    <a:pt x="135" y="0"/>
                    <a:pt x="120" y="0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497;p37">
              <a:extLst>
                <a:ext uri="{FF2B5EF4-FFF2-40B4-BE49-F238E27FC236}">
                  <a16:creationId xmlns:a16="http://schemas.microsoft.com/office/drawing/2014/main" xmlns="" id="{A4C04D72-4B8D-457B-B533-421A06C1E8C2}"/>
                </a:ext>
              </a:extLst>
            </p:cNvPr>
            <p:cNvSpPr/>
            <p:nvPr/>
          </p:nvSpPr>
          <p:spPr>
            <a:xfrm flipH="1">
              <a:off x="6085607" y="4370771"/>
              <a:ext cx="17074" cy="15010"/>
            </a:xfrm>
            <a:custGeom>
              <a:avLst/>
              <a:gdLst/>
              <a:ahLst/>
              <a:cxnLst/>
              <a:rect l="l" t="t" r="r" b="b"/>
              <a:pathLst>
                <a:path w="273" h="240" extrusionOk="0">
                  <a:moveTo>
                    <a:pt x="138" y="1"/>
                  </a:moveTo>
                  <a:cubicBezTo>
                    <a:pt x="95" y="1"/>
                    <a:pt x="53" y="25"/>
                    <a:pt x="31" y="66"/>
                  </a:cubicBezTo>
                  <a:cubicBezTo>
                    <a:pt x="0" y="124"/>
                    <a:pt x="24" y="195"/>
                    <a:pt x="82" y="226"/>
                  </a:cubicBezTo>
                  <a:cubicBezTo>
                    <a:pt x="99" y="235"/>
                    <a:pt x="118" y="239"/>
                    <a:pt x="136" y="239"/>
                  </a:cubicBezTo>
                  <a:cubicBezTo>
                    <a:pt x="179" y="239"/>
                    <a:pt x="221" y="216"/>
                    <a:pt x="243" y="175"/>
                  </a:cubicBezTo>
                  <a:cubicBezTo>
                    <a:pt x="273" y="116"/>
                    <a:pt x="249" y="45"/>
                    <a:pt x="191" y="14"/>
                  </a:cubicBezTo>
                  <a:cubicBezTo>
                    <a:pt x="174" y="5"/>
                    <a:pt x="156" y="1"/>
                    <a:pt x="138" y="1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1498;p37">
              <a:extLst>
                <a:ext uri="{FF2B5EF4-FFF2-40B4-BE49-F238E27FC236}">
                  <a16:creationId xmlns:a16="http://schemas.microsoft.com/office/drawing/2014/main" xmlns="" id="{8925E767-7607-4E1F-8748-C9FD468DEE69}"/>
                </a:ext>
              </a:extLst>
            </p:cNvPr>
            <p:cNvSpPr/>
            <p:nvPr/>
          </p:nvSpPr>
          <p:spPr>
            <a:xfrm flipH="1">
              <a:off x="6127886" y="4304977"/>
              <a:ext cx="16449" cy="14635"/>
            </a:xfrm>
            <a:custGeom>
              <a:avLst/>
              <a:gdLst/>
              <a:ahLst/>
              <a:cxnLst/>
              <a:rect l="l" t="t" r="r" b="b"/>
              <a:pathLst>
                <a:path w="263" h="234" extrusionOk="0">
                  <a:moveTo>
                    <a:pt x="132" y="0"/>
                  </a:moveTo>
                  <a:cubicBezTo>
                    <a:pt x="91" y="0"/>
                    <a:pt x="52" y="23"/>
                    <a:pt x="31" y="62"/>
                  </a:cubicBezTo>
                  <a:cubicBezTo>
                    <a:pt x="1" y="117"/>
                    <a:pt x="21" y="189"/>
                    <a:pt x="79" y="220"/>
                  </a:cubicBezTo>
                  <a:cubicBezTo>
                    <a:pt x="95" y="229"/>
                    <a:pt x="113" y="233"/>
                    <a:pt x="131" y="233"/>
                  </a:cubicBezTo>
                  <a:cubicBezTo>
                    <a:pt x="173" y="233"/>
                    <a:pt x="215" y="210"/>
                    <a:pt x="236" y="172"/>
                  </a:cubicBezTo>
                  <a:cubicBezTo>
                    <a:pt x="263" y="114"/>
                    <a:pt x="243" y="45"/>
                    <a:pt x="188" y="15"/>
                  </a:cubicBezTo>
                  <a:cubicBezTo>
                    <a:pt x="170" y="5"/>
                    <a:pt x="151" y="0"/>
                    <a:pt x="132" y="0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1499;p37">
              <a:extLst>
                <a:ext uri="{FF2B5EF4-FFF2-40B4-BE49-F238E27FC236}">
                  <a16:creationId xmlns:a16="http://schemas.microsoft.com/office/drawing/2014/main" xmlns="" id="{54D703CB-3F55-4271-B0A0-22FAEACF133B}"/>
                </a:ext>
              </a:extLst>
            </p:cNvPr>
            <p:cNvSpPr/>
            <p:nvPr/>
          </p:nvSpPr>
          <p:spPr>
            <a:xfrm flipH="1">
              <a:off x="6192930" y="4343002"/>
              <a:ext cx="12696" cy="11133"/>
            </a:xfrm>
            <a:custGeom>
              <a:avLst/>
              <a:gdLst/>
              <a:ahLst/>
              <a:cxnLst/>
              <a:rect l="l" t="t" r="r" b="b"/>
              <a:pathLst>
                <a:path w="203" h="178" extrusionOk="0">
                  <a:moveTo>
                    <a:pt x="103" y="0"/>
                  </a:moveTo>
                  <a:cubicBezTo>
                    <a:pt x="71" y="0"/>
                    <a:pt x="41" y="18"/>
                    <a:pt x="25" y="48"/>
                  </a:cubicBezTo>
                  <a:cubicBezTo>
                    <a:pt x="1" y="89"/>
                    <a:pt x="18" y="144"/>
                    <a:pt x="59" y="168"/>
                  </a:cubicBezTo>
                  <a:cubicBezTo>
                    <a:pt x="73" y="174"/>
                    <a:pt x="87" y="177"/>
                    <a:pt x="101" y="177"/>
                  </a:cubicBezTo>
                  <a:cubicBezTo>
                    <a:pt x="133" y="177"/>
                    <a:pt x="164" y="161"/>
                    <a:pt x="178" y="130"/>
                  </a:cubicBezTo>
                  <a:cubicBezTo>
                    <a:pt x="203" y="86"/>
                    <a:pt x="185" y="35"/>
                    <a:pt x="144" y="11"/>
                  </a:cubicBezTo>
                  <a:cubicBezTo>
                    <a:pt x="131" y="3"/>
                    <a:pt x="117" y="0"/>
                    <a:pt x="103" y="0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1500;p37">
              <a:extLst>
                <a:ext uri="{FF2B5EF4-FFF2-40B4-BE49-F238E27FC236}">
                  <a16:creationId xmlns:a16="http://schemas.microsoft.com/office/drawing/2014/main" xmlns="" id="{A8C79713-1979-42B0-A3D6-C8FD86DF80AF}"/>
                </a:ext>
              </a:extLst>
            </p:cNvPr>
            <p:cNvSpPr/>
            <p:nvPr/>
          </p:nvSpPr>
          <p:spPr>
            <a:xfrm flipH="1">
              <a:off x="6193368" y="4400916"/>
              <a:ext cx="13322" cy="11758"/>
            </a:xfrm>
            <a:custGeom>
              <a:avLst/>
              <a:gdLst/>
              <a:ahLst/>
              <a:cxnLst/>
              <a:rect l="l" t="t" r="r" b="b"/>
              <a:pathLst>
                <a:path w="213" h="188" extrusionOk="0">
                  <a:moveTo>
                    <a:pt x="105" y="0"/>
                  </a:moveTo>
                  <a:cubicBezTo>
                    <a:pt x="72" y="0"/>
                    <a:pt x="41" y="19"/>
                    <a:pt x="25" y="51"/>
                  </a:cubicBezTo>
                  <a:cubicBezTo>
                    <a:pt x="1" y="96"/>
                    <a:pt x="18" y="150"/>
                    <a:pt x="62" y="174"/>
                  </a:cubicBezTo>
                  <a:cubicBezTo>
                    <a:pt x="78" y="183"/>
                    <a:pt x="94" y="187"/>
                    <a:pt x="109" y="187"/>
                  </a:cubicBezTo>
                  <a:cubicBezTo>
                    <a:pt x="142" y="187"/>
                    <a:pt x="172" y="169"/>
                    <a:pt x="188" y="137"/>
                  </a:cubicBezTo>
                  <a:cubicBezTo>
                    <a:pt x="212" y="92"/>
                    <a:pt x="195" y="38"/>
                    <a:pt x="151" y="14"/>
                  </a:cubicBezTo>
                  <a:cubicBezTo>
                    <a:pt x="136" y="5"/>
                    <a:pt x="120" y="0"/>
                    <a:pt x="105" y="0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1501;p37">
              <a:extLst>
                <a:ext uri="{FF2B5EF4-FFF2-40B4-BE49-F238E27FC236}">
                  <a16:creationId xmlns:a16="http://schemas.microsoft.com/office/drawing/2014/main" xmlns="" id="{36336977-CB14-4B07-B404-3A9D33C594E5}"/>
                </a:ext>
              </a:extLst>
            </p:cNvPr>
            <p:cNvSpPr/>
            <p:nvPr/>
          </p:nvSpPr>
          <p:spPr>
            <a:xfrm flipH="1">
              <a:off x="7411131" y="4149997"/>
              <a:ext cx="73925" cy="150165"/>
            </a:xfrm>
            <a:custGeom>
              <a:avLst/>
              <a:gdLst/>
              <a:ahLst/>
              <a:cxnLst/>
              <a:rect l="l" t="t" r="r" b="b"/>
              <a:pathLst>
                <a:path w="1182" h="2401" extrusionOk="0">
                  <a:moveTo>
                    <a:pt x="604" y="1762"/>
                  </a:moveTo>
                  <a:cubicBezTo>
                    <a:pt x="604" y="1762"/>
                    <a:pt x="605" y="1766"/>
                    <a:pt x="608" y="1770"/>
                  </a:cubicBezTo>
                  <a:lnTo>
                    <a:pt x="608" y="1770"/>
                  </a:lnTo>
                  <a:cubicBezTo>
                    <a:pt x="604" y="1769"/>
                    <a:pt x="604" y="1765"/>
                    <a:pt x="604" y="1765"/>
                  </a:cubicBezTo>
                  <a:lnTo>
                    <a:pt x="604" y="1762"/>
                  </a:lnTo>
                  <a:close/>
                  <a:moveTo>
                    <a:pt x="440" y="1"/>
                  </a:moveTo>
                  <a:cubicBezTo>
                    <a:pt x="437" y="103"/>
                    <a:pt x="433" y="209"/>
                    <a:pt x="430" y="311"/>
                  </a:cubicBezTo>
                  <a:cubicBezTo>
                    <a:pt x="430" y="414"/>
                    <a:pt x="430" y="516"/>
                    <a:pt x="437" y="618"/>
                  </a:cubicBezTo>
                  <a:cubicBezTo>
                    <a:pt x="444" y="752"/>
                    <a:pt x="454" y="885"/>
                    <a:pt x="471" y="1015"/>
                  </a:cubicBezTo>
                  <a:cubicBezTo>
                    <a:pt x="317" y="905"/>
                    <a:pt x="161" y="796"/>
                    <a:pt x="0" y="697"/>
                  </a:cubicBezTo>
                  <a:lnTo>
                    <a:pt x="0" y="697"/>
                  </a:lnTo>
                  <a:cubicBezTo>
                    <a:pt x="153" y="840"/>
                    <a:pt x="317" y="974"/>
                    <a:pt x="481" y="1103"/>
                  </a:cubicBezTo>
                  <a:cubicBezTo>
                    <a:pt x="488" y="1144"/>
                    <a:pt x="495" y="1189"/>
                    <a:pt x="501" y="1233"/>
                  </a:cubicBezTo>
                  <a:cubicBezTo>
                    <a:pt x="529" y="1387"/>
                    <a:pt x="560" y="1540"/>
                    <a:pt x="604" y="1691"/>
                  </a:cubicBezTo>
                  <a:cubicBezTo>
                    <a:pt x="588" y="1684"/>
                    <a:pt x="574" y="1677"/>
                    <a:pt x="560" y="1670"/>
                  </a:cubicBezTo>
                  <a:cubicBezTo>
                    <a:pt x="509" y="1647"/>
                    <a:pt x="461" y="1626"/>
                    <a:pt x="413" y="1606"/>
                  </a:cubicBezTo>
                  <a:cubicBezTo>
                    <a:pt x="314" y="1565"/>
                    <a:pt x="215" y="1530"/>
                    <a:pt x="112" y="1499"/>
                  </a:cubicBezTo>
                  <a:lnTo>
                    <a:pt x="112" y="1499"/>
                  </a:lnTo>
                  <a:cubicBezTo>
                    <a:pt x="202" y="1554"/>
                    <a:pt x="297" y="1606"/>
                    <a:pt x="389" y="1653"/>
                  </a:cubicBezTo>
                  <a:lnTo>
                    <a:pt x="529" y="1724"/>
                  </a:lnTo>
                  <a:cubicBezTo>
                    <a:pt x="553" y="1738"/>
                    <a:pt x="577" y="1752"/>
                    <a:pt x="597" y="1762"/>
                  </a:cubicBezTo>
                  <a:cubicBezTo>
                    <a:pt x="600" y="1765"/>
                    <a:pt x="606" y="1770"/>
                    <a:pt x="607" y="1770"/>
                  </a:cubicBezTo>
                  <a:cubicBezTo>
                    <a:pt x="608" y="1770"/>
                    <a:pt x="608" y="1770"/>
                    <a:pt x="608" y="1770"/>
                  </a:cubicBezTo>
                  <a:lnTo>
                    <a:pt x="608" y="1770"/>
                  </a:lnTo>
                  <a:cubicBezTo>
                    <a:pt x="610" y="1772"/>
                    <a:pt x="612" y="1775"/>
                    <a:pt x="615" y="1776"/>
                  </a:cubicBezTo>
                  <a:cubicBezTo>
                    <a:pt x="621" y="1783"/>
                    <a:pt x="624" y="1783"/>
                    <a:pt x="632" y="1786"/>
                  </a:cubicBezTo>
                  <a:cubicBezTo>
                    <a:pt x="635" y="1800"/>
                    <a:pt x="642" y="1817"/>
                    <a:pt x="645" y="1834"/>
                  </a:cubicBezTo>
                  <a:cubicBezTo>
                    <a:pt x="683" y="1946"/>
                    <a:pt x="724" y="2056"/>
                    <a:pt x="768" y="2162"/>
                  </a:cubicBezTo>
                  <a:cubicBezTo>
                    <a:pt x="700" y="2148"/>
                    <a:pt x="632" y="2134"/>
                    <a:pt x="560" y="2124"/>
                  </a:cubicBezTo>
                  <a:cubicBezTo>
                    <a:pt x="478" y="2110"/>
                    <a:pt x="393" y="2101"/>
                    <a:pt x="311" y="2097"/>
                  </a:cubicBezTo>
                  <a:lnTo>
                    <a:pt x="311" y="2097"/>
                  </a:lnTo>
                  <a:cubicBezTo>
                    <a:pt x="389" y="2128"/>
                    <a:pt x="468" y="2155"/>
                    <a:pt x="550" y="2175"/>
                  </a:cubicBezTo>
                  <a:cubicBezTo>
                    <a:pt x="628" y="2200"/>
                    <a:pt x="710" y="2220"/>
                    <a:pt x="792" y="2237"/>
                  </a:cubicBezTo>
                  <a:lnTo>
                    <a:pt x="802" y="2237"/>
                  </a:lnTo>
                  <a:cubicBezTo>
                    <a:pt x="829" y="2295"/>
                    <a:pt x="860" y="2350"/>
                    <a:pt x="891" y="2400"/>
                  </a:cubicBezTo>
                  <a:cubicBezTo>
                    <a:pt x="867" y="2346"/>
                    <a:pt x="843" y="2288"/>
                    <a:pt x="823" y="2230"/>
                  </a:cubicBezTo>
                  <a:lnTo>
                    <a:pt x="829" y="2220"/>
                  </a:lnTo>
                  <a:cubicBezTo>
                    <a:pt x="864" y="2151"/>
                    <a:pt x="898" y="2083"/>
                    <a:pt x="925" y="2015"/>
                  </a:cubicBezTo>
                  <a:cubicBezTo>
                    <a:pt x="942" y="1984"/>
                    <a:pt x="956" y="1946"/>
                    <a:pt x="973" y="1913"/>
                  </a:cubicBezTo>
                  <a:cubicBezTo>
                    <a:pt x="986" y="1878"/>
                    <a:pt x="1000" y="1844"/>
                    <a:pt x="1018" y="1810"/>
                  </a:cubicBezTo>
                  <a:lnTo>
                    <a:pt x="1018" y="1810"/>
                  </a:lnTo>
                  <a:cubicBezTo>
                    <a:pt x="986" y="1838"/>
                    <a:pt x="966" y="1868"/>
                    <a:pt x="942" y="1899"/>
                  </a:cubicBezTo>
                  <a:lnTo>
                    <a:pt x="881" y="1991"/>
                  </a:lnTo>
                  <a:cubicBezTo>
                    <a:pt x="850" y="2042"/>
                    <a:pt x="823" y="2093"/>
                    <a:pt x="792" y="2145"/>
                  </a:cubicBezTo>
                  <a:cubicBezTo>
                    <a:pt x="788" y="2134"/>
                    <a:pt x="785" y="2124"/>
                    <a:pt x="782" y="2114"/>
                  </a:cubicBezTo>
                  <a:cubicBezTo>
                    <a:pt x="751" y="2019"/>
                    <a:pt x="720" y="1919"/>
                    <a:pt x="696" y="1820"/>
                  </a:cubicBezTo>
                  <a:cubicBezTo>
                    <a:pt x="690" y="1800"/>
                    <a:pt x="686" y="1779"/>
                    <a:pt x="683" y="1756"/>
                  </a:cubicBezTo>
                  <a:cubicBezTo>
                    <a:pt x="686" y="1749"/>
                    <a:pt x="693" y="1745"/>
                    <a:pt x="696" y="1738"/>
                  </a:cubicBezTo>
                  <a:cubicBezTo>
                    <a:pt x="764" y="1653"/>
                    <a:pt x="823" y="1568"/>
                    <a:pt x="881" y="1479"/>
                  </a:cubicBezTo>
                  <a:cubicBezTo>
                    <a:pt x="939" y="1390"/>
                    <a:pt x="990" y="1298"/>
                    <a:pt x="1038" y="1206"/>
                  </a:cubicBezTo>
                  <a:lnTo>
                    <a:pt x="1038" y="1206"/>
                  </a:lnTo>
                  <a:cubicBezTo>
                    <a:pt x="969" y="1285"/>
                    <a:pt x="901" y="1363"/>
                    <a:pt x="837" y="1448"/>
                  </a:cubicBezTo>
                  <a:lnTo>
                    <a:pt x="662" y="1674"/>
                  </a:lnTo>
                  <a:cubicBezTo>
                    <a:pt x="628" y="1524"/>
                    <a:pt x="594" y="1373"/>
                    <a:pt x="570" y="1223"/>
                  </a:cubicBezTo>
                  <a:cubicBezTo>
                    <a:pt x="563" y="1179"/>
                    <a:pt x="556" y="1138"/>
                    <a:pt x="550" y="1094"/>
                  </a:cubicBezTo>
                  <a:cubicBezTo>
                    <a:pt x="659" y="974"/>
                    <a:pt x="764" y="854"/>
                    <a:pt x="870" y="732"/>
                  </a:cubicBezTo>
                  <a:cubicBezTo>
                    <a:pt x="977" y="602"/>
                    <a:pt x="1082" y="472"/>
                    <a:pt x="1181" y="336"/>
                  </a:cubicBezTo>
                  <a:lnTo>
                    <a:pt x="1181" y="336"/>
                  </a:lnTo>
                  <a:cubicBezTo>
                    <a:pt x="1059" y="451"/>
                    <a:pt x="939" y="571"/>
                    <a:pt x="826" y="691"/>
                  </a:cubicBezTo>
                  <a:cubicBezTo>
                    <a:pt x="727" y="796"/>
                    <a:pt x="632" y="902"/>
                    <a:pt x="536" y="1008"/>
                  </a:cubicBezTo>
                  <a:cubicBezTo>
                    <a:pt x="533" y="981"/>
                    <a:pt x="529" y="950"/>
                    <a:pt x="526" y="919"/>
                  </a:cubicBezTo>
                  <a:cubicBezTo>
                    <a:pt x="509" y="817"/>
                    <a:pt x="501" y="718"/>
                    <a:pt x="488" y="615"/>
                  </a:cubicBezTo>
                  <a:cubicBezTo>
                    <a:pt x="468" y="410"/>
                    <a:pt x="457" y="209"/>
                    <a:pt x="440" y="1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1502;p37">
              <a:extLst>
                <a:ext uri="{FF2B5EF4-FFF2-40B4-BE49-F238E27FC236}">
                  <a16:creationId xmlns:a16="http://schemas.microsoft.com/office/drawing/2014/main" xmlns="" id="{ABE65E4B-23B2-4E6B-A0B1-82B08E64D8BC}"/>
                </a:ext>
              </a:extLst>
            </p:cNvPr>
            <p:cNvSpPr/>
            <p:nvPr/>
          </p:nvSpPr>
          <p:spPr>
            <a:xfrm flipH="1">
              <a:off x="7438024" y="4127607"/>
              <a:ext cx="33148" cy="28957"/>
            </a:xfrm>
            <a:custGeom>
              <a:avLst/>
              <a:gdLst/>
              <a:ahLst/>
              <a:cxnLst/>
              <a:rect l="l" t="t" r="r" b="b"/>
              <a:pathLst>
                <a:path w="530" h="463" extrusionOk="0">
                  <a:moveTo>
                    <a:pt x="268" y="1"/>
                  </a:moveTo>
                  <a:cubicBezTo>
                    <a:pt x="239" y="1"/>
                    <a:pt x="210" y="6"/>
                    <a:pt x="181" y="18"/>
                  </a:cubicBezTo>
                  <a:cubicBezTo>
                    <a:pt x="58" y="62"/>
                    <a:pt x="0" y="195"/>
                    <a:pt x="44" y="314"/>
                  </a:cubicBezTo>
                  <a:cubicBezTo>
                    <a:pt x="81" y="407"/>
                    <a:pt x="171" y="463"/>
                    <a:pt x="266" y="463"/>
                  </a:cubicBezTo>
                  <a:cubicBezTo>
                    <a:pt x="293" y="463"/>
                    <a:pt x="321" y="458"/>
                    <a:pt x="348" y="448"/>
                  </a:cubicBezTo>
                  <a:cubicBezTo>
                    <a:pt x="468" y="400"/>
                    <a:pt x="529" y="267"/>
                    <a:pt x="481" y="147"/>
                  </a:cubicBezTo>
                  <a:cubicBezTo>
                    <a:pt x="445" y="56"/>
                    <a:pt x="359" y="1"/>
                    <a:pt x="268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1503;p37">
              <a:extLst>
                <a:ext uri="{FF2B5EF4-FFF2-40B4-BE49-F238E27FC236}">
                  <a16:creationId xmlns:a16="http://schemas.microsoft.com/office/drawing/2014/main" xmlns="" id="{0A793BC7-035A-46FE-89DC-A4D323899761}"/>
                </a:ext>
              </a:extLst>
            </p:cNvPr>
            <p:cNvSpPr/>
            <p:nvPr/>
          </p:nvSpPr>
          <p:spPr>
            <a:xfrm flipH="1">
              <a:off x="7397684" y="4160129"/>
              <a:ext cx="33210" cy="28957"/>
            </a:xfrm>
            <a:custGeom>
              <a:avLst/>
              <a:gdLst/>
              <a:ahLst/>
              <a:cxnLst/>
              <a:rect l="l" t="t" r="r" b="b"/>
              <a:pathLst>
                <a:path w="531" h="463" extrusionOk="0">
                  <a:moveTo>
                    <a:pt x="266" y="0"/>
                  </a:moveTo>
                  <a:cubicBezTo>
                    <a:pt x="238" y="0"/>
                    <a:pt x="210" y="6"/>
                    <a:pt x="182" y="17"/>
                  </a:cubicBezTo>
                  <a:cubicBezTo>
                    <a:pt x="62" y="61"/>
                    <a:pt x="1" y="198"/>
                    <a:pt x="49" y="313"/>
                  </a:cubicBezTo>
                  <a:cubicBezTo>
                    <a:pt x="83" y="405"/>
                    <a:pt x="172" y="463"/>
                    <a:pt x="265" y="463"/>
                  </a:cubicBezTo>
                  <a:cubicBezTo>
                    <a:pt x="293" y="463"/>
                    <a:pt x="322" y="458"/>
                    <a:pt x="349" y="447"/>
                  </a:cubicBezTo>
                  <a:cubicBezTo>
                    <a:pt x="472" y="402"/>
                    <a:pt x="530" y="269"/>
                    <a:pt x="483" y="149"/>
                  </a:cubicBezTo>
                  <a:cubicBezTo>
                    <a:pt x="449" y="58"/>
                    <a:pt x="360" y="0"/>
                    <a:pt x="266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1504;p37">
              <a:extLst>
                <a:ext uri="{FF2B5EF4-FFF2-40B4-BE49-F238E27FC236}">
                  <a16:creationId xmlns:a16="http://schemas.microsoft.com/office/drawing/2014/main" xmlns="" id="{1AB1EA07-1DAC-49FE-A5B9-5E76056C106C}"/>
                </a:ext>
              </a:extLst>
            </p:cNvPr>
            <p:cNvSpPr/>
            <p:nvPr/>
          </p:nvSpPr>
          <p:spPr>
            <a:xfrm flipH="1">
              <a:off x="7401749" y="4207098"/>
              <a:ext cx="30396" cy="26581"/>
            </a:xfrm>
            <a:custGeom>
              <a:avLst/>
              <a:gdLst/>
              <a:ahLst/>
              <a:cxnLst/>
              <a:rect l="l" t="t" r="r" b="b"/>
              <a:pathLst>
                <a:path w="486" h="425" extrusionOk="0">
                  <a:moveTo>
                    <a:pt x="244" y="1"/>
                  </a:moveTo>
                  <a:cubicBezTo>
                    <a:pt x="218" y="1"/>
                    <a:pt x="190" y="6"/>
                    <a:pt x="164" y="17"/>
                  </a:cubicBezTo>
                  <a:cubicBezTo>
                    <a:pt x="55" y="58"/>
                    <a:pt x="0" y="181"/>
                    <a:pt x="41" y="290"/>
                  </a:cubicBezTo>
                  <a:cubicBezTo>
                    <a:pt x="75" y="373"/>
                    <a:pt x="155" y="425"/>
                    <a:pt x="240" y="425"/>
                  </a:cubicBezTo>
                  <a:cubicBezTo>
                    <a:pt x="266" y="425"/>
                    <a:pt x="292" y="420"/>
                    <a:pt x="318" y="409"/>
                  </a:cubicBezTo>
                  <a:cubicBezTo>
                    <a:pt x="427" y="368"/>
                    <a:pt x="485" y="245"/>
                    <a:pt x="441" y="136"/>
                  </a:cubicBezTo>
                  <a:cubicBezTo>
                    <a:pt x="410" y="53"/>
                    <a:pt x="329" y="1"/>
                    <a:pt x="244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1505;p37">
              <a:extLst>
                <a:ext uri="{FF2B5EF4-FFF2-40B4-BE49-F238E27FC236}">
                  <a16:creationId xmlns:a16="http://schemas.microsoft.com/office/drawing/2014/main" xmlns="" id="{B8E94FD9-9A48-46C2-8713-BD2D0D6CBA0E}"/>
                </a:ext>
              </a:extLst>
            </p:cNvPr>
            <p:cNvSpPr/>
            <p:nvPr/>
          </p:nvSpPr>
          <p:spPr>
            <a:xfrm flipH="1">
              <a:off x="7462853" y="4230551"/>
              <a:ext cx="30333" cy="26518"/>
            </a:xfrm>
            <a:custGeom>
              <a:avLst/>
              <a:gdLst/>
              <a:ahLst/>
              <a:cxnLst/>
              <a:rect l="l" t="t" r="r" b="b"/>
              <a:pathLst>
                <a:path w="485" h="424" extrusionOk="0">
                  <a:moveTo>
                    <a:pt x="240" y="0"/>
                  </a:moveTo>
                  <a:cubicBezTo>
                    <a:pt x="215" y="0"/>
                    <a:pt x="189" y="4"/>
                    <a:pt x="165" y="14"/>
                  </a:cubicBezTo>
                  <a:cubicBezTo>
                    <a:pt x="55" y="55"/>
                    <a:pt x="1" y="178"/>
                    <a:pt x="42" y="287"/>
                  </a:cubicBezTo>
                  <a:cubicBezTo>
                    <a:pt x="76" y="371"/>
                    <a:pt x="158" y="423"/>
                    <a:pt x="243" y="423"/>
                  </a:cubicBezTo>
                  <a:cubicBezTo>
                    <a:pt x="268" y="423"/>
                    <a:pt x="293" y="419"/>
                    <a:pt x="318" y="409"/>
                  </a:cubicBezTo>
                  <a:cubicBezTo>
                    <a:pt x="431" y="365"/>
                    <a:pt x="485" y="242"/>
                    <a:pt x="441" y="137"/>
                  </a:cubicBezTo>
                  <a:cubicBezTo>
                    <a:pt x="409" y="52"/>
                    <a:pt x="326" y="0"/>
                    <a:pt x="240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1506;p37">
              <a:extLst>
                <a:ext uri="{FF2B5EF4-FFF2-40B4-BE49-F238E27FC236}">
                  <a16:creationId xmlns:a16="http://schemas.microsoft.com/office/drawing/2014/main" xmlns="" id="{B391E785-8324-44E1-A1E5-74E6B4FF8FB1}"/>
                </a:ext>
              </a:extLst>
            </p:cNvPr>
            <p:cNvSpPr/>
            <p:nvPr/>
          </p:nvSpPr>
          <p:spPr>
            <a:xfrm flipH="1">
              <a:off x="7452784" y="4272767"/>
              <a:ext cx="20764" cy="18325"/>
            </a:xfrm>
            <a:custGeom>
              <a:avLst/>
              <a:gdLst/>
              <a:ahLst/>
              <a:cxnLst/>
              <a:rect l="l" t="t" r="r" b="b"/>
              <a:pathLst>
                <a:path w="332" h="293" extrusionOk="0">
                  <a:moveTo>
                    <a:pt x="164" y="1"/>
                  </a:moveTo>
                  <a:cubicBezTo>
                    <a:pt x="149" y="1"/>
                    <a:pt x="134" y="3"/>
                    <a:pt x="120" y="7"/>
                  </a:cubicBezTo>
                  <a:cubicBezTo>
                    <a:pt x="41" y="35"/>
                    <a:pt x="0" y="117"/>
                    <a:pt x="27" y="196"/>
                  </a:cubicBezTo>
                  <a:cubicBezTo>
                    <a:pt x="49" y="255"/>
                    <a:pt x="105" y="293"/>
                    <a:pt x="166" y="293"/>
                  </a:cubicBezTo>
                  <a:cubicBezTo>
                    <a:pt x="182" y="293"/>
                    <a:pt x="199" y="290"/>
                    <a:pt x="215" y="284"/>
                  </a:cubicBezTo>
                  <a:cubicBezTo>
                    <a:pt x="290" y="257"/>
                    <a:pt x="331" y="175"/>
                    <a:pt x="308" y="100"/>
                  </a:cubicBezTo>
                  <a:cubicBezTo>
                    <a:pt x="286" y="39"/>
                    <a:pt x="225" y="1"/>
                    <a:pt x="164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1507;p37">
              <a:extLst>
                <a:ext uri="{FF2B5EF4-FFF2-40B4-BE49-F238E27FC236}">
                  <a16:creationId xmlns:a16="http://schemas.microsoft.com/office/drawing/2014/main" xmlns="" id="{ACC1F1AE-806B-4CD3-B5BF-FC58A9A34E20}"/>
                </a:ext>
              </a:extLst>
            </p:cNvPr>
            <p:cNvSpPr/>
            <p:nvPr/>
          </p:nvSpPr>
          <p:spPr>
            <a:xfrm flipH="1">
              <a:off x="7410505" y="4251441"/>
              <a:ext cx="20764" cy="18325"/>
            </a:xfrm>
            <a:custGeom>
              <a:avLst/>
              <a:gdLst/>
              <a:ahLst/>
              <a:cxnLst/>
              <a:rect l="l" t="t" r="r" b="b"/>
              <a:pathLst>
                <a:path w="332" h="293" extrusionOk="0">
                  <a:moveTo>
                    <a:pt x="164" y="1"/>
                  </a:moveTo>
                  <a:cubicBezTo>
                    <a:pt x="149" y="1"/>
                    <a:pt x="134" y="3"/>
                    <a:pt x="120" y="7"/>
                  </a:cubicBezTo>
                  <a:cubicBezTo>
                    <a:pt x="41" y="34"/>
                    <a:pt x="0" y="116"/>
                    <a:pt x="27" y="195"/>
                  </a:cubicBezTo>
                  <a:cubicBezTo>
                    <a:pt x="46" y="254"/>
                    <a:pt x="103" y="292"/>
                    <a:pt x="165" y="292"/>
                  </a:cubicBezTo>
                  <a:cubicBezTo>
                    <a:pt x="181" y="292"/>
                    <a:pt x="198" y="289"/>
                    <a:pt x="215" y="284"/>
                  </a:cubicBezTo>
                  <a:cubicBezTo>
                    <a:pt x="290" y="260"/>
                    <a:pt x="331" y="175"/>
                    <a:pt x="304" y="99"/>
                  </a:cubicBezTo>
                  <a:cubicBezTo>
                    <a:pt x="285" y="39"/>
                    <a:pt x="225" y="1"/>
                    <a:pt x="164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1508;p37">
              <a:extLst>
                <a:ext uri="{FF2B5EF4-FFF2-40B4-BE49-F238E27FC236}">
                  <a16:creationId xmlns:a16="http://schemas.microsoft.com/office/drawing/2014/main" xmlns="" id="{A79C5730-A172-4F11-8CA3-56A4D460A834}"/>
                </a:ext>
              </a:extLst>
            </p:cNvPr>
            <p:cNvSpPr/>
            <p:nvPr/>
          </p:nvSpPr>
          <p:spPr>
            <a:xfrm flipH="1">
              <a:off x="7470046" y="4175389"/>
              <a:ext cx="33148" cy="28895"/>
            </a:xfrm>
            <a:custGeom>
              <a:avLst/>
              <a:gdLst/>
              <a:ahLst/>
              <a:cxnLst/>
              <a:rect l="l" t="t" r="r" b="b"/>
              <a:pathLst>
                <a:path w="530" h="462" extrusionOk="0">
                  <a:moveTo>
                    <a:pt x="264" y="0"/>
                  </a:moveTo>
                  <a:cubicBezTo>
                    <a:pt x="236" y="0"/>
                    <a:pt x="208" y="5"/>
                    <a:pt x="181" y="15"/>
                  </a:cubicBezTo>
                  <a:cubicBezTo>
                    <a:pt x="62" y="63"/>
                    <a:pt x="0" y="196"/>
                    <a:pt x="48" y="315"/>
                  </a:cubicBezTo>
                  <a:cubicBezTo>
                    <a:pt x="84" y="406"/>
                    <a:pt x="170" y="462"/>
                    <a:pt x="262" y="462"/>
                  </a:cubicBezTo>
                  <a:cubicBezTo>
                    <a:pt x="291" y="462"/>
                    <a:pt x="320" y="456"/>
                    <a:pt x="348" y="445"/>
                  </a:cubicBezTo>
                  <a:cubicBezTo>
                    <a:pt x="471" y="401"/>
                    <a:pt x="529" y="267"/>
                    <a:pt x="484" y="148"/>
                  </a:cubicBezTo>
                  <a:cubicBezTo>
                    <a:pt x="448" y="55"/>
                    <a:pt x="358" y="0"/>
                    <a:pt x="264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1509;p37">
              <a:extLst>
                <a:ext uri="{FF2B5EF4-FFF2-40B4-BE49-F238E27FC236}">
                  <a16:creationId xmlns:a16="http://schemas.microsoft.com/office/drawing/2014/main" xmlns="" id="{A8F3BAB0-586D-4223-8B84-C6BACC2E0285}"/>
                </a:ext>
              </a:extLst>
            </p:cNvPr>
            <p:cNvSpPr/>
            <p:nvPr/>
          </p:nvSpPr>
          <p:spPr>
            <a:xfrm flipH="1">
              <a:off x="7412006" y="4254755"/>
              <a:ext cx="10132" cy="8756"/>
            </a:xfrm>
            <a:custGeom>
              <a:avLst/>
              <a:gdLst/>
              <a:ahLst/>
              <a:cxnLst/>
              <a:rect l="l" t="t" r="r" b="b"/>
              <a:pathLst>
                <a:path w="162" h="140" extrusionOk="0">
                  <a:moveTo>
                    <a:pt x="81" y="1"/>
                  </a:moveTo>
                  <a:cubicBezTo>
                    <a:pt x="73" y="1"/>
                    <a:pt x="65" y="2"/>
                    <a:pt x="56" y="5"/>
                  </a:cubicBezTo>
                  <a:cubicBezTo>
                    <a:pt x="21" y="19"/>
                    <a:pt x="1" y="60"/>
                    <a:pt x="15" y="95"/>
                  </a:cubicBezTo>
                  <a:cubicBezTo>
                    <a:pt x="25" y="123"/>
                    <a:pt x="52" y="140"/>
                    <a:pt x="81" y="140"/>
                  </a:cubicBezTo>
                  <a:cubicBezTo>
                    <a:pt x="90" y="140"/>
                    <a:pt x="98" y="138"/>
                    <a:pt x="107" y="135"/>
                  </a:cubicBezTo>
                  <a:cubicBezTo>
                    <a:pt x="141" y="122"/>
                    <a:pt x="162" y="81"/>
                    <a:pt x="144" y="46"/>
                  </a:cubicBezTo>
                  <a:cubicBezTo>
                    <a:pt x="134" y="17"/>
                    <a:pt x="109" y="1"/>
                    <a:pt x="81" y="1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1510;p37">
              <a:extLst>
                <a:ext uri="{FF2B5EF4-FFF2-40B4-BE49-F238E27FC236}">
                  <a16:creationId xmlns:a16="http://schemas.microsoft.com/office/drawing/2014/main" xmlns="" id="{FCB8AD36-DFDC-4B4F-B250-A486E99C728B}"/>
                </a:ext>
              </a:extLst>
            </p:cNvPr>
            <p:cNvSpPr/>
            <p:nvPr/>
          </p:nvSpPr>
          <p:spPr>
            <a:xfrm flipH="1">
              <a:off x="7463229" y="4275144"/>
              <a:ext cx="7130" cy="6192"/>
            </a:xfrm>
            <a:custGeom>
              <a:avLst/>
              <a:gdLst/>
              <a:ahLst/>
              <a:cxnLst/>
              <a:rect l="l" t="t" r="r" b="b"/>
              <a:pathLst>
                <a:path w="114" h="99" extrusionOk="0">
                  <a:moveTo>
                    <a:pt x="57" y="0"/>
                  </a:moveTo>
                  <a:cubicBezTo>
                    <a:pt x="51" y="0"/>
                    <a:pt x="44" y="1"/>
                    <a:pt x="38" y="4"/>
                  </a:cubicBezTo>
                  <a:cubicBezTo>
                    <a:pt x="14" y="14"/>
                    <a:pt x="0" y="41"/>
                    <a:pt x="11" y="65"/>
                  </a:cubicBezTo>
                  <a:cubicBezTo>
                    <a:pt x="19" y="87"/>
                    <a:pt x="39" y="98"/>
                    <a:pt x="60" y="98"/>
                  </a:cubicBezTo>
                  <a:cubicBezTo>
                    <a:pt x="65" y="98"/>
                    <a:pt x="70" y="97"/>
                    <a:pt x="76" y="96"/>
                  </a:cubicBezTo>
                  <a:cubicBezTo>
                    <a:pt x="99" y="86"/>
                    <a:pt x="113" y="55"/>
                    <a:pt x="103" y="31"/>
                  </a:cubicBezTo>
                  <a:cubicBezTo>
                    <a:pt x="95" y="12"/>
                    <a:pt x="77" y="0"/>
                    <a:pt x="57" y="0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1511;p37">
              <a:extLst>
                <a:ext uri="{FF2B5EF4-FFF2-40B4-BE49-F238E27FC236}">
                  <a16:creationId xmlns:a16="http://schemas.microsoft.com/office/drawing/2014/main" xmlns="" id="{910CDB37-4659-4FD7-B64F-1C52A098D329}"/>
                </a:ext>
              </a:extLst>
            </p:cNvPr>
            <p:cNvSpPr/>
            <p:nvPr/>
          </p:nvSpPr>
          <p:spPr>
            <a:xfrm flipH="1">
              <a:off x="7477738" y="4234304"/>
              <a:ext cx="11383" cy="10069"/>
            </a:xfrm>
            <a:custGeom>
              <a:avLst/>
              <a:gdLst/>
              <a:ahLst/>
              <a:cxnLst/>
              <a:rect l="l" t="t" r="r" b="b"/>
              <a:pathLst>
                <a:path w="182" h="161" extrusionOk="0">
                  <a:moveTo>
                    <a:pt x="87" y="1"/>
                  </a:moveTo>
                  <a:cubicBezTo>
                    <a:pt x="79" y="1"/>
                    <a:pt x="70" y="2"/>
                    <a:pt x="62" y="5"/>
                  </a:cubicBezTo>
                  <a:cubicBezTo>
                    <a:pt x="21" y="22"/>
                    <a:pt x="0" y="66"/>
                    <a:pt x="13" y="110"/>
                  </a:cubicBezTo>
                  <a:cubicBezTo>
                    <a:pt x="27" y="142"/>
                    <a:pt x="58" y="161"/>
                    <a:pt x="90" y="161"/>
                  </a:cubicBezTo>
                  <a:cubicBezTo>
                    <a:pt x="100" y="161"/>
                    <a:pt x="110" y="159"/>
                    <a:pt x="120" y="155"/>
                  </a:cubicBezTo>
                  <a:cubicBezTo>
                    <a:pt x="161" y="138"/>
                    <a:pt x="181" y="94"/>
                    <a:pt x="168" y="53"/>
                  </a:cubicBezTo>
                  <a:cubicBezTo>
                    <a:pt x="154" y="20"/>
                    <a:pt x="121" y="1"/>
                    <a:pt x="87" y="1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1512;p37">
              <a:extLst>
                <a:ext uri="{FF2B5EF4-FFF2-40B4-BE49-F238E27FC236}">
                  <a16:creationId xmlns:a16="http://schemas.microsoft.com/office/drawing/2014/main" xmlns="" id="{90A4BA9E-B9BD-4C81-8DDB-E9A464914C84}"/>
                </a:ext>
              </a:extLst>
            </p:cNvPr>
            <p:cNvSpPr/>
            <p:nvPr/>
          </p:nvSpPr>
          <p:spPr>
            <a:xfrm flipH="1">
              <a:off x="7485244" y="4178579"/>
              <a:ext cx="13509" cy="11758"/>
            </a:xfrm>
            <a:custGeom>
              <a:avLst/>
              <a:gdLst/>
              <a:ahLst/>
              <a:cxnLst/>
              <a:rect l="l" t="t" r="r" b="b"/>
              <a:pathLst>
                <a:path w="216" h="188" extrusionOk="0">
                  <a:moveTo>
                    <a:pt x="111" y="1"/>
                  </a:moveTo>
                  <a:cubicBezTo>
                    <a:pt x="99" y="1"/>
                    <a:pt x="87" y="3"/>
                    <a:pt x="76" y="8"/>
                  </a:cubicBezTo>
                  <a:cubicBezTo>
                    <a:pt x="28" y="25"/>
                    <a:pt x="0" y="80"/>
                    <a:pt x="21" y="128"/>
                  </a:cubicBezTo>
                  <a:cubicBezTo>
                    <a:pt x="34" y="165"/>
                    <a:pt x="73" y="188"/>
                    <a:pt x="111" y="188"/>
                  </a:cubicBezTo>
                  <a:cubicBezTo>
                    <a:pt x="122" y="188"/>
                    <a:pt x="133" y="186"/>
                    <a:pt x="144" y="182"/>
                  </a:cubicBezTo>
                  <a:cubicBezTo>
                    <a:pt x="192" y="166"/>
                    <a:pt x="216" y="111"/>
                    <a:pt x="199" y="59"/>
                  </a:cubicBezTo>
                  <a:cubicBezTo>
                    <a:pt x="183" y="23"/>
                    <a:pt x="148" y="1"/>
                    <a:pt x="111" y="1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1513;p37">
              <a:extLst>
                <a:ext uri="{FF2B5EF4-FFF2-40B4-BE49-F238E27FC236}">
                  <a16:creationId xmlns:a16="http://schemas.microsoft.com/office/drawing/2014/main" xmlns="" id="{FCE9AE85-07F1-4F6A-9EEF-0C12EA091BFD}"/>
                </a:ext>
              </a:extLst>
            </p:cNvPr>
            <p:cNvSpPr/>
            <p:nvPr/>
          </p:nvSpPr>
          <p:spPr>
            <a:xfrm flipH="1">
              <a:off x="7445717" y="4131297"/>
              <a:ext cx="13134" cy="11445"/>
            </a:xfrm>
            <a:custGeom>
              <a:avLst/>
              <a:gdLst/>
              <a:ahLst/>
              <a:cxnLst/>
              <a:rect l="l" t="t" r="r" b="b"/>
              <a:pathLst>
                <a:path w="210" h="183" extrusionOk="0">
                  <a:moveTo>
                    <a:pt x="104" y="0"/>
                  </a:moveTo>
                  <a:cubicBezTo>
                    <a:pt x="92" y="0"/>
                    <a:pt x="81" y="2"/>
                    <a:pt x="69" y="6"/>
                  </a:cubicBezTo>
                  <a:cubicBezTo>
                    <a:pt x="25" y="24"/>
                    <a:pt x="1" y="78"/>
                    <a:pt x="18" y="123"/>
                  </a:cubicBezTo>
                  <a:cubicBezTo>
                    <a:pt x="31" y="160"/>
                    <a:pt x="68" y="182"/>
                    <a:pt x="105" y="182"/>
                  </a:cubicBezTo>
                  <a:cubicBezTo>
                    <a:pt x="116" y="182"/>
                    <a:pt x="127" y="181"/>
                    <a:pt x="137" y="177"/>
                  </a:cubicBezTo>
                  <a:cubicBezTo>
                    <a:pt x="185" y="156"/>
                    <a:pt x="209" y="106"/>
                    <a:pt x="189" y="57"/>
                  </a:cubicBezTo>
                  <a:cubicBezTo>
                    <a:pt x="176" y="21"/>
                    <a:pt x="141" y="0"/>
                    <a:pt x="104" y="0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1514;p37">
              <a:extLst>
                <a:ext uri="{FF2B5EF4-FFF2-40B4-BE49-F238E27FC236}">
                  <a16:creationId xmlns:a16="http://schemas.microsoft.com/office/drawing/2014/main" xmlns="" id="{B9EC13E3-E5F9-452C-AEF6-B2545BC9DB70}"/>
                </a:ext>
              </a:extLst>
            </p:cNvPr>
            <p:cNvSpPr/>
            <p:nvPr/>
          </p:nvSpPr>
          <p:spPr>
            <a:xfrm flipH="1">
              <a:off x="7400874" y="4167009"/>
              <a:ext cx="9882" cy="8756"/>
            </a:xfrm>
            <a:custGeom>
              <a:avLst/>
              <a:gdLst/>
              <a:ahLst/>
              <a:cxnLst/>
              <a:rect l="l" t="t" r="r" b="b"/>
              <a:pathLst>
                <a:path w="158" h="140" extrusionOk="0">
                  <a:moveTo>
                    <a:pt x="79" y="1"/>
                  </a:moveTo>
                  <a:cubicBezTo>
                    <a:pt x="71" y="1"/>
                    <a:pt x="63" y="2"/>
                    <a:pt x="55" y="6"/>
                  </a:cubicBezTo>
                  <a:cubicBezTo>
                    <a:pt x="17" y="19"/>
                    <a:pt x="0" y="60"/>
                    <a:pt x="14" y="94"/>
                  </a:cubicBezTo>
                  <a:cubicBezTo>
                    <a:pt x="24" y="123"/>
                    <a:pt x="50" y="140"/>
                    <a:pt x="79" y="140"/>
                  </a:cubicBezTo>
                  <a:cubicBezTo>
                    <a:pt x="88" y="140"/>
                    <a:pt x="97" y="138"/>
                    <a:pt x="106" y="135"/>
                  </a:cubicBezTo>
                  <a:cubicBezTo>
                    <a:pt x="140" y="121"/>
                    <a:pt x="157" y="80"/>
                    <a:pt x="143" y="47"/>
                  </a:cubicBezTo>
                  <a:cubicBezTo>
                    <a:pt x="133" y="18"/>
                    <a:pt x="106" y="1"/>
                    <a:pt x="79" y="1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1515;p37">
              <a:extLst>
                <a:ext uri="{FF2B5EF4-FFF2-40B4-BE49-F238E27FC236}">
                  <a16:creationId xmlns:a16="http://schemas.microsoft.com/office/drawing/2014/main" xmlns="" id="{AB768EB4-7A8B-4EDF-8127-6052BEFA02C0}"/>
                </a:ext>
              </a:extLst>
            </p:cNvPr>
            <p:cNvSpPr/>
            <p:nvPr/>
          </p:nvSpPr>
          <p:spPr>
            <a:xfrm flipH="1">
              <a:off x="7405627" y="4212289"/>
              <a:ext cx="10507" cy="9194"/>
            </a:xfrm>
            <a:custGeom>
              <a:avLst/>
              <a:gdLst/>
              <a:ahLst/>
              <a:cxnLst/>
              <a:rect l="l" t="t" r="r" b="b"/>
              <a:pathLst>
                <a:path w="168" h="147" extrusionOk="0">
                  <a:moveTo>
                    <a:pt x="85" y="0"/>
                  </a:moveTo>
                  <a:cubicBezTo>
                    <a:pt x="76" y="0"/>
                    <a:pt x="67" y="2"/>
                    <a:pt x="59" y="5"/>
                  </a:cubicBezTo>
                  <a:cubicBezTo>
                    <a:pt x="18" y="22"/>
                    <a:pt x="1" y="63"/>
                    <a:pt x="14" y="101"/>
                  </a:cubicBezTo>
                  <a:cubicBezTo>
                    <a:pt x="27" y="130"/>
                    <a:pt x="55" y="146"/>
                    <a:pt x="84" y="146"/>
                  </a:cubicBezTo>
                  <a:cubicBezTo>
                    <a:pt x="92" y="146"/>
                    <a:pt x="101" y="145"/>
                    <a:pt x="110" y="142"/>
                  </a:cubicBezTo>
                  <a:cubicBezTo>
                    <a:pt x="147" y="128"/>
                    <a:pt x="168" y="87"/>
                    <a:pt x="154" y="49"/>
                  </a:cubicBezTo>
                  <a:cubicBezTo>
                    <a:pt x="141" y="18"/>
                    <a:pt x="113" y="0"/>
                    <a:pt x="85" y="0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1516;p37">
              <a:extLst>
                <a:ext uri="{FF2B5EF4-FFF2-40B4-BE49-F238E27FC236}">
                  <a16:creationId xmlns:a16="http://schemas.microsoft.com/office/drawing/2014/main" xmlns="" id="{7F3B9A27-6795-48E7-A3CE-D060DC8B8947}"/>
                </a:ext>
              </a:extLst>
            </p:cNvPr>
            <p:cNvSpPr/>
            <p:nvPr/>
          </p:nvSpPr>
          <p:spPr>
            <a:xfrm flipH="1">
              <a:off x="7289048" y="4266888"/>
              <a:ext cx="169303" cy="229531"/>
            </a:xfrm>
            <a:custGeom>
              <a:avLst/>
              <a:gdLst/>
              <a:ahLst/>
              <a:cxnLst/>
              <a:rect l="l" t="t" r="r" b="b"/>
              <a:pathLst>
                <a:path w="2707" h="3670" extrusionOk="0">
                  <a:moveTo>
                    <a:pt x="667" y="0"/>
                  </a:moveTo>
                  <a:cubicBezTo>
                    <a:pt x="252" y="0"/>
                    <a:pt x="0" y="413"/>
                    <a:pt x="30" y="1279"/>
                  </a:cubicBezTo>
                  <a:cubicBezTo>
                    <a:pt x="85" y="2747"/>
                    <a:pt x="2089" y="3669"/>
                    <a:pt x="2089" y="3669"/>
                  </a:cubicBezTo>
                  <a:cubicBezTo>
                    <a:pt x="2089" y="3669"/>
                    <a:pt x="2707" y="1505"/>
                    <a:pt x="1720" y="576"/>
                  </a:cubicBezTo>
                  <a:cubicBezTo>
                    <a:pt x="1318" y="197"/>
                    <a:pt x="953" y="0"/>
                    <a:pt x="667" y="0"/>
                  </a:cubicBezTo>
                  <a:close/>
                </a:path>
              </a:pathLst>
            </a:custGeom>
            <a:solidFill>
              <a:srgbClr val="DBD4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1517;p37">
              <a:extLst>
                <a:ext uri="{FF2B5EF4-FFF2-40B4-BE49-F238E27FC236}">
                  <a16:creationId xmlns:a16="http://schemas.microsoft.com/office/drawing/2014/main" xmlns="" id="{45AA6D01-05D9-437F-B8AF-35030B72F2FC}"/>
                </a:ext>
              </a:extLst>
            </p:cNvPr>
            <p:cNvSpPr/>
            <p:nvPr/>
          </p:nvSpPr>
          <p:spPr>
            <a:xfrm flipH="1">
              <a:off x="7337268" y="4273831"/>
              <a:ext cx="106197" cy="203075"/>
            </a:xfrm>
            <a:custGeom>
              <a:avLst/>
              <a:gdLst/>
              <a:ahLst/>
              <a:cxnLst/>
              <a:rect l="l" t="t" r="r" b="b"/>
              <a:pathLst>
                <a:path w="1698" h="3247" extrusionOk="0">
                  <a:moveTo>
                    <a:pt x="1246" y="2257"/>
                  </a:moveTo>
                  <a:lnTo>
                    <a:pt x="1246" y="2260"/>
                  </a:lnTo>
                  <a:cubicBezTo>
                    <a:pt x="1246" y="2260"/>
                    <a:pt x="1245" y="2258"/>
                    <a:pt x="1244" y="2257"/>
                  </a:cubicBezTo>
                  <a:close/>
                  <a:moveTo>
                    <a:pt x="383" y="1"/>
                  </a:moveTo>
                  <a:cubicBezTo>
                    <a:pt x="444" y="134"/>
                    <a:pt x="489" y="270"/>
                    <a:pt x="540" y="407"/>
                  </a:cubicBezTo>
                  <a:lnTo>
                    <a:pt x="693" y="817"/>
                  </a:lnTo>
                  <a:lnTo>
                    <a:pt x="789" y="1073"/>
                  </a:lnTo>
                  <a:cubicBezTo>
                    <a:pt x="673" y="1018"/>
                    <a:pt x="557" y="964"/>
                    <a:pt x="441" y="912"/>
                  </a:cubicBezTo>
                  <a:cubicBezTo>
                    <a:pt x="366" y="878"/>
                    <a:pt x="294" y="847"/>
                    <a:pt x="222" y="817"/>
                  </a:cubicBezTo>
                  <a:cubicBezTo>
                    <a:pt x="148" y="789"/>
                    <a:pt x="76" y="759"/>
                    <a:pt x="0" y="732"/>
                  </a:cubicBezTo>
                  <a:lnTo>
                    <a:pt x="0" y="732"/>
                  </a:lnTo>
                  <a:cubicBezTo>
                    <a:pt x="69" y="773"/>
                    <a:pt x="137" y="810"/>
                    <a:pt x="205" y="850"/>
                  </a:cubicBezTo>
                  <a:cubicBezTo>
                    <a:pt x="274" y="888"/>
                    <a:pt x="342" y="926"/>
                    <a:pt x="414" y="964"/>
                  </a:cubicBezTo>
                  <a:cubicBezTo>
                    <a:pt x="550" y="1035"/>
                    <a:pt x="687" y="1107"/>
                    <a:pt x="827" y="1172"/>
                  </a:cubicBezTo>
                  <a:lnTo>
                    <a:pt x="983" y="1588"/>
                  </a:lnTo>
                  <a:cubicBezTo>
                    <a:pt x="857" y="1540"/>
                    <a:pt x="728" y="1493"/>
                    <a:pt x="598" y="1449"/>
                  </a:cubicBezTo>
                  <a:lnTo>
                    <a:pt x="362" y="1373"/>
                  </a:lnTo>
                  <a:cubicBezTo>
                    <a:pt x="284" y="1349"/>
                    <a:pt x="205" y="1322"/>
                    <a:pt x="123" y="1308"/>
                  </a:cubicBezTo>
                  <a:lnTo>
                    <a:pt x="123" y="1308"/>
                  </a:lnTo>
                  <a:cubicBezTo>
                    <a:pt x="199" y="1339"/>
                    <a:pt x="274" y="1373"/>
                    <a:pt x="349" y="1408"/>
                  </a:cubicBezTo>
                  <a:lnTo>
                    <a:pt x="578" y="1503"/>
                  </a:lnTo>
                  <a:cubicBezTo>
                    <a:pt x="725" y="1564"/>
                    <a:pt x="871" y="1622"/>
                    <a:pt x="1021" y="1680"/>
                  </a:cubicBezTo>
                  <a:cubicBezTo>
                    <a:pt x="1090" y="1851"/>
                    <a:pt x="1158" y="2025"/>
                    <a:pt x="1226" y="2199"/>
                  </a:cubicBezTo>
                  <a:lnTo>
                    <a:pt x="1223" y="2199"/>
                  </a:lnTo>
                  <a:lnTo>
                    <a:pt x="1120" y="2169"/>
                  </a:lnTo>
                  <a:lnTo>
                    <a:pt x="912" y="2104"/>
                  </a:lnTo>
                  <a:cubicBezTo>
                    <a:pt x="772" y="2063"/>
                    <a:pt x="632" y="2022"/>
                    <a:pt x="489" y="1988"/>
                  </a:cubicBezTo>
                  <a:lnTo>
                    <a:pt x="489" y="1988"/>
                  </a:lnTo>
                  <a:cubicBezTo>
                    <a:pt x="622" y="2049"/>
                    <a:pt x="755" y="2107"/>
                    <a:pt x="892" y="2158"/>
                  </a:cubicBezTo>
                  <a:cubicBezTo>
                    <a:pt x="960" y="2186"/>
                    <a:pt x="1029" y="2210"/>
                    <a:pt x="1097" y="2233"/>
                  </a:cubicBezTo>
                  <a:cubicBezTo>
                    <a:pt x="1131" y="2243"/>
                    <a:pt x="1168" y="2257"/>
                    <a:pt x="1202" y="2268"/>
                  </a:cubicBezTo>
                  <a:cubicBezTo>
                    <a:pt x="1219" y="2271"/>
                    <a:pt x="1237" y="2278"/>
                    <a:pt x="1257" y="2281"/>
                  </a:cubicBezTo>
                  <a:lnTo>
                    <a:pt x="1260" y="2281"/>
                  </a:lnTo>
                  <a:cubicBezTo>
                    <a:pt x="1281" y="2336"/>
                    <a:pt x="1301" y="2387"/>
                    <a:pt x="1325" y="2442"/>
                  </a:cubicBezTo>
                  <a:lnTo>
                    <a:pt x="1489" y="2845"/>
                  </a:lnTo>
                  <a:cubicBezTo>
                    <a:pt x="1547" y="2977"/>
                    <a:pt x="1605" y="3114"/>
                    <a:pt x="1663" y="3247"/>
                  </a:cubicBezTo>
                  <a:cubicBezTo>
                    <a:pt x="1618" y="3108"/>
                    <a:pt x="1571" y="2971"/>
                    <a:pt x="1523" y="2831"/>
                  </a:cubicBezTo>
                  <a:lnTo>
                    <a:pt x="1377" y="2421"/>
                  </a:lnTo>
                  <a:cubicBezTo>
                    <a:pt x="1356" y="2366"/>
                    <a:pt x="1336" y="2309"/>
                    <a:pt x="1315" y="2254"/>
                  </a:cubicBezTo>
                  <a:lnTo>
                    <a:pt x="1315" y="2251"/>
                  </a:lnTo>
                  <a:cubicBezTo>
                    <a:pt x="1319" y="2243"/>
                    <a:pt x="1315" y="2237"/>
                    <a:pt x="1315" y="2233"/>
                  </a:cubicBezTo>
                  <a:lnTo>
                    <a:pt x="1315" y="2233"/>
                  </a:lnTo>
                  <a:lnTo>
                    <a:pt x="1319" y="2237"/>
                  </a:lnTo>
                  <a:lnTo>
                    <a:pt x="1319" y="2243"/>
                  </a:lnTo>
                  <a:lnTo>
                    <a:pt x="1328" y="2227"/>
                  </a:lnTo>
                  <a:cubicBezTo>
                    <a:pt x="1387" y="2097"/>
                    <a:pt x="1455" y="1967"/>
                    <a:pt x="1516" y="1838"/>
                  </a:cubicBezTo>
                  <a:cubicBezTo>
                    <a:pt x="1582" y="1707"/>
                    <a:pt x="1639" y="1578"/>
                    <a:pt x="1697" y="1444"/>
                  </a:cubicBezTo>
                  <a:lnTo>
                    <a:pt x="1697" y="1444"/>
                  </a:lnTo>
                  <a:cubicBezTo>
                    <a:pt x="1615" y="1564"/>
                    <a:pt x="1536" y="1687"/>
                    <a:pt x="1465" y="1813"/>
                  </a:cubicBezTo>
                  <a:cubicBezTo>
                    <a:pt x="1400" y="1926"/>
                    <a:pt x="1339" y="2038"/>
                    <a:pt x="1281" y="2155"/>
                  </a:cubicBezTo>
                  <a:cubicBezTo>
                    <a:pt x="1216" y="1988"/>
                    <a:pt x="1151" y="1821"/>
                    <a:pt x="1090" y="1653"/>
                  </a:cubicBezTo>
                  <a:cubicBezTo>
                    <a:pt x="1151" y="1517"/>
                    <a:pt x="1213" y="1380"/>
                    <a:pt x="1270" y="1240"/>
                  </a:cubicBezTo>
                  <a:lnTo>
                    <a:pt x="1363" y="1028"/>
                  </a:lnTo>
                  <a:cubicBezTo>
                    <a:pt x="1393" y="957"/>
                    <a:pt x="1418" y="885"/>
                    <a:pt x="1459" y="817"/>
                  </a:cubicBezTo>
                  <a:lnTo>
                    <a:pt x="1459" y="817"/>
                  </a:lnTo>
                  <a:cubicBezTo>
                    <a:pt x="1428" y="844"/>
                    <a:pt x="1410" y="882"/>
                    <a:pt x="1390" y="912"/>
                  </a:cubicBezTo>
                  <a:lnTo>
                    <a:pt x="1328" y="1011"/>
                  </a:lnTo>
                  <a:cubicBezTo>
                    <a:pt x="1291" y="1080"/>
                    <a:pt x="1257" y="1148"/>
                    <a:pt x="1219" y="1219"/>
                  </a:cubicBezTo>
                  <a:cubicBezTo>
                    <a:pt x="1161" y="1329"/>
                    <a:pt x="1106" y="1444"/>
                    <a:pt x="1052" y="1558"/>
                  </a:cubicBezTo>
                  <a:cubicBezTo>
                    <a:pt x="997" y="1421"/>
                    <a:pt x="943" y="1285"/>
                    <a:pt x="888" y="1148"/>
                  </a:cubicBezTo>
                  <a:cubicBezTo>
                    <a:pt x="922" y="1018"/>
                    <a:pt x="956" y="885"/>
                    <a:pt x="983" y="752"/>
                  </a:cubicBezTo>
                  <a:cubicBezTo>
                    <a:pt x="1015" y="619"/>
                    <a:pt x="1042" y="482"/>
                    <a:pt x="1065" y="346"/>
                  </a:cubicBezTo>
                  <a:lnTo>
                    <a:pt x="1065" y="346"/>
                  </a:lnTo>
                  <a:cubicBezTo>
                    <a:pt x="1018" y="475"/>
                    <a:pt x="974" y="605"/>
                    <a:pt x="933" y="738"/>
                  </a:cubicBezTo>
                  <a:cubicBezTo>
                    <a:pt x="902" y="837"/>
                    <a:pt x="871" y="937"/>
                    <a:pt x="844" y="1039"/>
                  </a:cubicBezTo>
                  <a:cubicBezTo>
                    <a:pt x="810" y="957"/>
                    <a:pt x="779" y="875"/>
                    <a:pt x="745" y="796"/>
                  </a:cubicBezTo>
                  <a:cubicBezTo>
                    <a:pt x="629" y="530"/>
                    <a:pt x="523" y="257"/>
                    <a:pt x="383" y="1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1518;p37">
              <a:extLst>
                <a:ext uri="{FF2B5EF4-FFF2-40B4-BE49-F238E27FC236}">
                  <a16:creationId xmlns:a16="http://schemas.microsoft.com/office/drawing/2014/main" xmlns="" id="{F2506495-F5E3-4334-AA65-0A35939DAE78}"/>
                </a:ext>
              </a:extLst>
            </p:cNvPr>
            <p:cNvSpPr/>
            <p:nvPr/>
          </p:nvSpPr>
          <p:spPr>
            <a:xfrm flipH="1">
              <a:off x="7202990" y="4344628"/>
              <a:ext cx="32272" cy="190192"/>
            </a:xfrm>
            <a:custGeom>
              <a:avLst/>
              <a:gdLst/>
              <a:ahLst/>
              <a:cxnLst/>
              <a:rect l="l" t="t" r="r" b="b"/>
              <a:pathLst>
                <a:path w="516" h="3041" extrusionOk="0">
                  <a:moveTo>
                    <a:pt x="509" y="1"/>
                  </a:moveTo>
                  <a:cubicBezTo>
                    <a:pt x="507" y="1"/>
                    <a:pt x="504" y="3"/>
                    <a:pt x="501" y="5"/>
                  </a:cubicBezTo>
                  <a:cubicBezTo>
                    <a:pt x="501" y="5"/>
                    <a:pt x="0" y="992"/>
                    <a:pt x="0" y="2125"/>
                  </a:cubicBezTo>
                  <a:cubicBezTo>
                    <a:pt x="0" y="2422"/>
                    <a:pt x="34" y="2729"/>
                    <a:pt x="123" y="3033"/>
                  </a:cubicBezTo>
                  <a:cubicBezTo>
                    <a:pt x="123" y="3037"/>
                    <a:pt x="126" y="3041"/>
                    <a:pt x="129" y="3041"/>
                  </a:cubicBezTo>
                  <a:cubicBezTo>
                    <a:pt x="133" y="3037"/>
                    <a:pt x="137" y="3033"/>
                    <a:pt x="133" y="3030"/>
                  </a:cubicBezTo>
                  <a:cubicBezTo>
                    <a:pt x="48" y="2729"/>
                    <a:pt x="14" y="2422"/>
                    <a:pt x="14" y="2125"/>
                  </a:cubicBezTo>
                  <a:cubicBezTo>
                    <a:pt x="14" y="1559"/>
                    <a:pt x="137" y="1029"/>
                    <a:pt x="263" y="644"/>
                  </a:cubicBezTo>
                  <a:cubicBezTo>
                    <a:pt x="328" y="449"/>
                    <a:pt x="389" y="292"/>
                    <a:pt x="437" y="183"/>
                  </a:cubicBezTo>
                  <a:cubicBezTo>
                    <a:pt x="460" y="128"/>
                    <a:pt x="478" y="84"/>
                    <a:pt x="492" y="54"/>
                  </a:cubicBezTo>
                  <a:cubicBezTo>
                    <a:pt x="498" y="40"/>
                    <a:pt x="506" y="30"/>
                    <a:pt x="509" y="22"/>
                  </a:cubicBezTo>
                  <a:cubicBezTo>
                    <a:pt x="512" y="16"/>
                    <a:pt x="515" y="9"/>
                    <a:pt x="515" y="9"/>
                  </a:cubicBezTo>
                  <a:cubicBezTo>
                    <a:pt x="515" y="5"/>
                    <a:pt x="515" y="2"/>
                    <a:pt x="512" y="2"/>
                  </a:cubicBezTo>
                  <a:cubicBezTo>
                    <a:pt x="511" y="1"/>
                    <a:pt x="510" y="1"/>
                    <a:pt x="509" y="1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1519;p37">
              <a:extLst>
                <a:ext uri="{FF2B5EF4-FFF2-40B4-BE49-F238E27FC236}">
                  <a16:creationId xmlns:a16="http://schemas.microsoft.com/office/drawing/2014/main" xmlns="" id="{68414822-E137-4A30-93D9-C542143B23B5}"/>
                </a:ext>
              </a:extLst>
            </p:cNvPr>
            <p:cNvSpPr/>
            <p:nvPr/>
          </p:nvSpPr>
          <p:spPr>
            <a:xfrm flipH="1">
              <a:off x="7226693" y="4366768"/>
              <a:ext cx="79742" cy="167989"/>
            </a:xfrm>
            <a:custGeom>
              <a:avLst/>
              <a:gdLst/>
              <a:ahLst/>
              <a:cxnLst/>
              <a:rect l="l" t="t" r="r" b="b"/>
              <a:pathLst>
                <a:path w="1275" h="2686" extrusionOk="0">
                  <a:moveTo>
                    <a:pt x="8" y="0"/>
                  </a:moveTo>
                  <a:cubicBezTo>
                    <a:pt x="6" y="0"/>
                    <a:pt x="3" y="1"/>
                    <a:pt x="1" y="4"/>
                  </a:cubicBezTo>
                  <a:lnTo>
                    <a:pt x="1" y="10"/>
                  </a:lnTo>
                  <a:cubicBezTo>
                    <a:pt x="5" y="13"/>
                    <a:pt x="5" y="17"/>
                    <a:pt x="8" y="24"/>
                  </a:cubicBezTo>
                  <a:cubicBezTo>
                    <a:pt x="15" y="44"/>
                    <a:pt x="25" y="95"/>
                    <a:pt x="32" y="167"/>
                  </a:cubicBezTo>
                  <a:cubicBezTo>
                    <a:pt x="66" y="413"/>
                    <a:pt x="124" y="908"/>
                    <a:pt x="295" y="1409"/>
                  </a:cubicBezTo>
                  <a:cubicBezTo>
                    <a:pt x="469" y="1908"/>
                    <a:pt x="759" y="2416"/>
                    <a:pt x="1264" y="2683"/>
                  </a:cubicBezTo>
                  <a:cubicBezTo>
                    <a:pt x="1266" y="2685"/>
                    <a:pt x="1267" y="2686"/>
                    <a:pt x="1269" y="2686"/>
                  </a:cubicBezTo>
                  <a:cubicBezTo>
                    <a:pt x="1270" y="2686"/>
                    <a:pt x="1271" y="2685"/>
                    <a:pt x="1271" y="2683"/>
                  </a:cubicBezTo>
                  <a:cubicBezTo>
                    <a:pt x="1275" y="2679"/>
                    <a:pt x="1271" y="2673"/>
                    <a:pt x="1267" y="2673"/>
                  </a:cubicBezTo>
                  <a:cubicBezTo>
                    <a:pt x="681" y="2359"/>
                    <a:pt x="383" y="1713"/>
                    <a:pt x="226" y="1137"/>
                  </a:cubicBezTo>
                  <a:cubicBezTo>
                    <a:pt x="148" y="847"/>
                    <a:pt x="103" y="577"/>
                    <a:pt x="76" y="372"/>
                  </a:cubicBezTo>
                  <a:cubicBezTo>
                    <a:pt x="59" y="270"/>
                    <a:pt x="49" y="180"/>
                    <a:pt x="42" y="119"/>
                  </a:cubicBezTo>
                  <a:cubicBezTo>
                    <a:pt x="35" y="89"/>
                    <a:pt x="32" y="61"/>
                    <a:pt x="29" y="44"/>
                  </a:cubicBezTo>
                  <a:cubicBezTo>
                    <a:pt x="25" y="34"/>
                    <a:pt x="21" y="24"/>
                    <a:pt x="21" y="17"/>
                  </a:cubicBezTo>
                  <a:cubicBezTo>
                    <a:pt x="18" y="10"/>
                    <a:pt x="15" y="7"/>
                    <a:pt x="12" y="4"/>
                  </a:cubicBezTo>
                  <a:cubicBezTo>
                    <a:pt x="12" y="1"/>
                    <a:pt x="10" y="0"/>
                    <a:pt x="8" y="0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1520;p37">
              <a:extLst>
                <a:ext uri="{FF2B5EF4-FFF2-40B4-BE49-F238E27FC236}">
                  <a16:creationId xmlns:a16="http://schemas.microsoft.com/office/drawing/2014/main" xmlns="" id="{FC01F93C-C7AE-4B60-BAEC-22F9E4EAE10A}"/>
                </a:ext>
              </a:extLst>
            </p:cNvPr>
            <p:cNvSpPr/>
            <p:nvPr/>
          </p:nvSpPr>
          <p:spPr>
            <a:xfrm flipH="1">
              <a:off x="7226693" y="4483722"/>
              <a:ext cx="144348" cy="52973"/>
            </a:xfrm>
            <a:custGeom>
              <a:avLst/>
              <a:gdLst/>
              <a:ahLst/>
              <a:cxnLst/>
              <a:rect l="l" t="t" r="r" b="b"/>
              <a:pathLst>
                <a:path w="2308" h="847" extrusionOk="0">
                  <a:moveTo>
                    <a:pt x="255" y="0"/>
                  </a:moveTo>
                  <a:cubicBezTo>
                    <a:pt x="79" y="0"/>
                    <a:pt x="0" y="46"/>
                    <a:pt x="92" y="147"/>
                  </a:cubicBezTo>
                  <a:cubicBezTo>
                    <a:pt x="424" y="509"/>
                    <a:pt x="2287" y="837"/>
                    <a:pt x="2300" y="847"/>
                  </a:cubicBezTo>
                  <a:lnTo>
                    <a:pt x="2308" y="799"/>
                  </a:lnTo>
                  <a:cubicBezTo>
                    <a:pt x="1841" y="317"/>
                    <a:pt x="716" y="0"/>
                    <a:pt x="255" y="0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1521;p37">
              <a:extLst>
                <a:ext uri="{FF2B5EF4-FFF2-40B4-BE49-F238E27FC236}">
                  <a16:creationId xmlns:a16="http://schemas.microsoft.com/office/drawing/2014/main" xmlns="" id="{252F2845-1EB6-470C-8491-85B574695A8F}"/>
                </a:ext>
              </a:extLst>
            </p:cNvPr>
            <p:cNvSpPr/>
            <p:nvPr/>
          </p:nvSpPr>
          <p:spPr>
            <a:xfrm flipH="1">
              <a:off x="7235199" y="4489476"/>
              <a:ext cx="128212" cy="40840"/>
            </a:xfrm>
            <a:custGeom>
              <a:avLst/>
              <a:gdLst/>
              <a:ahLst/>
              <a:cxnLst/>
              <a:rect l="l" t="t" r="r" b="b"/>
              <a:pathLst>
                <a:path w="2050" h="653" extrusionOk="0">
                  <a:moveTo>
                    <a:pt x="1" y="0"/>
                  </a:moveTo>
                  <a:cubicBezTo>
                    <a:pt x="86" y="35"/>
                    <a:pt x="171" y="62"/>
                    <a:pt x="253" y="93"/>
                  </a:cubicBezTo>
                  <a:lnTo>
                    <a:pt x="461" y="161"/>
                  </a:lnTo>
                  <a:cubicBezTo>
                    <a:pt x="445" y="172"/>
                    <a:pt x="428" y="181"/>
                    <a:pt x="410" y="192"/>
                  </a:cubicBezTo>
                  <a:cubicBezTo>
                    <a:pt x="387" y="205"/>
                    <a:pt x="363" y="222"/>
                    <a:pt x="342" y="240"/>
                  </a:cubicBezTo>
                  <a:cubicBezTo>
                    <a:pt x="370" y="233"/>
                    <a:pt x="397" y="226"/>
                    <a:pt x="424" y="216"/>
                  </a:cubicBezTo>
                  <a:cubicBezTo>
                    <a:pt x="448" y="205"/>
                    <a:pt x="472" y="195"/>
                    <a:pt x="499" y="185"/>
                  </a:cubicBezTo>
                  <a:lnTo>
                    <a:pt x="513" y="178"/>
                  </a:lnTo>
                  <a:cubicBezTo>
                    <a:pt x="592" y="205"/>
                    <a:pt x="673" y="233"/>
                    <a:pt x="755" y="260"/>
                  </a:cubicBezTo>
                  <a:cubicBezTo>
                    <a:pt x="745" y="267"/>
                    <a:pt x="738" y="274"/>
                    <a:pt x="728" y="281"/>
                  </a:cubicBezTo>
                  <a:cubicBezTo>
                    <a:pt x="711" y="298"/>
                    <a:pt x="691" y="315"/>
                    <a:pt x="673" y="335"/>
                  </a:cubicBezTo>
                  <a:cubicBezTo>
                    <a:pt x="701" y="328"/>
                    <a:pt x="724" y="315"/>
                    <a:pt x="745" y="304"/>
                  </a:cubicBezTo>
                  <a:cubicBezTo>
                    <a:pt x="762" y="295"/>
                    <a:pt x="779" y="284"/>
                    <a:pt x="796" y="274"/>
                  </a:cubicBezTo>
                  <a:cubicBezTo>
                    <a:pt x="871" y="298"/>
                    <a:pt x="946" y="322"/>
                    <a:pt x="1022" y="345"/>
                  </a:cubicBezTo>
                  <a:cubicBezTo>
                    <a:pt x="1031" y="349"/>
                    <a:pt x="1045" y="352"/>
                    <a:pt x="1059" y="356"/>
                  </a:cubicBezTo>
                  <a:cubicBezTo>
                    <a:pt x="1035" y="376"/>
                    <a:pt x="1011" y="400"/>
                    <a:pt x="991" y="427"/>
                  </a:cubicBezTo>
                  <a:cubicBezTo>
                    <a:pt x="1031" y="410"/>
                    <a:pt x="1066" y="390"/>
                    <a:pt x="1096" y="369"/>
                  </a:cubicBezTo>
                  <a:cubicBezTo>
                    <a:pt x="1192" y="397"/>
                    <a:pt x="1288" y="427"/>
                    <a:pt x="1380" y="454"/>
                  </a:cubicBezTo>
                  <a:cubicBezTo>
                    <a:pt x="1349" y="479"/>
                    <a:pt x="1315" y="503"/>
                    <a:pt x="1288" y="533"/>
                  </a:cubicBezTo>
                  <a:cubicBezTo>
                    <a:pt x="1339" y="520"/>
                    <a:pt x="1383" y="495"/>
                    <a:pt x="1428" y="471"/>
                  </a:cubicBezTo>
                  <a:cubicBezTo>
                    <a:pt x="1462" y="482"/>
                    <a:pt x="1496" y="492"/>
                    <a:pt x="1534" y="503"/>
                  </a:cubicBezTo>
                  <a:cubicBezTo>
                    <a:pt x="1581" y="516"/>
                    <a:pt x="1629" y="530"/>
                    <a:pt x="1677" y="547"/>
                  </a:cubicBezTo>
                  <a:cubicBezTo>
                    <a:pt x="1663" y="557"/>
                    <a:pt x="1649" y="571"/>
                    <a:pt x="1636" y="588"/>
                  </a:cubicBezTo>
                  <a:cubicBezTo>
                    <a:pt x="1663" y="581"/>
                    <a:pt x="1690" y="571"/>
                    <a:pt x="1718" y="557"/>
                  </a:cubicBezTo>
                  <a:cubicBezTo>
                    <a:pt x="1827" y="591"/>
                    <a:pt x="1940" y="622"/>
                    <a:pt x="2049" y="653"/>
                  </a:cubicBezTo>
                  <a:lnTo>
                    <a:pt x="1797" y="561"/>
                  </a:lnTo>
                  <a:lnTo>
                    <a:pt x="1725" y="536"/>
                  </a:lnTo>
                  <a:cubicBezTo>
                    <a:pt x="1711" y="509"/>
                    <a:pt x="1698" y="485"/>
                    <a:pt x="1680" y="462"/>
                  </a:cubicBezTo>
                  <a:cubicBezTo>
                    <a:pt x="1666" y="441"/>
                    <a:pt x="1649" y="417"/>
                    <a:pt x="1625" y="400"/>
                  </a:cubicBezTo>
                  <a:lnTo>
                    <a:pt x="1625" y="400"/>
                  </a:lnTo>
                  <a:cubicBezTo>
                    <a:pt x="1629" y="427"/>
                    <a:pt x="1643" y="454"/>
                    <a:pt x="1653" y="479"/>
                  </a:cubicBezTo>
                  <a:cubicBezTo>
                    <a:pt x="1660" y="492"/>
                    <a:pt x="1666" y="506"/>
                    <a:pt x="1674" y="520"/>
                  </a:cubicBezTo>
                  <a:lnTo>
                    <a:pt x="1540" y="475"/>
                  </a:lnTo>
                  <a:cubicBezTo>
                    <a:pt x="1506" y="465"/>
                    <a:pt x="1472" y="451"/>
                    <a:pt x="1435" y="441"/>
                  </a:cubicBezTo>
                  <a:cubicBezTo>
                    <a:pt x="1424" y="417"/>
                    <a:pt x="1411" y="393"/>
                    <a:pt x="1397" y="372"/>
                  </a:cubicBezTo>
                  <a:cubicBezTo>
                    <a:pt x="1383" y="349"/>
                    <a:pt x="1367" y="325"/>
                    <a:pt x="1346" y="301"/>
                  </a:cubicBezTo>
                  <a:lnTo>
                    <a:pt x="1346" y="301"/>
                  </a:lnTo>
                  <a:cubicBezTo>
                    <a:pt x="1353" y="331"/>
                    <a:pt x="1359" y="359"/>
                    <a:pt x="1370" y="383"/>
                  </a:cubicBezTo>
                  <a:cubicBezTo>
                    <a:pt x="1376" y="397"/>
                    <a:pt x="1383" y="410"/>
                    <a:pt x="1387" y="424"/>
                  </a:cubicBezTo>
                  <a:cubicBezTo>
                    <a:pt x="1294" y="397"/>
                    <a:pt x="1203" y="366"/>
                    <a:pt x="1107" y="335"/>
                  </a:cubicBezTo>
                  <a:cubicBezTo>
                    <a:pt x="1100" y="308"/>
                    <a:pt x="1090" y="284"/>
                    <a:pt x="1076" y="260"/>
                  </a:cubicBezTo>
                  <a:cubicBezTo>
                    <a:pt x="1063" y="233"/>
                    <a:pt x="1049" y="208"/>
                    <a:pt x="1028" y="185"/>
                  </a:cubicBezTo>
                  <a:lnTo>
                    <a:pt x="1028" y="185"/>
                  </a:lnTo>
                  <a:cubicBezTo>
                    <a:pt x="1031" y="216"/>
                    <a:pt x="1039" y="243"/>
                    <a:pt x="1045" y="274"/>
                  </a:cubicBezTo>
                  <a:cubicBezTo>
                    <a:pt x="1052" y="287"/>
                    <a:pt x="1059" y="304"/>
                    <a:pt x="1063" y="322"/>
                  </a:cubicBezTo>
                  <a:cubicBezTo>
                    <a:pt x="1052" y="318"/>
                    <a:pt x="1042" y="315"/>
                    <a:pt x="1031" y="308"/>
                  </a:cubicBezTo>
                  <a:cubicBezTo>
                    <a:pt x="960" y="287"/>
                    <a:pt x="888" y="267"/>
                    <a:pt x="820" y="243"/>
                  </a:cubicBezTo>
                  <a:lnTo>
                    <a:pt x="817" y="240"/>
                  </a:lnTo>
                  <a:cubicBezTo>
                    <a:pt x="803" y="199"/>
                    <a:pt x="786" y="161"/>
                    <a:pt x="759" y="123"/>
                  </a:cubicBezTo>
                  <a:lnTo>
                    <a:pt x="759" y="123"/>
                  </a:lnTo>
                  <a:cubicBezTo>
                    <a:pt x="759" y="161"/>
                    <a:pt x="765" y="195"/>
                    <a:pt x="776" y="229"/>
                  </a:cubicBezTo>
                  <a:cubicBezTo>
                    <a:pt x="691" y="202"/>
                    <a:pt x="605" y="178"/>
                    <a:pt x="516" y="151"/>
                  </a:cubicBezTo>
                  <a:lnTo>
                    <a:pt x="502" y="147"/>
                  </a:lnTo>
                  <a:cubicBezTo>
                    <a:pt x="492" y="123"/>
                    <a:pt x="482" y="103"/>
                    <a:pt x="472" y="79"/>
                  </a:cubicBezTo>
                  <a:cubicBezTo>
                    <a:pt x="458" y="52"/>
                    <a:pt x="445" y="28"/>
                    <a:pt x="428" y="0"/>
                  </a:cubicBezTo>
                  <a:lnTo>
                    <a:pt x="428" y="0"/>
                  </a:lnTo>
                  <a:cubicBezTo>
                    <a:pt x="431" y="32"/>
                    <a:pt x="438" y="62"/>
                    <a:pt x="445" y="90"/>
                  </a:cubicBezTo>
                  <a:cubicBezTo>
                    <a:pt x="448" y="106"/>
                    <a:pt x="455" y="120"/>
                    <a:pt x="458" y="134"/>
                  </a:cubicBezTo>
                  <a:lnTo>
                    <a:pt x="261" y="76"/>
                  </a:lnTo>
                  <a:cubicBezTo>
                    <a:pt x="175" y="52"/>
                    <a:pt x="89" y="24"/>
                    <a:pt x="1" y="0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1522;p37">
              <a:extLst>
                <a:ext uri="{FF2B5EF4-FFF2-40B4-BE49-F238E27FC236}">
                  <a16:creationId xmlns:a16="http://schemas.microsoft.com/office/drawing/2014/main" xmlns="" id="{D01CDD8B-A120-4D80-B742-0B41EC6D5930}"/>
                </a:ext>
              </a:extLst>
            </p:cNvPr>
            <p:cNvSpPr/>
            <p:nvPr/>
          </p:nvSpPr>
          <p:spPr>
            <a:xfrm flipH="1">
              <a:off x="7248458" y="4278584"/>
              <a:ext cx="110450" cy="97629"/>
            </a:xfrm>
            <a:custGeom>
              <a:avLst/>
              <a:gdLst/>
              <a:ahLst/>
              <a:cxnLst/>
              <a:rect l="l" t="t" r="r" b="b"/>
              <a:pathLst>
                <a:path w="1766" h="1561" extrusionOk="0">
                  <a:moveTo>
                    <a:pt x="885" y="0"/>
                  </a:moveTo>
                  <a:cubicBezTo>
                    <a:pt x="397" y="0"/>
                    <a:pt x="0" y="348"/>
                    <a:pt x="0" y="779"/>
                  </a:cubicBezTo>
                  <a:cubicBezTo>
                    <a:pt x="0" y="1212"/>
                    <a:pt x="397" y="1560"/>
                    <a:pt x="885" y="1560"/>
                  </a:cubicBezTo>
                  <a:cubicBezTo>
                    <a:pt x="1372" y="1560"/>
                    <a:pt x="1766" y="1212"/>
                    <a:pt x="1766" y="779"/>
                  </a:cubicBezTo>
                  <a:cubicBezTo>
                    <a:pt x="1766" y="348"/>
                    <a:pt x="1372" y="0"/>
                    <a:pt x="885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1523;p37">
              <a:extLst>
                <a:ext uri="{FF2B5EF4-FFF2-40B4-BE49-F238E27FC236}">
                  <a16:creationId xmlns:a16="http://schemas.microsoft.com/office/drawing/2014/main" xmlns="" id="{8BA02BC5-255C-4593-8C8F-8803A1CFC6B6}"/>
                </a:ext>
              </a:extLst>
            </p:cNvPr>
            <p:cNvSpPr/>
            <p:nvPr/>
          </p:nvSpPr>
          <p:spPr>
            <a:xfrm flipH="1">
              <a:off x="7283732" y="4290529"/>
              <a:ext cx="44468" cy="20326"/>
            </a:xfrm>
            <a:custGeom>
              <a:avLst/>
              <a:gdLst/>
              <a:ahLst/>
              <a:cxnLst/>
              <a:rect l="l" t="t" r="r" b="b"/>
              <a:pathLst>
                <a:path w="711" h="325" extrusionOk="0">
                  <a:moveTo>
                    <a:pt x="356" y="0"/>
                  </a:moveTo>
                  <a:cubicBezTo>
                    <a:pt x="161" y="0"/>
                    <a:pt x="1" y="71"/>
                    <a:pt x="1" y="161"/>
                  </a:cubicBezTo>
                  <a:cubicBezTo>
                    <a:pt x="1" y="253"/>
                    <a:pt x="161" y="325"/>
                    <a:pt x="356" y="325"/>
                  </a:cubicBezTo>
                  <a:cubicBezTo>
                    <a:pt x="554" y="325"/>
                    <a:pt x="711" y="253"/>
                    <a:pt x="711" y="161"/>
                  </a:cubicBezTo>
                  <a:cubicBezTo>
                    <a:pt x="711" y="71"/>
                    <a:pt x="554" y="0"/>
                    <a:pt x="356" y="0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1524;p37">
              <a:extLst>
                <a:ext uri="{FF2B5EF4-FFF2-40B4-BE49-F238E27FC236}">
                  <a16:creationId xmlns:a16="http://schemas.microsoft.com/office/drawing/2014/main" xmlns="" id="{3C5C91A4-52BF-4883-B588-BE8B1FEFC851}"/>
                </a:ext>
              </a:extLst>
            </p:cNvPr>
            <p:cNvSpPr/>
            <p:nvPr/>
          </p:nvSpPr>
          <p:spPr>
            <a:xfrm flipH="1">
              <a:off x="7315941" y="4325115"/>
              <a:ext cx="31459" cy="13697"/>
            </a:xfrm>
            <a:custGeom>
              <a:avLst/>
              <a:gdLst/>
              <a:ahLst/>
              <a:cxnLst/>
              <a:rect l="l" t="t" r="r" b="b"/>
              <a:pathLst>
                <a:path w="503" h="219" extrusionOk="0">
                  <a:moveTo>
                    <a:pt x="43" y="0"/>
                  </a:moveTo>
                  <a:cubicBezTo>
                    <a:pt x="34" y="0"/>
                    <a:pt x="25" y="3"/>
                    <a:pt x="18" y="10"/>
                  </a:cubicBezTo>
                  <a:cubicBezTo>
                    <a:pt x="5" y="24"/>
                    <a:pt x="0" y="48"/>
                    <a:pt x="14" y="62"/>
                  </a:cubicBezTo>
                  <a:cubicBezTo>
                    <a:pt x="21" y="68"/>
                    <a:pt x="172" y="219"/>
                    <a:pt x="414" y="219"/>
                  </a:cubicBezTo>
                  <a:cubicBezTo>
                    <a:pt x="431" y="219"/>
                    <a:pt x="451" y="215"/>
                    <a:pt x="468" y="215"/>
                  </a:cubicBezTo>
                  <a:cubicBezTo>
                    <a:pt x="489" y="212"/>
                    <a:pt x="503" y="194"/>
                    <a:pt x="499" y="174"/>
                  </a:cubicBezTo>
                  <a:cubicBezTo>
                    <a:pt x="499" y="159"/>
                    <a:pt x="485" y="143"/>
                    <a:pt x="467" y="143"/>
                  </a:cubicBezTo>
                  <a:cubicBezTo>
                    <a:pt x="465" y="143"/>
                    <a:pt x="463" y="143"/>
                    <a:pt x="462" y="144"/>
                  </a:cubicBezTo>
                  <a:cubicBezTo>
                    <a:pt x="446" y="145"/>
                    <a:pt x="432" y="145"/>
                    <a:pt x="417" y="145"/>
                  </a:cubicBezTo>
                  <a:cubicBezTo>
                    <a:pt x="204" y="145"/>
                    <a:pt x="69" y="14"/>
                    <a:pt x="69" y="10"/>
                  </a:cubicBezTo>
                  <a:cubicBezTo>
                    <a:pt x="62" y="3"/>
                    <a:pt x="53" y="0"/>
                    <a:pt x="43" y="0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1525;p37">
              <a:extLst>
                <a:ext uri="{FF2B5EF4-FFF2-40B4-BE49-F238E27FC236}">
                  <a16:creationId xmlns:a16="http://schemas.microsoft.com/office/drawing/2014/main" xmlns="" id="{DDE82F4F-59AF-447C-B97F-9EBBBD78E5BF}"/>
                </a:ext>
              </a:extLst>
            </p:cNvPr>
            <p:cNvSpPr/>
            <p:nvPr/>
          </p:nvSpPr>
          <p:spPr>
            <a:xfrm flipH="1">
              <a:off x="7274726" y="4343002"/>
              <a:ext cx="31209" cy="14572"/>
            </a:xfrm>
            <a:custGeom>
              <a:avLst/>
              <a:gdLst/>
              <a:ahLst/>
              <a:cxnLst/>
              <a:rect l="l" t="t" r="r" b="b"/>
              <a:pathLst>
                <a:path w="499" h="233" extrusionOk="0">
                  <a:moveTo>
                    <a:pt x="459" y="1"/>
                  </a:moveTo>
                  <a:cubicBezTo>
                    <a:pt x="450" y="1"/>
                    <a:pt x="441" y="4"/>
                    <a:pt x="434" y="11"/>
                  </a:cubicBezTo>
                  <a:cubicBezTo>
                    <a:pt x="294" y="144"/>
                    <a:pt x="38" y="161"/>
                    <a:pt x="34" y="161"/>
                  </a:cubicBezTo>
                  <a:cubicBezTo>
                    <a:pt x="13" y="161"/>
                    <a:pt x="0" y="179"/>
                    <a:pt x="0" y="199"/>
                  </a:cubicBezTo>
                  <a:cubicBezTo>
                    <a:pt x="4" y="220"/>
                    <a:pt x="17" y="233"/>
                    <a:pt x="38" y="233"/>
                  </a:cubicBezTo>
                  <a:cubicBezTo>
                    <a:pt x="51" y="233"/>
                    <a:pt x="325" y="216"/>
                    <a:pt x="481" y="62"/>
                  </a:cubicBezTo>
                  <a:cubicBezTo>
                    <a:pt x="498" y="48"/>
                    <a:pt x="498" y="28"/>
                    <a:pt x="484" y="11"/>
                  </a:cubicBezTo>
                  <a:cubicBezTo>
                    <a:pt x="478" y="4"/>
                    <a:pt x="469" y="1"/>
                    <a:pt x="459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1526;p37">
              <a:extLst>
                <a:ext uri="{FF2B5EF4-FFF2-40B4-BE49-F238E27FC236}">
                  <a16:creationId xmlns:a16="http://schemas.microsoft.com/office/drawing/2014/main" xmlns="" id="{049F6806-DE25-4DD7-A3DC-4D3F0BB1A3E3}"/>
                </a:ext>
              </a:extLst>
            </p:cNvPr>
            <p:cNvSpPr/>
            <p:nvPr/>
          </p:nvSpPr>
          <p:spPr>
            <a:xfrm flipH="1">
              <a:off x="7253399" y="4310668"/>
              <a:ext cx="26518" cy="14072"/>
            </a:xfrm>
            <a:custGeom>
              <a:avLst/>
              <a:gdLst/>
              <a:ahLst/>
              <a:cxnLst/>
              <a:rect l="l" t="t" r="r" b="b"/>
              <a:pathLst>
                <a:path w="424" h="225" extrusionOk="0">
                  <a:moveTo>
                    <a:pt x="383" y="1"/>
                  </a:moveTo>
                  <a:cubicBezTo>
                    <a:pt x="371" y="1"/>
                    <a:pt x="359" y="8"/>
                    <a:pt x="352" y="20"/>
                  </a:cubicBezTo>
                  <a:cubicBezTo>
                    <a:pt x="342" y="40"/>
                    <a:pt x="290" y="91"/>
                    <a:pt x="45" y="153"/>
                  </a:cubicBezTo>
                  <a:lnTo>
                    <a:pt x="32" y="156"/>
                  </a:lnTo>
                  <a:cubicBezTo>
                    <a:pt x="11" y="159"/>
                    <a:pt x="0" y="180"/>
                    <a:pt x="7" y="200"/>
                  </a:cubicBezTo>
                  <a:cubicBezTo>
                    <a:pt x="11" y="214"/>
                    <a:pt x="24" y="225"/>
                    <a:pt x="41" y="225"/>
                  </a:cubicBezTo>
                  <a:lnTo>
                    <a:pt x="52" y="225"/>
                  </a:lnTo>
                  <a:lnTo>
                    <a:pt x="62" y="221"/>
                  </a:lnTo>
                  <a:cubicBezTo>
                    <a:pt x="270" y="170"/>
                    <a:pt x="383" y="115"/>
                    <a:pt x="417" y="53"/>
                  </a:cubicBezTo>
                  <a:cubicBezTo>
                    <a:pt x="424" y="36"/>
                    <a:pt x="421" y="16"/>
                    <a:pt x="400" y="6"/>
                  </a:cubicBezTo>
                  <a:cubicBezTo>
                    <a:pt x="395" y="2"/>
                    <a:pt x="389" y="1"/>
                    <a:pt x="383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1527;p37">
              <a:extLst>
                <a:ext uri="{FF2B5EF4-FFF2-40B4-BE49-F238E27FC236}">
                  <a16:creationId xmlns:a16="http://schemas.microsoft.com/office/drawing/2014/main" xmlns="" id="{AFDE1001-1D3A-436D-84C8-CDF4E2AF106D}"/>
                </a:ext>
              </a:extLst>
            </p:cNvPr>
            <p:cNvSpPr/>
            <p:nvPr/>
          </p:nvSpPr>
          <p:spPr>
            <a:xfrm flipH="1">
              <a:off x="7168028" y="4305977"/>
              <a:ext cx="61041" cy="49659"/>
            </a:xfrm>
            <a:custGeom>
              <a:avLst/>
              <a:gdLst/>
              <a:ahLst/>
              <a:cxnLst/>
              <a:rect l="l" t="t" r="r" b="b"/>
              <a:pathLst>
                <a:path w="976" h="794" extrusionOk="0">
                  <a:moveTo>
                    <a:pt x="457" y="1"/>
                  </a:moveTo>
                  <a:cubicBezTo>
                    <a:pt x="284" y="1"/>
                    <a:pt x="127" y="98"/>
                    <a:pt x="71" y="255"/>
                  </a:cubicBezTo>
                  <a:cubicBezTo>
                    <a:pt x="0" y="456"/>
                    <a:pt x="130" y="685"/>
                    <a:pt x="358" y="767"/>
                  </a:cubicBezTo>
                  <a:cubicBezTo>
                    <a:pt x="411" y="785"/>
                    <a:pt x="465" y="793"/>
                    <a:pt x="517" y="793"/>
                  </a:cubicBezTo>
                  <a:cubicBezTo>
                    <a:pt x="693" y="793"/>
                    <a:pt x="849" y="697"/>
                    <a:pt x="905" y="541"/>
                  </a:cubicBezTo>
                  <a:cubicBezTo>
                    <a:pt x="976" y="336"/>
                    <a:pt x="850" y="108"/>
                    <a:pt x="618" y="29"/>
                  </a:cubicBezTo>
                  <a:cubicBezTo>
                    <a:pt x="564" y="10"/>
                    <a:pt x="510" y="1"/>
                    <a:pt x="457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1528;p37">
              <a:extLst>
                <a:ext uri="{FF2B5EF4-FFF2-40B4-BE49-F238E27FC236}">
                  <a16:creationId xmlns:a16="http://schemas.microsoft.com/office/drawing/2014/main" xmlns="" id="{9F5F764D-7323-4D25-8F27-B9D7D1D82391}"/>
                </a:ext>
              </a:extLst>
            </p:cNvPr>
            <p:cNvSpPr/>
            <p:nvPr/>
          </p:nvSpPr>
          <p:spPr>
            <a:xfrm flipH="1">
              <a:off x="7183789" y="4311794"/>
              <a:ext cx="22703" cy="12071"/>
            </a:xfrm>
            <a:custGeom>
              <a:avLst/>
              <a:gdLst/>
              <a:ahLst/>
              <a:cxnLst/>
              <a:rect l="l" t="t" r="r" b="b"/>
              <a:pathLst>
                <a:path w="363" h="193" extrusionOk="0">
                  <a:moveTo>
                    <a:pt x="106" y="1"/>
                  </a:moveTo>
                  <a:cubicBezTo>
                    <a:pt x="59" y="1"/>
                    <a:pt x="23" y="14"/>
                    <a:pt x="14" y="39"/>
                  </a:cubicBezTo>
                  <a:cubicBezTo>
                    <a:pt x="0" y="80"/>
                    <a:pt x="62" y="141"/>
                    <a:pt x="154" y="172"/>
                  </a:cubicBezTo>
                  <a:cubicBezTo>
                    <a:pt x="192" y="186"/>
                    <a:pt x="229" y="193"/>
                    <a:pt x="261" y="193"/>
                  </a:cubicBezTo>
                  <a:cubicBezTo>
                    <a:pt x="307" y="193"/>
                    <a:pt x="341" y="179"/>
                    <a:pt x="349" y="155"/>
                  </a:cubicBezTo>
                  <a:cubicBezTo>
                    <a:pt x="363" y="111"/>
                    <a:pt x="301" y="53"/>
                    <a:pt x="209" y="18"/>
                  </a:cubicBezTo>
                  <a:cubicBezTo>
                    <a:pt x="173" y="6"/>
                    <a:pt x="137" y="1"/>
                    <a:pt x="106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1529;p37">
              <a:extLst>
                <a:ext uri="{FF2B5EF4-FFF2-40B4-BE49-F238E27FC236}">
                  <a16:creationId xmlns:a16="http://schemas.microsoft.com/office/drawing/2014/main" xmlns="" id="{4A1DFD6A-2FC5-4A5F-A54F-B47E1F87C905}"/>
                </a:ext>
              </a:extLst>
            </p:cNvPr>
            <p:cNvSpPr/>
            <p:nvPr/>
          </p:nvSpPr>
          <p:spPr>
            <a:xfrm flipH="1">
              <a:off x="7205554" y="4322864"/>
              <a:ext cx="13759" cy="10882"/>
            </a:xfrm>
            <a:custGeom>
              <a:avLst/>
              <a:gdLst/>
              <a:ahLst/>
              <a:cxnLst/>
              <a:rect l="l" t="t" r="r" b="b"/>
              <a:pathLst>
                <a:path w="220" h="174" extrusionOk="0">
                  <a:moveTo>
                    <a:pt x="22" y="1"/>
                  </a:moveTo>
                  <a:cubicBezTo>
                    <a:pt x="20" y="1"/>
                    <a:pt x="17" y="1"/>
                    <a:pt x="15" y="2"/>
                  </a:cubicBezTo>
                  <a:cubicBezTo>
                    <a:pt x="5" y="9"/>
                    <a:pt x="1" y="19"/>
                    <a:pt x="5" y="26"/>
                  </a:cubicBezTo>
                  <a:cubicBezTo>
                    <a:pt x="8" y="33"/>
                    <a:pt x="52" y="125"/>
                    <a:pt x="169" y="166"/>
                  </a:cubicBezTo>
                  <a:cubicBezTo>
                    <a:pt x="175" y="169"/>
                    <a:pt x="185" y="173"/>
                    <a:pt x="192" y="173"/>
                  </a:cubicBezTo>
                  <a:cubicBezTo>
                    <a:pt x="194" y="174"/>
                    <a:pt x="196" y="174"/>
                    <a:pt x="197" y="174"/>
                  </a:cubicBezTo>
                  <a:cubicBezTo>
                    <a:pt x="206" y="174"/>
                    <a:pt x="213" y="168"/>
                    <a:pt x="216" y="162"/>
                  </a:cubicBezTo>
                  <a:cubicBezTo>
                    <a:pt x="219" y="153"/>
                    <a:pt x="213" y="142"/>
                    <a:pt x="202" y="139"/>
                  </a:cubicBezTo>
                  <a:cubicBezTo>
                    <a:pt x="87" y="112"/>
                    <a:pt x="38" y="12"/>
                    <a:pt x="38" y="12"/>
                  </a:cubicBezTo>
                  <a:cubicBezTo>
                    <a:pt x="36" y="4"/>
                    <a:pt x="30" y="1"/>
                    <a:pt x="22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1530;p37">
              <a:extLst>
                <a:ext uri="{FF2B5EF4-FFF2-40B4-BE49-F238E27FC236}">
                  <a16:creationId xmlns:a16="http://schemas.microsoft.com/office/drawing/2014/main" xmlns="" id="{0E135DC1-B1A8-4925-A891-9C0933A49B4D}"/>
                </a:ext>
              </a:extLst>
            </p:cNvPr>
            <p:cNvSpPr/>
            <p:nvPr/>
          </p:nvSpPr>
          <p:spPr>
            <a:xfrm flipH="1">
              <a:off x="7187854" y="4342439"/>
              <a:ext cx="16699" cy="3627"/>
            </a:xfrm>
            <a:custGeom>
              <a:avLst/>
              <a:gdLst/>
              <a:ahLst/>
              <a:cxnLst/>
              <a:rect l="l" t="t" r="r" b="b"/>
              <a:pathLst>
                <a:path w="267" h="58" extrusionOk="0">
                  <a:moveTo>
                    <a:pt x="249" y="0"/>
                  </a:moveTo>
                  <a:cubicBezTo>
                    <a:pt x="246" y="0"/>
                    <a:pt x="243" y="1"/>
                    <a:pt x="240" y="3"/>
                  </a:cubicBezTo>
                  <a:cubicBezTo>
                    <a:pt x="207" y="17"/>
                    <a:pt x="169" y="21"/>
                    <a:pt x="135" y="21"/>
                  </a:cubicBezTo>
                  <a:cubicBezTo>
                    <a:pt x="76" y="21"/>
                    <a:pt x="28" y="9"/>
                    <a:pt x="28" y="7"/>
                  </a:cubicBezTo>
                  <a:cubicBezTo>
                    <a:pt x="18" y="7"/>
                    <a:pt x="7" y="10"/>
                    <a:pt x="4" y="20"/>
                  </a:cubicBezTo>
                  <a:cubicBezTo>
                    <a:pt x="1" y="30"/>
                    <a:pt x="7" y="40"/>
                    <a:pt x="18" y="40"/>
                  </a:cubicBezTo>
                  <a:lnTo>
                    <a:pt x="18" y="44"/>
                  </a:lnTo>
                  <a:cubicBezTo>
                    <a:pt x="22" y="44"/>
                    <a:pt x="71" y="58"/>
                    <a:pt x="132" y="58"/>
                  </a:cubicBezTo>
                  <a:cubicBezTo>
                    <a:pt x="172" y="58"/>
                    <a:pt x="216" y="52"/>
                    <a:pt x="256" y="34"/>
                  </a:cubicBezTo>
                  <a:cubicBezTo>
                    <a:pt x="264" y="30"/>
                    <a:pt x="267" y="20"/>
                    <a:pt x="264" y="10"/>
                  </a:cubicBezTo>
                  <a:cubicBezTo>
                    <a:pt x="261" y="5"/>
                    <a:pt x="255" y="0"/>
                    <a:pt x="249" y="0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1531;p37">
              <a:extLst>
                <a:ext uri="{FF2B5EF4-FFF2-40B4-BE49-F238E27FC236}">
                  <a16:creationId xmlns:a16="http://schemas.microsoft.com/office/drawing/2014/main" xmlns="" id="{087F5578-0C36-49D4-A2CE-FD5E5B7005CC}"/>
                </a:ext>
              </a:extLst>
            </p:cNvPr>
            <p:cNvSpPr/>
            <p:nvPr/>
          </p:nvSpPr>
          <p:spPr>
            <a:xfrm flipH="1">
              <a:off x="7174846" y="4329493"/>
              <a:ext cx="13071" cy="3315"/>
            </a:xfrm>
            <a:custGeom>
              <a:avLst/>
              <a:gdLst/>
              <a:ahLst/>
              <a:cxnLst/>
              <a:rect l="l" t="t" r="r" b="b"/>
              <a:pathLst>
                <a:path w="209" h="53" extrusionOk="0">
                  <a:moveTo>
                    <a:pt x="190" y="0"/>
                  </a:moveTo>
                  <a:cubicBezTo>
                    <a:pt x="186" y="0"/>
                    <a:pt x="182" y="2"/>
                    <a:pt x="179" y="6"/>
                  </a:cubicBezTo>
                  <a:cubicBezTo>
                    <a:pt x="173" y="10"/>
                    <a:pt x="155" y="19"/>
                    <a:pt x="101" y="19"/>
                  </a:cubicBezTo>
                  <a:cubicBezTo>
                    <a:pt x="81" y="19"/>
                    <a:pt x="57" y="18"/>
                    <a:pt x="28" y="15"/>
                  </a:cubicBezTo>
                  <a:lnTo>
                    <a:pt x="21" y="15"/>
                  </a:lnTo>
                  <a:cubicBezTo>
                    <a:pt x="11" y="15"/>
                    <a:pt x="4" y="22"/>
                    <a:pt x="1" y="33"/>
                  </a:cubicBezTo>
                  <a:cubicBezTo>
                    <a:pt x="1" y="39"/>
                    <a:pt x="7" y="47"/>
                    <a:pt x="15" y="47"/>
                  </a:cubicBezTo>
                  <a:cubicBezTo>
                    <a:pt x="15" y="50"/>
                    <a:pt x="18" y="50"/>
                    <a:pt x="18" y="50"/>
                  </a:cubicBezTo>
                  <a:lnTo>
                    <a:pt x="25" y="50"/>
                  </a:lnTo>
                  <a:cubicBezTo>
                    <a:pt x="48" y="51"/>
                    <a:pt x="70" y="52"/>
                    <a:pt x="89" y="52"/>
                  </a:cubicBezTo>
                  <a:cubicBezTo>
                    <a:pt x="147" y="52"/>
                    <a:pt x="185" y="45"/>
                    <a:pt x="202" y="29"/>
                  </a:cubicBezTo>
                  <a:cubicBezTo>
                    <a:pt x="209" y="22"/>
                    <a:pt x="209" y="12"/>
                    <a:pt x="202" y="6"/>
                  </a:cubicBezTo>
                  <a:cubicBezTo>
                    <a:pt x="199" y="2"/>
                    <a:pt x="194" y="0"/>
                    <a:pt x="190" y="0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1532;p37">
              <a:extLst>
                <a:ext uri="{FF2B5EF4-FFF2-40B4-BE49-F238E27FC236}">
                  <a16:creationId xmlns:a16="http://schemas.microsoft.com/office/drawing/2014/main" xmlns="" id="{5BD1585D-056C-41E8-A3CA-F8F55BFB4282}"/>
                </a:ext>
              </a:extLst>
            </p:cNvPr>
            <p:cNvSpPr/>
            <p:nvPr/>
          </p:nvSpPr>
          <p:spPr>
            <a:xfrm flipH="1">
              <a:off x="7231384" y="4288591"/>
              <a:ext cx="149039" cy="244729"/>
            </a:xfrm>
            <a:custGeom>
              <a:avLst/>
              <a:gdLst/>
              <a:ahLst/>
              <a:cxnLst/>
              <a:rect l="l" t="t" r="r" b="b"/>
              <a:pathLst>
                <a:path w="2383" h="3913" extrusionOk="0">
                  <a:moveTo>
                    <a:pt x="10" y="0"/>
                  </a:moveTo>
                  <a:cubicBezTo>
                    <a:pt x="7" y="0"/>
                    <a:pt x="3" y="4"/>
                    <a:pt x="3" y="4"/>
                  </a:cubicBezTo>
                  <a:cubicBezTo>
                    <a:pt x="0" y="7"/>
                    <a:pt x="0" y="14"/>
                    <a:pt x="3" y="14"/>
                  </a:cubicBezTo>
                  <a:cubicBezTo>
                    <a:pt x="5" y="16"/>
                    <a:pt x="7" y="16"/>
                    <a:pt x="8" y="16"/>
                  </a:cubicBezTo>
                  <a:cubicBezTo>
                    <a:pt x="9" y="16"/>
                    <a:pt x="10" y="16"/>
                    <a:pt x="10" y="16"/>
                  </a:cubicBezTo>
                  <a:lnTo>
                    <a:pt x="10" y="16"/>
                  </a:lnTo>
                  <a:cubicBezTo>
                    <a:pt x="11" y="19"/>
                    <a:pt x="13" y="23"/>
                    <a:pt x="13" y="31"/>
                  </a:cubicBezTo>
                  <a:cubicBezTo>
                    <a:pt x="21" y="61"/>
                    <a:pt x="27" y="130"/>
                    <a:pt x="37" y="229"/>
                  </a:cubicBezTo>
                  <a:cubicBezTo>
                    <a:pt x="71" y="578"/>
                    <a:pt x="153" y="1281"/>
                    <a:pt x="474" y="2007"/>
                  </a:cubicBezTo>
                  <a:cubicBezTo>
                    <a:pt x="799" y="2731"/>
                    <a:pt x="1365" y="3479"/>
                    <a:pt x="2372" y="3912"/>
                  </a:cubicBezTo>
                  <a:cubicBezTo>
                    <a:pt x="2376" y="3912"/>
                    <a:pt x="2379" y="3912"/>
                    <a:pt x="2382" y="3909"/>
                  </a:cubicBezTo>
                  <a:cubicBezTo>
                    <a:pt x="2382" y="3905"/>
                    <a:pt x="2382" y="3902"/>
                    <a:pt x="2379" y="3899"/>
                  </a:cubicBezTo>
                  <a:cubicBezTo>
                    <a:pt x="1171" y="3384"/>
                    <a:pt x="601" y="2410"/>
                    <a:pt x="320" y="1567"/>
                  </a:cubicBezTo>
                  <a:cubicBezTo>
                    <a:pt x="180" y="1144"/>
                    <a:pt x="116" y="755"/>
                    <a:pt x="78" y="471"/>
                  </a:cubicBezTo>
                  <a:cubicBezTo>
                    <a:pt x="61" y="328"/>
                    <a:pt x="51" y="212"/>
                    <a:pt x="41" y="134"/>
                  </a:cubicBezTo>
                  <a:cubicBezTo>
                    <a:pt x="37" y="93"/>
                    <a:pt x="34" y="61"/>
                    <a:pt x="30" y="38"/>
                  </a:cubicBezTo>
                  <a:cubicBezTo>
                    <a:pt x="27" y="28"/>
                    <a:pt x="27" y="21"/>
                    <a:pt x="24" y="14"/>
                  </a:cubicBezTo>
                  <a:cubicBezTo>
                    <a:pt x="24" y="11"/>
                    <a:pt x="21" y="7"/>
                    <a:pt x="21" y="7"/>
                  </a:cubicBezTo>
                  <a:cubicBezTo>
                    <a:pt x="16" y="4"/>
                    <a:pt x="16" y="0"/>
                    <a:pt x="10" y="0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1533;p37">
              <a:extLst>
                <a:ext uri="{FF2B5EF4-FFF2-40B4-BE49-F238E27FC236}">
                  <a16:creationId xmlns:a16="http://schemas.microsoft.com/office/drawing/2014/main" xmlns="" id="{3ED3B04E-F5B9-4141-B3D8-C248130E7B43}"/>
                </a:ext>
              </a:extLst>
            </p:cNvPr>
            <p:cNvSpPr/>
            <p:nvPr/>
          </p:nvSpPr>
          <p:spPr>
            <a:xfrm flipH="1">
              <a:off x="7348338" y="4271329"/>
              <a:ext cx="68672" cy="50847"/>
            </a:xfrm>
            <a:custGeom>
              <a:avLst/>
              <a:gdLst/>
              <a:ahLst/>
              <a:cxnLst/>
              <a:rect l="l" t="t" r="r" b="b"/>
              <a:pathLst>
                <a:path w="1098" h="813" extrusionOk="0">
                  <a:moveTo>
                    <a:pt x="630" y="0"/>
                  </a:moveTo>
                  <a:cubicBezTo>
                    <a:pt x="557" y="0"/>
                    <a:pt x="480" y="14"/>
                    <a:pt x="404" y="44"/>
                  </a:cubicBezTo>
                  <a:cubicBezTo>
                    <a:pt x="148" y="147"/>
                    <a:pt x="1" y="389"/>
                    <a:pt x="83" y="591"/>
                  </a:cubicBezTo>
                  <a:cubicBezTo>
                    <a:pt x="138" y="732"/>
                    <a:pt x="291" y="813"/>
                    <a:pt x="465" y="813"/>
                  </a:cubicBezTo>
                  <a:cubicBezTo>
                    <a:pt x="539" y="813"/>
                    <a:pt x="618" y="798"/>
                    <a:pt x="694" y="768"/>
                  </a:cubicBezTo>
                  <a:cubicBezTo>
                    <a:pt x="954" y="669"/>
                    <a:pt x="1097" y="424"/>
                    <a:pt x="1018" y="225"/>
                  </a:cubicBezTo>
                  <a:cubicBezTo>
                    <a:pt x="960" y="83"/>
                    <a:pt x="807" y="0"/>
                    <a:pt x="630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1534;p37">
              <a:extLst>
                <a:ext uri="{FF2B5EF4-FFF2-40B4-BE49-F238E27FC236}">
                  <a16:creationId xmlns:a16="http://schemas.microsoft.com/office/drawing/2014/main" xmlns="" id="{CE0AC591-4F3C-4BF4-8A83-7D826F6EBB26}"/>
                </a:ext>
              </a:extLst>
            </p:cNvPr>
            <p:cNvSpPr/>
            <p:nvPr/>
          </p:nvSpPr>
          <p:spPr>
            <a:xfrm flipH="1">
              <a:off x="7375919" y="4278209"/>
              <a:ext cx="25705" cy="13196"/>
            </a:xfrm>
            <a:custGeom>
              <a:avLst/>
              <a:gdLst/>
              <a:ahLst/>
              <a:cxnLst/>
              <a:rect l="l" t="t" r="r" b="b"/>
              <a:pathLst>
                <a:path w="411" h="211" extrusionOk="0">
                  <a:moveTo>
                    <a:pt x="311" y="1"/>
                  </a:moveTo>
                  <a:cubicBezTo>
                    <a:pt x="273" y="1"/>
                    <a:pt x="224" y="10"/>
                    <a:pt x="175" y="30"/>
                  </a:cubicBezTo>
                  <a:cubicBezTo>
                    <a:pt x="73" y="71"/>
                    <a:pt x="1" y="139"/>
                    <a:pt x="18" y="180"/>
                  </a:cubicBezTo>
                  <a:cubicBezTo>
                    <a:pt x="26" y="200"/>
                    <a:pt x="55" y="211"/>
                    <a:pt x="94" y="211"/>
                  </a:cubicBezTo>
                  <a:cubicBezTo>
                    <a:pt x="133" y="211"/>
                    <a:pt x="183" y="200"/>
                    <a:pt x="237" y="180"/>
                  </a:cubicBezTo>
                  <a:cubicBezTo>
                    <a:pt x="339" y="139"/>
                    <a:pt x="410" y="74"/>
                    <a:pt x="393" y="33"/>
                  </a:cubicBezTo>
                  <a:cubicBezTo>
                    <a:pt x="384" y="12"/>
                    <a:pt x="353" y="1"/>
                    <a:pt x="311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1535;p37">
              <a:extLst>
                <a:ext uri="{FF2B5EF4-FFF2-40B4-BE49-F238E27FC236}">
                  <a16:creationId xmlns:a16="http://schemas.microsoft.com/office/drawing/2014/main" xmlns="" id="{1CB7B73D-DCD4-4EE6-8919-DCB6A9AD461A}"/>
                </a:ext>
              </a:extLst>
            </p:cNvPr>
            <p:cNvSpPr/>
            <p:nvPr/>
          </p:nvSpPr>
          <p:spPr>
            <a:xfrm flipH="1">
              <a:off x="7387240" y="4302788"/>
              <a:ext cx="18638" cy="4628"/>
            </a:xfrm>
            <a:custGeom>
              <a:avLst/>
              <a:gdLst/>
              <a:ahLst/>
              <a:cxnLst/>
              <a:rect l="l" t="t" r="r" b="b"/>
              <a:pathLst>
                <a:path w="298" h="74" extrusionOk="0">
                  <a:moveTo>
                    <a:pt x="275" y="1"/>
                  </a:moveTo>
                  <a:cubicBezTo>
                    <a:pt x="272" y="1"/>
                    <a:pt x="270" y="1"/>
                    <a:pt x="267" y="2"/>
                  </a:cubicBezTo>
                  <a:cubicBezTo>
                    <a:pt x="214" y="29"/>
                    <a:pt x="164" y="36"/>
                    <a:pt x="124" y="36"/>
                  </a:cubicBezTo>
                  <a:cubicBezTo>
                    <a:pt x="70" y="36"/>
                    <a:pt x="33" y="23"/>
                    <a:pt x="31" y="23"/>
                  </a:cubicBezTo>
                  <a:cubicBezTo>
                    <a:pt x="28" y="22"/>
                    <a:pt x="26" y="21"/>
                    <a:pt x="23" y="21"/>
                  </a:cubicBezTo>
                  <a:cubicBezTo>
                    <a:pt x="16" y="21"/>
                    <a:pt x="9" y="25"/>
                    <a:pt x="4" y="33"/>
                  </a:cubicBezTo>
                  <a:cubicBezTo>
                    <a:pt x="1" y="43"/>
                    <a:pt x="4" y="53"/>
                    <a:pt x="14" y="57"/>
                  </a:cubicBezTo>
                  <a:cubicBezTo>
                    <a:pt x="16" y="58"/>
                    <a:pt x="57" y="73"/>
                    <a:pt x="117" y="73"/>
                  </a:cubicBezTo>
                  <a:cubicBezTo>
                    <a:pt x="156" y="73"/>
                    <a:pt x="203" y="67"/>
                    <a:pt x="253" y="47"/>
                  </a:cubicBezTo>
                  <a:cubicBezTo>
                    <a:pt x="264" y="43"/>
                    <a:pt x="274" y="39"/>
                    <a:pt x="280" y="36"/>
                  </a:cubicBezTo>
                  <a:cubicBezTo>
                    <a:pt x="294" y="29"/>
                    <a:pt x="297" y="19"/>
                    <a:pt x="291" y="9"/>
                  </a:cubicBezTo>
                  <a:cubicBezTo>
                    <a:pt x="288" y="4"/>
                    <a:pt x="282" y="1"/>
                    <a:pt x="275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1536;p37">
              <a:extLst>
                <a:ext uri="{FF2B5EF4-FFF2-40B4-BE49-F238E27FC236}">
                  <a16:creationId xmlns:a16="http://schemas.microsoft.com/office/drawing/2014/main" xmlns="" id="{A780768E-4EC3-4FE0-A536-00467CCA51C6}"/>
                </a:ext>
              </a:extLst>
            </p:cNvPr>
            <p:cNvSpPr/>
            <p:nvPr/>
          </p:nvSpPr>
          <p:spPr>
            <a:xfrm flipH="1">
              <a:off x="7363974" y="4298535"/>
              <a:ext cx="15010" cy="12383"/>
            </a:xfrm>
            <a:custGeom>
              <a:avLst/>
              <a:gdLst/>
              <a:ahLst/>
              <a:cxnLst/>
              <a:rect l="l" t="t" r="r" b="b"/>
              <a:pathLst>
                <a:path w="240" h="198" extrusionOk="0">
                  <a:moveTo>
                    <a:pt x="218" y="0"/>
                  </a:moveTo>
                  <a:cubicBezTo>
                    <a:pt x="211" y="0"/>
                    <a:pt x="204" y="4"/>
                    <a:pt x="198" y="12"/>
                  </a:cubicBezTo>
                  <a:cubicBezTo>
                    <a:pt x="151" y="101"/>
                    <a:pt x="18" y="162"/>
                    <a:pt x="18" y="162"/>
                  </a:cubicBezTo>
                  <a:cubicBezTo>
                    <a:pt x="7" y="169"/>
                    <a:pt x="1" y="179"/>
                    <a:pt x="7" y="189"/>
                  </a:cubicBezTo>
                  <a:cubicBezTo>
                    <a:pt x="10" y="195"/>
                    <a:pt x="16" y="198"/>
                    <a:pt x="23" y="198"/>
                  </a:cubicBezTo>
                  <a:cubicBezTo>
                    <a:pt x="26" y="198"/>
                    <a:pt x="29" y="197"/>
                    <a:pt x="31" y="197"/>
                  </a:cubicBezTo>
                  <a:cubicBezTo>
                    <a:pt x="38" y="193"/>
                    <a:pt x="182" y="128"/>
                    <a:pt x="236" y="25"/>
                  </a:cubicBezTo>
                  <a:cubicBezTo>
                    <a:pt x="239" y="16"/>
                    <a:pt x="236" y="5"/>
                    <a:pt x="226" y="2"/>
                  </a:cubicBezTo>
                  <a:cubicBezTo>
                    <a:pt x="223" y="1"/>
                    <a:pt x="221" y="0"/>
                    <a:pt x="218" y="0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1537;p37">
              <a:extLst>
                <a:ext uri="{FF2B5EF4-FFF2-40B4-BE49-F238E27FC236}">
                  <a16:creationId xmlns:a16="http://schemas.microsoft.com/office/drawing/2014/main" xmlns="" id="{A065D153-BEFC-462E-BC02-B4772ACB479A}"/>
                </a:ext>
              </a:extLst>
            </p:cNvPr>
            <p:cNvSpPr/>
            <p:nvPr/>
          </p:nvSpPr>
          <p:spPr>
            <a:xfrm flipH="1">
              <a:off x="7358595" y="4278959"/>
              <a:ext cx="12509" cy="11258"/>
            </a:xfrm>
            <a:custGeom>
              <a:avLst/>
              <a:gdLst/>
              <a:ahLst/>
              <a:cxnLst/>
              <a:rect l="l" t="t" r="r" b="b"/>
              <a:pathLst>
                <a:path w="200" h="180" extrusionOk="0">
                  <a:moveTo>
                    <a:pt x="182" y="1"/>
                  </a:moveTo>
                  <a:cubicBezTo>
                    <a:pt x="168" y="1"/>
                    <a:pt x="158" y="7"/>
                    <a:pt x="158" y="18"/>
                  </a:cubicBezTo>
                  <a:cubicBezTo>
                    <a:pt x="154" y="28"/>
                    <a:pt x="138" y="62"/>
                    <a:pt x="18" y="144"/>
                  </a:cubicBezTo>
                  <a:lnTo>
                    <a:pt x="11" y="147"/>
                  </a:lnTo>
                  <a:cubicBezTo>
                    <a:pt x="4" y="154"/>
                    <a:pt x="1" y="165"/>
                    <a:pt x="8" y="175"/>
                  </a:cubicBezTo>
                  <a:cubicBezTo>
                    <a:pt x="10" y="177"/>
                    <a:pt x="16" y="180"/>
                    <a:pt x="23" y="180"/>
                  </a:cubicBezTo>
                  <a:cubicBezTo>
                    <a:pt x="26" y="180"/>
                    <a:pt x="28" y="180"/>
                    <a:pt x="31" y="179"/>
                  </a:cubicBezTo>
                  <a:cubicBezTo>
                    <a:pt x="31" y="179"/>
                    <a:pt x="35" y="179"/>
                    <a:pt x="35" y="175"/>
                  </a:cubicBezTo>
                  <a:lnTo>
                    <a:pt x="42" y="171"/>
                  </a:lnTo>
                  <a:cubicBezTo>
                    <a:pt x="141" y="107"/>
                    <a:pt x="192" y="59"/>
                    <a:pt x="199" y="21"/>
                  </a:cubicBezTo>
                  <a:cubicBezTo>
                    <a:pt x="199" y="11"/>
                    <a:pt x="192" y="4"/>
                    <a:pt x="182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1538;p37">
              <a:extLst>
                <a:ext uri="{FF2B5EF4-FFF2-40B4-BE49-F238E27FC236}">
                  <a16:creationId xmlns:a16="http://schemas.microsoft.com/office/drawing/2014/main" xmlns="" id="{F11BD756-5AB9-4260-AD2F-BD5830FA7763}"/>
                </a:ext>
              </a:extLst>
            </p:cNvPr>
            <p:cNvSpPr/>
            <p:nvPr/>
          </p:nvSpPr>
          <p:spPr>
            <a:xfrm flipH="1">
              <a:off x="7144200" y="4424620"/>
              <a:ext cx="84870" cy="112076"/>
            </a:xfrm>
            <a:custGeom>
              <a:avLst/>
              <a:gdLst/>
              <a:ahLst/>
              <a:cxnLst/>
              <a:rect l="l" t="t" r="r" b="b"/>
              <a:pathLst>
                <a:path w="1357" h="1792" extrusionOk="0">
                  <a:moveTo>
                    <a:pt x="1118" y="1"/>
                  </a:moveTo>
                  <a:cubicBezTo>
                    <a:pt x="1102" y="1"/>
                    <a:pt x="1082" y="7"/>
                    <a:pt x="1058" y="21"/>
                  </a:cubicBezTo>
                  <a:cubicBezTo>
                    <a:pt x="673" y="232"/>
                    <a:pt x="13" y="1765"/>
                    <a:pt x="0" y="1775"/>
                  </a:cubicBezTo>
                  <a:lnTo>
                    <a:pt x="41" y="1792"/>
                  </a:lnTo>
                  <a:cubicBezTo>
                    <a:pt x="710" y="1399"/>
                    <a:pt x="1357" y="1"/>
                    <a:pt x="1118" y="1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1539;p37">
              <a:extLst>
                <a:ext uri="{FF2B5EF4-FFF2-40B4-BE49-F238E27FC236}">
                  <a16:creationId xmlns:a16="http://schemas.microsoft.com/office/drawing/2014/main" xmlns="" id="{0AEEBB3F-9153-4904-B4AA-CCD62A58B5B2}"/>
                </a:ext>
              </a:extLst>
            </p:cNvPr>
            <p:cNvSpPr/>
            <p:nvPr/>
          </p:nvSpPr>
          <p:spPr>
            <a:xfrm flipH="1">
              <a:off x="7160336" y="4428185"/>
              <a:ext cx="61542" cy="101944"/>
            </a:xfrm>
            <a:custGeom>
              <a:avLst/>
              <a:gdLst/>
              <a:ahLst/>
              <a:cxnLst/>
              <a:rect l="l" t="t" r="r" b="b"/>
              <a:pathLst>
                <a:path w="984" h="1630" extrusionOk="0">
                  <a:moveTo>
                    <a:pt x="984" y="1"/>
                  </a:moveTo>
                  <a:lnTo>
                    <a:pt x="984" y="1"/>
                  </a:lnTo>
                  <a:cubicBezTo>
                    <a:pt x="940" y="66"/>
                    <a:pt x="895" y="134"/>
                    <a:pt x="854" y="199"/>
                  </a:cubicBezTo>
                  <a:lnTo>
                    <a:pt x="749" y="363"/>
                  </a:lnTo>
                  <a:cubicBezTo>
                    <a:pt x="745" y="349"/>
                    <a:pt x="742" y="332"/>
                    <a:pt x="735" y="315"/>
                  </a:cubicBezTo>
                  <a:cubicBezTo>
                    <a:pt x="728" y="291"/>
                    <a:pt x="718" y="267"/>
                    <a:pt x="708" y="246"/>
                  </a:cubicBezTo>
                  <a:lnTo>
                    <a:pt x="708" y="246"/>
                  </a:lnTo>
                  <a:cubicBezTo>
                    <a:pt x="704" y="271"/>
                    <a:pt x="708" y="295"/>
                    <a:pt x="711" y="318"/>
                  </a:cubicBezTo>
                  <a:cubicBezTo>
                    <a:pt x="714" y="342"/>
                    <a:pt x="718" y="366"/>
                    <a:pt x="722" y="390"/>
                  </a:cubicBezTo>
                  <a:lnTo>
                    <a:pt x="725" y="404"/>
                  </a:lnTo>
                  <a:cubicBezTo>
                    <a:pt x="687" y="468"/>
                    <a:pt x="646" y="530"/>
                    <a:pt x="605" y="595"/>
                  </a:cubicBezTo>
                  <a:cubicBezTo>
                    <a:pt x="602" y="588"/>
                    <a:pt x="599" y="578"/>
                    <a:pt x="595" y="571"/>
                  </a:cubicBezTo>
                  <a:cubicBezTo>
                    <a:pt x="582" y="550"/>
                    <a:pt x="571" y="530"/>
                    <a:pt x="554" y="513"/>
                  </a:cubicBezTo>
                  <a:lnTo>
                    <a:pt x="554" y="513"/>
                  </a:lnTo>
                  <a:cubicBezTo>
                    <a:pt x="558" y="537"/>
                    <a:pt x="561" y="558"/>
                    <a:pt x="568" y="581"/>
                  </a:cubicBezTo>
                  <a:cubicBezTo>
                    <a:pt x="574" y="595"/>
                    <a:pt x="582" y="612"/>
                    <a:pt x="585" y="629"/>
                  </a:cubicBezTo>
                  <a:cubicBezTo>
                    <a:pt x="550" y="687"/>
                    <a:pt x="513" y="749"/>
                    <a:pt x="479" y="807"/>
                  </a:cubicBezTo>
                  <a:cubicBezTo>
                    <a:pt x="472" y="817"/>
                    <a:pt x="465" y="827"/>
                    <a:pt x="459" y="837"/>
                  </a:cubicBezTo>
                  <a:cubicBezTo>
                    <a:pt x="445" y="810"/>
                    <a:pt x="431" y="786"/>
                    <a:pt x="410" y="766"/>
                  </a:cubicBezTo>
                  <a:lnTo>
                    <a:pt x="410" y="766"/>
                  </a:lnTo>
                  <a:cubicBezTo>
                    <a:pt x="418" y="803"/>
                    <a:pt x="428" y="834"/>
                    <a:pt x="441" y="868"/>
                  </a:cubicBezTo>
                  <a:cubicBezTo>
                    <a:pt x="397" y="943"/>
                    <a:pt x="353" y="1018"/>
                    <a:pt x="308" y="1093"/>
                  </a:cubicBezTo>
                  <a:cubicBezTo>
                    <a:pt x="295" y="1059"/>
                    <a:pt x="281" y="1029"/>
                    <a:pt x="260" y="998"/>
                  </a:cubicBezTo>
                  <a:lnTo>
                    <a:pt x="260" y="998"/>
                  </a:lnTo>
                  <a:cubicBezTo>
                    <a:pt x="260" y="1042"/>
                    <a:pt x="274" y="1086"/>
                    <a:pt x="287" y="1131"/>
                  </a:cubicBezTo>
                  <a:cubicBezTo>
                    <a:pt x="271" y="1158"/>
                    <a:pt x="254" y="1185"/>
                    <a:pt x="237" y="1216"/>
                  </a:cubicBezTo>
                  <a:cubicBezTo>
                    <a:pt x="213" y="1254"/>
                    <a:pt x="192" y="1291"/>
                    <a:pt x="169" y="1332"/>
                  </a:cubicBezTo>
                  <a:cubicBezTo>
                    <a:pt x="161" y="1315"/>
                    <a:pt x="155" y="1298"/>
                    <a:pt x="141" y="1284"/>
                  </a:cubicBezTo>
                  <a:lnTo>
                    <a:pt x="141" y="1284"/>
                  </a:lnTo>
                  <a:cubicBezTo>
                    <a:pt x="141" y="1311"/>
                    <a:pt x="144" y="1336"/>
                    <a:pt x="151" y="1363"/>
                  </a:cubicBezTo>
                  <a:cubicBezTo>
                    <a:pt x="100" y="1451"/>
                    <a:pt x="52" y="1541"/>
                    <a:pt x="1" y="1629"/>
                  </a:cubicBezTo>
                  <a:lnTo>
                    <a:pt x="131" y="1428"/>
                  </a:lnTo>
                  <a:lnTo>
                    <a:pt x="169" y="1373"/>
                  </a:lnTo>
                  <a:cubicBezTo>
                    <a:pt x="196" y="1366"/>
                    <a:pt x="219" y="1360"/>
                    <a:pt x="240" y="1349"/>
                  </a:cubicBezTo>
                  <a:cubicBezTo>
                    <a:pt x="264" y="1343"/>
                    <a:pt x="287" y="1332"/>
                    <a:pt x="308" y="1315"/>
                  </a:cubicBezTo>
                  <a:cubicBezTo>
                    <a:pt x="281" y="1315"/>
                    <a:pt x="257" y="1319"/>
                    <a:pt x="233" y="1322"/>
                  </a:cubicBezTo>
                  <a:cubicBezTo>
                    <a:pt x="219" y="1325"/>
                    <a:pt x="205" y="1329"/>
                    <a:pt x="192" y="1332"/>
                  </a:cubicBezTo>
                  <a:lnTo>
                    <a:pt x="257" y="1226"/>
                  </a:lnTo>
                  <a:cubicBezTo>
                    <a:pt x="274" y="1199"/>
                    <a:pt x="292" y="1172"/>
                    <a:pt x="308" y="1144"/>
                  </a:cubicBezTo>
                  <a:cubicBezTo>
                    <a:pt x="332" y="1138"/>
                    <a:pt x="356" y="1131"/>
                    <a:pt x="380" y="1124"/>
                  </a:cubicBezTo>
                  <a:cubicBezTo>
                    <a:pt x="404" y="1117"/>
                    <a:pt x="428" y="1107"/>
                    <a:pt x="448" y="1097"/>
                  </a:cubicBezTo>
                  <a:cubicBezTo>
                    <a:pt x="441" y="1096"/>
                    <a:pt x="434" y="1095"/>
                    <a:pt x="426" y="1095"/>
                  </a:cubicBezTo>
                  <a:cubicBezTo>
                    <a:pt x="409" y="1095"/>
                    <a:pt x="390" y="1098"/>
                    <a:pt x="373" y="1100"/>
                  </a:cubicBezTo>
                  <a:cubicBezTo>
                    <a:pt x="360" y="1100"/>
                    <a:pt x="346" y="1103"/>
                    <a:pt x="332" y="1107"/>
                  </a:cubicBezTo>
                  <a:cubicBezTo>
                    <a:pt x="380" y="1032"/>
                    <a:pt x="424" y="957"/>
                    <a:pt x="468" y="885"/>
                  </a:cubicBezTo>
                  <a:cubicBezTo>
                    <a:pt x="492" y="881"/>
                    <a:pt x="517" y="878"/>
                    <a:pt x="541" y="871"/>
                  </a:cubicBezTo>
                  <a:cubicBezTo>
                    <a:pt x="568" y="865"/>
                    <a:pt x="591" y="857"/>
                    <a:pt x="615" y="848"/>
                  </a:cubicBezTo>
                  <a:cubicBezTo>
                    <a:pt x="602" y="844"/>
                    <a:pt x="590" y="843"/>
                    <a:pt x="578" y="843"/>
                  </a:cubicBezTo>
                  <a:cubicBezTo>
                    <a:pt x="565" y="843"/>
                    <a:pt x="552" y="844"/>
                    <a:pt x="537" y="844"/>
                  </a:cubicBezTo>
                  <a:cubicBezTo>
                    <a:pt x="520" y="844"/>
                    <a:pt x="506" y="848"/>
                    <a:pt x="489" y="848"/>
                  </a:cubicBezTo>
                  <a:cubicBezTo>
                    <a:pt x="496" y="840"/>
                    <a:pt x="503" y="830"/>
                    <a:pt x="506" y="824"/>
                  </a:cubicBezTo>
                  <a:cubicBezTo>
                    <a:pt x="541" y="766"/>
                    <a:pt x="574" y="711"/>
                    <a:pt x="609" y="653"/>
                  </a:cubicBezTo>
                  <a:cubicBezTo>
                    <a:pt x="650" y="649"/>
                    <a:pt x="687" y="643"/>
                    <a:pt x="725" y="626"/>
                  </a:cubicBezTo>
                  <a:cubicBezTo>
                    <a:pt x="690" y="619"/>
                    <a:pt x="660" y="619"/>
                    <a:pt x="626" y="619"/>
                  </a:cubicBezTo>
                  <a:cubicBezTo>
                    <a:pt x="667" y="550"/>
                    <a:pt x="708" y="482"/>
                    <a:pt x="749" y="414"/>
                  </a:cubicBezTo>
                  <a:lnTo>
                    <a:pt x="755" y="400"/>
                  </a:lnTo>
                  <a:cubicBezTo>
                    <a:pt x="776" y="397"/>
                    <a:pt x="799" y="394"/>
                    <a:pt x="820" y="390"/>
                  </a:cubicBezTo>
                  <a:cubicBezTo>
                    <a:pt x="848" y="383"/>
                    <a:pt x="872" y="377"/>
                    <a:pt x="899" y="366"/>
                  </a:cubicBezTo>
                  <a:cubicBezTo>
                    <a:pt x="872" y="363"/>
                    <a:pt x="845" y="363"/>
                    <a:pt x="817" y="363"/>
                  </a:cubicBezTo>
                  <a:cubicBezTo>
                    <a:pt x="804" y="366"/>
                    <a:pt x="790" y="366"/>
                    <a:pt x="776" y="366"/>
                  </a:cubicBezTo>
                  <a:lnTo>
                    <a:pt x="868" y="209"/>
                  </a:lnTo>
                  <a:cubicBezTo>
                    <a:pt x="906" y="141"/>
                    <a:pt x="947" y="73"/>
                    <a:pt x="984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1540;p37">
              <a:extLst>
                <a:ext uri="{FF2B5EF4-FFF2-40B4-BE49-F238E27FC236}">
                  <a16:creationId xmlns:a16="http://schemas.microsoft.com/office/drawing/2014/main" xmlns="" id="{BFDA839C-30B5-4233-91EF-F9B50480BECC}"/>
                </a:ext>
              </a:extLst>
            </p:cNvPr>
            <p:cNvSpPr/>
            <p:nvPr/>
          </p:nvSpPr>
          <p:spPr>
            <a:xfrm flipH="1">
              <a:off x="6823857" y="3235693"/>
              <a:ext cx="142034" cy="71549"/>
            </a:xfrm>
            <a:custGeom>
              <a:avLst/>
              <a:gdLst/>
              <a:ahLst/>
              <a:cxnLst/>
              <a:rect l="l" t="t" r="r" b="b"/>
              <a:pathLst>
                <a:path w="2271" h="1144" extrusionOk="0">
                  <a:moveTo>
                    <a:pt x="2005" y="1"/>
                  </a:moveTo>
                  <a:cubicBezTo>
                    <a:pt x="1810" y="1"/>
                    <a:pt x="1501" y="88"/>
                    <a:pt x="1076" y="249"/>
                  </a:cubicBezTo>
                  <a:cubicBezTo>
                    <a:pt x="308" y="539"/>
                    <a:pt x="1" y="1112"/>
                    <a:pt x="315" y="1143"/>
                  </a:cubicBezTo>
                  <a:cubicBezTo>
                    <a:pt x="318" y="1143"/>
                    <a:pt x="321" y="1143"/>
                    <a:pt x="324" y="1143"/>
                  </a:cubicBezTo>
                  <a:cubicBezTo>
                    <a:pt x="472" y="1143"/>
                    <a:pt x="801" y="825"/>
                    <a:pt x="1469" y="624"/>
                  </a:cubicBezTo>
                  <a:cubicBezTo>
                    <a:pt x="2151" y="419"/>
                    <a:pt x="2271" y="454"/>
                    <a:pt x="2254" y="180"/>
                  </a:cubicBezTo>
                  <a:cubicBezTo>
                    <a:pt x="2246" y="58"/>
                    <a:pt x="2163" y="1"/>
                    <a:pt x="2005" y="1"/>
                  </a:cubicBezTo>
                  <a:close/>
                </a:path>
              </a:pathLst>
            </a:custGeom>
            <a:solidFill>
              <a:srgbClr val="564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1541;p37">
              <a:extLst>
                <a:ext uri="{FF2B5EF4-FFF2-40B4-BE49-F238E27FC236}">
                  <a16:creationId xmlns:a16="http://schemas.microsoft.com/office/drawing/2014/main" xmlns="" id="{8EE22C9E-841A-490D-B869-24F460317AED}"/>
                </a:ext>
              </a:extLst>
            </p:cNvPr>
            <p:cNvSpPr/>
            <p:nvPr/>
          </p:nvSpPr>
          <p:spPr>
            <a:xfrm flipH="1">
              <a:off x="6249280" y="3193415"/>
              <a:ext cx="151415" cy="50222"/>
            </a:xfrm>
            <a:custGeom>
              <a:avLst/>
              <a:gdLst/>
              <a:ahLst/>
              <a:cxnLst/>
              <a:rect l="l" t="t" r="r" b="b"/>
              <a:pathLst>
                <a:path w="2421" h="803" extrusionOk="0">
                  <a:moveTo>
                    <a:pt x="463" y="1"/>
                  </a:moveTo>
                  <a:cubicBezTo>
                    <a:pt x="148" y="1"/>
                    <a:pt x="0" y="75"/>
                    <a:pt x="24" y="245"/>
                  </a:cubicBezTo>
                  <a:cubicBezTo>
                    <a:pt x="65" y="519"/>
                    <a:pt x="174" y="460"/>
                    <a:pt x="884" y="522"/>
                  </a:cubicBezTo>
                  <a:cubicBezTo>
                    <a:pt x="1544" y="582"/>
                    <a:pt x="1921" y="802"/>
                    <a:pt x="2084" y="802"/>
                  </a:cubicBezTo>
                  <a:cubicBezTo>
                    <a:pt x="2097" y="802"/>
                    <a:pt x="2109" y="801"/>
                    <a:pt x="2120" y="798"/>
                  </a:cubicBezTo>
                  <a:cubicBezTo>
                    <a:pt x="2420" y="703"/>
                    <a:pt x="2007" y="204"/>
                    <a:pt x="1195" y="75"/>
                  </a:cubicBezTo>
                  <a:cubicBezTo>
                    <a:pt x="893" y="27"/>
                    <a:pt x="649" y="1"/>
                    <a:pt x="463" y="1"/>
                  </a:cubicBezTo>
                  <a:close/>
                </a:path>
              </a:pathLst>
            </a:custGeom>
            <a:solidFill>
              <a:srgbClr val="564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1542;p37">
              <a:extLst>
                <a:ext uri="{FF2B5EF4-FFF2-40B4-BE49-F238E27FC236}">
                  <a16:creationId xmlns:a16="http://schemas.microsoft.com/office/drawing/2014/main" xmlns="" id="{364ADB3A-895A-4A2B-B2F3-523541254451}"/>
                </a:ext>
              </a:extLst>
            </p:cNvPr>
            <p:cNvSpPr/>
            <p:nvPr/>
          </p:nvSpPr>
          <p:spPr>
            <a:xfrm flipH="1">
              <a:off x="6692080" y="3374412"/>
              <a:ext cx="251171" cy="207766"/>
            </a:xfrm>
            <a:custGeom>
              <a:avLst/>
              <a:gdLst/>
              <a:ahLst/>
              <a:cxnLst/>
              <a:rect l="l" t="t" r="r" b="b"/>
              <a:pathLst>
                <a:path w="4016" h="3322" extrusionOk="0">
                  <a:moveTo>
                    <a:pt x="1715" y="714"/>
                  </a:moveTo>
                  <a:cubicBezTo>
                    <a:pt x="1841" y="714"/>
                    <a:pt x="1967" y="741"/>
                    <a:pt x="2079" y="803"/>
                  </a:cubicBezTo>
                  <a:cubicBezTo>
                    <a:pt x="2210" y="871"/>
                    <a:pt x="2319" y="966"/>
                    <a:pt x="2404" y="1075"/>
                  </a:cubicBezTo>
                  <a:cubicBezTo>
                    <a:pt x="2482" y="1192"/>
                    <a:pt x="2547" y="1315"/>
                    <a:pt x="2564" y="1451"/>
                  </a:cubicBezTo>
                  <a:lnTo>
                    <a:pt x="2550" y="1455"/>
                  </a:lnTo>
                  <a:cubicBezTo>
                    <a:pt x="2468" y="1209"/>
                    <a:pt x="2278" y="997"/>
                    <a:pt x="2042" y="891"/>
                  </a:cubicBezTo>
                  <a:cubicBezTo>
                    <a:pt x="1943" y="847"/>
                    <a:pt x="1841" y="826"/>
                    <a:pt x="1735" y="826"/>
                  </a:cubicBezTo>
                  <a:cubicBezTo>
                    <a:pt x="1581" y="826"/>
                    <a:pt x="1428" y="871"/>
                    <a:pt x="1294" y="946"/>
                  </a:cubicBezTo>
                  <a:cubicBezTo>
                    <a:pt x="1063" y="1066"/>
                    <a:pt x="878" y="1274"/>
                    <a:pt x="793" y="1523"/>
                  </a:cubicBezTo>
                  <a:cubicBezTo>
                    <a:pt x="707" y="1768"/>
                    <a:pt x="707" y="2038"/>
                    <a:pt x="752" y="2298"/>
                  </a:cubicBezTo>
                  <a:lnTo>
                    <a:pt x="741" y="2298"/>
                  </a:lnTo>
                  <a:cubicBezTo>
                    <a:pt x="694" y="2175"/>
                    <a:pt x="670" y="2038"/>
                    <a:pt x="656" y="1902"/>
                  </a:cubicBezTo>
                  <a:cubicBezTo>
                    <a:pt x="653" y="1765"/>
                    <a:pt x="666" y="1625"/>
                    <a:pt x="704" y="1488"/>
                  </a:cubicBezTo>
                  <a:cubicBezTo>
                    <a:pt x="735" y="1352"/>
                    <a:pt x="809" y="1222"/>
                    <a:pt x="902" y="1113"/>
                  </a:cubicBezTo>
                  <a:cubicBezTo>
                    <a:pt x="923" y="1083"/>
                    <a:pt x="950" y="1055"/>
                    <a:pt x="977" y="1031"/>
                  </a:cubicBezTo>
                  <a:cubicBezTo>
                    <a:pt x="1001" y="1007"/>
                    <a:pt x="1028" y="980"/>
                    <a:pt x="1055" y="956"/>
                  </a:cubicBezTo>
                  <a:cubicBezTo>
                    <a:pt x="1113" y="915"/>
                    <a:pt x="1168" y="867"/>
                    <a:pt x="1233" y="837"/>
                  </a:cubicBezTo>
                  <a:cubicBezTo>
                    <a:pt x="1376" y="762"/>
                    <a:pt x="1544" y="714"/>
                    <a:pt x="1715" y="714"/>
                  </a:cubicBezTo>
                  <a:close/>
                  <a:moveTo>
                    <a:pt x="2588" y="338"/>
                  </a:moveTo>
                  <a:cubicBezTo>
                    <a:pt x="2605" y="338"/>
                    <a:pt x="2622" y="338"/>
                    <a:pt x="2643" y="345"/>
                  </a:cubicBezTo>
                  <a:cubicBezTo>
                    <a:pt x="3677" y="635"/>
                    <a:pt x="3626" y="1803"/>
                    <a:pt x="3472" y="2652"/>
                  </a:cubicBezTo>
                  <a:cubicBezTo>
                    <a:pt x="3456" y="2748"/>
                    <a:pt x="3387" y="2789"/>
                    <a:pt x="3316" y="2789"/>
                  </a:cubicBezTo>
                  <a:cubicBezTo>
                    <a:pt x="3206" y="2789"/>
                    <a:pt x="3087" y="2693"/>
                    <a:pt x="3111" y="2553"/>
                  </a:cubicBezTo>
                  <a:cubicBezTo>
                    <a:pt x="3223" y="1922"/>
                    <a:pt x="3349" y="932"/>
                    <a:pt x="2544" y="707"/>
                  </a:cubicBezTo>
                  <a:cubicBezTo>
                    <a:pt x="2329" y="645"/>
                    <a:pt x="2397" y="338"/>
                    <a:pt x="2588" y="338"/>
                  </a:cubicBezTo>
                  <a:close/>
                  <a:moveTo>
                    <a:pt x="2008" y="0"/>
                  </a:moveTo>
                  <a:cubicBezTo>
                    <a:pt x="902" y="0"/>
                    <a:pt x="7" y="843"/>
                    <a:pt x="1" y="1891"/>
                  </a:cubicBezTo>
                  <a:lnTo>
                    <a:pt x="1" y="1898"/>
                  </a:lnTo>
                  <a:cubicBezTo>
                    <a:pt x="1" y="2202"/>
                    <a:pt x="79" y="2492"/>
                    <a:pt x="215" y="2748"/>
                  </a:cubicBezTo>
                  <a:cubicBezTo>
                    <a:pt x="519" y="2441"/>
                    <a:pt x="1004" y="2233"/>
                    <a:pt x="1557" y="2209"/>
                  </a:cubicBezTo>
                  <a:cubicBezTo>
                    <a:pt x="1592" y="2205"/>
                    <a:pt x="1625" y="2205"/>
                    <a:pt x="1660" y="2205"/>
                  </a:cubicBezTo>
                  <a:cubicBezTo>
                    <a:pt x="2530" y="2205"/>
                    <a:pt x="3254" y="2684"/>
                    <a:pt x="3339" y="3322"/>
                  </a:cubicBezTo>
                  <a:cubicBezTo>
                    <a:pt x="3752" y="2974"/>
                    <a:pt x="4012" y="2468"/>
                    <a:pt x="4015" y="1905"/>
                  </a:cubicBezTo>
                  <a:lnTo>
                    <a:pt x="4015" y="1898"/>
                  </a:lnTo>
                  <a:cubicBezTo>
                    <a:pt x="4015" y="853"/>
                    <a:pt x="3121" y="4"/>
                    <a:pt x="2015" y="0"/>
                  </a:cubicBezTo>
                  <a:close/>
                </a:path>
              </a:pathLst>
            </a:custGeom>
            <a:solidFill>
              <a:srgbClr val="CDA0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1543;p37">
              <a:extLst>
                <a:ext uri="{FF2B5EF4-FFF2-40B4-BE49-F238E27FC236}">
                  <a16:creationId xmlns:a16="http://schemas.microsoft.com/office/drawing/2014/main" xmlns="" id="{A386CE37-1313-4F28-B619-8F605582127E}"/>
                </a:ext>
              </a:extLst>
            </p:cNvPr>
            <p:cNvSpPr/>
            <p:nvPr/>
          </p:nvSpPr>
          <p:spPr>
            <a:xfrm flipH="1">
              <a:off x="6782830" y="3419067"/>
              <a:ext cx="119644" cy="99067"/>
            </a:xfrm>
            <a:custGeom>
              <a:avLst/>
              <a:gdLst/>
              <a:ahLst/>
              <a:cxnLst/>
              <a:rect l="l" t="t" r="r" b="b"/>
              <a:pathLst>
                <a:path w="1913" h="1584" extrusionOk="0">
                  <a:moveTo>
                    <a:pt x="1063" y="0"/>
                  </a:moveTo>
                  <a:cubicBezTo>
                    <a:pt x="892" y="0"/>
                    <a:pt x="724" y="48"/>
                    <a:pt x="581" y="123"/>
                  </a:cubicBezTo>
                  <a:cubicBezTo>
                    <a:pt x="516" y="153"/>
                    <a:pt x="461" y="201"/>
                    <a:pt x="403" y="242"/>
                  </a:cubicBezTo>
                  <a:cubicBezTo>
                    <a:pt x="376" y="266"/>
                    <a:pt x="349" y="293"/>
                    <a:pt x="325" y="317"/>
                  </a:cubicBezTo>
                  <a:cubicBezTo>
                    <a:pt x="298" y="341"/>
                    <a:pt x="271" y="369"/>
                    <a:pt x="250" y="399"/>
                  </a:cubicBezTo>
                  <a:cubicBezTo>
                    <a:pt x="157" y="508"/>
                    <a:pt x="83" y="638"/>
                    <a:pt x="52" y="774"/>
                  </a:cubicBezTo>
                  <a:cubicBezTo>
                    <a:pt x="14" y="911"/>
                    <a:pt x="1" y="1051"/>
                    <a:pt x="4" y="1188"/>
                  </a:cubicBezTo>
                  <a:cubicBezTo>
                    <a:pt x="18" y="1324"/>
                    <a:pt x="42" y="1461"/>
                    <a:pt x="89" y="1584"/>
                  </a:cubicBezTo>
                  <a:lnTo>
                    <a:pt x="100" y="1584"/>
                  </a:lnTo>
                  <a:cubicBezTo>
                    <a:pt x="55" y="1324"/>
                    <a:pt x="55" y="1054"/>
                    <a:pt x="141" y="809"/>
                  </a:cubicBezTo>
                  <a:cubicBezTo>
                    <a:pt x="226" y="560"/>
                    <a:pt x="411" y="352"/>
                    <a:pt x="642" y="232"/>
                  </a:cubicBezTo>
                  <a:cubicBezTo>
                    <a:pt x="776" y="157"/>
                    <a:pt x="929" y="112"/>
                    <a:pt x="1083" y="112"/>
                  </a:cubicBezTo>
                  <a:cubicBezTo>
                    <a:pt x="1189" y="112"/>
                    <a:pt x="1291" y="133"/>
                    <a:pt x="1390" y="177"/>
                  </a:cubicBezTo>
                  <a:cubicBezTo>
                    <a:pt x="1626" y="283"/>
                    <a:pt x="1816" y="495"/>
                    <a:pt x="1898" y="741"/>
                  </a:cubicBezTo>
                  <a:lnTo>
                    <a:pt x="1912" y="737"/>
                  </a:lnTo>
                  <a:cubicBezTo>
                    <a:pt x="1895" y="601"/>
                    <a:pt x="1830" y="478"/>
                    <a:pt x="1752" y="361"/>
                  </a:cubicBezTo>
                  <a:cubicBezTo>
                    <a:pt x="1667" y="252"/>
                    <a:pt x="1558" y="157"/>
                    <a:pt x="1427" y="89"/>
                  </a:cubicBezTo>
                  <a:cubicBezTo>
                    <a:pt x="1315" y="27"/>
                    <a:pt x="1189" y="0"/>
                    <a:pt x="1063" y="0"/>
                  </a:cubicBezTo>
                  <a:close/>
                </a:path>
              </a:pathLst>
            </a:custGeom>
            <a:solidFill>
              <a:srgbClr val="463E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1544;p37">
              <a:extLst>
                <a:ext uri="{FF2B5EF4-FFF2-40B4-BE49-F238E27FC236}">
                  <a16:creationId xmlns:a16="http://schemas.microsoft.com/office/drawing/2014/main" xmlns="" id="{D6D81E7F-908D-4E8E-8CEF-82D575758C2C}"/>
                </a:ext>
              </a:extLst>
            </p:cNvPr>
            <p:cNvSpPr/>
            <p:nvPr/>
          </p:nvSpPr>
          <p:spPr>
            <a:xfrm flipH="1">
              <a:off x="6734359" y="3512317"/>
              <a:ext cx="195445" cy="99568"/>
            </a:xfrm>
            <a:custGeom>
              <a:avLst/>
              <a:gdLst/>
              <a:ahLst/>
              <a:cxnLst/>
              <a:rect l="l" t="t" r="r" b="b"/>
              <a:pathLst>
                <a:path w="3125" h="1592" extrusionOk="0">
                  <a:moveTo>
                    <a:pt x="1445" y="0"/>
                  </a:moveTo>
                  <a:cubicBezTo>
                    <a:pt x="1410" y="0"/>
                    <a:pt x="1377" y="0"/>
                    <a:pt x="1342" y="4"/>
                  </a:cubicBezTo>
                  <a:cubicBezTo>
                    <a:pt x="789" y="28"/>
                    <a:pt x="304" y="236"/>
                    <a:pt x="0" y="543"/>
                  </a:cubicBezTo>
                  <a:cubicBezTo>
                    <a:pt x="328" y="1164"/>
                    <a:pt x="1004" y="1591"/>
                    <a:pt x="1786" y="1591"/>
                  </a:cubicBezTo>
                  <a:lnTo>
                    <a:pt x="1793" y="1591"/>
                  </a:lnTo>
                  <a:cubicBezTo>
                    <a:pt x="2305" y="1591"/>
                    <a:pt x="2770" y="1413"/>
                    <a:pt x="3124" y="1117"/>
                  </a:cubicBezTo>
                  <a:cubicBezTo>
                    <a:pt x="3039" y="479"/>
                    <a:pt x="2315" y="0"/>
                    <a:pt x="1445" y="0"/>
                  </a:cubicBezTo>
                  <a:close/>
                </a:path>
              </a:pathLst>
            </a:custGeom>
            <a:solidFill>
              <a:srgbClr val="A16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1545;p37">
              <a:extLst>
                <a:ext uri="{FF2B5EF4-FFF2-40B4-BE49-F238E27FC236}">
                  <a16:creationId xmlns:a16="http://schemas.microsoft.com/office/drawing/2014/main" xmlns="" id="{E5E679F8-8902-4C42-9C05-B9595B4527CE}"/>
                </a:ext>
              </a:extLst>
            </p:cNvPr>
            <p:cNvSpPr/>
            <p:nvPr/>
          </p:nvSpPr>
          <p:spPr>
            <a:xfrm flipH="1">
              <a:off x="6230518" y="3351146"/>
              <a:ext cx="50659" cy="138407"/>
            </a:xfrm>
            <a:custGeom>
              <a:avLst/>
              <a:gdLst/>
              <a:ahLst/>
              <a:cxnLst/>
              <a:rect l="l" t="t" r="r" b="b"/>
              <a:pathLst>
                <a:path w="810" h="2213" extrusionOk="0">
                  <a:moveTo>
                    <a:pt x="24" y="1"/>
                  </a:moveTo>
                  <a:cubicBezTo>
                    <a:pt x="14" y="96"/>
                    <a:pt x="7" y="185"/>
                    <a:pt x="1" y="267"/>
                  </a:cubicBezTo>
                  <a:cubicBezTo>
                    <a:pt x="407" y="652"/>
                    <a:pt x="499" y="1219"/>
                    <a:pt x="499" y="1786"/>
                  </a:cubicBezTo>
                  <a:cubicBezTo>
                    <a:pt x="546" y="1905"/>
                    <a:pt x="591" y="2041"/>
                    <a:pt x="628" y="2213"/>
                  </a:cubicBezTo>
                  <a:cubicBezTo>
                    <a:pt x="744" y="1977"/>
                    <a:pt x="806" y="1710"/>
                    <a:pt x="806" y="1424"/>
                  </a:cubicBezTo>
                  <a:lnTo>
                    <a:pt x="806" y="1420"/>
                  </a:lnTo>
                  <a:cubicBezTo>
                    <a:pt x="809" y="809"/>
                    <a:pt x="530" y="280"/>
                    <a:pt x="24" y="1"/>
                  </a:cubicBezTo>
                  <a:close/>
                </a:path>
              </a:pathLst>
            </a:custGeom>
            <a:solidFill>
              <a:srgbClr val="D07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1546;p37">
              <a:extLst>
                <a:ext uri="{FF2B5EF4-FFF2-40B4-BE49-F238E27FC236}">
                  <a16:creationId xmlns:a16="http://schemas.microsoft.com/office/drawing/2014/main" xmlns="" id="{C6637459-379B-4C6C-9E70-E07DFD93C2AF}"/>
                </a:ext>
              </a:extLst>
            </p:cNvPr>
            <p:cNvSpPr/>
            <p:nvPr/>
          </p:nvSpPr>
          <p:spPr>
            <a:xfrm flipH="1">
              <a:off x="6241838" y="3338512"/>
              <a:ext cx="208454" cy="178746"/>
            </a:xfrm>
            <a:custGeom>
              <a:avLst/>
              <a:gdLst/>
              <a:ahLst/>
              <a:cxnLst/>
              <a:rect l="l" t="t" r="r" b="b"/>
              <a:pathLst>
                <a:path w="3333" h="2858" extrusionOk="0">
                  <a:moveTo>
                    <a:pt x="1414" y="837"/>
                  </a:moveTo>
                  <a:cubicBezTo>
                    <a:pt x="1428" y="838"/>
                    <a:pt x="1442" y="838"/>
                    <a:pt x="1456" y="838"/>
                  </a:cubicBezTo>
                  <a:cubicBezTo>
                    <a:pt x="1467" y="838"/>
                    <a:pt x="1478" y="838"/>
                    <a:pt x="1488" y="838"/>
                  </a:cubicBezTo>
                  <a:cubicBezTo>
                    <a:pt x="1521" y="838"/>
                    <a:pt x="1555" y="839"/>
                    <a:pt x="1588" y="847"/>
                  </a:cubicBezTo>
                  <a:cubicBezTo>
                    <a:pt x="1701" y="864"/>
                    <a:pt x="1816" y="915"/>
                    <a:pt x="1909" y="991"/>
                  </a:cubicBezTo>
                  <a:cubicBezTo>
                    <a:pt x="1998" y="1066"/>
                    <a:pt x="2066" y="1165"/>
                    <a:pt x="2107" y="1268"/>
                  </a:cubicBezTo>
                  <a:cubicBezTo>
                    <a:pt x="2141" y="1373"/>
                    <a:pt x="2165" y="1479"/>
                    <a:pt x="2155" y="1585"/>
                  </a:cubicBezTo>
                  <a:cubicBezTo>
                    <a:pt x="2155" y="1588"/>
                    <a:pt x="2152" y="1591"/>
                    <a:pt x="2148" y="1591"/>
                  </a:cubicBezTo>
                  <a:cubicBezTo>
                    <a:pt x="2144" y="1591"/>
                    <a:pt x="2141" y="1588"/>
                    <a:pt x="2141" y="1585"/>
                  </a:cubicBezTo>
                  <a:cubicBezTo>
                    <a:pt x="2114" y="1386"/>
                    <a:pt x="2018" y="1186"/>
                    <a:pt x="1851" y="1069"/>
                  </a:cubicBezTo>
                  <a:cubicBezTo>
                    <a:pt x="1739" y="991"/>
                    <a:pt x="1599" y="956"/>
                    <a:pt x="1458" y="956"/>
                  </a:cubicBezTo>
                  <a:cubicBezTo>
                    <a:pt x="1394" y="956"/>
                    <a:pt x="1329" y="964"/>
                    <a:pt x="1268" y="977"/>
                  </a:cubicBezTo>
                  <a:cubicBezTo>
                    <a:pt x="1069" y="1011"/>
                    <a:pt x="868" y="1096"/>
                    <a:pt x="748" y="1263"/>
                  </a:cubicBezTo>
                  <a:cubicBezTo>
                    <a:pt x="690" y="1342"/>
                    <a:pt x="653" y="1441"/>
                    <a:pt x="636" y="1540"/>
                  </a:cubicBezTo>
                  <a:cubicBezTo>
                    <a:pt x="615" y="1643"/>
                    <a:pt x="625" y="1742"/>
                    <a:pt x="625" y="1851"/>
                  </a:cubicBezTo>
                  <a:cubicBezTo>
                    <a:pt x="625" y="1851"/>
                    <a:pt x="622" y="1854"/>
                    <a:pt x="619" y="1854"/>
                  </a:cubicBezTo>
                  <a:cubicBezTo>
                    <a:pt x="619" y="1854"/>
                    <a:pt x="615" y="1854"/>
                    <a:pt x="615" y="1851"/>
                  </a:cubicBezTo>
                  <a:lnTo>
                    <a:pt x="612" y="1844"/>
                  </a:lnTo>
                  <a:cubicBezTo>
                    <a:pt x="588" y="1752"/>
                    <a:pt x="567" y="1640"/>
                    <a:pt x="571" y="1530"/>
                  </a:cubicBezTo>
                  <a:cubicBezTo>
                    <a:pt x="578" y="1421"/>
                    <a:pt x="605" y="1304"/>
                    <a:pt x="670" y="1206"/>
                  </a:cubicBezTo>
                  <a:cubicBezTo>
                    <a:pt x="731" y="1104"/>
                    <a:pt x="824" y="1022"/>
                    <a:pt x="926" y="967"/>
                  </a:cubicBezTo>
                  <a:cubicBezTo>
                    <a:pt x="1028" y="905"/>
                    <a:pt x="1137" y="878"/>
                    <a:pt x="1247" y="854"/>
                  </a:cubicBezTo>
                  <a:cubicBezTo>
                    <a:pt x="1301" y="847"/>
                    <a:pt x="1356" y="841"/>
                    <a:pt x="1414" y="837"/>
                  </a:cubicBezTo>
                  <a:close/>
                  <a:moveTo>
                    <a:pt x="1988" y="1"/>
                  </a:moveTo>
                  <a:cubicBezTo>
                    <a:pt x="1988" y="1"/>
                    <a:pt x="1851" y="8"/>
                    <a:pt x="1629" y="11"/>
                  </a:cubicBezTo>
                  <a:cubicBezTo>
                    <a:pt x="715" y="113"/>
                    <a:pt x="4" y="792"/>
                    <a:pt x="1" y="1619"/>
                  </a:cubicBezTo>
                  <a:lnTo>
                    <a:pt x="1" y="1626"/>
                  </a:lnTo>
                  <a:cubicBezTo>
                    <a:pt x="1" y="2059"/>
                    <a:pt x="198" y="2456"/>
                    <a:pt x="516" y="2749"/>
                  </a:cubicBezTo>
                  <a:cubicBezTo>
                    <a:pt x="765" y="2479"/>
                    <a:pt x="1175" y="2292"/>
                    <a:pt x="1649" y="2271"/>
                  </a:cubicBezTo>
                  <a:lnTo>
                    <a:pt x="1731" y="2271"/>
                  </a:lnTo>
                  <a:cubicBezTo>
                    <a:pt x="2292" y="2271"/>
                    <a:pt x="2773" y="2510"/>
                    <a:pt x="2991" y="2858"/>
                  </a:cubicBezTo>
                  <a:cubicBezTo>
                    <a:pt x="3131" y="2735"/>
                    <a:pt x="3247" y="2582"/>
                    <a:pt x="3332" y="2415"/>
                  </a:cubicBezTo>
                  <a:cubicBezTo>
                    <a:pt x="3295" y="2243"/>
                    <a:pt x="3250" y="2107"/>
                    <a:pt x="3203" y="1988"/>
                  </a:cubicBezTo>
                  <a:cubicBezTo>
                    <a:pt x="3203" y="2134"/>
                    <a:pt x="3196" y="2284"/>
                    <a:pt x="3185" y="2431"/>
                  </a:cubicBezTo>
                  <a:cubicBezTo>
                    <a:pt x="3176" y="2551"/>
                    <a:pt x="3080" y="2612"/>
                    <a:pt x="2984" y="2612"/>
                  </a:cubicBezTo>
                  <a:cubicBezTo>
                    <a:pt x="2892" y="2612"/>
                    <a:pt x="2804" y="2551"/>
                    <a:pt x="2810" y="2431"/>
                  </a:cubicBezTo>
                  <a:cubicBezTo>
                    <a:pt x="2854" y="1776"/>
                    <a:pt x="2895" y="970"/>
                    <a:pt x="2247" y="588"/>
                  </a:cubicBezTo>
                  <a:cubicBezTo>
                    <a:pt x="2070" y="485"/>
                    <a:pt x="2179" y="239"/>
                    <a:pt x="2342" y="239"/>
                  </a:cubicBezTo>
                  <a:cubicBezTo>
                    <a:pt x="2374" y="239"/>
                    <a:pt x="2404" y="247"/>
                    <a:pt x="2435" y="267"/>
                  </a:cubicBezTo>
                  <a:cubicBezTo>
                    <a:pt x="2537" y="325"/>
                    <a:pt x="2629" y="393"/>
                    <a:pt x="2705" y="469"/>
                  </a:cubicBezTo>
                  <a:cubicBezTo>
                    <a:pt x="2711" y="387"/>
                    <a:pt x="2718" y="298"/>
                    <a:pt x="2728" y="203"/>
                  </a:cubicBezTo>
                  <a:cubicBezTo>
                    <a:pt x="2520" y="89"/>
                    <a:pt x="2271" y="14"/>
                    <a:pt x="1988" y="1"/>
                  </a:cubicBezTo>
                  <a:close/>
                </a:path>
              </a:pathLst>
            </a:custGeom>
            <a:solidFill>
              <a:srgbClr val="CDA0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1547;p37">
              <a:extLst>
                <a:ext uri="{FF2B5EF4-FFF2-40B4-BE49-F238E27FC236}">
                  <a16:creationId xmlns:a16="http://schemas.microsoft.com/office/drawing/2014/main" xmlns="" id="{F898B4FE-9111-4F23-AD33-734EDB0550C5}"/>
                </a:ext>
              </a:extLst>
            </p:cNvPr>
            <p:cNvSpPr/>
            <p:nvPr/>
          </p:nvSpPr>
          <p:spPr>
            <a:xfrm flipH="1">
              <a:off x="6325958" y="3338325"/>
              <a:ext cx="22515" cy="876"/>
            </a:xfrm>
            <a:custGeom>
              <a:avLst/>
              <a:gdLst/>
              <a:ahLst/>
              <a:cxnLst/>
              <a:rect l="l" t="t" r="r" b="b"/>
              <a:pathLst>
                <a:path w="360" h="14" extrusionOk="0">
                  <a:moveTo>
                    <a:pt x="240" y="1"/>
                  </a:moveTo>
                  <a:cubicBezTo>
                    <a:pt x="158" y="1"/>
                    <a:pt x="80" y="4"/>
                    <a:pt x="1" y="14"/>
                  </a:cubicBezTo>
                  <a:cubicBezTo>
                    <a:pt x="223" y="11"/>
                    <a:pt x="360" y="4"/>
                    <a:pt x="360" y="4"/>
                  </a:cubicBezTo>
                  <a:cubicBezTo>
                    <a:pt x="322" y="1"/>
                    <a:pt x="284" y="1"/>
                    <a:pt x="250" y="1"/>
                  </a:cubicBezTo>
                  <a:close/>
                </a:path>
              </a:pathLst>
            </a:custGeom>
            <a:solidFill>
              <a:srgbClr val="C591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1548;p37">
              <a:extLst>
                <a:ext uri="{FF2B5EF4-FFF2-40B4-BE49-F238E27FC236}">
                  <a16:creationId xmlns:a16="http://schemas.microsoft.com/office/drawing/2014/main" xmlns="" id="{16CEE93C-A7ED-4C15-AB01-4DC098951058}"/>
                </a:ext>
              </a:extLst>
            </p:cNvPr>
            <p:cNvSpPr/>
            <p:nvPr/>
          </p:nvSpPr>
          <p:spPr>
            <a:xfrm flipH="1">
              <a:off x="6314888" y="3390860"/>
              <a:ext cx="99943" cy="63668"/>
            </a:xfrm>
            <a:custGeom>
              <a:avLst/>
              <a:gdLst/>
              <a:ahLst/>
              <a:cxnLst/>
              <a:rect l="l" t="t" r="r" b="b"/>
              <a:pathLst>
                <a:path w="1598" h="1018" extrusionOk="0">
                  <a:moveTo>
                    <a:pt x="847" y="0"/>
                  </a:moveTo>
                  <a:cubicBezTo>
                    <a:pt x="789" y="4"/>
                    <a:pt x="734" y="10"/>
                    <a:pt x="680" y="17"/>
                  </a:cubicBezTo>
                  <a:cubicBezTo>
                    <a:pt x="570" y="41"/>
                    <a:pt x="461" y="68"/>
                    <a:pt x="359" y="130"/>
                  </a:cubicBezTo>
                  <a:cubicBezTo>
                    <a:pt x="257" y="185"/>
                    <a:pt x="164" y="267"/>
                    <a:pt x="103" y="369"/>
                  </a:cubicBezTo>
                  <a:cubicBezTo>
                    <a:pt x="38" y="467"/>
                    <a:pt x="11" y="584"/>
                    <a:pt x="4" y="693"/>
                  </a:cubicBezTo>
                  <a:cubicBezTo>
                    <a:pt x="0" y="803"/>
                    <a:pt x="21" y="915"/>
                    <a:pt x="45" y="1007"/>
                  </a:cubicBezTo>
                  <a:lnTo>
                    <a:pt x="48" y="1014"/>
                  </a:lnTo>
                  <a:cubicBezTo>
                    <a:pt x="48" y="1017"/>
                    <a:pt x="52" y="1017"/>
                    <a:pt x="52" y="1017"/>
                  </a:cubicBezTo>
                  <a:cubicBezTo>
                    <a:pt x="55" y="1017"/>
                    <a:pt x="58" y="1014"/>
                    <a:pt x="58" y="1014"/>
                  </a:cubicBezTo>
                  <a:cubicBezTo>
                    <a:pt x="58" y="905"/>
                    <a:pt x="48" y="806"/>
                    <a:pt x="69" y="703"/>
                  </a:cubicBezTo>
                  <a:cubicBezTo>
                    <a:pt x="86" y="604"/>
                    <a:pt x="123" y="505"/>
                    <a:pt x="181" y="426"/>
                  </a:cubicBezTo>
                  <a:cubicBezTo>
                    <a:pt x="301" y="259"/>
                    <a:pt x="502" y="174"/>
                    <a:pt x="701" y="140"/>
                  </a:cubicBezTo>
                  <a:cubicBezTo>
                    <a:pt x="762" y="127"/>
                    <a:pt x="827" y="119"/>
                    <a:pt x="891" y="119"/>
                  </a:cubicBezTo>
                  <a:cubicBezTo>
                    <a:pt x="1032" y="119"/>
                    <a:pt x="1172" y="154"/>
                    <a:pt x="1284" y="232"/>
                  </a:cubicBezTo>
                  <a:cubicBezTo>
                    <a:pt x="1451" y="349"/>
                    <a:pt x="1547" y="549"/>
                    <a:pt x="1574" y="748"/>
                  </a:cubicBezTo>
                  <a:cubicBezTo>
                    <a:pt x="1574" y="751"/>
                    <a:pt x="1577" y="754"/>
                    <a:pt x="1581" y="754"/>
                  </a:cubicBezTo>
                  <a:cubicBezTo>
                    <a:pt x="1585" y="754"/>
                    <a:pt x="1588" y="751"/>
                    <a:pt x="1588" y="748"/>
                  </a:cubicBezTo>
                  <a:cubicBezTo>
                    <a:pt x="1598" y="642"/>
                    <a:pt x="1574" y="536"/>
                    <a:pt x="1540" y="431"/>
                  </a:cubicBezTo>
                  <a:cubicBezTo>
                    <a:pt x="1499" y="328"/>
                    <a:pt x="1431" y="229"/>
                    <a:pt x="1342" y="154"/>
                  </a:cubicBezTo>
                  <a:cubicBezTo>
                    <a:pt x="1249" y="78"/>
                    <a:pt x="1134" y="27"/>
                    <a:pt x="1021" y="10"/>
                  </a:cubicBezTo>
                  <a:cubicBezTo>
                    <a:pt x="988" y="2"/>
                    <a:pt x="954" y="1"/>
                    <a:pt x="921" y="1"/>
                  </a:cubicBezTo>
                  <a:cubicBezTo>
                    <a:pt x="911" y="1"/>
                    <a:pt x="900" y="1"/>
                    <a:pt x="889" y="1"/>
                  </a:cubicBezTo>
                  <a:cubicBezTo>
                    <a:pt x="875" y="1"/>
                    <a:pt x="861" y="1"/>
                    <a:pt x="847" y="0"/>
                  </a:cubicBezTo>
                  <a:close/>
                </a:path>
              </a:pathLst>
            </a:custGeom>
            <a:solidFill>
              <a:srgbClr val="463E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1549;p37">
              <a:extLst>
                <a:ext uri="{FF2B5EF4-FFF2-40B4-BE49-F238E27FC236}">
                  <a16:creationId xmlns:a16="http://schemas.microsoft.com/office/drawing/2014/main" xmlns="" id="{23E9F374-EF9E-43CB-9C6C-4B6457129627}"/>
                </a:ext>
              </a:extLst>
            </p:cNvPr>
            <p:cNvSpPr/>
            <p:nvPr/>
          </p:nvSpPr>
          <p:spPr>
            <a:xfrm flipH="1">
              <a:off x="6263165" y="3480546"/>
              <a:ext cx="154855" cy="61729"/>
            </a:xfrm>
            <a:custGeom>
              <a:avLst/>
              <a:gdLst/>
              <a:ahLst/>
              <a:cxnLst/>
              <a:rect l="l" t="t" r="r" b="b"/>
              <a:pathLst>
                <a:path w="2476" h="987" extrusionOk="0">
                  <a:moveTo>
                    <a:pt x="1133" y="0"/>
                  </a:moveTo>
                  <a:cubicBezTo>
                    <a:pt x="659" y="21"/>
                    <a:pt x="249" y="208"/>
                    <a:pt x="0" y="478"/>
                  </a:cubicBezTo>
                  <a:cubicBezTo>
                    <a:pt x="338" y="788"/>
                    <a:pt x="820" y="983"/>
                    <a:pt x="1349" y="987"/>
                  </a:cubicBezTo>
                  <a:lnTo>
                    <a:pt x="1355" y="987"/>
                  </a:lnTo>
                  <a:cubicBezTo>
                    <a:pt x="1820" y="987"/>
                    <a:pt x="2198" y="836"/>
                    <a:pt x="2475" y="587"/>
                  </a:cubicBezTo>
                  <a:cubicBezTo>
                    <a:pt x="2257" y="239"/>
                    <a:pt x="1776" y="0"/>
                    <a:pt x="1215" y="0"/>
                  </a:cubicBezTo>
                  <a:close/>
                </a:path>
              </a:pathLst>
            </a:custGeom>
            <a:solidFill>
              <a:srgbClr val="A16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1550;p37">
              <a:extLst>
                <a:ext uri="{FF2B5EF4-FFF2-40B4-BE49-F238E27FC236}">
                  <a16:creationId xmlns:a16="http://schemas.microsoft.com/office/drawing/2014/main" xmlns="" id="{902404A9-11E2-45F6-924E-028274FFA827}"/>
                </a:ext>
              </a:extLst>
            </p:cNvPr>
            <p:cNvSpPr/>
            <p:nvPr/>
          </p:nvSpPr>
          <p:spPr>
            <a:xfrm flipH="1">
              <a:off x="6230518" y="3338325"/>
              <a:ext cx="219774" cy="101694"/>
            </a:xfrm>
            <a:custGeom>
              <a:avLst/>
              <a:gdLst/>
              <a:ahLst/>
              <a:cxnLst/>
              <a:rect l="l" t="t" r="r" b="b"/>
              <a:pathLst>
                <a:path w="3514" h="1626" extrusionOk="0">
                  <a:moveTo>
                    <a:pt x="1878" y="1"/>
                  </a:moveTo>
                  <a:cubicBezTo>
                    <a:pt x="1914" y="1"/>
                    <a:pt x="1949" y="2"/>
                    <a:pt x="1983" y="4"/>
                  </a:cubicBezTo>
                  <a:lnTo>
                    <a:pt x="1983" y="4"/>
                  </a:lnTo>
                  <a:cubicBezTo>
                    <a:pt x="1947" y="1"/>
                    <a:pt x="1911" y="1"/>
                    <a:pt x="1878" y="1"/>
                  </a:cubicBezTo>
                  <a:close/>
                  <a:moveTo>
                    <a:pt x="1983" y="4"/>
                  </a:moveTo>
                  <a:cubicBezTo>
                    <a:pt x="1985" y="4"/>
                    <a:pt x="1986" y="4"/>
                    <a:pt x="1988" y="4"/>
                  </a:cubicBezTo>
                  <a:cubicBezTo>
                    <a:pt x="1993" y="4"/>
                    <a:pt x="1998" y="4"/>
                    <a:pt x="2003" y="5"/>
                  </a:cubicBezTo>
                  <a:lnTo>
                    <a:pt x="2003" y="5"/>
                  </a:lnTo>
                  <a:cubicBezTo>
                    <a:pt x="1997" y="4"/>
                    <a:pt x="1990" y="4"/>
                    <a:pt x="1983" y="4"/>
                  </a:cubicBezTo>
                  <a:close/>
                  <a:moveTo>
                    <a:pt x="1868" y="1"/>
                  </a:moveTo>
                  <a:cubicBezTo>
                    <a:pt x="1786" y="1"/>
                    <a:pt x="1708" y="4"/>
                    <a:pt x="1629" y="14"/>
                  </a:cubicBezTo>
                  <a:cubicBezTo>
                    <a:pt x="1557" y="22"/>
                    <a:pt x="1486" y="34"/>
                    <a:pt x="1416" y="49"/>
                  </a:cubicBezTo>
                  <a:lnTo>
                    <a:pt x="1416" y="49"/>
                  </a:lnTo>
                  <a:cubicBezTo>
                    <a:pt x="1561" y="17"/>
                    <a:pt x="1712" y="1"/>
                    <a:pt x="1868" y="1"/>
                  </a:cubicBezTo>
                  <a:close/>
                  <a:moveTo>
                    <a:pt x="1416" y="49"/>
                  </a:moveTo>
                  <a:cubicBezTo>
                    <a:pt x="606" y="224"/>
                    <a:pt x="4" y="860"/>
                    <a:pt x="1" y="1622"/>
                  </a:cubicBezTo>
                  <a:cubicBezTo>
                    <a:pt x="4" y="861"/>
                    <a:pt x="607" y="225"/>
                    <a:pt x="1416" y="49"/>
                  </a:cubicBezTo>
                  <a:close/>
                  <a:moveTo>
                    <a:pt x="2003" y="5"/>
                  </a:moveTo>
                  <a:lnTo>
                    <a:pt x="2003" y="5"/>
                  </a:lnTo>
                  <a:cubicBezTo>
                    <a:pt x="2955" y="64"/>
                    <a:pt x="3513" y="765"/>
                    <a:pt x="3510" y="1625"/>
                  </a:cubicBezTo>
                  <a:cubicBezTo>
                    <a:pt x="3513" y="1014"/>
                    <a:pt x="3234" y="485"/>
                    <a:pt x="2728" y="206"/>
                  </a:cubicBezTo>
                  <a:cubicBezTo>
                    <a:pt x="2524" y="95"/>
                    <a:pt x="2280" y="20"/>
                    <a:pt x="2003" y="5"/>
                  </a:cubicBezTo>
                  <a:close/>
                </a:path>
              </a:pathLst>
            </a:custGeom>
            <a:solidFill>
              <a:srgbClr val="3B3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1551;p37">
              <a:extLst>
                <a:ext uri="{FF2B5EF4-FFF2-40B4-BE49-F238E27FC236}">
                  <a16:creationId xmlns:a16="http://schemas.microsoft.com/office/drawing/2014/main" xmlns="" id="{BE0F0B5F-D57D-40B9-A356-B08B6F6774B1}"/>
                </a:ext>
              </a:extLst>
            </p:cNvPr>
            <p:cNvSpPr/>
            <p:nvPr/>
          </p:nvSpPr>
          <p:spPr>
            <a:xfrm flipH="1">
              <a:off x="6249969" y="3367782"/>
              <a:ext cx="33773" cy="95065"/>
            </a:xfrm>
            <a:custGeom>
              <a:avLst/>
              <a:gdLst/>
              <a:ahLst/>
              <a:cxnLst/>
              <a:rect l="l" t="t" r="r" b="b"/>
              <a:pathLst>
                <a:path w="540" h="1520" extrusionOk="0">
                  <a:moveTo>
                    <a:pt x="42" y="1"/>
                  </a:moveTo>
                  <a:cubicBezTo>
                    <a:pt x="1" y="820"/>
                    <a:pt x="314" y="959"/>
                    <a:pt x="540" y="1520"/>
                  </a:cubicBezTo>
                  <a:cubicBezTo>
                    <a:pt x="540" y="953"/>
                    <a:pt x="448" y="386"/>
                    <a:pt x="42" y="1"/>
                  </a:cubicBezTo>
                  <a:close/>
                </a:path>
              </a:pathLst>
            </a:custGeom>
            <a:solidFill>
              <a:srgbClr val="E1B3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1552;p37">
              <a:extLst>
                <a:ext uri="{FF2B5EF4-FFF2-40B4-BE49-F238E27FC236}">
                  <a16:creationId xmlns:a16="http://schemas.microsoft.com/office/drawing/2014/main" xmlns="" id="{C770E875-2849-498D-BD9A-7293FAD42532}"/>
                </a:ext>
              </a:extLst>
            </p:cNvPr>
            <p:cNvSpPr/>
            <p:nvPr/>
          </p:nvSpPr>
          <p:spPr>
            <a:xfrm flipH="1">
              <a:off x="6249969" y="3353460"/>
              <a:ext cx="70923" cy="148413"/>
            </a:xfrm>
            <a:custGeom>
              <a:avLst/>
              <a:gdLst/>
              <a:ahLst/>
              <a:cxnLst/>
              <a:rect l="l" t="t" r="r" b="b"/>
              <a:pathLst>
                <a:path w="1134" h="2373" extrusionOk="0">
                  <a:moveTo>
                    <a:pt x="273" y="0"/>
                  </a:moveTo>
                  <a:cubicBezTo>
                    <a:pt x="110" y="0"/>
                    <a:pt x="1" y="246"/>
                    <a:pt x="178" y="349"/>
                  </a:cubicBezTo>
                  <a:cubicBezTo>
                    <a:pt x="826" y="731"/>
                    <a:pt x="785" y="1537"/>
                    <a:pt x="741" y="2192"/>
                  </a:cubicBezTo>
                  <a:cubicBezTo>
                    <a:pt x="735" y="2312"/>
                    <a:pt x="823" y="2373"/>
                    <a:pt x="915" y="2373"/>
                  </a:cubicBezTo>
                  <a:cubicBezTo>
                    <a:pt x="1011" y="2373"/>
                    <a:pt x="1107" y="2312"/>
                    <a:pt x="1116" y="2192"/>
                  </a:cubicBezTo>
                  <a:cubicBezTo>
                    <a:pt x="1127" y="2045"/>
                    <a:pt x="1134" y="1895"/>
                    <a:pt x="1134" y="1749"/>
                  </a:cubicBezTo>
                  <a:cubicBezTo>
                    <a:pt x="908" y="1188"/>
                    <a:pt x="595" y="1049"/>
                    <a:pt x="636" y="230"/>
                  </a:cubicBezTo>
                  <a:cubicBezTo>
                    <a:pt x="560" y="154"/>
                    <a:pt x="468" y="86"/>
                    <a:pt x="366" y="28"/>
                  </a:cubicBezTo>
                  <a:cubicBezTo>
                    <a:pt x="335" y="8"/>
                    <a:pt x="305" y="0"/>
                    <a:pt x="273" y="0"/>
                  </a:cubicBezTo>
                  <a:close/>
                </a:path>
              </a:pathLst>
            </a:custGeom>
            <a:solidFill>
              <a:srgbClr val="E0C3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1553;p37">
              <a:extLst>
                <a:ext uri="{FF2B5EF4-FFF2-40B4-BE49-F238E27FC236}">
                  <a16:creationId xmlns:a16="http://schemas.microsoft.com/office/drawing/2014/main" xmlns="" id="{8EDEC0AD-6AE9-4699-9B70-4C8B8AC36C26}"/>
                </a:ext>
              </a:extLst>
            </p:cNvPr>
            <p:cNvSpPr/>
            <p:nvPr/>
          </p:nvSpPr>
          <p:spPr>
            <a:xfrm flipH="1">
              <a:off x="6713283" y="3395551"/>
              <a:ext cx="84307" cy="153354"/>
            </a:xfrm>
            <a:custGeom>
              <a:avLst/>
              <a:gdLst/>
              <a:ahLst/>
              <a:cxnLst/>
              <a:rect l="l" t="t" r="r" b="b"/>
              <a:pathLst>
                <a:path w="1348" h="2452" extrusionOk="0">
                  <a:moveTo>
                    <a:pt x="259" y="0"/>
                  </a:moveTo>
                  <a:cubicBezTo>
                    <a:pt x="68" y="0"/>
                    <a:pt x="0" y="307"/>
                    <a:pt x="215" y="369"/>
                  </a:cubicBezTo>
                  <a:cubicBezTo>
                    <a:pt x="1020" y="594"/>
                    <a:pt x="894" y="1584"/>
                    <a:pt x="782" y="2215"/>
                  </a:cubicBezTo>
                  <a:cubicBezTo>
                    <a:pt x="758" y="2355"/>
                    <a:pt x="877" y="2451"/>
                    <a:pt x="987" y="2451"/>
                  </a:cubicBezTo>
                  <a:cubicBezTo>
                    <a:pt x="1058" y="2451"/>
                    <a:pt x="1127" y="2410"/>
                    <a:pt x="1143" y="2314"/>
                  </a:cubicBezTo>
                  <a:cubicBezTo>
                    <a:pt x="1297" y="1465"/>
                    <a:pt x="1348" y="297"/>
                    <a:pt x="314" y="7"/>
                  </a:cubicBezTo>
                  <a:cubicBezTo>
                    <a:pt x="293" y="0"/>
                    <a:pt x="276" y="0"/>
                    <a:pt x="259" y="0"/>
                  </a:cubicBezTo>
                  <a:close/>
                </a:path>
              </a:pathLst>
            </a:custGeom>
            <a:solidFill>
              <a:srgbClr val="E0C3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1554;p37">
              <a:extLst>
                <a:ext uri="{FF2B5EF4-FFF2-40B4-BE49-F238E27FC236}">
                  <a16:creationId xmlns:a16="http://schemas.microsoft.com/office/drawing/2014/main" xmlns="" id="{BB68306F-4A59-4D61-AE91-CE4761522C68}"/>
                </a:ext>
              </a:extLst>
            </p:cNvPr>
            <p:cNvSpPr/>
            <p:nvPr/>
          </p:nvSpPr>
          <p:spPr>
            <a:xfrm flipH="1">
              <a:off x="6135077" y="3287165"/>
              <a:ext cx="911307" cy="370127"/>
            </a:xfrm>
            <a:custGeom>
              <a:avLst/>
              <a:gdLst/>
              <a:ahLst/>
              <a:cxnLst/>
              <a:rect l="l" t="t" r="r" b="b"/>
              <a:pathLst>
                <a:path w="14571" h="5918" extrusionOk="0">
                  <a:moveTo>
                    <a:pt x="11548" y="819"/>
                  </a:moveTo>
                  <a:cubicBezTo>
                    <a:pt x="11551" y="819"/>
                    <a:pt x="11554" y="819"/>
                    <a:pt x="11556" y="819"/>
                  </a:cubicBezTo>
                  <a:cubicBezTo>
                    <a:pt x="12587" y="822"/>
                    <a:pt x="13195" y="1549"/>
                    <a:pt x="13191" y="2447"/>
                  </a:cubicBezTo>
                  <a:cubicBezTo>
                    <a:pt x="13188" y="3346"/>
                    <a:pt x="12579" y="4079"/>
                    <a:pt x="11549" y="4079"/>
                  </a:cubicBezTo>
                  <a:cubicBezTo>
                    <a:pt x="11547" y="4079"/>
                    <a:pt x="11545" y="4079"/>
                    <a:pt x="11542" y="4079"/>
                  </a:cubicBezTo>
                  <a:cubicBezTo>
                    <a:pt x="10512" y="4071"/>
                    <a:pt x="9679" y="3341"/>
                    <a:pt x="9682" y="2440"/>
                  </a:cubicBezTo>
                  <a:cubicBezTo>
                    <a:pt x="9685" y="1545"/>
                    <a:pt x="10517" y="819"/>
                    <a:pt x="11548" y="819"/>
                  </a:cubicBezTo>
                  <a:close/>
                  <a:moveTo>
                    <a:pt x="3800" y="1395"/>
                  </a:moveTo>
                  <a:cubicBezTo>
                    <a:pt x="3805" y="1395"/>
                    <a:pt x="3810" y="1395"/>
                    <a:pt x="3814" y="1395"/>
                  </a:cubicBezTo>
                  <a:cubicBezTo>
                    <a:pt x="4920" y="1399"/>
                    <a:pt x="5814" y="2252"/>
                    <a:pt x="5811" y="3300"/>
                  </a:cubicBezTo>
                  <a:cubicBezTo>
                    <a:pt x="5808" y="4344"/>
                    <a:pt x="4913" y="5191"/>
                    <a:pt x="3810" y="5191"/>
                  </a:cubicBezTo>
                  <a:cubicBezTo>
                    <a:pt x="3806" y="5191"/>
                    <a:pt x="3801" y="5191"/>
                    <a:pt x="3797" y="5191"/>
                  </a:cubicBezTo>
                  <a:cubicBezTo>
                    <a:pt x="2691" y="5188"/>
                    <a:pt x="1796" y="4334"/>
                    <a:pt x="1800" y="3286"/>
                  </a:cubicBezTo>
                  <a:cubicBezTo>
                    <a:pt x="1803" y="2240"/>
                    <a:pt x="2696" y="1395"/>
                    <a:pt x="3800" y="1395"/>
                  </a:cubicBezTo>
                  <a:close/>
                  <a:moveTo>
                    <a:pt x="11540" y="0"/>
                  </a:moveTo>
                  <a:cubicBezTo>
                    <a:pt x="9585" y="0"/>
                    <a:pt x="8402" y="1627"/>
                    <a:pt x="8402" y="1627"/>
                  </a:cubicBezTo>
                  <a:cubicBezTo>
                    <a:pt x="8402" y="1627"/>
                    <a:pt x="7897" y="1459"/>
                    <a:pt x="7442" y="1459"/>
                  </a:cubicBezTo>
                  <a:cubicBezTo>
                    <a:pt x="7400" y="1459"/>
                    <a:pt x="7358" y="1460"/>
                    <a:pt x="7317" y="1463"/>
                  </a:cubicBezTo>
                  <a:cubicBezTo>
                    <a:pt x="6832" y="1501"/>
                    <a:pt x="6402" y="1781"/>
                    <a:pt x="6402" y="1781"/>
                  </a:cubicBezTo>
                  <a:cubicBezTo>
                    <a:pt x="6402" y="1781"/>
                    <a:pt x="5846" y="401"/>
                    <a:pt x="3995" y="401"/>
                  </a:cubicBezTo>
                  <a:cubicBezTo>
                    <a:pt x="3937" y="401"/>
                    <a:pt x="3878" y="402"/>
                    <a:pt x="3818" y="405"/>
                  </a:cubicBezTo>
                  <a:cubicBezTo>
                    <a:pt x="1940" y="491"/>
                    <a:pt x="1056" y="1750"/>
                    <a:pt x="769" y="2232"/>
                  </a:cubicBezTo>
                  <a:cubicBezTo>
                    <a:pt x="690" y="2365"/>
                    <a:pt x="561" y="2457"/>
                    <a:pt x="410" y="2491"/>
                  </a:cubicBezTo>
                  <a:lnTo>
                    <a:pt x="210" y="2532"/>
                  </a:lnTo>
                  <a:cubicBezTo>
                    <a:pt x="87" y="2560"/>
                    <a:pt x="1" y="2678"/>
                    <a:pt x="21" y="2801"/>
                  </a:cubicBezTo>
                  <a:lnTo>
                    <a:pt x="131" y="3515"/>
                  </a:lnTo>
                  <a:cubicBezTo>
                    <a:pt x="148" y="3628"/>
                    <a:pt x="237" y="3720"/>
                    <a:pt x="349" y="3740"/>
                  </a:cubicBezTo>
                  <a:cubicBezTo>
                    <a:pt x="561" y="3778"/>
                    <a:pt x="878" y="3846"/>
                    <a:pt x="922" y="3925"/>
                  </a:cubicBezTo>
                  <a:cubicBezTo>
                    <a:pt x="985" y="4036"/>
                    <a:pt x="1312" y="5917"/>
                    <a:pt x="3695" y="5917"/>
                  </a:cubicBezTo>
                  <a:cubicBezTo>
                    <a:pt x="3805" y="5917"/>
                    <a:pt x="3920" y="5913"/>
                    <a:pt x="4040" y="5905"/>
                  </a:cubicBezTo>
                  <a:cubicBezTo>
                    <a:pt x="5985" y="5765"/>
                    <a:pt x="6569" y="4225"/>
                    <a:pt x="6739" y="3379"/>
                  </a:cubicBezTo>
                  <a:cubicBezTo>
                    <a:pt x="6849" y="2856"/>
                    <a:pt x="7292" y="2453"/>
                    <a:pt x="7821" y="2423"/>
                  </a:cubicBezTo>
                  <a:cubicBezTo>
                    <a:pt x="7841" y="2422"/>
                    <a:pt x="7860" y="2421"/>
                    <a:pt x="7879" y="2421"/>
                  </a:cubicBezTo>
                  <a:cubicBezTo>
                    <a:pt x="8001" y="2421"/>
                    <a:pt x="8124" y="2440"/>
                    <a:pt x="8242" y="2484"/>
                  </a:cubicBezTo>
                  <a:cubicBezTo>
                    <a:pt x="8907" y="2744"/>
                    <a:pt x="9112" y="4703"/>
                    <a:pt x="11085" y="4809"/>
                  </a:cubicBezTo>
                  <a:cubicBezTo>
                    <a:pt x="11172" y="4813"/>
                    <a:pt x="11257" y="4816"/>
                    <a:pt x="11338" y="4816"/>
                  </a:cubicBezTo>
                  <a:cubicBezTo>
                    <a:pt x="13109" y="4816"/>
                    <a:pt x="13686" y="3714"/>
                    <a:pt x="13772" y="2982"/>
                  </a:cubicBezTo>
                  <a:cubicBezTo>
                    <a:pt x="13802" y="2719"/>
                    <a:pt x="13826" y="2549"/>
                    <a:pt x="13843" y="2433"/>
                  </a:cubicBezTo>
                  <a:cubicBezTo>
                    <a:pt x="13857" y="2300"/>
                    <a:pt x="13966" y="2194"/>
                    <a:pt x="14103" y="2180"/>
                  </a:cubicBezTo>
                  <a:lnTo>
                    <a:pt x="14304" y="2163"/>
                  </a:lnTo>
                  <a:cubicBezTo>
                    <a:pt x="14454" y="2150"/>
                    <a:pt x="14567" y="2023"/>
                    <a:pt x="14567" y="1873"/>
                  </a:cubicBezTo>
                  <a:lnTo>
                    <a:pt x="14570" y="1474"/>
                  </a:lnTo>
                  <a:cubicBezTo>
                    <a:pt x="14570" y="1337"/>
                    <a:pt x="14471" y="1218"/>
                    <a:pt x="14338" y="1187"/>
                  </a:cubicBezTo>
                  <a:lnTo>
                    <a:pt x="14010" y="1122"/>
                  </a:lnTo>
                  <a:cubicBezTo>
                    <a:pt x="13942" y="1109"/>
                    <a:pt x="13881" y="1071"/>
                    <a:pt x="13840" y="1016"/>
                  </a:cubicBezTo>
                  <a:cubicBezTo>
                    <a:pt x="13646" y="774"/>
                    <a:pt x="12983" y="77"/>
                    <a:pt x="11744" y="6"/>
                  </a:cubicBezTo>
                  <a:cubicBezTo>
                    <a:pt x="11675" y="2"/>
                    <a:pt x="11607" y="0"/>
                    <a:pt x="11540" y="0"/>
                  </a:cubicBezTo>
                  <a:close/>
                </a:path>
              </a:pathLst>
            </a:custGeom>
            <a:solidFill>
              <a:srgbClr val="6052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1555;p37">
              <a:extLst>
                <a:ext uri="{FF2B5EF4-FFF2-40B4-BE49-F238E27FC236}">
                  <a16:creationId xmlns:a16="http://schemas.microsoft.com/office/drawing/2014/main" xmlns="" id="{A23FFBFC-1A1B-4B2D-85DF-2F4B2BFEAB7C}"/>
                </a:ext>
              </a:extLst>
            </p:cNvPr>
            <p:cNvSpPr/>
            <p:nvPr/>
          </p:nvSpPr>
          <p:spPr>
            <a:xfrm flipH="1">
              <a:off x="6996975" y="3458844"/>
              <a:ext cx="20952" cy="29708"/>
            </a:xfrm>
            <a:custGeom>
              <a:avLst/>
              <a:gdLst/>
              <a:ahLst/>
              <a:cxnLst/>
              <a:rect l="l" t="t" r="r" b="b"/>
              <a:pathLst>
                <a:path w="335" h="475" extrusionOk="0">
                  <a:moveTo>
                    <a:pt x="254" y="0"/>
                  </a:moveTo>
                  <a:cubicBezTo>
                    <a:pt x="240" y="0"/>
                    <a:pt x="225" y="16"/>
                    <a:pt x="232" y="33"/>
                  </a:cubicBezTo>
                  <a:cubicBezTo>
                    <a:pt x="267" y="91"/>
                    <a:pt x="283" y="155"/>
                    <a:pt x="283" y="224"/>
                  </a:cubicBezTo>
                  <a:cubicBezTo>
                    <a:pt x="283" y="282"/>
                    <a:pt x="270" y="401"/>
                    <a:pt x="208" y="425"/>
                  </a:cubicBezTo>
                  <a:cubicBezTo>
                    <a:pt x="195" y="431"/>
                    <a:pt x="184" y="433"/>
                    <a:pt x="175" y="433"/>
                  </a:cubicBezTo>
                  <a:cubicBezTo>
                    <a:pt x="110" y="433"/>
                    <a:pt x="134" y="311"/>
                    <a:pt x="144" y="275"/>
                  </a:cubicBezTo>
                  <a:cubicBezTo>
                    <a:pt x="164" y="210"/>
                    <a:pt x="191" y="142"/>
                    <a:pt x="212" y="77"/>
                  </a:cubicBezTo>
                  <a:cubicBezTo>
                    <a:pt x="218" y="63"/>
                    <a:pt x="205" y="53"/>
                    <a:pt x="193" y="53"/>
                  </a:cubicBezTo>
                  <a:cubicBezTo>
                    <a:pt x="185" y="53"/>
                    <a:pt x="177" y="57"/>
                    <a:pt x="174" y="67"/>
                  </a:cubicBezTo>
                  <a:cubicBezTo>
                    <a:pt x="151" y="126"/>
                    <a:pt x="1" y="475"/>
                    <a:pt x="171" y="475"/>
                  </a:cubicBezTo>
                  <a:cubicBezTo>
                    <a:pt x="178" y="475"/>
                    <a:pt x="184" y="474"/>
                    <a:pt x="191" y="473"/>
                  </a:cubicBezTo>
                  <a:cubicBezTo>
                    <a:pt x="270" y="466"/>
                    <a:pt x="308" y="360"/>
                    <a:pt x="317" y="292"/>
                  </a:cubicBezTo>
                  <a:cubicBezTo>
                    <a:pt x="335" y="196"/>
                    <a:pt x="317" y="97"/>
                    <a:pt x="270" y="9"/>
                  </a:cubicBezTo>
                  <a:cubicBezTo>
                    <a:pt x="266" y="3"/>
                    <a:pt x="260" y="0"/>
                    <a:pt x="254" y="0"/>
                  </a:cubicBezTo>
                  <a:close/>
                </a:path>
              </a:pathLst>
            </a:custGeom>
            <a:solidFill>
              <a:srgbClr val="93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1556;p37">
              <a:extLst>
                <a:ext uri="{FF2B5EF4-FFF2-40B4-BE49-F238E27FC236}">
                  <a16:creationId xmlns:a16="http://schemas.microsoft.com/office/drawing/2014/main" xmlns="" id="{5B8848D0-78B5-4061-8A9E-9A1AF5511D13}"/>
                </a:ext>
              </a:extLst>
            </p:cNvPr>
            <p:cNvSpPr/>
            <p:nvPr/>
          </p:nvSpPr>
          <p:spPr>
            <a:xfrm flipH="1">
              <a:off x="6946816" y="3397177"/>
              <a:ext cx="26143" cy="33273"/>
            </a:xfrm>
            <a:custGeom>
              <a:avLst/>
              <a:gdLst/>
              <a:ahLst/>
              <a:cxnLst/>
              <a:rect l="l" t="t" r="r" b="b"/>
              <a:pathLst>
                <a:path w="418" h="532" extrusionOk="0">
                  <a:moveTo>
                    <a:pt x="94" y="1"/>
                  </a:moveTo>
                  <a:cubicBezTo>
                    <a:pt x="71" y="1"/>
                    <a:pt x="65" y="36"/>
                    <a:pt x="90" y="39"/>
                  </a:cubicBezTo>
                  <a:cubicBezTo>
                    <a:pt x="247" y="73"/>
                    <a:pt x="363" y="230"/>
                    <a:pt x="346" y="394"/>
                  </a:cubicBezTo>
                  <a:cubicBezTo>
                    <a:pt x="346" y="415"/>
                    <a:pt x="342" y="456"/>
                    <a:pt x="329" y="469"/>
                  </a:cubicBezTo>
                  <a:cubicBezTo>
                    <a:pt x="316" y="481"/>
                    <a:pt x="301" y="485"/>
                    <a:pt x="285" y="485"/>
                  </a:cubicBezTo>
                  <a:cubicBezTo>
                    <a:pt x="264" y="485"/>
                    <a:pt x="242" y="476"/>
                    <a:pt x="227" y="462"/>
                  </a:cubicBezTo>
                  <a:cubicBezTo>
                    <a:pt x="192" y="435"/>
                    <a:pt x="178" y="401"/>
                    <a:pt x="158" y="363"/>
                  </a:cubicBezTo>
                  <a:cubicBezTo>
                    <a:pt x="131" y="312"/>
                    <a:pt x="97" y="264"/>
                    <a:pt x="35" y="251"/>
                  </a:cubicBezTo>
                  <a:cubicBezTo>
                    <a:pt x="33" y="250"/>
                    <a:pt x="31" y="250"/>
                    <a:pt x="29" y="250"/>
                  </a:cubicBezTo>
                  <a:cubicBezTo>
                    <a:pt x="9" y="250"/>
                    <a:pt x="0" y="285"/>
                    <a:pt x="25" y="289"/>
                  </a:cubicBezTo>
                  <a:cubicBezTo>
                    <a:pt x="134" y="312"/>
                    <a:pt x="137" y="473"/>
                    <a:pt x="237" y="520"/>
                  </a:cubicBezTo>
                  <a:cubicBezTo>
                    <a:pt x="254" y="528"/>
                    <a:pt x="271" y="532"/>
                    <a:pt x="285" y="532"/>
                  </a:cubicBezTo>
                  <a:cubicBezTo>
                    <a:pt x="342" y="532"/>
                    <a:pt x="376" y="480"/>
                    <a:pt x="387" y="418"/>
                  </a:cubicBezTo>
                  <a:cubicBezTo>
                    <a:pt x="418" y="230"/>
                    <a:pt x="285" y="43"/>
                    <a:pt x="101" y="2"/>
                  </a:cubicBezTo>
                  <a:cubicBezTo>
                    <a:pt x="98" y="1"/>
                    <a:pt x="96" y="1"/>
                    <a:pt x="94" y="1"/>
                  </a:cubicBezTo>
                  <a:close/>
                </a:path>
              </a:pathLst>
            </a:custGeom>
            <a:solidFill>
              <a:srgbClr val="93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1557;p37">
              <a:extLst>
                <a:ext uri="{FF2B5EF4-FFF2-40B4-BE49-F238E27FC236}">
                  <a16:creationId xmlns:a16="http://schemas.microsoft.com/office/drawing/2014/main" xmlns="" id="{E56D409E-E765-4978-8C2C-BFAC9B91AA5E}"/>
                </a:ext>
              </a:extLst>
            </p:cNvPr>
            <p:cNvSpPr/>
            <p:nvPr/>
          </p:nvSpPr>
          <p:spPr>
            <a:xfrm flipH="1">
              <a:off x="6883836" y="3330257"/>
              <a:ext cx="30959" cy="22828"/>
            </a:xfrm>
            <a:custGeom>
              <a:avLst/>
              <a:gdLst/>
              <a:ahLst/>
              <a:cxnLst/>
              <a:rect l="l" t="t" r="r" b="b"/>
              <a:pathLst>
                <a:path w="495" h="365" extrusionOk="0">
                  <a:moveTo>
                    <a:pt x="221" y="0"/>
                  </a:moveTo>
                  <a:cubicBezTo>
                    <a:pt x="125" y="0"/>
                    <a:pt x="42" y="38"/>
                    <a:pt x="58" y="116"/>
                  </a:cubicBezTo>
                  <a:cubicBezTo>
                    <a:pt x="61" y="127"/>
                    <a:pt x="69" y="132"/>
                    <a:pt x="78" y="132"/>
                  </a:cubicBezTo>
                  <a:cubicBezTo>
                    <a:pt x="90" y="132"/>
                    <a:pt x="103" y="122"/>
                    <a:pt x="99" y="105"/>
                  </a:cubicBezTo>
                  <a:cubicBezTo>
                    <a:pt x="88" y="56"/>
                    <a:pt x="157" y="44"/>
                    <a:pt x="221" y="44"/>
                  </a:cubicBezTo>
                  <a:cubicBezTo>
                    <a:pt x="257" y="44"/>
                    <a:pt x="292" y="48"/>
                    <a:pt x="307" y="51"/>
                  </a:cubicBezTo>
                  <a:cubicBezTo>
                    <a:pt x="386" y="64"/>
                    <a:pt x="464" y="119"/>
                    <a:pt x="433" y="212"/>
                  </a:cubicBezTo>
                  <a:cubicBezTo>
                    <a:pt x="412" y="282"/>
                    <a:pt x="343" y="322"/>
                    <a:pt x="272" y="322"/>
                  </a:cubicBezTo>
                  <a:cubicBezTo>
                    <a:pt x="264" y="322"/>
                    <a:pt x="256" y="322"/>
                    <a:pt x="249" y="321"/>
                  </a:cubicBezTo>
                  <a:cubicBezTo>
                    <a:pt x="164" y="307"/>
                    <a:pt x="96" y="248"/>
                    <a:pt x="41" y="187"/>
                  </a:cubicBezTo>
                  <a:cubicBezTo>
                    <a:pt x="36" y="182"/>
                    <a:pt x="32" y="180"/>
                    <a:pt x="27" y="180"/>
                  </a:cubicBezTo>
                  <a:cubicBezTo>
                    <a:pt x="13" y="180"/>
                    <a:pt x="1" y="199"/>
                    <a:pt x="14" y="215"/>
                  </a:cubicBezTo>
                  <a:cubicBezTo>
                    <a:pt x="78" y="291"/>
                    <a:pt x="173" y="365"/>
                    <a:pt x="276" y="365"/>
                  </a:cubicBezTo>
                  <a:cubicBezTo>
                    <a:pt x="293" y="365"/>
                    <a:pt x="310" y="363"/>
                    <a:pt x="327" y="358"/>
                  </a:cubicBezTo>
                  <a:cubicBezTo>
                    <a:pt x="416" y="338"/>
                    <a:pt x="495" y="245"/>
                    <a:pt x="481" y="150"/>
                  </a:cubicBezTo>
                  <a:cubicBezTo>
                    <a:pt x="468" y="52"/>
                    <a:pt x="335" y="0"/>
                    <a:pt x="221" y="0"/>
                  </a:cubicBezTo>
                  <a:close/>
                </a:path>
              </a:pathLst>
            </a:custGeom>
            <a:solidFill>
              <a:srgbClr val="93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1558;p37">
              <a:extLst>
                <a:ext uri="{FF2B5EF4-FFF2-40B4-BE49-F238E27FC236}">
                  <a16:creationId xmlns:a16="http://schemas.microsoft.com/office/drawing/2014/main" xmlns="" id="{EC599084-4596-4FD6-B0FF-B137A3731A8D}"/>
                </a:ext>
              </a:extLst>
            </p:cNvPr>
            <p:cNvSpPr/>
            <p:nvPr/>
          </p:nvSpPr>
          <p:spPr>
            <a:xfrm flipH="1">
              <a:off x="6727855" y="3362216"/>
              <a:ext cx="23391" cy="27581"/>
            </a:xfrm>
            <a:custGeom>
              <a:avLst/>
              <a:gdLst/>
              <a:ahLst/>
              <a:cxnLst/>
              <a:rect l="l" t="t" r="r" b="b"/>
              <a:pathLst>
                <a:path w="374" h="441" extrusionOk="0">
                  <a:moveTo>
                    <a:pt x="120" y="149"/>
                  </a:moveTo>
                  <a:cubicBezTo>
                    <a:pt x="154" y="154"/>
                    <a:pt x="188" y="168"/>
                    <a:pt x="218" y="188"/>
                  </a:cubicBezTo>
                  <a:cubicBezTo>
                    <a:pt x="255" y="219"/>
                    <a:pt x="334" y="308"/>
                    <a:pt x="304" y="366"/>
                  </a:cubicBezTo>
                  <a:cubicBezTo>
                    <a:pt x="296" y="382"/>
                    <a:pt x="287" y="389"/>
                    <a:pt x="278" y="389"/>
                  </a:cubicBezTo>
                  <a:cubicBezTo>
                    <a:pt x="234" y="389"/>
                    <a:pt x="174" y="254"/>
                    <a:pt x="160" y="226"/>
                  </a:cubicBezTo>
                  <a:cubicBezTo>
                    <a:pt x="147" y="200"/>
                    <a:pt x="133" y="175"/>
                    <a:pt x="120" y="149"/>
                  </a:cubicBezTo>
                  <a:close/>
                  <a:moveTo>
                    <a:pt x="29" y="1"/>
                  </a:moveTo>
                  <a:cubicBezTo>
                    <a:pt x="15" y="1"/>
                    <a:pt x="1" y="15"/>
                    <a:pt x="10" y="32"/>
                  </a:cubicBezTo>
                  <a:cubicBezTo>
                    <a:pt x="24" y="58"/>
                    <a:pt x="38" y="84"/>
                    <a:pt x="52" y="111"/>
                  </a:cubicBezTo>
                  <a:lnTo>
                    <a:pt x="52" y="111"/>
                  </a:lnTo>
                  <a:cubicBezTo>
                    <a:pt x="43" y="112"/>
                    <a:pt x="33" y="114"/>
                    <a:pt x="24" y="117"/>
                  </a:cubicBezTo>
                  <a:cubicBezTo>
                    <a:pt x="2" y="123"/>
                    <a:pt x="8" y="155"/>
                    <a:pt x="31" y="155"/>
                  </a:cubicBezTo>
                  <a:cubicBezTo>
                    <a:pt x="33" y="155"/>
                    <a:pt x="35" y="155"/>
                    <a:pt x="37" y="155"/>
                  </a:cubicBezTo>
                  <a:cubicBezTo>
                    <a:pt x="49" y="151"/>
                    <a:pt x="61" y="149"/>
                    <a:pt x="72" y="148"/>
                  </a:cubicBezTo>
                  <a:lnTo>
                    <a:pt x="72" y="148"/>
                  </a:lnTo>
                  <a:cubicBezTo>
                    <a:pt x="88" y="177"/>
                    <a:pt x="103" y="207"/>
                    <a:pt x="119" y="236"/>
                  </a:cubicBezTo>
                  <a:cubicBezTo>
                    <a:pt x="146" y="291"/>
                    <a:pt x="170" y="352"/>
                    <a:pt x="208" y="400"/>
                  </a:cubicBezTo>
                  <a:cubicBezTo>
                    <a:pt x="229" y="425"/>
                    <a:pt x="258" y="440"/>
                    <a:pt x="284" y="440"/>
                  </a:cubicBezTo>
                  <a:cubicBezTo>
                    <a:pt x="312" y="440"/>
                    <a:pt x="336" y="423"/>
                    <a:pt x="345" y="383"/>
                  </a:cubicBezTo>
                  <a:cubicBezTo>
                    <a:pt x="373" y="239"/>
                    <a:pt x="236" y="117"/>
                    <a:pt x="98" y="109"/>
                  </a:cubicBezTo>
                  <a:lnTo>
                    <a:pt x="98" y="109"/>
                  </a:lnTo>
                  <a:cubicBezTo>
                    <a:pt x="83" y="80"/>
                    <a:pt x="67" y="52"/>
                    <a:pt x="51" y="23"/>
                  </a:cubicBezTo>
                  <a:lnTo>
                    <a:pt x="51" y="23"/>
                  </a:lnTo>
                  <a:cubicBezTo>
                    <a:pt x="49" y="19"/>
                    <a:pt x="46" y="15"/>
                    <a:pt x="44" y="11"/>
                  </a:cubicBezTo>
                  <a:lnTo>
                    <a:pt x="44" y="11"/>
                  </a:lnTo>
                  <a:cubicBezTo>
                    <a:pt x="44" y="11"/>
                    <a:pt x="44" y="11"/>
                    <a:pt x="44" y="11"/>
                  </a:cubicBezTo>
                  <a:cubicBezTo>
                    <a:pt x="41" y="4"/>
                    <a:pt x="35" y="1"/>
                    <a:pt x="29" y="1"/>
                  </a:cubicBezTo>
                  <a:close/>
                </a:path>
              </a:pathLst>
            </a:custGeom>
            <a:solidFill>
              <a:srgbClr val="93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1559;p37">
              <a:extLst>
                <a:ext uri="{FF2B5EF4-FFF2-40B4-BE49-F238E27FC236}">
                  <a16:creationId xmlns:a16="http://schemas.microsoft.com/office/drawing/2014/main" xmlns="" id="{661D73AC-412C-4F89-8545-793802BB2D57}"/>
                </a:ext>
              </a:extLst>
            </p:cNvPr>
            <p:cNvSpPr/>
            <p:nvPr/>
          </p:nvSpPr>
          <p:spPr>
            <a:xfrm flipH="1">
              <a:off x="6643610" y="3431575"/>
              <a:ext cx="30458" cy="20827"/>
            </a:xfrm>
            <a:custGeom>
              <a:avLst/>
              <a:gdLst/>
              <a:ahLst/>
              <a:cxnLst/>
              <a:rect l="l" t="t" r="r" b="b"/>
              <a:pathLst>
                <a:path w="487" h="333" extrusionOk="0">
                  <a:moveTo>
                    <a:pt x="30" y="0"/>
                  </a:moveTo>
                  <a:cubicBezTo>
                    <a:pt x="10" y="0"/>
                    <a:pt x="0" y="33"/>
                    <a:pt x="25" y="42"/>
                  </a:cubicBezTo>
                  <a:cubicBezTo>
                    <a:pt x="115" y="75"/>
                    <a:pt x="414" y="140"/>
                    <a:pt x="358" y="289"/>
                  </a:cubicBezTo>
                  <a:lnTo>
                    <a:pt x="358" y="289"/>
                  </a:lnTo>
                  <a:cubicBezTo>
                    <a:pt x="266" y="269"/>
                    <a:pt x="189" y="222"/>
                    <a:pt x="124" y="152"/>
                  </a:cubicBezTo>
                  <a:cubicBezTo>
                    <a:pt x="120" y="147"/>
                    <a:pt x="116" y="145"/>
                    <a:pt x="111" y="145"/>
                  </a:cubicBezTo>
                  <a:cubicBezTo>
                    <a:pt x="97" y="145"/>
                    <a:pt x="84" y="166"/>
                    <a:pt x="97" y="182"/>
                  </a:cubicBezTo>
                  <a:cubicBezTo>
                    <a:pt x="168" y="260"/>
                    <a:pt x="258" y="312"/>
                    <a:pt x="363" y="333"/>
                  </a:cubicBezTo>
                  <a:cubicBezTo>
                    <a:pt x="373" y="333"/>
                    <a:pt x="384" y="333"/>
                    <a:pt x="387" y="322"/>
                  </a:cubicBezTo>
                  <a:cubicBezTo>
                    <a:pt x="486" y="120"/>
                    <a:pt x="155" y="46"/>
                    <a:pt x="36" y="1"/>
                  </a:cubicBezTo>
                  <a:cubicBezTo>
                    <a:pt x="34" y="0"/>
                    <a:pt x="32" y="0"/>
                    <a:pt x="30" y="0"/>
                  </a:cubicBezTo>
                  <a:close/>
                </a:path>
              </a:pathLst>
            </a:custGeom>
            <a:solidFill>
              <a:srgbClr val="93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1560;p37">
              <a:extLst>
                <a:ext uri="{FF2B5EF4-FFF2-40B4-BE49-F238E27FC236}">
                  <a16:creationId xmlns:a16="http://schemas.microsoft.com/office/drawing/2014/main" xmlns="" id="{AF5A0BE5-EE76-4B39-B1BB-AE2488E2EF33}"/>
                </a:ext>
              </a:extLst>
            </p:cNvPr>
            <p:cNvSpPr/>
            <p:nvPr/>
          </p:nvSpPr>
          <p:spPr>
            <a:xfrm flipH="1">
              <a:off x="6677383" y="3568980"/>
              <a:ext cx="34649" cy="18200"/>
            </a:xfrm>
            <a:custGeom>
              <a:avLst/>
              <a:gdLst/>
              <a:ahLst/>
              <a:cxnLst/>
              <a:rect l="l" t="t" r="r" b="b"/>
              <a:pathLst>
                <a:path w="554" h="291" extrusionOk="0">
                  <a:moveTo>
                    <a:pt x="405" y="0"/>
                  </a:moveTo>
                  <a:cubicBezTo>
                    <a:pt x="383" y="0"/>
                    <a:pt x="360" y="7"/>
                    <a:pt x="339" y="23"/>
                  </a:cubicBezTo>
                  <a:cubicBezTo>
                    <a:pt x="322" y="34"/>
                    <a:pt x="333" y="61"/>
                    <a:pt x="348" y="61"/>
                  </a:cubicBezTo>
                  <a:cubicBezTo>
                    <a:pt x="352" y="61"/>
                    <a:pt x="356" y="60"/>
                    <a:pt x="359" y="57"/>
                  </a:cubicBezTo>
                  <a:cubicBezTo>
                    <a:pt x="373" y="48"/>
                    <a:pt x="389" y="44"/>
                    <a:pt x="404" y="44"/>
                  </a:cubicBezTo>
                  <a:cubicBezTo>
                    <a:pt x="447" y="44"/>
                    <a:pt x="488" y="75"/>
                    <a:pt x="476" y="126"/>
                  </a:cubicBezTo>
                  <a:cubicBezTo>
                    <a:pt x="465" y="173"/>
                    <a:pt x="407" y="200"/>
                    <a:pt x="366" y="214"/>
                  </a:cubicBezTo>
                  <a:cubicBezTo>
                    <a:pt x="299" y="238"/>
                    <a:pt x="228" y="248"/>
                    <a:pt x="157" y="248"/>
                  </a:cubicBezTo>
                  <a:cubicBezTo>
                    <a:pt x="120" y="248"/>
                    <a:pt x="84" y="245"/>
                    <a:pt x="49" y="240"/>
                  </a:cubicBezTo>
                  <a:lnTo>
                    <a:pt x="49" y="240"/>
                  </a:lnTo>
                  <a:cubicBezTo>
                    <a:pt x="60" y="131"/>
                    <a:pt x="244" y="148"/>
                    <a:pt x="322" y="118"/>
                  </a:cubicBezTo>
                  <a:cubicBezTo>
                    <a:pt x="343" y="109"/>
                    <a:pt x="337" y="76"/>
                    <a:pt x="319" y="76"/>
                  </a:cubicBezTo>
                  <a:cubicBezTo>
                    <a:pt x="317" y="76"/>
                    <a:pt x="314" y="76"/>
                    <a:pt x="312" y="77"/>
                  </a:cubicBezTo>
                  <a:cubicBezTo>
                    <a:pt x="209" y="115"/>
                    <a:pt x="0" y="98"/>
                    <a:pt x="8" y="258"/>
                  </a:cubicBezTo>
                  <a:cubicBezTo>
                    <a:pt x="8" y="266"/>
                    <a:pt x="11" y="279"/>
                    <a:pt x="21" y="279"/>
                  </a:cubicBezTo>
                  <a:cubicBezTo>
                    <a:pt x="63" y="285"/>
                    <a:pt x="116" y="290"/>
                    <a:pt x="173" y="290"/>
                  </a:cubicBezTo>
                  <a:cubicBezTo>
                    <a:pt x="300" y="290"/>
                    <a:pt x="441" y="265"/>
                    <a:pt x="503" y="170"/>
                  </a:cubicBezTo>
                  <a:cubicBezTo>
                    <a:pt x="553" y="87"/>
                    <a:pt x="483" y="0"/>
                    <a:pt x="405" y="0"/>
                  </a:cubicBezTo>
                  <a:close/>
                </a:path>
              </a:pathLst>
            </a:custGeom>
            <a:solidFill>
              <a:srgbClr val="93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1561;p37">
              <a:extLst>
                <a:ext uri="{FF2B5EF4-FFF2-40B4-BE49-F238E27FC236}">
                  <a16:creationId xmlns:a16="http://schemas.microsoft.com/office/drawing/2014/main" xmlns="" id="{F9F7E304-7603-4D86-96AB-9BB0B4440CF2}"/>
                </a:ext>
              </a:extLst>
            </p:cNvPr>
            <p:cNvSpPr/>
            <p:nvPr/>
          </p:nvSpPr>
          <p:spPr>
            <a:xfrm flipH="1">
              <a:off x="6780266" y="3624830"/>
              <a:ext cx="30646" cy="9882"/>
            </a:xfrm>
            <a:custGeom>
              <a:avLst/>
              <a:gdLst/>
              <a:ahLst/>
              <a:cxnLst/>
              <a:rect l="l" t="t" r="r" b="b"/>
              <a:pathLst>
                <a:path w="490" h="158" extrusionOk="0">
                  <a:moveTo>
                    <a:pt x="345" y="58"/>
                  </a:moveTo>
                  <a:cubicBezTo>
                    <a:pt x="364" y="58"/>
                    <a:pt x="383" y="59"/>
                    <a:pt x="401" y="61"/>
                  </a:cubicBezTo>
                  <a:lnTo>
                    <a:pt x="401" y="61"/>
                  </a:lnTo>
                  <a:cubicBezTo>
                    <a:pt x="352" y="85"/>
                    <a:pt x="300" y="102"/>
                    <a:pt x="244" y="110"/>
                  </a:cubicBezTo>
                  <a:cubicBezTo>
                    <a:pt x="209" y="117"/>
                    <a:pt x="176" y="117"/>
                    <a:pt x="141" y="117"/>
                  </a:cubicBezTo>
                  <a:cubicBezTo>
                    <a:pt x="137" y="116"/>
                    <a:pt x="132" y="116"/>
                    <a:pt x="129" y="116"/>
                  </a:cubicBezTo>
                  <a:lnTo>
                    <a:pt x="129" y="116"/>
                  </a:lnTo>
                  <a:cubicBezTo>
                    <a:pt x="195" y="77"/>
                    <a:pt x="270" y="58"/>
                    <a:pt x="345" y="58"/>
                  </a:cubicBezTo>
                  <a:close/>
                  <a:moveTo>
                    <a:pt x="102" y="1"/>
                  </a:moveTo>
                  <a:cubicBezTo>
                    <a:pt x="100" y="1"/>
                    <a:pt x="97" y="2"/>
                    <a:pt x="94" y="4"/>
                  </a:cubicBezTo>
                  <a:cubicBezTo>
                    <a:pt x="36" y="36"/>
                    <a:pt x="1" y="99"/>
                    <a:pt x="42" y="132"/>
                  </a:cubicBezTo>
                  <a:lnTo>
                    <a:pt x="42" y="132"/>
                  </a:lnTo>
                  <a:cubicBezTo>
                    <a:pt x="41" y="144"/>
                    <a:pt x="52" y="154"/>
                    <a:pt x="65" y="154"/>
                  </a:cubicBezTo>
                  <a:cubicBezTo>
                    <a:pt x="69" y="154"/>
                    <a:pt x="73" y="153"/>
                    <a:pt x="76" y="151"/>
                  </a:cubicBezTo>
                  <a:cubicBezTo>
                    <a:pt x="77" y="150"/>
                    <a:pt x="78" y="150"/>
                    <a:pt x="79" y="149"/>
                  </a:cubicBezTo>
                  <a:lnTo>
                    <a:pt x="79" y="149"/>
                  </a:lnTo>
                  <a:cubicBezTo>
                    <a:pt x="83" y="150"/>
                    <a:pt x="86" y="150"/>
                    <a:pt x="90" y="151"/>
                  </a:cubicBezTo>
                  <a:cubicBezTo>
                    <a:pt x="117" y="155"/>
                    <a:pt x="144" y="157"/>
                    <a:pt x="171" y="157"/>
                  </a:cubicBezTo>
                  <a:cubicBezTo>
                    <a:pt x="278" y="157"/>
                    <a:pt x="383" y="126"/>
                    <a:pt x="472" y="69"/>
                  </a:cubicBezTo>
                  <a:cubicBezTo>
                    <a:pt x="489" y="62"/>
                    <a:pt x="486" y="38"/>
                    <a:pt x="469" y="31"/>
                  </a:cubicBezTo>
                  <a:cubicBezTo>
                    <a:pt x="429" y="21"/>
                    <a:pt x="388" y="16"/>
                    <a:pt x="348" y="16"/>
                  </a:cubicBezTo>
                  <a:cubicBezTo>
                    <a:pt x="255" y="16"/>
                    <a:pt x="164" y="44"/>
                    <a:pt x="85" y="95"/>
                  </a:cubicBezTo>
                  <a:lnTo>
                    <a:pt x="85" y="95"/>
                  </a:lnTo>
                  <a:cubicBezTo>
                    <a:pt x="84" y="93"/>
                    <a:pt x="84" y="91"/>
                    <a:pt x="83" y="90"/>
                  </a:cubicBezTo>
                  <a:cubicBezTo>
                    <a:pt x="73" y="58"/>
                    <a:pt x="86" y="55"/>
                    <a:pt x="114" y="38"/>
                  </a:cubicBezTo>
                  <a:cubicBezTo>
                    <a:pt x="132" y="30"/>
                    <a:pt x="119" y="1"/>
                    <a:pt x="102" y="1"/>
                  </a:cubicBezTo>
                  <a:close/>
                </a:path>
              </a:pathLst>
            </a:custGeom>
            <a:solidFill>
              <a:srgbClr val="93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1562;p37">
              <a:extLst>
                <a:ext uri="{FF2B5EF4-FFF2-40B4-BE49-F238E27FC236}">
                  <a16:creationId xmlns:a16="http://schemas.microsoft.com/office/drawing/2014/main" xmlns="" id="{28576B32-C63B-4835-BA9D-C10A2A02A0C0}"/>
                </a:ext>
              </a:extLst>
            </p:cNvPr>
            <p:cNvSpPr/>
            <p:nvPr/>
          </p:nvSpPr>
          <p:spPr>
            <a:xfrm flipH="1">
              <a:off x="6540353" y="3378164"/>
              <a:ext cx="31334" cy="15573"/>
            </a:xfrm>
            <a:custGeom>
              <a:avLst/>
              <a:gdLst/>
              <a:ahLst/>
              <a:cxnLst/>
              <a:rect l="l" t="t" r="r" b="b"/>
              <a:pathLst>
                <a:path w="501" h="249" extrusionOk="0">
                  <a:moveTo>
                    <a:pt x="130" y="1"/>
                  </a:moveTo>
                  <a:cubicBezTo>
                    <a:pt x="110" y="1"/>
                    <a:pt x="104" y="33"/>
                    <a:pt x="126" y="40"/>
                  </a:cubicBezTo>
                  <a:cubicBezTo>
                    <a:pt x="194" y="56"/>
                    <a:pt x="259" y="73"/>
                    <a:pt x="324" y="90"/>
                  </a:cubicBezTo>
                  <a:cubicBezTo>
                    <a:pt x="344" y="97"/>
                    <a:pt x="371" y="101"/>
                    <a:pt x="389" y="111"/>
                  </a:cubicBezTo>
                  <a:cubicBezTo>
                    <a:pt x="488" y="155"/>
                    <a:pt x="419" y="199"/>
                    <a:pt x="362" y="203"/>
                  </a:cubicBezTo>
                  <a:cubicBezTo>
                    <a:pt x="337" y="205"/>
                    <a:pt x="312" y="206"/>
                    <a:pt x="286" y="206"/>
                  </a:cubicBezTo>
                  <a:cubicBezTo>
                    <a:pt x="199" y="206"/>
                    <a:pt x="110" y="192"/>
                    <a:pt x="44" y="131"/>
                  </a:cubicBezTo>
                  <a:cubicBezTo>
                    <a:pt x="40" y="128"/>
                    <a:pt x="35" y="126"/>
                    <a:pt x="31" y="126"/>
                  </a:cubicBezTo>
                  <a:cubicBezTo>
                    <a:pt x="16" y="126"/>
                    <a:pt x="1" y="146"/>
                    <a:pt x="17" y="158"/>
                  </a:cubicBezTo>
                  <a:cubicBezTo>
                    <a:pt x="75" y="213"/>
                    <a:pt x="143" y="237"/>
                    <a:pt x="222" y="244"/>
                  </a:cubicBezTo>
                  <a:cubicBezTo>
                    <a:pt x="240" y="247"/>
                    <a:pt x="260" y="248"/>
                    <a:pt x="279" y="248"/>
                  </a:cubicBezTo>
                  <a:cubicBezTo>
                    <a:pt x="306" y="248"/>
                    <a:pt x="334" y="246"/>
                    <a:pt x="362" y="244"/>
                  </a:cubicBezTo>
                  <a:cubicBezTo>
                    <a:pt x="389" y="240"/>
                    <a:pt x="433" y="244"/>
                    <a:pt x="457" y="224"/>
                  </a:cubicBezTo>
                  <a:cubicBezTo>
                    <a:pt x="501" y="190"/>
                    <a:pt x="485" y="122"/>
                    <a:pt x="444" y="90"/>
                  </a:cubicBezTo>
                  <a:cubicBezTo>
                    <a:pt x="409" y="67"/>
                    <a:pt x="365" y="60"/>
                    <a:pt x="324" y="49"/>
                  </a:cubicBezTo>
                  <a:cubicBezTo>
                    <a:pt x="262" y="32"/>
                    <a:pt x="201" y="15"/>
                    <a:pt x="136" y="2"/>
                  </a:cubicBezTo>
                  <a:cubicBezTo>
                    <a:pt x="134" y="1"/>
                    <a:pt x="132" y="1"/>
                    <a:pt x="130" y="1"/>
                  </a:cubicBezTo>
                  <a:close/>
                </a:path>
              </a:pathLst>
            </a:custGeom>
            <a:solidFill>
              <a:srgbClr val="93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1563;p37">
              <a:extLst>
                <a:ext uri="{FF2B5EF4-FFF2-40B4-BE49-F238E27FC236}">
                  <a16:creationId xmlns:a16="http://schemas.microsoft.com/office/drawing/2014/main" xmlns="" id="{62740C5E-B3BB-4E96-98F7-44C4B8DBC210}"/>
                </a:ext>
              </a:extLst>
            </p:cNvPr>
            <p:cNvSpPr/>
            <p:nvPr/>
          </p:nvSpPr>
          <p:spPr>
            <a:xfrm flipH="1">
              <a:off x="6433343" y="3369721"/>
              <a:ext cx="29958" cy="6692"/>
            </a:xfrm>
            <a:custGeom>
              <a:avLst/>
              <a:gdLst/>
              <a:ahLst/>
              <a:cxnLst/>
              <a:rect l="l" t="t" r="r" b="b"/>
              <a:pathLst>
                <a:path w="479" h="107" extrusionOk="0">
                  <a:moveTo>
                    <a:pt x="341" y="0"/>
                  </a:moveTo>
                  <a:cubicBezTo>
                    <a:pt x="231" y="0"/>
                    <a:pt x="122" y="19"/>
                    <a:pt x="17" y="55"/>
                  </a:cubicBezTo>
                  <a:cubicBezTo>
                    <a:pt x="1" y="62"/>
                    <a:pt x="1" y="85"/>
                    <a:pt x="17" y="93"/>
                  </a:cubicBezTo>
                  <a:cubicBezTo>
                    <a:pt x="41" y="102"/>
                    <a:pt x="65" y="106"/>
                    <a:pt x="88" y="106"/>
                  </a:cubicBezTo>
                  <a:cubicBezTo>
                    <a:pt x="125" y="106"/>
                    <a:pt x="160" y="95"/>
                    <a:pt x="192" y="72"/>
                  </a:cubicBezTo>
                  <a:cubicBezTo>
                    <a:pt x="197" y="67"/>
                    <a:pt x="200" y="59"/>
                    <a:pt x="201" y="52"/>
                  </a:cubicBezTo>
                  <a:lnTo>
                    <a:pt x="201" y="52"/>
                  </a:lnTo>
                  <a:cubicBezTo>
                    <a:pt x="248" y="45"/>
                    <a:pt x="295" y="41"/>
                    <a:pt x="343" y="41"/>
                  </a:cubicBezTo>
                  <a:cubicBezTo>
                    <a:pt x="379" y="41"/>
                    <a:pt x="415" y="43"/>
                    <a:pt x="451" y="48"/>
                  </a:cubicBezTo>
                  <a:cubicBezTo>
                    <a:pt x="453" y="48"/>
                    <a:pt x="454" y="48"/>
                    <a:pt x="455" y="48"/>
                  </a:cubicBezTo>
                  <a:cubicBezTo>
                    <a:pt x="478" y="48"/>
                    <a:pt x="477" y="11"/>
                    <a:pt x="451" y="7"/>
                  </a:cubicBezTo>
                  <a:cubicBezTo>
                    <a:pt x="415" y="3"/>
                    <a:pt x="378" y="0"/>
                    <a:pt x="341" y="0"/>
                  </a:cubicBezTo>
                  <a:close/>
                </a:path>
              </a:pathLst>
            </a:custGeom>
            <a:solidFill>
              <a:srgbClr val="93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1564;p37">
              <a:extLst>
                <a:ext uri="{FF2B5EF4-FFF2-40B4-BE49-F238E27FC236}">
                  <a16:creationId xmlns:a16="http://schemas.microsoft.com/office/drawing/2014/main" xmlns="" id="{A1666F8C-3178-43BD-B978-41E28A3FE30D}"/>
                </a:ext>
              </a:extLst>
            </p:cNvPr>
            <p:cNvSpPr/>
            <p:nvPr/>
          </p:nvSpPr>
          <p:spPr>
            <a:xfrm flipH="1">
              <a:off x="6425463" y="3528328"/>
              <a:ext cx="25893" cy="21952"/>
            </a:xfrm>
            <a:custGeom>
              <a:avLst/>
              <a:gdLst/>
              <a:ahLst/>
              <a:cxnLst/>
              <a:rect l="l" t="t" r="r" b="b"/>
              <a:pathLst>
                <a:path w="414" h="351" extrusionOk="0">
                  <a:moveTo>
                    <a:pt x="185" y="1"/>
                  </a:moveTo>
                  <a:cubicBezTo>
                    <a:pt x="182" y="1"/>
                    <a:pt x="178" y="2"/>
                    <a:pt x="174" y="4"/>
                  </a:cubicBezTo>
                  <a:cubicBezTo>
                    <a:pt x="100" y="48"/>
                    <a:pt x="1" y="117"/>
                    <a:pt x="21" y="219"/>
                  </a:cubicBezTo>
                  <a:cubicBezTo>
                    <a:pt x="42" y="321"/>
                    <a:pt x="146" y="351"/>
                    <a:pt x="240" y="351"/>
                  </a:cubicBezTo>
                  <a:cubicBezTo>
                    <a:pt x="255" y="351"/>
                    <a:pt x="270" y="350"/>
                    <a:pt x="284" y="349"/>
                  </a:cubicBezTo>
                  <a:cubicBezTo>
                    <a:pt x="325" y="345"/>
                    <a:pt x="369" y="345"/>
                    <a:pt x="393" y="304"/>
                  </a:cubicBezTo>
                  <a:cubicBezTo>
                    <a:pt x="414" y="267"/>
                    <a:pt x="407" y="219"/>
                    <a:pt x="390" y="182"/>
                  </a:cubicBezTo>
                  <a:cubicBezTo>
                    <a:pt x="359" y="111"/>
                    <a:pt x="290" y="66"/>
                    <a:pt x="217" y="66"/>
                  </a:cubicBezTo>
                  <a:cubicBezTo>
                    <a:pt x="202" y="66"/>
                    <a:pt x="187" y="68"/>
                    <a:pt x="171" y="72"/>
                  </a:cubicBezTo>
                  <a:cubicBezTo>
                    <a:pt x="149" y="79"/>
                    <a:pt x="157" y="113"/>
                    <a:pt x="181" y="113"/>
                  </a:cubicBezTo>
                  <a:cubicBezTo>
                    <a:pt x="182" y="113"/>
                    <a:pt x="184" y="113"/>
                    <a:pt x="185" y="113"/>
                  </a:cubicBezTo>
                  <a:cubicBezTo>
                    <a:pt x="196" y="110"/>
                    <a:pt x="208" y="108"/>
                    <a:pt x="219" y="108"/>
                  </a:cubicBezTo>
                  <a:cubicBezTo>
                    <a:pt x="269" y="108"/>
                    <a:pt x="318" y="137"/>
                    <a:pt x="346" y="182"/>
                  </a:cubicBezTo>
                  <a:cubicBezTo>
                    <a:pt x="376" y="232"/>
                    <a:pt x="376" y="284"/>
                    <a:pt x="294" y="308"/>
                  </a:cubicBezTo>
                  <a:cubicBezTo>
                    <a:pt x="283" y="311"/>
                    <a:pt x="269" y="312"/>
                    <a:pt x="255" y="312"/>
                  </a:cubicBezTo>
                  <a:cubicBezTo>
                    <a:pt x="237" y="312"/>
                    <a:pt x="217" y="310"/>
                    <a:pt x="199" y="308"/>
                  </a:cubicBezTo>
                  <a:cubicBezTo>
                    <a:pt x="124" y="301"/>
                    <a:pt x="35" y="250"/>
                    <a:pt x="66" y="158"/>
                  </a:cubicBezTo>
                  <a:cubicBezTo>
                    <a:pt x="86" y="103"/>
                    <a:pt x="147" y="69"/>
                    <a:pt x="195" y="38"/>
                  </a:cubicBezTo>
                  <a:cubicBezTo>
                    <a:pt x="216" y="29"/>
                    <a:pt x="204" y="1"/>
                    <a:pt x="185" y="1"/>
                  </a:cubicBezTo>
                  <a:close/>
                </a:path>
              </a:pathLst>
            </a:custGeom>
            <a:solidFill>
              <a:srgbClr val="93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1565;p37">
              <a:extLst>
                <a:ext uri="{FF2B5EF4-FFF2-40B4-BE49-F238E27FC236}">
                  <a16:creationId xmlns:a16="http://schemas.microsoft.com/office/drawing/2014/main" xmlns="" id="{F61A122D-0EFB-4DD6-AE12-2DDE34410EDA}"/>
                </a:ext>
              </a:extLst>
            </p:cNvPr>
            <p:cNvSpPr/>
            <p:nvPr/>
          </p:nvSpPr>
          <p:spPr>
            <a:xfrm flipH="1">
              <a:off x="6267043" y="3555346"/>
              <a:ext cx="29520" cy="15761"/>
            </a:xfrm>
            <a:custGeom>
              <a:avLst/>
              <a:gdLst/>
              <a:ahLst/>
              <a:cxnLst/>
              <a:rect l="l" t="t" r="r" b="b"/>
              <a:pathLst>
                <a:path w="472" h="252" extrusionOk="0">
                  <a:moveTo>
                    <a:pt x="316" y="0"/>
                  </a:moveTo>
                  <a:cubicBezTo>
                    <a:pt x="313" y="0"/>
                    <a:pt x="311" y="1"/>
                    <a:pt x="308" y="2"/>
                  </a:cubicBezTo>
                  <a:cubicBezTo>
                    <a:pt x="236" y="29"/>
                    <a:pt x="165" y="57"/>
                    <a:pt x="93" y="84"/>
                  </a:cubicBezTo>
                  <a:cubicBezTo>
                    <a:pt x="59" y="98"/>
                    <a:pt x="14" y="111"/>
                    <a:pt x="11" y="152"/>
                  </a:cubicBezTo>
                  <a:cubicBezTo>
                    <a:pt x="1" y="251"/>
                    <a:pt x="185" y="248"/>
                    <a:pt x="243" y="251"/>
                  </a:cubicBezTo>
                  <a:cubicBezTo>
                    <a:pt x="255" y="251"/>
                    <a:pt x="273" y="252"/>
                    <a:pt x="293" y="252"/>
                  </a:cubicBezTo>
                  <a:cubicBezTo>
                    <a:pt x="365" y="252"/>
                    <a:pt x="471" y="243"/>
                    <a:pt x="469" y="169"/>
                  </a:cubicBezTo>
                  <a:cubicBezTo>
                    <a:pt x="463" y="101"/>
                    <a:pt x="357" y="87"/>
                    <a:pt x="278" y="87"/>
                  </a:cubicBezTo>
                  <a:cubicBezTo>
                    <a:pt x="251" y="87"/>
                    <a:pt x="227" y="89"/>
                    <a:pt x="212" y="90"/>
                  </a:cubicBezTo>
                  <a:cubicBezTo>
                    <a:pt x="185" y="90"/>
                    <a:pt x="185" y="131"/>
                    <a:pt x="212" y="131"/>
                  </a:cubicBezTo>
                  <a:cubicBezTo>
                    <a:pt x="243" y="128"/>
                    <a:pt x="274" y="128"/>
                    <a:pt x="305" y="128"/>
                  </a:cubicBezTo>
                  <a:cubicBezTo>
                    <a:pt x="315" y="131"/>
                    <a:pt x="458" y="142"/>
                    <a:pt x="390" y="200"/>
                  </a:cubicBezTo>
                  <a:cubicBezTo>
                    <a:pt x="379" y="207"/>
                    <a:pt x="321" y="207"/>
                    <a:pt x="305" y="207"/>
                  </a:cubicBezTo>
                  <a:cubicBezTo>
                    <a:pt x="289" y="208"/>
                    <a:pt x="273" y="209"/>
                    <a:pt x="256" y="209"/>
                  </a:cubicBezTo>
                  <a:cubicBezTo>
                    <a:pt x="239" y="209"/>
                    <a:pt x="222" y="208"/>
                    <a:pt x="206" y="207"/>
                  </a:cubicBezTo>
                  <a:cubicBezTo>
                    <a:pt x="198" y="207"/>
                    <a:pt x="187" y="207"/>
                    <a:pt x="176" y="207"/>
                  </a:cubicBezTo>
                  <a:cubicBezTo>
                    <a:pt x="145" y="207"/>
                    <a:pt x="107" y="205"/>
                    <a:pt x="93" y="193"/>
                  </a:cubicBezTo>
                  <a:cubicBezTo>
                    <a:pt x="86" y="172"/>
                    <a:pt x="75" y="156"/>
                    <a:pt x="69" y="139"/>
                  </a:cubicBezTo>
                  <a:cubicBezTo>
                    <a:pt x="86" y="128"/>
                    <a:pt x="106" y="122"/>
                    <a:pt x="127" y="115"/>
                  </a:cubicBezTo>
                  <a:cubicBezTo>
                    <a:pt x="192" y="90"/>
                    <a:pt x="256" y="63"/>
                    <a:pt x="318" y="40"/>
                  </a:cubicBezTo>
                  <a:cubicBezTo>
                    <a:pt x="339" y="30"/>
                    <a:pt x="334" y="0"/>
                    <a:pt x="316" y="0"/>
                  </a:cubicBezTo>
                  <a:close/>
                </a:path>
              </a:pathLst>
            </a:custGeom>
            <a:solidFill>
              <a:srgbClr val="93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1566;p37">
              <a:extLst>
                <a:ext uri="{FF2B5EF4-FFF2-40B4-BE49-F238E27FC236}">
                  <a16:creationId xmlns:a16="http://schemas.microsoft.com/office/drawing/2014/main" xmlns="" id="{922E8A1B-AD1E-4BB8-9F5F-CEE9AD8C7D54}"/>
                </a:ext>
              </a:extLst>
            </p:cNvPr>
            <p:cNvSpPr/>
            <p:nvPr/>
          </p:nvSpPr>
          <p:spPr>
            <a:xfrm flipH="1">
              <a:off x="6167538" y="3366031"/>
              <a:ext cx="18575" cy="17324"/>
            </a:xfrm>
            <a:custGeom>
              <a:avLst/>
              <a:gdLst/>
              <a:ahLst/>
              <a:cxnLst/>
              <a:rect l="l" t="t" r="r" b="b"/>
              <a:pathLst>
                <a:path w="297" h="277" extrusionOk="0">
                  <a:moveTo>
                    <a:pt x="203" y="1"/>
                  </a:moveTo>
                  <a:cubicBezTo>
                    <a:pt x="188" y="1"/>
                    <a:pt x="172" y="6"/>
                    <a:pt x="157" y="18"/>
                  </a:cubicBezTo>
                  <a:cubicBezTo>
                    <a:pt x="141" y="31"/>
                    <a:pt x="156" y="51"/>
                    <a:pt x="172" y="51"/>
                  </a:cubicBezTo>
                  <a:cubicBezTo>
                    <a:pt x="177" y="51"/>
                    <a:pt x="182" y="49"/>
                    <a:pt x="187" y="45"/>
                  </a:cubicBezTo>
                  <a:cubicBezTo>
                    <a:pt x="194" y="40"/>
                    <a:pt x="200" y="38"/>
                    <a:pt x="206" y="38"/>
                  </a:cubicBezTo>
                  <a:cubicBezTo>
                    <a:pt x="228" y="38"/>
                    <a:pt x="245" y="68"/>
                    <a:pt x="245" y="90"/>
                  </a:cubicBezTo>
                  <a:cubicBezTo>
                    <a:pt x="249" y="103"/>
                    <a:pt x="245" y="121"/>
                    <a:pt x="239" y="134"/>
                  </a:cubicBezTo>
                  <a:cubicBezTo>
                    <a:pt x="228" y="168"/>
                    <a:pt x="204" y="202"/>
                    <a:pt x="173" y="223"/>
                  </a:cubicBezTo>
                  <a:cubicBezTo>
                    <a:pt x="159" y="231"/>
                    <a:pt x="142" y="236"/>
                    <a:pt x="125" y="236"/>
                  </a:cubicBezTo>
                  <a:cubicBezTo>
                    <a:pt x="107" y="236"/>
                    <a:pt x="89" y="230"/>
                    <a:pt x="75" y="216"/>
                  </a:cubicBezTo>
                  <a:cubicBezTo>
                    <a:pt x="48" y="193"/>
                    <a:pt x="57" y="144"/>
                    <a:pt x="87" y="133"/>
                  </a:cubicBezTo>
                  <a:lnTo>
                    <a:pt x="87" y="133"/>
                  </a:lnTo>
                  <a:cubicBezTo>
                    <a:pt x="88" y="143"/>
                    <a:pt x="88" y="152"/>
                    <a:pt x="88" y="162"/>
                  </a:cubicBezTo>
                  <a:cubicBezTo>
                    <a:pt x="90" y="175"/>
                    <a:pt x="101" y="182"/>
                    <a:pt x="111" y="182"/>
                  </a:cubicBezTo>
                  <a:cubicBezTo>
                    <a:pt x="121" y="182"/>
                    <a:pt x="131" y="175"/>
                    <a:pt x="129" y="162"/>
                  </a:cubicBezTo>
                  <a:cubicBezTo>
                    <a:pt x="129" y="144"/>
                    <a:pt x="129" y="127"/>
                    <a:pt x="126" y="111"/>
                  </a:cubicBezTo>
                  <a:cubicBezTo>
                    <a:pt x="126" y="100"/>
                    <a:pt x="119" y="90"/>
                    <a:pt x="105" y="90"/>
                  </a:cubicBezTo>
                  <a:cubicBezTo>
                    <a:pt x="103" y="90"/>
                    <a:pt x="102" y="90"/>
                    <a:pt x="100" y="90"/>
                  </a:cubicBezTo>
                  <a:cubicBezTo>
                    <a:pt x="41" y="90"/>
                    <a:pt x="0" y="160"/>
                    <a:pt x="23" y="213"/>
                  </a:cubicBezTo>
                  <a:cubicBezTo>
                    <a:pt x="40" y="256"/>
                    <a:pt x="84" y="276"/>
                    <a:pt x="128" y="276"/>
                  </a:cubicBezTo>
                  <a:cubicBezTo>
                    <a:pt x="147" y="276"/>
                    <a:pt x="167" y="272"/>
                    <a:pt x="184" y="264"/>
                  </a:cubicBezTo>
                  <a:cubicBezTo>
                    <a:pt x="245" y="234"/>
                    <a:pt x="296" y="148"/>
                    <a:pt x="286" y="76"/>
                  </a:cubicBezTo>
                  <a:cubicBezTo>
                    <a:pt x="279" y="33"/>
                    <a:pt x="242" y="1"/>
                    <a:pt x="203" y="1"/>
                  </a:cubicBezTo>
                  <a:close/>
                </a:path>
              </a:pathLst>
            </a:custGeom>
            <a:solidFill>
              <a:srgbClr val="93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1567;p37">
              <a:extLst>
                <a:ext uri="{FF2B5EF4-FFF2-40B4-BE49-F238E27FC236}">
                  <a16:creationId xmlns:a16="http://schemas.microsoft.com/office/drawing/2014/main" xmlns="" id="{4229DE76-3622-4DE1-8ADC-27F02291D983}"/>
                </a:ext>
              </a:extLst>
            </p:cNvPr>
            <p:cNvSpPr/>
            <p:nvPr/>
          </p:nvSpPr>
          <p:spPr>
            <a:xfrm flipH="1">
              <a:off x="6308446" y="3294858"/>
              <a:ext cx="35524" cy="12133"/>
            </a:xfrm>
            <a:custGeom>
              <a:avLst/>
              <a:gdLst/>
              <a:ahLst/>
              <a:cxnLst/>
              <a:rect l="l" t="t" r="r" b="b"/>
              <a:pathLst>
                <a:path w="568" h="194" extrusionOk="0">
                  <a:moveTo>
                    <a:pt x="289" y="0"/>
                  </a:moveTo>
                  <a:cubicBezTo>
                    <a:pt x="188" y="0"/>
                    <a:pt x="87" y="40"/>
                    <a:pt x="11" y="112"/>
                  </a:cubicBezTo>
                  <a:cubicBezTo>
                    <a:pt x="1" y="122"/>
                    <a:pt x="4" y="143"/>
                    <a:pt x="21" y="146"/>
                  </a:cubicBezTo>
                  <a:cubicBezTo>
                    <a:pt x="118" y="167"/>
                    <a:pt x="230" y="193"/>
                    <a:pt x="335" y="193"/>
                  </a:cubicBezTo>
                  <a:cubicBezTo>
                    <a:pt x="363" y="193"/>
                    <a:pt x="390" y="191"/>
                    <a:pt x="417" y="187"/>
                  </a:cubicBezTo>
                  <a:cubicBezTo>
                    <a:pt x="499" y="176"/>
                    <a:pt x="567" y="108"/>
                    <a:pt x="530" y="23"/>
                  </a:cubicBezTo>
                  <a:cubicBezTo>
                    <a:pt x="527" y="16"/>
                    <a:pt x="521" y="13"/>
                    <a:pt x="515" y="13"/>
                  </a:cubicBezTo>
                  <a:cubicBezTo>
                    <a:pt x="502" y="13"/>
                    <a:pt x="489" y="27"/>
                    <a:pt x="496" y="44"/>
                  </a:cubicBezTo>
                  <a:cubicBezTo>
                    <a:pt x="510" y="71"/>
                    <a:pt x="489" y="115"/>
                    <a:pt x="465" y="129"/>
                  </a:cubicBezTo>
                  <a:cubicBezTo>
                    <a:pt x="438" y="146"/>
                    <a:pt x="407" y="149"/>
                    <a:pt x="376" y="149"/>
                  </a:cubicBezTo>
                  <a:cubicBezTo>
                    <a:pt x="342" y="149"/>
                    <a:pt x="305" y="146"/>
                    <a:pt x="271" y="143"/>
                  </a:cubicBezTo>
                  <a:cubicBezTo>
                    <a:pt x="202" y="137"/>
                    <a:pt x="136" y="126"/>
                    <a:pt x="70" y="113"/>
                  </a:cubicBezTo>
                  <a:lnTo>
                    <a:pt x="70" y="113"/>
                  </a:lnTo>
                  <a:cubicBezTo>
                    <a:pt x="135" y="66"/>
                    <a:pt x="212" y="42"/>
                    <a:pt x="290" y="42"/>
                  </a:cubicBezTo>
                  <a:cubicBezTo>
                    <a:pt x="339" y="42"/>
                    <a:pt x="388" y="51"/>
                    <a:pt x="434" y="71"/>
                  </a:cubicBezTo>
                  <a:cubicBezTo>
                    <a:pt x="437" y="72"/>
                    <a:pt x="440" y="72"/>
                    <a:pt x="442" y="72"/>
                  </a:cubicBezTo>
                  <a:cubicBezTo>
                    <a:pt x="460" y="72"/>
                    <a:pt x="466" y="42"/>
                    <a:pt x="444" y="33"/>
                  </a:cubicBezTo>
                  <a:cubicBezTo>
                    <a:pt x="394" y="11"/>
                    <a:pt x="341" y="0"/>
                    <a:pt x="289" y="0"/>
                  </a:cubicBezTo>
                  <a:close/>
                </a:path>
              </a:pathLst>
            </a:custGeom>
            <a:solidFill>
              <a:srgbClr val="93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1568;p37">
              <a:extLst>
                <a:ext uri="{FF2B5EF4-FFF2-40B4-BE49-F238E27FC236}">
                  <a16:creationId xmlns:a16="http://schemas.microsoft.com/office/drawing/2014/main" xmlns="" id="{3055606D-143A-4F6D-B107-A3B01A66EAF2}"/>
                </a:ext>
              </a:extLst>
            </p:cNvPr>
            <p:cNvSpPr/>
            <p:nvPr/>
          </p:nvSpPr>
          <p:spPr>
            <a:xfrm flipH="1">
              <a:off x="6241588" y="3341702"/>
              <a:ext cx="34899" cy="15073"/>
            </a:xfrm>
            <a:custGeom>
              <a:avLst/>
              <a:gdLst/>
              <a:ahLst/>
              <a:cxnLst/>
              <a:rect l="l" t="t" r="r" b="b"/>
              <a:pathLst>
                <a:path w="558" h="241" extrusionOk="0">
                  <a:moveTo>
                    <a:pt x="345" y="1"/>
                  </a:moveTo>
                  <a:cubicBezTo>
                    <a:pt x="338" y="1"/>
                    <a:pt x="331" y="1"/>
                    <a:pt x="325" y="1"/>
                  </a:cubicBezTo>
                  <a:cubicBezTo>
                    <a:pt x="225" y="1"/>
                    <a:pt x="127" y="4"/>
                    <a:pt x="28" y="8"/>
                  </a:cubicBezTo>
                  <a:cubicBezTo>
                    <a:pt x="0" y="8"/>
                    <a:pt x="0" y="49"/>
                    <a:pt x="28" y="49"/>
                  </a:cubicBezTo>
                  <a:cubicBezTo>
                    <a:pt x="127" y="45"/>
                    <a:pt x="225" y="42"/>
                    <a:pt x="325" y="42"/>
                  </a:cubicBezTo>
                  <a:cubicBezTo>
                    <a:pt x="335" y="42"/>
                    <a:pt x="343" y="41"/>
                    <a:pt x="350" y="41"/>
                  </a:cubicBezTo>
                  <a:cubicBezTo>
                    <a:pt x="374" y="41"/>
                    <a:pt x="379" y="45"/>
                    <a:pt x="400" y="83"/>
                  </a:cubicBezTo>
                  <a:cubicBezTo>
                    <a:pt x="430" y="134"/>
                    <a:pt x="420" y="124"/>
                    <a:pt x="379" y="141"/>
                  </a:cubicBezTo>
                  <a:cubicBezTo>
                    <a:pt x="328" y="165"/>
                    <a:pt x="277" y="182"/>
                    <a:pt x="222" y="199"/>
                  </a:cubicBezTo>
                  <a:cubicBezTo>
                    <a:pt x="200" y="205"/>
                    <a:pt x="208" y="241"/>
                    <a:pt x="228" y="241"/>
                  </a:cubicBezTo>
                  <a:cubicBezTo>
                    <a:pt x="229" y="241"/>
                    <a:pt x="231" y="240"/>
                    <a:pt x="233" y="240"/>
                  </a:cubicBezTo>
                  <a:cubicBezTo>
                    <a:pt x="301" y="220"/>
                    <a:pt x="557" y="161"/>
                    <a:pt x="479" y="45"/>
                  </a:cubicBezTo>
                  <a:cubicBezTo>
                    <a:pt x="448" y="3"/>
                    <a:pt x="395" y="1"/>
                    <a:pt x="345" y="1"/>
                  </a:cubicBezTo>
                  <a:close/>
                </a:path>
              </a:pathLst>
            </a:custGeom>
            <a:solidFill>
              <a:srgbClr val="93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1569;p37">
              <a:extLst>
                <a:ext uri="{FF2B5EF4-FFF2-40B4-BE49-F238E27FC236}">
                  <a16:creationId xmlns:a16="http://schemas.microsoft.com/office/drawing/2014/main" xmlns="" id="{29C4C94B-E777-46F8-80C9-3465A890D79E}"/>
                </a:ext>
              </a:extLst>
            </p:cNvPr>
            <p:cNvSpPr/>
            <p:nvPr/>
          </p:nvSpPr>
          <p:spPr>
            <a:xfrm flipH="1">
              <a:off x="6933119" y="3545152"/>
              <a:ext cx="41966" cy="28082"/>
            </a:xfrm>
            <a:custGeom>
              <a:avLst/>
              <a:gdLst/>
              <a:ahLst/>
              <a:cxnLst/>
              <a:rect l="l" t="t" r="r" b="b"/>
              <a:pathLst>
                <a:path w="671" h="449" extrusionOk="0">
                  <a:moveTo>
                    <a:pt x="381" y="120"/>
                  </a:moveTo>
                  <a:cubicBezTo>
                    <a:pt x="434" y="137"/>
                    <a:pt x="495" y="157"/>
                    <a:pt x="537" y="196"/>
                  </a:cubicBezTo>
                  <a:cubicBezTo>
                    <a:pt x="612" y="267"/>
                    <a:pt x="534" y="360"/>
                    <a:pt x="462" y="390"/>
                  </a:cubicBezTo>
                  <a:cubicBezTo>
                    <a:pt x="434" y="402"/>
                    <a:pt x="401" y="412"/>
                    <a:pt x="368" y="412"/>
                  </a:cubicBezTo>
                  <a:cubicBezTo>
                    <a:pt x="345" y="412"/>
                    <a:pt x="322" y="407"/>
                    <a:pt x="302" y="394"/>
                  </a:cubicBezTo>
                  <a:cubicBezTo>
                    <a:pt x="237" y="356"/>
                    <a:pt x="271" y="267"/>
                    <a:pt x="302" y="212"/>
                  </a:cubicBezTo>
                  <a:cubicBezTo>
                    <a:pt x="323" y="177"/>
                    <a:pt x="350" y="146"/>
                    <a:pt x="381" y="120"/>
                  </a:cubicBezTo>
                  <a:close/>
                  <a:moveTo>
                    <a:pt x="546" y="0"/>
                  </a:moveTo>
                  <a:cubicBezTo>
                    <a:pt x="544" y="0"/>
                    <a:pt x="542" y="1"/>
                    <a:pt x="540" y="1"/>
                  </a:cubicBezTo>
                  <a:cubicBezTo>
                    <a:pt x="479" y="11"/>
                    <a:pt x="421" y="36"/>
                    <a:pt x="371" y="73"/>
                  </a:cubicBezTo>
                  <a:lnTo>
                    <a:pt x="371" y="73"/>
                  </a:lnTo>
                  <a:cubicBezTo>
                    <a:pt x="333" y="65"/>
                    <a:pt x="293" y="61"/>
                    <a:pt x="253" y="61"/>
                  </a:cubicBezTo>
                  <a:cubicBezTo>
                    <a:pt x="173" y="61"/>
                    <a:pt x="94" y="77"/>
                    <a:pt x="22" y="107"/>
                  </a:cubicBezTo>
                  <a:cubicBezTo>
                    <a:pt x="1" y="116"/>
                    <a:pt x="6" y="146"/>
                    <a:pt x="24" y="146"/>
                  </a:cubicBezTo>
                  <a:cubicBezTo>
                    <a:pt x="26" y="146"/>
                    <a:pt x="29" y="146"/>
                    <a:pt x="32" y="144"/>
                  </a:cubicBezTo>
                  <a:cubicBezTo>
                    <a:pt x="101" y="117"/>
                    <a:pt x="174" y="102"/>
                    <a:pt x="246" y="102"/>
                  </a:cubicBezTo>
                  <a:cubicBezTo>
                    <a:pt x="274" y="102"/>
                    <a:pt x="302" y="104"/>
                    <a:pt x="330" y="109"/>
                  </a:cubicBezTo>
                  <a:lnTo>
                    <a:pt x="330" y="109"/>
                  </a:lnTo>
                  <a:cubicBezTo>
                    <a:pt x="284" y="154"/>
                    <a:pt x="250" y="212"/>
                    <a:pt x="233" y="278"/>
                  </a:cubicBezTo>
                  <a:cubicBezTo>
                    <a:pt x="202" y="393"/>
                    <a:pt x="278" y="449"/>
                    <a:pt x="372" y="449"/>
                  </a:cubicBezTo>
                  <a:cubicBezTo>
                    <a:pt x="402" y="449"/>
                    <a:pt x="434" y="443"/>
                    <a:pt x="466" y="431"/>
                  </a:cubicBezTo>
                  <a:cubicBezTo>
                    <a:pt x="588" y="387"/>
                    <a:pt x="670" y="237"/>
                    <a:pt x="537" y="144"/>
                  </a:cubicBezTo>
                  <a:cubicBezTo>
                    <a:pt x="502" y="120"/>
                    <a:pt x="464" y="102"/>
                    <a:pt x="425" y="88"/>
                  </a:cubicBezTo>
                  <a:lnTo>
                    <a:pt x="425" y="88"/>
                  </a:lnTo>
                  <a:cubicBezTo>
                    <a:pt x="463" y="64"/>
                    <a:pt x="506" y="48"/>
                    <a:pt x="551" y="39"/>
                  </a:cubicBezTo>
                  <a:cubicBezTo>
                    <a:pt x="576" y="36"/>
                    <a:pt x="569" y="0"/>
                    <a:pt x="546" y="0"/>
                  </a:cubicBezTo>
                  <a:close/>
                </a:path>
              </a:pathLst>
            </a:custGeom>
            <a:solidFill>
              <a:srgbClr val="6052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1570;p37">
              <a:extLst>
                <a:ext uri="{FF2B5EF4-FFF2-40B4-BE49-F238E27FC236}">
                  <a16:creationId xmlns:a16="http://schemas.microsoft.com/office/drawing/2014/main" xmlns="" id="{6C3FE60A-0C53-4D99-9729-35EB9FA3735D}"/>
                </a:ext>
              </a:extLst>
            </p:cNvPr>
            <p:cNvSpPr/>
            <p:nvPr/>
          </p:nvSpPr>
          <p:spPr>
            <a:xfrm flipH="1">
              <a:off x="7001478" y="3446585"/>
              <a:ext cx="13697" cy="23516"/>
            </a:xfrm>
            <a:custGeom>
              <a:avLst/>
              <a:gdLst/>
              <a:ahLst/>
              <a:cxnLst/>
              <a:rect l="l" t="t" r="r" b="b"/>
              <a:pathLst>
                <a:path w="219" h="376" extrusionOk="0">
                  <a:moveTo>
                    <a:pt x="70" y="0"/>
                  </a:moveTo>
                  <a:cubicBezTo>
                    <a:pt x="54" y="0"/>
                    <a:pt x="38" y="4"/>
                    <a:pt x="21" y="11"/>
                  </a:cubicBezTo>
                  <a:cubicBezTo>
                    <a:pt x="0" y="19"/>
                    <a:pt x="13" y="49"/>
                    <a:pt x="33" y="49"/>
                  </a:cubicBezTo>
                  <a:cubicBezTo>
                    <a:pt x="36" y="49"/>
                    <a:pt x="39" y="49"/>
                    <a:pt x="42" y="48"/>
                  </a:cubicBezTo>
                  <a:cubicBezTo>
                    <a:pt x="56" y="41"/>
                    <a:pt x="68" y="39"/>
                    <a:pt x="79" y="39"/>
                  </a:cubicBezTo>
                  <a:cubicBezTo>
                    <a:pt x="160" y="39"/>
                    <a:pt x="171" y="183"/>
                    <a:pt x="168" y="246"/>
                  </a:cubicBezTo>
                  <a:cubicBezTo>
                    <a:pt x="165" y="273"/>
                    <a:pt x="150" y="330"/>
                    <a:pt x="126" y="330"/>
                  </a:cubicBezTo>
                  <a:cubicBezTo>
                    <a:pt x="119" y="330"/>
                    <a:pt x="111" y="325"/>
                    <a:pt x="103" y="314"/>
                  </a:cubicBezTo>
                  <a:cubicBezTo>
                    <a:pt x="83" y="283"/>
                    <a:pt x="89" y="222"/>
                    <a:pt x="92" y="188"/>
                  </a:cubicBezTo>
                  <a:cubicBezTo>
                    <a:pt x="94" y="176"/>
                    <a:pt x="85" y="170"/>
                    <a:pt x="74" y="170"/>
                  </a:cubicBezTo>
                  <a:cubicBezTo>
                    <a:pt x="64" y="170"/>
                    <a:pt x="53" y="176"/>
                    <a:pt x="51" y="188"/>
                  </a:cubicBezTo>
                  <a:cubicBezTo>
                    <a:pt x="45" y="236"/>
                    <a:pt x="42" y="351"/>
                    <a:pt x="100" y="372"/>
                  </a:cubicBezTo>
                  <a:cubicBezTo>
                    <a:pt x="108" y="375"/>
                    <a:pt x="115" y="376"/>
                    <a:pt x="122" y="376"/>
                  </a:cubicBezTo>
                  <a:cubicBezTo>
                    <a:pt x="170" y="376"/>
                    <a:pt x="199" y="322"/>
                    <a:pt x="205" y="280"/>
                  </a:cubicBezTo>
                  <a:cubicBezTo>
                    <a:pt x="215" y="211"/>
                    <a:pt x="219" y="116"/>
                    <a:pt x="174" y="58"/>
                  </a:cubicBezTo>
                  <a:cubicBezTo>
                    <a:pt x="147" y="21"/>
                    <a:pt x="110" y="0"/>
                    <a:pt x="70" y="0"/>
                  </a:cubicBezTo>
                  <a:close/>
                </a:path>
              </a:pathLst>
            </a:custGeom>
            <a:solidFill>
              <a:srgbClr val="4234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1571;p37">
              <a:extLst>
                <a:ext uri="{FF2B5EF4-FFF2-40B4-BE49-F238E27FC236}">
                  <a16:creationId xmlns:a16="http://schemas.microsoft.com/office/drawing/2014/main" xmlns="" id="{3D93BFDE-AAFF-4ABF-951C-E002D5D30A58}"/>
                </a:ext>
              </a:extLst>
            </p:cNvPr>
            <p:cNvSpPr/>
            <p:nvPr/>
          </p:nvSpPr>
          <p:spPr>
            <a:xfrm flipH="1">
              <a:off x="6962889" y="3393299"/>
              <a:ext cx="17074" cy="25893"/>
            </a:xfrm>
            <a:custGeom>
              <a:avLst/>
              <a:gdLst/>
              <a:ahLst/>
              <a:cxnLst/>
              <a:rect l="l" t="t" r="r" b="b"/>
              <a:pathLst>
                <a:path w="273" h="414" extrusionOk="0">
                  <a:moveTo>
                    <a:pt x="221" y="250"/>
                  </a:moveTo>
                  <a:lnTo>
                    <a:pt x="221" y="250"/>
                  </a:lnTo>
                  <a:cubicBezTo>
                    <a:pt x="219" y="256"/>
                    <a:pt x="218" y="262"/>
                    <a:pt x="216" y="269"/>
                  </a:cubicBezTo>
                  <a:cubicBezTo>
                    <a:pt x="208" y="303"/>
                    <a:pt x="145" y="377"/>
                    <a:pt x="101" y="377"/>
                  </a:cubicBezTo>
                  <a:cubicBezTo>
                    <a:pt x="88" y="377"/>
                    <a:pt x="77" y="370"/>
                    <a:pt x="69" y="354"/>
                  </a:cubicBezTo>
                  <a:cubicBezTo>
                    <a:pt x="45" y="299"/>
                    <a:pt x="164" y="279"/>
                    <a:pt x="199" y="261"/>
                  </a:cubicBezTo>
                  <a:cubicBezTo>
                    <a:pt x="207" y="258"/>
                    <a:pt x="214" y="254"/>
                    <a:pt x="221" y="250"/>
                  </a:cubicBezTo>
                  <a:close/>
                  <a:moveTo>
                    <a:pt x="130" y="1"/>
                  </a:moveTo>
                  <a:cubicBezTo>
                    <a:pt x="122" y="1"/>
                    <a:pt x="113" y="3"/>
                    <a:pt x="103" y="6"/>
                  </a:cubicBezTo>
                  <a:cubicBezTo>
                    <a:pt x="96" y="6"/>
                    <a:pt x="86" y="16"/>
                    <a:pt x="90" y="23"/>
                  </a:cubicBezTo>
                  <a:cubicBezTo>
                    <a:pt x="99" y="105"/>
                    <a:pt x="146" y="168"/>
                    <a:pt x="217" y="201"/>
                  </a:cubicBezTo>
                  <a:lnTo>
                    <a:pt x="217" y="201"/>
                  </a:lnTo>
                  <a:cubicBezTo>
                    <a:pt x="167" y="251"/>
                    <a:pt x="68" y="243"/>
                    <a:pt x="28" y="313"/>
                  </a:cubicBezTo>
                  <a:cubicBezTo>
                    <a:pt x="0" y="364"/>
                    <a:pt x="24" y="405"/>
                    <a:pt x="79" y="412"/>
                  </a:cubicBezTo>
                  <a:cubicBezTo>
                    <a:pt x="88" y="413"/>
                    <a:pt x="97" y="414"/>
                    <a:pt x="105" y="414"/>
                  </a:cubicBezTo>
                  <a:cubicBezTo>
                    <a:pt x="215" y="414"/>
                    <a:pt x="252" y="310"/>
                    <a:pt x="260" y="211"/>
                  </a:cubicBezTo>
                  <a:lnTo>
                    <a:pt x="260" y="211"/>
                  </a:lnTo>
                  <a:cubicBezTo>
                    <a:pt x="262" y="207"/>
                    <a:pt x="265" y="204"/>
                    <a:pt x="267" y="200"/>
                  </a:cubicBezTo>
                  <a:cubicBezTo>
                    <a:pt x="272" y="190"/>
                    <a:pt x="269" y="180"/>
                    <a:pt x="262" y="174"/>
                  </a:cubicBezTo>
                  <a:lnTo>
                    <a:pt x="262" y="174"/>
                  </a:lnTo>
                  <a:cubicBezTo>
                    <a:pt x="263" y="147"/>
                    <a:pt x="262" y="122"/>
                    <a:pt x="260" y="101"/>
                  </a:cubicBezTo>
                  <a:cubicBezTo>
                    <a:pt x="258" y="87"/>
                    <a:pt x="247" y="80"/>
                    <a:pt x="237" y="80"/>
                  </a:cubicBezTo>
                  <a:cubicBezTo>
                    <a:pt x="227" y="80"/>
                    <a:pt x="218" y="87"/>
                    <a:pt x="219" y="101"/>
                  </a:cubicBezTo>
                  <a:cubicBezTo>
                    <a:pt x="220" y="119"/>
                    <a:pt x="222" y="139"/>
                    <a:pt x="224" y="158"/>
                  </a:cubicBezTo>
                  <a:lnTo>
                    <a:pt x="224" y="158"/>
                  </a:lnTo>
                  <a:cubicBezTo>
                    <a:pt x="179" y="136"/>
                    <a:pt x="147" y="97"/>
                    <a:pt x="135" y="49"/>
                  </a:cubicBezTo>
                  <a:lnTo>
                    <a:pt x="135" y="49"/>
                  </a:lnTo>
                  <a:cubicBezTo>
                    <a:pt x="141" y="50"/>
                    <a:pt x="148" y="52"/>
                    <a:pt x="154" y="53"/>
                  </a:cubicBezTo>
                  <a:cubicBezTo>
                    <a:pt x="159" y="58"/>
                    <a:pt x="163" y="60"/>
                    <a:pt x="168" y="60"/>
                  </a:cubicBezTo>
                  <a:cubicBezTo>
                    <a:pt x="183" y="60"/>
                    <a:pt x="197" y="39"/>
                    <a:pt x="181" y="26"/>
                  </a:cubicBezTo>
                  <a:cubicBezTo>
                    <a:pt x="165" y="10"/>
                    <a:pt x="150" y="1"/>
                    <a:pt x="130" y="1"/>
                  </a:cubicBezTo>
                  <a:close/>
                </a:path>
              </a:pathLst>
            </a:custGeom>
            <a:solidFill>
              <a:srgbClr val="4234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1572;p37">
              <a:extLst>
                <a:ext uri="{FF2B5EF4-FFF2-40B4-BE49-F238E27FC236}">
                  <a16:creationId xmlns:a16="http://schemas.microsoft.com/office/drawing/2014/main" xmlns="" id="{FBE7E5A2-9178-4244-B0F5-3B8C25DC6A94}"/>
                </a:ext>
              </a:extLst>
            </p:cNvPr>
            <p:cNvSpPr/>
            <p:nvPr/>
          </p:nvSpPr>
          <p:spPr>
            <a:xfrm flipH="1">
              <a:off x="6904725" y="3557097"/>
              <a:ext cx="34398" cy="28019"/>
            </a:xfrm>
            <a:custGeom>
              <a:avLst/>
              <a:gdLst/>
              <a:ahLst/>
              <a:cxnLst/>
              <a:rect l="l" t="t" r="r" b="b"/>
              <a:pathLst>
                <a:path w="550" h="448" extrusionOk="0">
                  <a:moveTo>
                    <a:pt x="34" y="1"/>
                  </a:moveTo>
                  <a:cubicBezTo>
                    <a:pt x="9" y="1"/>
                    <a:pt x="1" y="39"/>
                    <a:pt x="27" y="42"/>
                  </a:cubicBezTo>
                  <a:cubicBezTo>
                    <a:pt x="163" y="70"/>
                    <a:pt x="344" y="114"/>
                    <a:pt x="444" y="220"/>
                  </a:cubicBezTo>
                  <a:cubicBezTo>
                    <a:pt x="474" y="254"/>
                    <a:pt x="505" y="298"/>
                    <a:pt x="491" y="343"/>
                  </a:cubicBezTo>
                  <a:cubicBezTo>
                    <a:pt x="476" y="384"/>
                    <a:pt x="432" y="405"/>
                    <a:pt x="391" y="405"/>
                  </a:cubicBezTo>
                  <a:cubicBezTo>
                    <a:pt x="386" y="405"/>
                    <a:pt x="380" y="405"/>
                    <a:pt x="375" y="404"/>
                  </a:cubicBezTo>
                  <a:cubicBezTo>
                    <a:pt x="290" y="390"/>
                    <a:pt x="252" y="308"/>
                    <a:pt x="236" y="234"/>
                  </a:cubicBezTo>
                  <a:cubicBezTo>
                    <a:pt x="233" y="224"/>
                    <a:pt x="224" y="220"/>
                    <a:pt x="216" y="220"/>
                  </a:cubicBezTo>
                  <a:cubicBezTo>
                    <a:pt x="203" y="220"/>
                    <a:pt x="190" y="229"/>
                    <a:pt x="195" y="243"/>
                  </a:cubicBezTo>
                  <a:cubicBezTo>
                    <a:pt x="215" y="329"/>
                    <a:pt x="259" y="418"/>
                    <a:pt x="348" y="442"/>
                  </a:cubicBezTo>
                  <a:cubicBezTo>
                    <a:pt x="362" y="446"/>
                    <a:pt x="377" y="448"/>
                    <a:pt x="391" y="448"/>
                  </a:cubicBezTo>
                  <a:cubicBezTo>
                    <a:pt x="454" y="448"/>
                    <a:pt x="515" y="412"/>
                    <a:pt x="532" y="346"/>
                  </a:cubicBezTo>
                  <a:cubicBezTo>
                    <a:pt x="549" y="257"/>
                    <a:pt x="471" y="179"/>
                    <a:pt x="406" y="138"/>
                  </a:cubicBezTo>
                  <a:cubicBezTo>
                    <a:pt x="297" y="67"/>
                    <a:pt x="163" y="26"/>
                    <a:pt x="37" y="1"/>
                  </a:cubicBezTo>
                  <a:cubicBezTo>
                    <a:pt x="36" y="1"/>
                    <a:pt x="35" y="1"/>
                    <a:pt x="34" y="1"/>
                  </a:cubicBezTo>
                  <a:close/>
                </a:path>
              </a:pathLst>
            </a:custGeom>
            <a:solidFill>
              <a:srgbClr val="4234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1573;p37">
              <a:extLst>
                <a:ext uri="{FF2B5EF4-FFF2-40B4-BE49-F238E27FC236}">
                  <a16:creationId xmlns:a16="http://schemas.microsoft.com/office/drawing/2014/main" xmlns="" id="{D486D6B6-1198-43E4-9164-6F7624ADDD11}"/>
                </a:ext>
              </a:extLst>
            </p:cNvPr>
            <p:cNvSpPr/>
            <p:nvPr/>
          </p:nvSpPr>
          <p:spPr>
            <a:xfrm flipH="1">
              <a:off x="6774950" y="3606318"/>
              <a:ext cx="28144" cy="17074"/>
            </a:xfrm>
            <a:custGeom>
              <a:avLst/>
              <a:gdLst/>
              <a:ahLst/>
              <a:cxnLst/>
              <a:rect l="l" t="t" r="r" b="b"/>
              <a:pathLst>
                <a:path w="450" h="273" extrusionOk="0">
                  <a:moveTo>
                    <a:pt x="388" y="0"/>
                  </a:moveTo>
                  <a:cubicBezTo>
                    <a:pt x="353" y="0"/>
                    <a:pt x="322" y="7"/>
                    <a:pt x="286" y="20"/>
                  </a:cubicBezTo>
                  <a:cubicBezTo>
                    <a:pt x="264" y="29"/>
                    <a:pt x="271" y="63"/>
                    <a:pt x="289" y="63"/>
                  </a:cubicBezTo>
                  <a:cubicBezTo>
                    <a:pt x="291" y="63"/>
                    <a:pt x="294" y="62"/>
                    <a:pt x="296" y="61"/>
                  </a:cubicBezTo>
                  <a:cubicBezTo>
                    <a:pt x="329" y="48"/>
                    <a:pt x="360" y="41"/>
                    <a:pt x="392" y="41"/>
                  </a:cubicBezTo>
                  <a:cubicBezTo>
                    <a:pt x="395" y="41"/>
                    <a:pt x="397" y="41"/>
                    <a:pt x="400" y="42"/>
                  </a:cubicBezTo>
                  <a:lnTo>
                    <a:pt x="400" y="42"/>
                  </a:lnTo>
                  <a:cubicBezTo>
                    <a:pt x="381" y="112"/>
                    <a:pt x="333" y="167"/>
                    <a:pt x="265" y="201"/>
                  </a:cubicBezTo>
                  <a:cubicBezTo>
                    <a:pt x="235" y="217"/>
                    <a:pt x="180" y="233"/>
                    <a:pt x="133" y="233"/>
                  </a:cubicBezTo>
                  <a:cubicBezTo>
                    <a:pt x="87" y="233"/>
                    <a:pt x="48" y="218"/>
                    <a:pt x="43" y="173"/>
                  </a:cubicBezTo>
                  <a:cubicBezTo>
                    <a:pt x="41" y="160"/>
                    <a:pt x="30" y="153"/>
                    <a:pt x="20" y="153"/>
                  </a:cubicBezTo>
                  <a:cubicBezTo>
                    <a:pt x="10" y="153"/>
                    <a:pt x="1" y="160"/>
                    <a:pt x="2" y="173"/>
                  </a:cubicBezTo>
                  <a:cubicBezTo>
                    <a:pt x="10" y="238"/>
                    <a:pt x="19" y="252"/>
                    <a:pt x="84" y="266"/>
                  </a:cubicBezTo>
                  <a:cubicBezTo>
                    <a:pt x="103" y="271"/>
                    <a:pt x="122" y="273"/>
                    <a:pt x="142" y="273"/>
                  </a:cubicBezTo>
                  <a:cubicBezTo>
                    <a:pt x="177" y="273"/>
                    <a:pt x="211" y="266"/>
                    <a:pt x="241" y="255"/>
                  </a:cubicBezTo>
                  <a:cubicBezTo>
                    <a:pt x="344" y="222"/>
                    <a:pt x="426" y="136"/>
                    <a:pt x="446" y="30"/>
                  </a:cubicBezTo>
                  <a:cubicBezTo>
                    <a:pt x="449" y="13"/>
                    <a:pt x="440" y="6"/>
                    <a:pt x="426" y="3"/>
                  </a:cubicBezTo>
                  <a:cubicBezTo>
                    <a:pt x="413" y="1"/>
                    <a:pt x="400" y="0"/>
                    <a:pt x="388" y="0"/>
                  </a:cubicBezTo>
                  <a:close/>
                </a:path>
              </a:pathLst>
            </a:custGeom>
            <a:solidFill>
              <a:srgbClr val="4234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1574;p37">
              <a:extLst>
                <a:ext uri="{FF2B5EF4-FFF2-40B4-BE49-F238E27FC236}">
                  <a16:creationId xmlns:a16="http://schemas.microsoft.com/office/drawing/2014/main" xmlns="" id="{501797A7-D7C2-4C29-B723-FE8364DADDA2}"/>
                </a:ext>
              </a:extLst>
            </p:cNvPr>
            <p:cNvSpPr/>
            <p:nvPr/>
          </p:nvSpPr>
          <p:spPr>
            <a:xfrm flipH="1">
              <a:off x="6700649" y="3561913"/>
              <a:ext cx="19701" cy="10382"/>
            </a:xfrm>
            <a:custGeom>
              <a:avLst/>
              <a:gdLst/>
              <a:ahLst/>
              <a:cxnLst/>
              <a:rect l="l" t="t" r="r" b="b"/>
              <a:pathLst>
                <a:path w="315" h="166" extrusionOk="0">
                  <a:moveTo>
                    <a:pt x="253" y="47"/>
                  </a:moveTo>
                  <a:cubicBezTo>
                    <a:pt x="259" y="47"/>
                    <a:pt x="265" y="47"/>
                    <a:pt x="272" y="48"/>
                  </a:cubicBezTo>
                  <a:lnTo>
                    <a:pt x="272" y="48"/>
                  </a:lnTo>
                  <a:cubicBezTo>
                    <a:pt x="263" y="88"/>
                    <a:pt x="222" y="109"/>
                    <a:pt x="181" y="118"/>
                  </a:cubicBezTo>
                  <a:lnTo>
                    <a:pt x="181" y="118"/>
                  </a:lnTo>
                  <a:cubicBezTo>
                    <a:pt x="182" y="116"/>
                    <a:pt x="184" y="115"/>
                    <a:pt x="185" y="112"/>
                  </a:cubicBezTo>
                  <a:cubicBezTo>
                    <a:pt x="199" y="95"/>
                    <a:pt x="209" y="78"/>
                    <a:pt x="223" y="58"/>
                  </a:cubicBezTo>
                  <a:cubicBezTo>
                    <a:pt x="225" y="56"/>
                    <a:pt x="226" y="53"/>
                    <a:pt x="226" y="49"/>
                  </a:cubicBezTo>
                  <a:lnTo>
                    <a:pt x="226" y="49"/>
                  </a:lnTo>
                  <a:cubicBezTo>
                    <a:pt x="235" y="48"/>
                    <a:pt x="244" y="47"/>
                    <a:pt x="253" y="47"/>
                  </a:cubicBezTo>
                  <a:close/>
                  <a:moveTo>
                    <a:pt x="102" y="41"/>
                  </a:moveTo>
                  <a:cubicBezTo>
                    <a:pt x="114" y="41"/>
                    <a:pt x="128" y="44"/>
                    <a:pt x="141" y="47"/>
                  </a:cubicBezTo>
                  <a:lnTo>
                    <a:pt x="141" y="47"/>
                  </a:lnTo>
                  <a:cubicBezTo>
                    <a:pt x="132" y="54"/>
                    <a:pt x="124" y="62"/>
                    <a:pt x="117" y="71"/>
                  </a:cubicBezTo>
                  <a:cubicBezTo>
                    <a:pt x="104" y="87"/>
                    <a:pt x="116" y="106"/>
                    <a:pt x="130" y="106"/>
                  </a:cubicBezTo>
                  <a:cubicBezTo>
                    <a:pt x="135" y="106"/>
                    <a:pt x="140" y="104"/>
                    <a:pt x="144" y="98"/>
                  </a:cubicBezTo>
                  <a:cubicBezTo>
                    <a:pt x="146" y="96"/>
                    <a:pt x="149" y="94"/>
                    <a:pt x="151" y="91"/>
                  </a:cubicBezTo>
                  <a:lnTo>
                    <a:pt x="151" y="91"/>
                  </a:lnTo>
                  <a:cubicBezTo>
                    <a:pt x="151" y="92"/>
                    <a:pt x="151" y="92"/>
                    <a:pt x="151" y="92"/>
                  </a:cubicBezTo>
                  <a:cubicBezTo>
                    <a:pt x="141" y="105"/>
                    <a:pt x="148" y="117"/>
                    <a:pt x="159" y="121"/>
                  </a:cubicBezTo>
                  <a:lnTo>
                    <a:pt x="159" y="121"/>
                  </a:lnTo>
                  <a:cubicBezTo>
                    <a:pt x="155" y="122"/>
                    <a:pt x="151" y="122"/>
                    <a:pt x="147" y="122"/>
                  </a:cubicBezTo>
                  <a:cubicBezTo>
                    <a:pt x="142" y="123"/>
                    <a:pt x="135" y="123"/>
                    <a:pt x="126" y="123"/>
                  </a:cubicBezTo>
                  <a:cubicBezTo>
                    <a:pt x="93" y="123"/>
                    <a:pt x="45" y="115"/>
                    <a:pt x="59" y="71"/>
                  </a:cubicBezTo>
                  <a:cubicBezTo>
                    <a:pt x="64" y="49"/>
                    <a:pt x="81" y="41"/>
                    <a:pt x="102" y="41"/>
                  </a:cubicBezTo>
                  <a:close/>
                  <a:moveTo>
                    <a:pt x="105" y="0"/>
                  </a:moveTo>
                  <a:cubicBezTo>
                    <a:pt x="77" y="0"/>
                    <a:pt x="51" y="9"/>
                    <a:pt x="31" y="34"/>
                  </a:cubicBezTo>
                  <a:cubicBezTo>
                    <a:pt x="1" y="75"/>
                    <a:pt x="7" y="129"/>
                    <a:pt x="56" y="149"/>
                  </a:cubicBezTo>
                  <a:cubicBezTo>
                    <a:pt x="78" y="161"/>
                    <a:pt x="106" y="166"/>
                    <a:pt x="135" y="166"/>
                  </a:cubicBezTo>
                  <a:cubicBezTo>
                    <a:pt x="220" y="166"/>
                    <a:pt x="314" y="117"/>
                    <a:pt x="314" y="30"/>
                  </a:cubicBezTo>
                  <a:cubicBezTo>
                    <a:pt x="314" y="20"/>
                    <a:pt x="308" y="13"/>
                    <a:pt x="301" y="10"/>
                  </a:cubicBezTo>
                  <a:cubicBezTo>
                    <a:pt x="287" y="7"/>
                    <a:pt x="272" y="6"/>
                    <a:pt x="258" y="6"/>
                  </a:cubicBezTo>
                  <a:cubicBezTo>
                    <a:pt x="233" y="6"/>
                    <a:pt x="209" y="10"/>
                    <a:pt x="187" y="19"/>
                  </a:cubicBezTo>
                  <a:lnTo>
                    <a:pt x="187" y="19"/>
                  </a:lnTo>
                  <a:cubicBezTo>
                    <a:pt x="161" y="9"/>
                    <a:pt x="132" y="0"/>
                    <a:pt x="105" y="0"/>
                  </a:cubicBezTo>
                  <a:close/>
                </a:path>
              </a:pathLst>
            </a:custGeom>
            <a:solidFill>
              <a:srgbClr val="4234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1575;p37">
              <a:extLst>
                <a:ext uri="{FF2B5EF4-FFF2-40B4-BE49-F238E27FC236}">
                  <a16:creationId xmlns:a16="http://schemas.microsoft.com/office/drawing/2014/main" xmlns="" id="{B3F3CE7A-E1BA-4B5F-87FD-DB9FC850C685}"/>
                </a:ext>
              </a:extLst>
            </p:cNvPr>
            <p:cNvSpPr/>
            <p:nvPr/>
          </p:nvSpPr>
          <p:spPr>
            <a:xfrm flipH="1">
              <a:off x="6643235" y="3453653"/>
              <a:ext cx="23328" cy="17449"/>
            </a:xfrm>
            <a:custGeom>
              <a:avLst/>
              <a:gdLst/>
              <a:ahLst/>
              <a:cxnLst/>
              <a:rect l="l" t="t" r="r" b="b"/>
              <a:pathLst>
                <a:path w="373" h="279" extrusionOk="0">
                  <a:moveTo>
                    <a:pt x="222" y="43"/>
                  </a:moveTo>
                  <a:cubicBezTo>
                    <a:pt x="226" y="43"/>
                    <a:pt x="229" y="43"/>
                    <a:pt x="233" y="43"/>
                  </a:cubicBezTo>
                  <a:lnTo>
                    <a:pt x="233" y="43"/>
                  </a:lnTo>
                  <a:cubicBezTo>
                    <a:pt x="233" y="43"/>
                    <a:pt x="233" y="44"/>
                    <a:pt x="233" y="44"/>
                  </a:cubicBezTo>
                  <a:cubicBezTo>
                    <a:pt x="240" y="98"/>
                    <a:pt x="240" y="170"/>
                    <a:pt x="192" y="211"/>
                  </a:cubicBezTo>
                  <a:cubicBezTo>
                    <a:pt x="174" y="228"/>
                    <a:pt x="150" y="237"/>
                    <a:pt x="128" y="237"/>
                  </a:cubicBezTo>
                  <a:cubicBezTo>
                    <a:pt x="89" y="237"/>
                    <a:pt x="54" y="210"/>
                    <a:pt x="59" y="160"/>
                  </a:cubicBezTo>
                  <a:cubicBezTo>
                    <a:pt x="65" y="67"/>
                    <a:pt x="142" y="43"/>
                    <a:pt x="222" y="43"/>
                  </a:cubicBezTo>
                  <a:close/>
                  <a:moveTo>
                    <a:pt x="220" y="0"/>
                  </a:moveTo>
                  <a:cubicBezTo>
                    <a:pt x="173" y="0"/>
                    <a:pt x="126" y="9"/>
                    <a:pt x="86" y="37"/>
                  </a:cubicBezTo>
                  <a:cubicBezTo>
                    <a:pt x="31" y="71"/>
                    <a:pt x="1" y="150"/>
                    <a:pt x="25" y="215"/>
                  </a:cubicBezTo>
                  <a:cubicBezTo>
                    <a:pt x="41" y="257"/>
                    <a:pt x="83" y="279"/>
                    <a:pt x="126" y="279"/>
                  </a:cubicBezTo>
                  <a:cubicBezTo>
                    <a:pt x="145" y="279"/>
                    <a:pt x="164" y="275"/>
                    <a:pt x="182" y="266"/>
                  </a:cubicBezTo>
                  <a:cubicBezTo>
                    <a:pt x="267" y="229"/>
                    <a:pt x="284" y="128"/>
                    <a:pt x="274" y="46"/>
                  </a:cubicBezTo>
                  <a:lnTo>
                    <a:pt x="274" y="46"/>
                  </a:lnTo>
                  <a:cubicBezTo>
                    <a:pt x="291" y="48"/>
                    <a:pt x="308" y="50"/>
                    <a:pt x="324" y="53"/>
                  </a:cubicBezTo>
                  <a:lnTo>
                    <a:pt x="324" y="53"/>
                  </a:lnTo>
                  <a:cubicBezTo>
                    <a:pt x="322" y="62"/>
                    <a:pt x="320" y="71"/>
                    <a:pt x="318" y="78"/>
                  </a:cubicBezTo>
                  <a:cubicBezTo>
                    <a:pt x="314" y="94"/>
                    <a:pt x="327" y="104"/>
                    <a:pt x="339" y="104"/>
                  </a:cubicBezTo>
                  <a:cubicBezTo>
                    <a:pt x="348" y="104"/>
                    <a:pt x="356" y="100"/>
                    <a:pt x="359" y="89"/>
                  </a:cubicBezTo>
                  <a:cubicBezTo>
                    <a:pt x="363" y="75"/>
                    <a:pt x="366" y="57"/>
                    <a:pt x="370" y="41"/>
                  </a:cubicBezTo>
                  <a:cubicBezTo>
                    <a:pt x="373" y="30"/>
                    <a:pt x="366" y="21"/>
                    <a:pt x="356" y="16"/>
                  </a:cubicBezTo>
                  <a:cubicBezTo>
                    <a:pt x="312" y="8"/>
                    <a:pt x="266" y="0"/>
                    <a:pt x="220" y="0"/>
                  </a:cubicBezTo>
                  <a:close/>
                </a:path>
              </a:pathLst>
            </a:custGeom>
            <a:solidFill>
              <a:srgbClr val="4234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1576;p37">
              <a:extLst>
                <a:ext uri="{FF2B5EF4-FFF2-40B4-BE49-F238E27FC236}">
                  <a16:creationId xmlns:a16="http://schemas.microsoft.com/office/drawing/2014/main" xmlns="" id="{9E255463-4FB1-4D3A-8BD2-6454DD1E7163}"/>
                </a:ext>
              </a:extLst>
            </p:cNvPr>
            <p:cNvSpPr/>
            <p:nvPr/>
          </p:nvSpPr>
          <p:spPr>
            <a:xfrm flipH="1">
              <a:off x="6534974" y="3377539"/>
              <a:ext cx="36587" cy="12884"/>
            </a:xfrm>
            <a:custGeom>
              <a:avLst/>
              <a:gdLst/>
              <a:ahLst/>
              <a:cxnLst/>
              <a:rect l="l" t="t" r="r" b="b"/>
              <a:pathLst>
                <a:path w="585" h="206" extrusionOk="0">
                  <a:moveTo>
                    <a:pt x="337" y="1"/>
                  </a:moveTo>
                  <a:cubicBezTo>
                    <a:pt x="300" y="1"/>
                    <a:pt x="265" y="4"/>
                    <a:pt x="237" y="9"/>
                  </a:cubicBezTo>
                  <a:cubicBezTo>
                    <a:pt x="213" y="12"/>
                    <a:pt x="222" y="50"/>
                    <a:pt x="247" y="50"/>
                  </a:cubicBezTo>
                  <a:cubicBezTo>
                    <a:pt x="248" y="50"/>
                    <a:pt x="249" y="50"/>
                    <a:pt x="250" y="50"/>
                  </a:cubicBezTo>
                  <a:cubicBezTo>
                    <a:pt x="275" y="45"/>
                    <a:pt x="301" y="42"/>
                    <a:pt x="327" y="42"/>
                  </a:cubicBezTo>
                  <a:cubicBezTo>
                    <a:pt x="359" y="42"/>
                    <a:pt x="392" y="47"/>
                    <a:pt x="424" y="56"/>
                  </a:cubicBezTo>
                  <a:cubicBezTo>
                    <a:pt x="437" y="59"/>
                    <a:pt x="489" y="70"/>
                    <a:pt x="499" y="83"/>
                  </a:cubicBezTo>
                  <a:cubicBezTo>
                    <a:pt x="527" y="132"/>
                    <a:pt x="451" y="141"/>
                    <a:pt x="431" y="148"/>
                  </a:cubicBezTo>
                  <a:cubicBezTo>
                    <a:pt x="373" y="159"/>
                    <a:pt x="315" y="162"/>
                    <a:pt x="257" y="162"/>
                  </a:cubicBezTo>
                  <a:cubicBezTo>
                    <a:pt x="237" y="162"/>
                    <a:pt x="212" y="159"/>
                    <a:pt x="192" y="159"/>
                  </a:cubicBezTo>
                  <a:cubicBezTo>
                    <a:pt x="171" y="155"/>
                    <a:pt x="155" y="152"/>
                    <a:pt x="134" y="148"/>
                  </a:cubicBezTo>
                  <a:cubicBezTo>
                    <a:pt x="110" y="148"/>
                    <a:pt x="93" y="138"/>
                    <a:pt x="79" y="121"/>
                  </a:cubicBezTo>
                  <a:cubicBezTo>
                    <a:pt x="100" y="109"/>
                    <a:pt x="87" y="81"/>
                    <a:pt x="68" y="81"/>
                  </a:cubicBezTo>
                  <a:cubicBezTo>
                    <a:pt x="65" y="81"/>
                    <a:pt x="62" y="82"/>
                    <a:pt x="59" y="83"/>
                  </a:cubicBezTo>
                  <a:cubicBezTo>
                    <a:pt x="1" y="118"/>
                    <a:pt x="56" y="172"/>
                    <a:pt x="97" y="182"/>
                  </a:cubicBezTo>
                  <a:cubicBezTo>
                    <a:pt x="153" y="197"/>
                    <a:pt x="218" y="205"/>
                    <a:pt x="282" y="205"/>
                  </a:cubicBezTo>
                  <a:cubicBezTo>
                    <a:pt x="350" y="205"/>
                    <a:pt x="418" y="197"/>
                    <a:pt x="475" y="179"/>
                  </a:cubicBezTo>
                  <a:cubicBezTo>
                    <a:pt x="527" y="162"/>
                    <a:pt x="585" y="111"/>
                    <a:pt x="533" y="59"/>
                  </a:cubicBezTo>
                  <a:cubicBezTo>
                    <a:pt x="488" y="14"/>
                    <a:pt x="409" y="1"/>
                    <a:pt x="337" y="1"/>
                  </a:cubicBezTo>
                  <a:close/>
                </a:path>
              </a:pathLst>
            </a:custGeom>
            <a:solidFill>
              <a:srgbClr val="4234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1577;p37">
              <a:extLst>
                <a:ext uri="{FF2B5EF4-FFF2-40B4-BE49-F238E27FC236}">
                  <a16:creationId xmlns:a16="http://schemas.microsoft.com/office/drawing/2014/main" xmlns="" id="{DE9CE739-DB88-4620-B2D9-FCD46606A3B5}"/>
                </a:ext>
              </a:extLst>
            </p:cNvPr>
            <p:cNvSpPr/>
            <p:nvPr/>
          </p:nvSpPr>
          <p:spPr>
            <a:xfrm flipH="1">
              <a:off x="6485628" y="3455967"/>
              <a:ext cx="30646" cy="26581"/>
            </a:xfrm>
            <a:custGeom>
              <a:avLst/>
              <a:gdLst/>
              <a:ahLst/>
              <a:cxnLst/>
              <a:rect l="l" t="t" r="r" b="b"/>
              <a:pathLst>
                <a:path w="490" h="425" extrusionOk="0">
                  <a:moveTo>
                    <a:pt x="320" y="129"/>
                  </a:moveTo>
                  <a:cubicBezTo>
                    <a:pt x="371" y="129"/>
                    <a:pt x="413" y="163"/>
                    <a:pt x="410" y="225"/>
                  </a:cubicBezTo>
                  <a:cubicBezTo>
                    <a:pt x="407" y="335"/>
                    <a:pt x="288" y="369"/>
                    <a:pt x="196" y="379"/>
                  </a:cubicBezTo>
                  <a:cubicBezTo>
                    <a:pt x="178" y="381"/>
                    <a:pt x="154" y="385"/>
                    <a:pt x="131" y="385"/>
                  </a:cubicBezTo>
                  <a:cubicBezTo>
                    <a:pt x="106" y="385"/>
                    <a:pt x="82" y="380"/>
                    <a:pt x="70" y="362"/>
                  </a:cubicBezTo>
                  <a:cubicBezTo>
                    <a:pt x="36" y="312"/>
                    <a:pt x="89" y="259"/>
                    <a:pt x="132" y="227"/>
                  </a:cubicBezTo>
                  <a:lnTo>
                    <a:pt x="132" y="227"/>
                  </a:lnTo>
                  <a:cubicBezTo>
                    <a:pt x="139" y="235"/>
                    <a:pt x="148" y="240"/>
                    <a:pt x="158" y="240"/>
                  </a:cubicBezTo>
                  <a:cubicBezTo>
                    <a:pt x="167" y="240"/>
                    <a:pt x="177" y="236"/>
                    <a:pt x="185" y="225"/>
                  </a:cubicBezTo>
                  <a:cubicBezTo>
                    <a:pt x="196" y="215"/>
                    <a:pt x="189" y="198"/>
                    <a:pt x="178" y="193"/>
                  </a:cubicBezTo>
                  <a:lnTo>
                    <a:pt x="178" y="193"/>
                  </a:lnTo>
                  <a:cubicBezTo>
                    <a:pt x="194" y="180"/>
                    <a:pt x="210" y="168"/>
                    <a:pt x="227" y="156"/>
                  </a:cubicBezTo>
                  <a:lnTo>
                    <a:pt x="227" y="156"/>
                  </a:lnTo>
                  <a:cubicBezTo>
                    <a:pt x="249" y="146"/>
                    <a:pt x="272" y="138"/>
                    <a:pt x="288" y="133"/>
                  </a:cubicBezTo>
                  <a:cubicBezTo>
                    <a:pt x="299" y="131"/>
                    <a:pt x="309" y="129"/>
                    <a:pt x="320" y="129"/>
                  </a:cubicBezTo>
                  <a:close/>
                  <a:moveTo>
                    <a:pt x="403" y="1"/>
                  </a:moveTo>
                  <a:cubicBezTo>
                    <a:pt x="400" y="1"/>
                    <a:pt x="397" y="2"/>
                    <a:pt x="393" y="4"/>
                  </a:cubicBezTo>
                  <a:cubicBezTo>
                    <a:pt x="331" y="38"/>
                    <a:pt x="270" y="75"/>
                    <a:pt x="211" y="116"/>
                  </a:cubicBezTo>
                  <a:lnTo>
                    <a:pt x="211" y="116"/>
                  </a:lnTo>
                  <a:cubicBezTo>
                    <a:pt x="178" y="131"/>
                    <a:pt x="145" y="152"/>
                    <a:pt x="131" y="176"/>
                  </a:cubicBezTo>
                  <a:lnTo>
                    <a:pt x="131" y="176"/>
                  </a:lnTo>
                  <a:cubicBezTo>
                    <a:pt x="124" y="181"/>
                    <a:pt x="117" y="186"/>
                    <a:pt x="111" y="192"/>
                  </a:cubicBezTo>
                  <a:cubicBezTo>
                    <a:pt x="59" y="233"/>
                    <a:pt x="1" y="291"/>
                    <a:pt x="25" y="362"/>
                  </a:cubicBezTo>
                  <a:cubicBezTo>
                    <a:pt x="42" y="413"/>
                    <a:pt x="84" y="424"/>
                    <a:pt x="129" y="424"/>
                  </a:cubicBezTo>
                  <a:cubicBezTo>
                    <a:pt x="148" y="424"/>
                    <a:pt x="167" y="422"/>
                    <a:pt x="185" y="420"/>
                  </a:cubicBezTo>
                  <a:cubicBezTo>
                    <a:pt x="264" y="414"/>
                    <a:pt x="352" y="396"/>
                    <a:pt x="407" y="335"/>
                  </a:cubicBezTo>
                  <a:cubicBezTo>
                    <a:pt x="489" y="243"/>
                    <a:pt x="454" y="93"/>
                    <a:pt x="330" y="88"/>
                  </a:cubicBezTo>
                  <a:lnTo>
                    <a:pt x="330" y="88"/>
                  </a:lnTo>
                  <a:cubicBezTo>
                    <a:pt x="358" y="71"/>
                    <a:pt x="386" y="54"/>
                    <a:pt x="414" y="38"/>
                  </a:cubicBezTo>
                  <a:cubicBezTo>
                    <a:pt x="431" y="27"/>
                    <a:pt x="419" y="1"/>
                    <a:pt x="403" y="1"/>
                  </a:cubicBezTo>
                  <a:close/>
                </a:path>
              </a:pathLst>
            </a:custGeom>
            <a:solidFill>
              <a:srgbClr val="4234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1578;p37">
              <a:extLst>
                <a:ext uri="{FF2B5EF4-FFF2-40B4-BE49-F238E27FC236}">
                  <a16:creationId xmlns:a16="http://schemas.microsoft.com/office/drawing/2014/main" xmlns="" id="{822ECFDF-4120-446E-BFBB-3D28860C4D1B}"/>
                </a:ext>
              </a:extLst>
            </p:cNvPr>
            <p:cNvSpPr/>
            <p:nvPr/>
          </p:nvSpPr>
          <p:spPr>
            <a:xfrm flipH="1">
              <a:off x="6402197" y="3509753"/>
              <a:ext cx="38276" cy="20702"/>
            </a:xfrm>
            <a:custGeom>
              <a:avLst/>
              <a:gdLst/>
              <a:ahLst/>
              <a:cxnLst/>
              <a:rect l="l" t="t" r="r" b="b"/>
              <a:pathLst>
                <a:path w="612" h="331" extrusionOk="0">
                  <a:moveTo>
                    <a:pt x="260" y="0"/>
                  </a:moveTo>
                  <a:cubicBezTo>
                    <a:pt x="154" y="4"/>
                    <a:pt x="8" y="38"/>
                    <a:pt x="5" y="168"/>
                  </a:cubicBezTo>
                  <a:cubicBezTo>
                    <a:pt x="0" y="266"/>
                    <a:pt x="103" y="318"/>
                    <a:pt x="189" y="328"/>
                  </a:cubicBezTo>
                  <a:cubicBezTo>
                    <a:pt x="205" y="330"/>
                    <a:pt x="223" y="330"/>
                    <a:pt x="243" y="330"/>
                  </a:cubicBezTo>
                  <a:cubicBezTo>
                    <a:pt x="349" y="330"/>
                    <a:pt x="490" y="303"/>
                    <a:pt x="550" y="222"/>
                  </a:cubicBezTo>
                  <a:cubicBezTo>
                    <a:pt x="612" y="134"/>
                    <a:pt x="513" y="62"/>
                    <a:pt x="441" y="31"/>
                  </a:cubicBezTo>
                  <a:cubicBezTo>
                    <a:pt x="438" y="30"/>
                    <a:pt x="435" y="29"/>
                    <a:pt x="432" y="29"/>
                  </a:cubicBezTo>
                  <a:cubicBezTo>
                    <a:pt x="412" y="29"/>
                    <a:pt x="397" y="56"/>
                    <a:pt x="417" y="66"/>
                  </a:cubicBezTo>
                  <a:cubicBezTo>
                    <a:pt x="445" y="79"/>
                    <a:pt x="472" y="89"/>
                    <a:pt x="492" y="110"/>
                  </a:cubicBezTo>
                  <a:cubicBezTo>
                    <a:pt x="537" y="148"/>
                    <a:pt x="520" y="205"/>
                    <a:pt x="476" y="233"/>
                  </a:cubicBezTo>
                  <a:cubicBezTo>
                    <a:pt x="410" y="270"/>
                    <a:pt x="326" y="287"/>
                    <a:pt x="250" y="287"/>
                  </a:cubicBezTo>
                  <a:cubicBezTo>
                    <a:pt x="242" y="287"/>
                    <a:pt x="234" y="287"/>
                    <a:pt x="226" y="287"/>
                  </a:cubicBezTo>
                  <a:cubicBezTo>
                    <a:pt x="164" y="287"/>
                    <a:pt x="69" y="271"/>
                    <a:pt x="49" y="198"/>
                  </a:cubicBezTo>
                  <a:cubicBezTo>
                    <a:pt x="8" y="79"/>
                    <a:pt x="175" y="45"/>
                    <a:pt x="260" y="41"/>
                  </a:cubicBezTo>
                  <a:cubicBezTo>
                    <a:pt x="284" y="41"/>
                    <a:pt x="284" y="0"/>
                    <a:pt x="260" y="0"/>
                  </a:cubicBezTo>
                  <a:close/>
                </a:path>
              </a:pathLst>
            </a:custGeom>
            <a:solidFill>
              <a:srgbClr val="4234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1579;p37">
              <a:extLst>
                <a:ext uri="{FF2B5EF4-FFF2-40B4-BE49-F238E27FC236}">
                  <a16:creationId xmlns:a16="http://schemas.microsoft.com/office/drawing/2014/main" xmlns="" id="{81A2C237-7210-4555-93EA-CAA0A17E665D}"/>
                </a:ext>
              </a:extLst>
            </p:cNvPr>
            <p:cNvSpPr/>
            <p:nvPr/>
          </p:nvSpPr>
          <p:spPr>
            <a:xfrm flipH="1">
              <a:off x="6270858" y="3543213"/>
              <a:ext cx="48533" cy="16449"/>
            </a:xfrm>
            <a:custGeom>
              <a:avLst/>
              <a:gdLst/>
              <a:ahLst/>
              <a:cxnLst/>
              <a:rect l="l" t="t" r="r" b="b"/>
              <a:pathLst>
                <a:path w="776" h="263" extrusionOk="0">
                  <a:moveTo>
                    <a:pt x="396" y="0"/>
                  </a:moveTo>
                  <a:cubicBezTo>
                    <a:pt x="377" y="0"/>
                    <a:pt x="372" y="33"/>
                    <a:pt x="393" y="39"/>
                  </a:cubicBezTo>
                  <a:cubicBezTo>
                    <a:pt x="444" y="56"/>
                    <a:pt x="492" y="70"/>
                    <a:pt x="543" y="87"/>
                  </a:cubicBezTo>
                  <a:cubicBezTo>
                    <a:pt x="580" y="100"/>
                    <a:pt x="635" y="107"/>
                    <a:pt x="670" y="128"/>
                  </a:cubicBezTo>
                  <a:cubicBezTo>
                    <a:pt x="761" y="189"/>
                    <a:pt x="642" y="213"/>
                    <a:pt x="604" y="213"/>
                  </a:cubicBezTo>
                  <a:cubicBezTo>
                    <a:pt x="567" y="216"/>
                    <a:pt x="530" y="216"/>
                    <a:pt x="492" y="216"/>
                  </a:cubicBezTo>
                  <a:cubicBezTo>
                    <a:pt x="331" y="216"/>
                    <a:pt x="161" y="193"/>
                    <a:pt x="45" y="73"/>
                  </a:cubicBezTo>
                  <a:cubicBezTo>
                    <a:pt x="40" y="69"/>
                    <a:pt x="35" y="68"/>
                    <a:pt x="31" y="68"/>
                  </a:cubicBezTo>
                  <a:cubicBezTo>
                    <a:pt x="14" y="68"/>
                    <a:pt x="1" y="88"/>
                    <a:pt x="14" y="104"/>
                  </a:cubicBezTo>
                  <a:cubicBezTo>
                    <a:pt x="135" y="225"/>
                    <a:pt x="318" y="263"/>
                    <a:pt x="490" y="263"/>
                  </a:cubicBezTo>
                  <a:cubicBezTo>
                    <a:pt x="541" y="263"/>
                    <a:pt x="591" y="260"/>
                    <a:pt x="639" y="254"/>
                  </a:cubicBezTo>
                  <a:cubicBezTo>
                    <a:pt x="697" y="248"/>
                    <a:pt x="775" y="210"/>
                    <a:pt x="741" y="138"/>
                  </a:cubicBezTo>
                  <a:cubicBezTo>
                    <a:pt x="724" y="100"/>
                    <a:pt x="676" y="87"/>
                    <a:pt x="642" y="73"/>
                  </a:cubicBezTo>
                  <a:cubicBezTo>
                    <a:pt x="563" y="49"/>
                    <a:pt x="481" y="26"/>
                    <a:pt x="403" y="2"/>
                  </a:cubicBezTo>
                  <a:cubicBezTo>
                    <a:pt x="401" y="1"/>
                    <a:pt x="398" y="0"/>
                    <a:pt x="396" y="0"/>
                  </a:cubicBezTo>
                  <a:close/>
                </a:path>
              </a:pathLst>
            </a:custGeom>
            <a:solidFill>
              <a:srgbClr val="4234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1580;p37">
              <a:extLst>
                <a:ext uri="{FF2B5EF4-FFF2-40B4-BE49-F238E27FC236}">
                  <a16:creationId xmlns:a16="http://schemas.microsoft.com/office/drawing/2014/main" xmlns="" id="{4C1CCBEA-260A-447E-9A0F-FAA0A5C529D5}"/>
                </a:ext>
              </a:extLst>
            </p:cNvPr>
            <p:cNvSpPr/>
            <p:nvPr/>
          </p:nvSpPr>
          <p:spPr>
            <a:xfrm flipH="1">
              <a:off x="6166600" y="3386983"/>
              <a:ext cx="17700" cy="11758"/>
            </a:xfrm>
            <a:custGeom>
              <a:avLst/>
              <a:gdLst/>
              <a:ahLst/>
              <a:cxnLst/>
              <a:rect l="l" t="t" r="r" b="b"/>
              <a:pathLst>
                <a:path w="283" h="188" extrusionOk="0">
                  <a:moveTo>
                    <a:pt x="124" y="140"/>
                  </a:moveTo>
                  <a:cubicBezTo>
                    <a:pt x="123" y="141"/>
                    <a:pt x="123" y="141"/>
                    <a:pt x="122" y="142"/>
                  </a:cubicBezTo>
                  <a:lnTo>
                    <a:pt x="122" y="142"/>
                  </a:lnTo>
                  <a:cubicBezTo>
                    <a:pt x="123" y="141"/>
                    <a:pt x="123" y="141"/>
                    <a:pt x="124" y="140"/>
                  </a:cubicBezTo>
                  <a:close/>
                  <a:moveTo>
                    <a:pt x="147" y="1"/>
                  </a:moveTo>
                  <a:cubicBezTo>
                    <a:pt x="113" y="1"/>
                    <a:pt x="78" y="10"/>
                    <a:pt x="49" y="38"/>
                  </a:cubicBezTo>
                  <a:cubicBezTo>
                    <a:pt x="11" y="72"/>
                    <a:pt x="1" y="134"/>
                    <a:pt x="46" y="168"/>
                  </a:cubicBezTo>
                  <a:cubicBezTo>
                    <a:pt x="61" y="180"/>
                    <a:pt x="82" y="187"/>
                    <a:pt x="102" y="187"/>
                  </a:cubicBezTo>
                  <a:cubicBezTo>
                    <a:pt x="123" y="187"/>
                    <a:pt x="143" y="180"/>
                    <a:pt x="155" y="161"/>
                  </a:cubicBezTo>
                  <a:cubicBezTo>
                    <a:pt x="177" y="128"/>
                    <a:pt x="152" y="97"/>
                    <a:pt x="123" y="97"/>
                  </a:cubicBezTo>
                  <a:cubicBezTo>
                    <a:pt x="113" y="97"/>
                    <a:pt x="102" y="101"/>
                    <a:pt x="93" y="110"/>
                  </a:cubicBezTo>
                  <a:cubicBezTo>
                    <a:pt x="82" y="124"/>
                    <a:pt x="90" y="141"/>
                    <a:pt x="103" y="146"/>
                  </a:cubicBezTo>
                  <a:lnTo>
                    <a:pt x="103" y="146"/>
                  </a:lnTo>
                  <a:cubicBezTo>
                    <a:pt x="93" y="145"/>
                    <a:pt x="82" y="143"/>
                    <a:pt x="76" y="140"/>
                  </a:cubicBezTo>
                  <a:cubicBezTo>
                    <a:pt x="49" y="124"/>
                    <a:pt x="56" y="93"/>
                    <a:pt x="73" y="72"/>
                  </a:cubicBezTo>
                  <a:cubicBezTo>
                    <a:pt x="94" y="49"/>
                    <a:pt x="121" y="42"/>
                    <a:pt x="150" y="42"/>
                  </a:cubicBezTo>
                  <a:cubicBezTo>
                    <a:pt x="184" y="42"/>
                    <a:pt x="221" y="53"/>
                    <a:pt x="251" y="62"/>
                  </a:cubicBezTo>
                  <a:cubicBezTo>
                    <a:pt x="253" y="63"/>
                    <a:pt x="254" y="63"/>
                    <a:pt x="256" y="63"/>
                  </a:cubicBezTo>
                  <a:cubicBezTo>
                    <a:pt x="276" y="63"/>
                    <a:pt x="282" y="31"/>
                    <a:pt x="261" y="25"/>
                  </a:cubicBezTo>
                  <a:cubicBezTo>
                    <a:pt x="225" y="12"/>
                    <a:pt x="186" y="1"/>
                    <a:pt x="147" y="1"/>
                  </a:cubicBezTo>
                  <a:close/>
                </a:path>
              </a:pathLst>
            </a:custGeom>
            <a:solidFill>
              <a:srgbClr val="4234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1581;p37">
              <a:extLst>
                <a:ext uri="{FF2B5EF4-FFF2-40B4-BE49-F238E27FC236}">
                  <a16:creationId xmlns:a16="http://schemas.microsoft.com/office/drawing/2014/main" xmlns="" id="{CAD981CC-A804-4E7B-8CC8-9A9795A48652}"/>
                </a:ext>
              </a:extLst>
            </p:cNvPr>
            <p:cNvSpPr/>
            <p:nvPr/>
          </p:nvSpPr>
          <p:spPr>
            <a:xfrm flipH="1">
              <a:off x="6306757" y="3276596"/>
              <a:ext cx="30145" cy="19763"/>
            </a:xfrm>
            <a:custGeom>
              <a:avLst/>
              <a:gdLst/>
              <a:ahLst/>
              <a:cxnLst/>
              <a:rect l="l" t="t" r="r" b="b"/>
              <a:pathLst>
                <a:path w="482" h="316" extrusionOk="0">
                  <a:moveTo>
                    <a:pt x="218" y="1"/>
                  </a:moveTo>
                  <a:cubicBezTo>
                    <a:pt x="150" y="1"/>
                    <a:pt x="82" y="18"/>
                    <a:pt x="21" y="46"/>
                  </a:cubicBezTo>
                  <a:cubicBezTo>
                    <a:pt x="0" y="54"/>
                    <a:pt x="13" y="81"/>
                    <a:pt x="32" y="81"/>
                  </a:cubicBezTo>
                  <a:cubicBezTo>
                    <a:pt x="35" y="81"/>
                    <a:pt x="38" y="81"/>
                    <a:pt x="41" y="79"/>
                  </a:cubicBezTo>
                  <a:cubicBezTo>
                    <a:pt x="94" y="57"/>
                    <a:pt x="161" y="40"/>
                    <a:pt x="225" y="40"/>
                  </a:cubicBezTo>
                  <a:cubicBezTo>
                    <a:pt x="297" y="40"/>
                    <a:pt x="366" y="61"/>
                    <a:pt x="413" y="117"/>
                  </a:cubicBezTo>
                  <a:cubicBezTo>
                    <a:pt x="471" y="192"/>
                    <a:pt x="413" y="274"/>
                    <a:pt x="328" y="274"/>
                  </a:cubicBezTo>
                  <a:cubicBezTo>
                    <a:pt x="257" y="271"/>
                    <a:pt x="205" y="209"/>
                    <a:pt x="167" y="151"/>
                  </a:cubicBezTo>
                  <a:cubicBezTo>
                    <a:pt x="164" y="145"/>
                    <a:pt x="158" y="143"/>
                    <a:pt x="152" y="143"/>
                  </a:cubicBezTo>
                  <a:cubicBezTo>
                    <a:pt x="138" y="143"/>
                    <a:pt x="124" y="157"/>
                    <a:pt x="134" y="172"/>
                  </a:cubicBezTo>
                  <a:cubicBezTo>
                    <a:pt x="178" y="246"/>
                    <a:pt x="246" y="315"/>
                    <a:pt x="339" y="315"/>
                  </a:cubicBezTo>
                  <a:cubicBezTo>
                    <a:pt x="410" y="312"/>
                    <a:pt x="482" y="260"/>
                    <a:pt x="482" y="182"/>
                  </a:cubicBezTo>
                  <a:cubicBezTo>
                    <a:pt x="479" y="103"/>
                    <a:pt x="407" y="46"/>
                    <a:pt x="339" y="21"/>
                  </a:cubicBezTo>
                  <a:cubicBezTo>
                    <a:pt x="300" y="7"/>
                    <a:pt x="259" y="1"/>
                    <a:pt x="218" y="1"/>
                  </a:cubicBezTo>
                  <a:close/>
                </a:path>
              </a:pathLst>
            </a:custGeom>
            <a:solidFill>
              <a:srgbClr val="4234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1582;p37">
              <a:extLst>
                <a:ext uri="{FF2B5EF4-FFF2-40B4-BE49-F238E27FC236}">
                  <a16:creationId xmlns:a16="http://schemas.microsoft.com/office/drawing/2014/main" xmlns="" id="{11A6A780-AA5F-42E4-97A7-450BBD7FE6FD}"/>
                </a:ext>
              </a:extLst>
            </p:cNvPr>
            <p:cNvSpPr/>
            <p:nvPr/>
          </p:nvSpPr>
          <p:spPr>
            <a:xfrm flipH="1">
              <a:off x="6720100" y="3348957"/>
              <a:ext cx="31647" cy="16136"/>
            </a:xfrm>
            <a:custGeom>
              <a:avLst/>
              <a:gdLst/>
              <a:ahLst/>
              <a:cxnLst/>
              <a:rect l="l" t="t" r="r" b="b"/>
              <a:pathLst>
                <a:path w="506" h="258" extrusionOk="0">
                  <a:moveTo>
                    <a:pt x="109" y="1"/>
                  </a:moveTo>
                  <a:cubicBezTo>
                    <a:pt x="105" y="1"/>
                    <a:pt x="101" y="1"/>
                    <a:pt x="96" y="1"/>
                  </a:cubicBezTo>
                  <a:cubicBezTo>
                    <a:pt x="0" y="4"/>
                    <a:pt x="18" y="100"/>
                    <a:pt x="69" y="148"/>
                  </a:cubicBezTo>
                  <a:cubicBezTo>
                    <a:pt x="128" y="201"/>
                    <a:pt x="227" y="257"/>
                    <a:pt x="315" y="257"/>
                  </a:cubicBezTo>
                  <a:cubicBezTo>
                    <a:pt x="328" y="257"/>
                    <a:pt x="340" y="256"/>
                    <a:pt x="353" y="253"/>
                  </a:cubicBezTo>
                  <a:cubicBezTo>
                    <a:pt x="438" y="240"/>
                    <a:pt x="506" y="162"/>
                    <a:pt x="485" y="76"/>
                  </a:cubicBezTo>
                  <a:cubicBezTo>
                    <a:pt x="483" y="65"/>
                    <a:pt x="475" y="60"/>
                    <a:pt x="467" y="60"/>
                  </a:cubicBezTo>
                  <a:cubicBezTo>
                    <a:pt x="455" y="60"/>
                    <a:pt x="443" y="70"/>
                    <a:pt x="444" y="86"/>
                  </a:cubicBezTo>
                  <a:cubicBezTo>
                    <a:pt x="464" y="165"/>
                    <a:pt x="386" y="216"/>
                    <a:pt x="316" y="216"/>
                  </a:cubicBezTo>
                  <a:cubicBezTo>
                    <a:pt x="313" y="216"/>
                    <a:pt x="310" y="216"/>
                    <a:pt x="308" y="216"/>
                  </a:cubicBezTo>
                  <a:cubicBezTo>
                    <a:pt x="243" y="212"/>
                    <a:pt x="178" y="175"/>
                    <a:pt x="127" y="138"/>
                  </a:cubicBezTo>
                  <a:cubicBezTo>
                    <a:pt x="107" y="124"/>
                    <a:pt x="18" y="63"/>
                    <a:pt x="103" y="42"/>
                  </a:cubicBezTo>
                  <a:cubicBezTo>
                    <a:pt x="106" y="41"/>
                    <a:pt x="110" y="41"/>
                    <a:pt x="114" y="41"/>
                  </a:cubicBezTo>
                  <a:cubicBezTo>
                    <a:pt x="139" y="41"/>
                    <a:pt x="174" y="57"/>
                    <a:pt x="192" y="63"/>
                  </a:cubicBezTo>
                  <a:cubicBezTo>
                    <a:pt x="250" y="86"/>
                    <a:pt x="295" y="124"/>
                    <a:pt x="336" y="168"/>
                  </a:cubicBezTo>
                  <a:cubicBezTo>
                    <a:pt x="340" y="173"/>
                    <a:pt x="345" y="176"/>
                    <a:pt x="350" y="176"/>
                  </a:cubicBezTo>
                  <a:cubicBezTo>
                    <a:pt x="364" y="176"/>
                    <a:pt x="375" y="157"/>
                    <a:pt x="363" y="141"/>
                  </a:cubicBezTo>
                  <a:cubicBezTo>
                    <a:pt x="304" y="69"/>
                    <a:pt x="204" y="1"/>
                    <a:pt x="109" y="1"/>
                  </a:cubicBezTo>
                  <a:close/>
                </a:path>
              </a:pathLst>
            </a:custGeom>
            <a:solidFill>
              <a:srgbClr val="4234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1583;p37">
              <a:extLst>
                <a:ext uri="{FF2B5EF4-FFF2-40B4-BE49-F238E27FC236}">
                  <a16:creationId xmlns:a16="http://schemas.microsoft.com/office/drawing/2014/main" xmlns="" id="{28D7AC31-4377-4A25-B8EC-CC55B9750E10}"/>
                </a:ext>
              </a:extLst>
            </p:cNvPr>
            <p:cNvSpPr/>
            <p:nvPr/>
          </p:nvSpPr>
          <p:spPr>
            <a:xfrm flipH="1">
              <a:off x="6882773" y="3322752"/>
              <a:ext cx="17574" cy="17137"/>
            </a:xfrm>
            <a:custGeom>
              <a:avLst/>
              <a:gdLst/>
              <a:ahLst/>
              <a:cxnLst/>
              <a:rect l="l" t="t" r="r" b="b"/>
              <a:pathLst>
                <a:path w="281" h="274" extrusionOk="0">
                  <a:moveTo>
                    <a:pt x="141" y="117"/>
                  </a:moveTo>
                  <a:cubicBezTo>
                    <a:pt x="172" y="117"/>
                    <a:pt x="206" y="126"/>
                    <a:pt x="234" y="135"/>
                  </a:cubicBezTo>
                  <a:lnTo>
                    <a:pt x="234" y="135"/>
                  </a:lnTo>
                  <a:cubicBezTo>
                    <a:pt x="233" y="139"/>
                    <a:pt x="232" y="143"/>
                    <a:pt x="230" y="147"/>
                  </a:cubicBezTo>
                  <a:cubicBezTo>
                    <a:pt x="216" y="181"/>
                    <a:pt x="189" y="212"/>
                    <a:pt x="155" y="225"/>
                  </a:cubicBezTo>
                  <a:cubicBezTo>
                    <a:pt x="145" y="229"/>
                    <a:pt x="133" y="231"/>
                    <a:pt x="122" y="231"/>
                  </a:cubicBezTo>
                  <a:cubicBezTo>
                    <a:pt x="78" y="231"/>
                    <a:pt x="34" y="202"/>
                    <a:pt x="66" y="154"/>
                  </a:cubicBezTo>
                  <a:cubicBezTo>
                    <a:pt x="82" y="126"/>
                    <a:pt x="110" y="117"/>
                    <a:pt x="141" y="117"/>
                  </a:cubicBezTo>
                  <a:close/>
                  <a:moveTo>
                    <a:pt x="207" y="0"/>
                  </a:moveTo>
                  <a:cubicBezTo>
                    <a:pt x="192" y="0"/>
                    <a:pt x="178" y="9"/>
                    <a:pt x="172" y="28"/>
                  </a:cubicBezTo>
                  <a:cubicBezTo>
                    <a:pt x="165" y="42"/>
                    <a:pt x="176" y="51"/>
                    <a:pt x="189" y="51"/>
                  </a:cubicBezTo>
                  <a:cubicBezTo>
                    <a:pt x="197" y="51"/>
                    <a:pt x="205" y="47"/>
                    <a:pt x="209" y="38"/>
                  </a:cubicBezTo>
                  <a:cubicBezTo>
                    <a:pt x="209" y="41"/>
                    <a:pt x="226" y="58"/>
                    <a:pt x="230" y="65"/>
                  </a:cubicBezTo>
                  <a:cubicBezTo>
                    <a:pt x="233" y="72"/>
                    <a:pt x="236" y="81"/>
                    <a:pt x="237" y="92"/>
                  </a:cubicBezTo>
                  <a:lnTo>
                    <a:pt x="237" y="92"/>
                  </a:lnTo>
                  <a:cubicBezTo>
                    <a:pt x="209" y="85"/>
                    <a:pt x="177" y="79"/>
                    <a:pt x="145" y="79"/>
                  </a:cubicBezTo>
                  <a:cubicBezTo>
                    <a:pt x="84" y="79"/>
                    <a:pt x="27" y="100"/>
                    <a:pt x="14" y="171"/>
                  </a:cubicBezTo>
                  <a:cubicBezTo>
                    <a:pt x="1" y="238"/>
                    <a:pt x="64" y="274"/>
                    <a:pt x="123" y="274"/>
                  </a:cubicBezTo>
                  <a:cubicBezTo>
                    <a:pt x="139" y="274"/>
                    <a:pt x="155" y="271"/>
                    <a:pt x="169" y="266"/>
                  </a:cubicBezTo>
                  <a:cubicBezTo>
                    <a:pt x="237" y="239"/>
                    <a:pt x="281" y="164"/>
                    <a:pt x="277" y="92"/>
                  </a:cubicBezTo>
                  <a:cubicBezTo>
                    <a:pt x="274" y="65"/>
                    <a:pt x="264" y="28"/>
                    <a:pt x="237" y="10"/>
                  </a:cubicBezTo>
                  <a:cubicBezTo>
                    <a:pt x="227" y="4"/>
                    <a:pt x="217" y="0"/>
                    <a:pt x="207" y="0"/>
                  </a:cubicBezTo>
                  <a:close/>
                </a:path>
              </a:pathLst>
            </a:custGeom>
            <a:solidFill>
              <a:srgbClr val="4234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1584;p37">
              <a:extLst>
                <a:ext uri="{FF2B5EF4-FFF2-40B4-BE49-F238E27FC236}">
                  <a16:creationId xmlns:a16="http://schemas.microsoft.com/office/drawing/2014/main" xmlns="" id="{4219C11C-C779-438A-8922-C717B5AA2773}"/>
                </a:ext>
              </a:extLst>
            </p:cNvPr>
            <p:cNvSpPr/>
            <p:nvPr/>
          </p:nvSpPr>
          <p:spPr>
            <a:xfrm flipH="1">
              <a:off x="6928554" y="3481922"/>
              <a:ext cx="17262" cy="12133"/>
            </a:xfrm>
            <a:custGeom>
              <a:avLst/>
              <a:gdLst/>
              <a:ahLst/>
              <a:cxnLst/>
              <a:rect l="l" t="t" r="r" b="b"/>
              <a:pathLst>
                <a:path w="276" h="194" extrusionOk="0">
                  <a:moveTo>
                    <a:pt x="142" y="0"/>
                  </a:moveTo>
                  <a:cubicBezTo>
                    <a:pt x="121" y="0"/>
                    <a:pt x="100" y="3"/>
                    <a:pt x="80" y="12"/>
                  </a:cubicBezTo>
                  <a:cubicBezTo>
                    <a:pt x="35" y="29"/>
                    <a:pt x="1" y="70"/>
                    <a:pt x="7" y="122"/>
                  </a:cubicBezTo>
                  <a:cubicBezTo>
                    <a:pt x="14" y="161"/>
                    <a:pt x="42" y="193"/>
                    <a:pt x="83" y="193"/>
                  </a:cubicBezTo>
                  <a:cubicBezTo>
                    <a:pt x="85" y="193"/>
                    <a:pt x="87" y="193"/>
                    <a:pt x="89" y="193"/>
                  </a:cubicBezTo>
                  <a:cubicBezTo>
                    <a:pt x="134" y="190"/>
                    <a:pt x="161" y="149"/>
                    <a:pt x="154" y="108"/>
                  </a:cubicBezTo>
                  <a:cubicBezTo>
                    <a:pt x="151" y="96"/>
                    <a:pt x="143" y="92"/>
                    <a:pt x="134" y="92"/>
                  </a:cubicBezTo>
                  <a:cubicBezTo>
                    <a:pt x="122" y="92"/>
                    <a:pt x="109" y="102"/>
                    <a:pt x="113" y="117"/>
                  </a:cubicBezTo>
                  <a:cubicBezTo>
                    <a:pt x="119" y="141"/>
                    <a:pt x="100" y="149"/>
                    <a:pt x="84" y="149"/>
                  </a:cubicBezTo>
                  <a:cubicBezTo>
                    <a:pt x="82" y="149"/>
                    <a:pt x="79" y="149"/>
                    <a:pt x="76" y="149"/>
                  </a:cubicBezTo>
                  <a:cubicBezTo>
                    <a:pt x="56" y="142"/>
                    <a:pt x="48" y="128"/>
                    <a:pt x="48" y="111"/>
                  </a:cubicBezTo>
                  <a:cubicBezTo>
                    <a:pt x="48" y="84"/>
                    <a:pt x="66" y="63"/>
                    <a:pt x="89" y="49"/>
                  </a:cubicBezTo>
                  <a:cubicBezTo>
                    <a:pt x="105" y="42"/>
                    <a:pt x="122" y="39"/>
                    <a:pt x="140" y="39"/>
                  </a:cubicBezTo>
                  <a:cubicBezTo>
                    <a:pt x="175" y="39"/>
                    <a:pt x="211" y="51"/>
                    <a:pt x="243" y="60"/>
                  </a:cubicBezTo>
                  <a:cubicBezTo>
                    <a:pt x="245" y="61"/>
                    <a:pt x="247" y="61"/>
                    <a:pt x="249" y="61"/>
                  </a:cubicBezTo>
                  <a:cubicBezTo>
                    <a:pt x="268" y="61"/>
                    <a:pt x="275" y="28"/>
                    <a:pt x="253" y="22"/>
                  </a:cubicBezTo>
                  <a:cubicBezTo>
                    <a:pt x="218" y="11"/>
                    <a:pt x="180" y="0"/>
                    <a:pt x="142" y="0"/>
                  </a:cubicBezTo>
                  <a:close/>
                </a:path>
              </a:pathLst>
            </a:custGeom>
            <a:solidFill>
              <a:srgbClr val="4234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1585;p37">
              <a:extLst>
                <a:ext uri="{FF2B5EF4-FFF2-40B4-BE49-F238E27FC236}">
                  <a16:creationId xmlns:a16="http://schemas.microsoft.com/office/drawing/2014/main" xmlns="" id="{856C921F-0958-4D7C-B7E3-944F304783B3}"/>
                </a:ext>
              </a:extLst>
            </p:cNvPr>
            <p:cNvSpPr/>
            <p:nvPr/>
          </p:nvSpPr>
          <p:spPr>
            <a:xfrm flipH="1">
              <a:off x="6679823" y="3502748"/>
              <a:ext cx="33710" cy="12446"/>
            </a:xfrm>
            <a:custGeom>
              <a:avLst/>
              <a:gdLst/>
              <a:ahLst/>
              <a:cxnLst/>
              <a:rect l="l" t="t" r="r" b="b"/>
              <a:pathLst>
                <a:path w="539" h="199" extrusionOk="0">
                  <a:moveTo>
                    <a:pt x="177" y="0"/>
                  </a:moveTo>
                  <a:cubicBezTo>
                    <a:pt x="125" y="0"/>
                    <a:pt x="73" y="5"/>
                    <a:pt x="21" y="17"/>
                  </a:cubicBezTo>
                  <a:cubicBezTo>
                    <a:pt x="4" y="20"/>
                    <a:pt x="1" y="47"/>
                    <a:pt x="15" y="55"/>
                  </a:cubicBezTo>
                  <a:cubicBezTo>
                    <a:pt x="172" y="133"/>
                    <a:pt x="336" y="181"/>
                    <a:pt x="509" y="198"/>
                  </a:cubicBezTo>
                  <a:cubicBezTo>
                    <a:pt x="510" y="199"/>
                    <a:pt x="511" y="199"/>
                    <a:pt x="512" y="199"/>
                  </a:cubicBezTo>
                  <a:cubicBezTo>
                    <a:pt x="519" y="199"/>
                    <a:pt x="527" y="190"/>
                    <a:pt x="530" y="184"/>
                  </a:cubicBezTo>
                  <a:cubicBezTo>
                    <a:pt x="533" y="164"/>
                    <a:pt x="533" y="143"/>
                    <a:pt x="536" y="123"/>
                  </a:cubicBezTo>
                  <a:cubicBezTo>
                    <a:pt x="539" y="108"/>
                    <a:pt x="526" y="97"/>
                    <a:pt x="514" y="97"/>
                  </a:cubicBezTo>
                  <a:cubicBezTo>
                    <a:pt x="507" y="97"/>
                    <a:pt x="501" y="102"/>
                    <a:pt x="500" y="112"/>
                  </a:cubicBezTo>
                  <a:cubicBezTo>
                    <a:pt x="497" y="127"/>
                    <a:pt x="494" y="141"/>
                    <a:pt x="492" y="155"/>
                  </a:cubicBezTo>
                  <a:lnTo>
                    <a:pt x="492" y="155"/>
                  </a:lnTo>
                  <a:cubicBezTo>
                    <a:pt x="352" y="139"/>
                    <a:pt x="218" y="104"/>
                    <a:pt x="93" y="47"/>
                  </a:cubicBezTo>
                  <a:lnTo>
                    <a:pt x="93" y="47"/>
                  </a:lnTo>
                  <a:cubicBezTo>
                    <a:pt x="122" y="43"/>
                    <a:pt x="151" y="41"/>
                    <a:pt x="180" y="41"/>
                  </a:cubicBezTo>
                  <a:cubicBezTo>
                    <a:pt x="203" y="41"/>
                    <a:pt x="226" y="42"/>
                    <a:pt x="250" y="44"/>
                  </a:cubicBezTo>
                  <a:cubicBezTo>
                    <a:pt x="251" y="44"/>
                    <a:pt x="252" y="44"/>
                    <a:pt x="252" y="44"/>
                  </a:cubicBezTo>
                  <a:cubicBezTo>
                    <a:pt x="274" y="44"/>
                    <a:pt x="273" y="6"/>
                    <a:pt x="250" y="3"/>
                  </a:cubicBezTo>
                  <a:cubicBezTo>
                    <a:pt x="225" y="1"/>
                    <a:pt x="201" y="0"/>
                    <a:pt x="177" y="0"/>
                  </a:cubicBezTo>
                  <a:close/>
                </a:path>
              </a:pathLst>
            </a:custGeom>
            <a:solidFill>
              <a:srgbClr val="7568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1586;p37">
              <a:extLst>
                <a:ext uri="{FF2B5EF4-FFF2-40B4-BE49-F238E27FC236}">
                  <a16:creationId xmlns:a16="http://schemas.microsoft.com/office/drawing/2014/main" xmlns="" id="{3DB56CB5-B871-419A-907D-6738E282A0B4}"/>
                </a:ext>
              </a:extLst>
            </p:cNvPr>
            <p:cNvSpPr/>
            <p:nvPr/>
          </p:nvSpPr>
          <p:spPr>
            <a:xfrm flipH="1">
              <a:off x="6630226" y="3426572"/>
              <a:ext cx="14260" cy="22015"/>
            </a:xfrm>
            <a:custGeom>
              <a:avLst/>
              <a:gdLst/>
              <a:ahLst/>
              <a:cxnLst/>
              <a:rect l="l" t="t" r="r" b="b"/>
              <a:pathLst>
                <a:path w="228" h="352" extrusionOk="0">
                  <a:moveTo>
                    <a:pt x="85" y="1"/>
                  </a:moveTo>
                  <a:cubicBezTo>
                    <a:pt x="61" y="1"/>
                    <a:pt x="36" y="11"/>
                    <a:pt x="13" y="33"/>
                  </a:cubicBezTo>
                  <a:cubicBezTo>
                    <a:pt x="0" y="46"/>
                    <a:pt x="13" y="67"/>
                    <a:pt x="29" y="67"/>
                  </a:cubicBezTo>
                  <a:cubicBezTo>
                    <a:pt x="34" y="67"/>
                    <a:pt x="39" y="65"/>
                    <a:pt x="44" y="60"/>
                  </a:cubicBezTo>
                  <a:cubicBezTo>
                    <a:pt x="56" y="49"/>
                    <a:pt x="70" y="44"/>
                    <a:pt x="85" y="44"/>
                  </a:cubicBezTo>
                  <a:cubicBezTo>
                    <a:pt x="110" y="44"/>
                    <a:pt x="135" y="57"/>
                    <a:pt x="149" y="77"/>
                  </a:cubicBezTo>
                  <a:cubicBezTo>
                    <a:pt x="174" y="105"/>
                    <a:pt x="177" y="142"/>
                    <a:pt x="177" y="177"/>
                  </a:cubicBezTo>
                  <a:cubicBezTo>
                    <a:pt x="174" y="235"/>
                    <a:pt x="153" y="303"/>
                    <a:pt x="92" y="310"/>
                  </a:cubicBezTo>
                  <a:cubicBezTo>
                    <a:pt x="65" y="316"/>
                    <a:pt x="74" y="351"/>
                    <a:pt x="98" y="351"/>
                  </a:cubicBezTo>
                  <a:cubicBezTo>
                    <a:pt x="100" y="351"/>
                    <a:pt x="101" y="351"/>
                    <a:pt x="102" y="351"/>
                  </a:cubicBezTo>
                  <a:cubicBezTo>
                    <a:pt x="204" y="337"/>
                    <a:pt x="228" y="208"/>
                    <a:pt x="215" y="122"/>
                  </a:cubicBezTo>
                  <a:cubicBezTo>
                    <a:pt x="203" y="59"/>
                    <a:pt x="146" y="1"/>
                    <a:pt x="85" y="1"/>
                  </a:cubicBezTo>
                  <a:close/>
                </a:path>
              </a:pathLst>
            </a:custGeom>
            <a:solidFill>
              <a:srgbClr val="7568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1587;p37">
              <a:extLst>
                <a:ext uri="{FF2B5EF4-FFF2-40B4-BE49-F238E27FC236}">
                  <a16:creationId xmlns:a16="http://schemas.microsoft.com/office/drawing/2014/main" xmlns="" id="{4F1B693F-A52A-452F-9082-E9E2A21D9BF8}"/>
                </a:ext>
              </a:extLst>
            </p:cNvPr>
            <p:cNvSpPr/>
            <p:nvPr/>
          </p:nvSpPr>
          <p:spPr>
            <a:xfrm flipH="1">
              <a:off x="6514460" y="3387358"/>
              <a:ext cx="19763" cy="13634"/>
            </a:xfrm>
            <a:custGeom>
              <a:avLst/>
              <a:gdLst/>
              <a:ahLst/>
              <a:cxnLst/>
              <a:rect l="l" t="t" r="r" b="b"/>
              <a:pathLst>
                <a:path w="316" h="218" extrusionOk="0">
                  <a:moveTo>
                    <a:pt x="256" y="1"/>
                  </a:moveTo>
                  <a:cubicBezTo>
                    <a:pt x="236" y="1"/>
                    <a:pt x="228" y="36"/>
                    <a:pt x="250" y="43"/>
                  </a:cubicBezTo>
                  <a:cubicBezTo>
                    <a:pt x="264" y="46"/>
                    <a:pt x="220" y="87"/>
                    <a:pt x="217" y="90"/>
                  </a:cubicBezTo>
                  <a:cubicBezTo>
                    <a:pt x="196" y="104"/>
                    <a:pt x="179" y="114"/>
                    <a:pt x="158" y="124"/>
                  </a:cubicBezTo>
                  <a:cubicBezTo>
                    <a:pt x="114" y="148"/>
                    <a:pt x="70" y="165"/>
                    <a:pt x="22" y="179"/>
                  </a:cubicBezTo>
                  <a:cubicBezTo>
                    <a:pt x="0" y="185"/>
                    <a:pt x="6" y="218"/>
                    <a:pt x="25" y="218"/>
                  </a:cubicBezTo>
                  <a:cubicBezTo>
                    <a:pt x="27" y="218"/>
                    <a:pt x="29" y="217"/>
                    <a:pt x="32" y="216"/>
                  </a:cubicBezTo>
                  <a:cubicBezTo>
                    <a:pt x="111" y="196"/>
                    <a:pt x="196" y="162"/>
                    <a:pt x="261" y="111"/>
                  </a:cubicBezTo>
                  <a:cubicBezTo>
                    <a:pt x="288" y="83"/>
                    <a:pt x="316" y="19"/>
                    <a:pt x="261" y="2"/>
                  </a:cubicBezTo>
                  <a:cubicBezTo>
                    <a:pt x="259" y="1"/>
                    <a:pt x="257" y="1"/>
                    <a:pt x="256" y="1"/>
                  </a:cubicBezTo>
                  <a:close/>
                </a:path>
              </a:pathLst>
            </a:custGeom>
            <a:solidFill>
              <a:srgbClr val="7568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1588;p37">
              <a:extLst>
                <a:ext uri="{FF2B5EF4-FFF2-40B4-BE49-F238E27FC236}">
                  <a16:creationId xmlns:a16="http://schemas.microsoft.com/office/drawing/2014/main" xmlns="" id="{E5D0B950-EF82-4F62-BE35-E907ED382C00}"/>
                </a:ext>
              </a:extLst>
            </p:cNvPr>
            <p:cNvSpPr/>
            <p:nvPr/>
          </p:nvSpPr>
          <p:spPr>
            <a:xfrm flipH="1">
              <a:off x="6386811" y="3501998"/>
              <a:ext cx="44968" cy="5942"/>
            </a:xfrm>
            <a:custGeom>
              <a:avLst/>
              <a:gdLst/>
              <a:ahLst/>
              <a:cxnLst/>
              <a:rect l="l" t="t" r="r" b="b"/>
              <a:pathLst>
                <a:path w="719" h="95" extrusionOk="0">
                  <a:moveTo>
                    <a:pt x="30" y="1"/>
                  </a:moveTo>
                  <a:cubicBezTo>
                    <a:pt x="7" y="1"/>
                    <a:pt x="0" y="33"/>
                    <a:pt x="22" y="39"/>
                  </a:cubicBezTo>
                  <a:cubicBezTo>
                    <a:pt x="22" y="39"/>
                    <a:pt x="22" y="39"/>
                    <a:pt x="22" y="39"/>
                  </a:cubicBezTo>
                  <a:lnTo>
                    <a:pt x="22" y="39"/>
                  </a:lnTo>
                  <a:cubicBezTo>
                    <a:pt x="39" y="50"/>
                    <a:pt x="53" y="56"/>
                    <a:pt x="70" y="67"/>
                  </a:cubicBezTo>
                  <a:cubicBezTo>
                    <a:pt x="75" y="70"/>
                    <a:pt x="80" y="72"/>
                    <a:pt x="84" y="72"/>
                  </a:cubicBezTo>
                  <a:cubicBezTo>
                    <a:pt x="94" y="72"/>
                    <a:pt x="102" y="65"/>
                    <a:pt x="104" y="55"/>
                  </a:cubicBezTo>
                  <a:lnTo>
                    <a:pt x="104" y="55"/>
                  </a:lnTo>
                  <a:cubicBezTo>
                    <a:pt x="250" y="82"/>
                    <a:pt x="396" y="95"/>
                    <a:pt x="543" y="95"/>
                  </a:cubicBezTo>
                  <a:cubicBezTo>
                    <a:pt x="592" y="95"/>
                    <a:pt x="642" y="93"/>
                    <a:pt x="691" y="91"/>
                  </a:cubicBezTo>
                  <a:cubicBezTo>
                    <a:pt x="718" y="91"/>
                    <a:pt x="718" y="50"/>
                    <a:pt x="691" y="50"/>
                  </a:cubicBezTo>
                  <a:cubicBezTo>
                    <a:pt x="642" y="53"/>
                    <a:pt x="593" y="54"/>
                    <a:pt x="543" y="54"/>
                  </a:cubicBezTo>
                  <a:cubicBezTo>
                    <a:pt x="372" y="54"/>
                    <a:pt x="203" y="36"/>
                    <a:pt x="36" y="1"/>
                  </a:cubicBezTo>
                  <a:cubicBezTo>
                    <a:pt x="34" y="1"/>
                    <a:pt x="32" y="1"/>
                    <a:pt x="30" y="1"/>
                  </a:cubicBezTo>
                  <a:close/>
                </a:path>
              </a:pathLst>
            </a:custGeom>
            <a:solidFill>
              <a:srgbClr val="7568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1589;p37">
              <a:extLst>
                <a:ext uri="{FF2B5EF4-FFF2-40B4-BE49-F238E27FC236}">
                  <a16:creationId xmlns:a16="http://schemas.microsoft.com/office/drawing/2014/main" xmlns="" id="{6799AF34-3E6E-4E7E-A185-94ECC2AD18C2}"/>
                </a:ext>
              </a:extLst>
            </p:cNvPr>
            <p:cNvSpPr/>
            <p:nvPr/>
          </p:nvSpPr>
          <p:spPr>
            <a:xfrm flipH="1">
              <a:off x="6296250" y="3569731"/>
              <a:ext cx="36337" cy="18325"/>
            </a:xfrm>
            <a:custGeom>
              <a:avLst/>
              <a:gdLst/>
              <a:ahLst/>
              <a:cxnLst/>
              <a:rect l="l" t="t" r="r" b="b"/>
              <a:pathLst>
                <a:path w="581" h="293" extrusionOk="0">
                  <a:moveTo>
                    <a:pt x="294" y="0"/>
                  </a:moveTo>
                  <a:cubicBezTo>
                    <a:pt x="270" y="0"/>
                    <a:pt x="244" y="5"/>
                    <a:pt x="215" y="14"/>
                  </a:cubicBezTo>
                  <a:cubicBezTo>
                    <a:pt x="133" y="45"/>
                    <a:pt x="0" y="103"/>
                    <a:pt x="16" y="213"/>
                  </a:cubicBezTo>
                  <a:cubicBezTo>
                    <a:pt x="18" y="222"/>
                    <a:pt x="25" y="226"/>
                    <a:pt x="33" y="226"/>
                  </a:cubicBezTo>
                  <a:cubicBezTo>
                    <a:pt x="45" y="226"/>
                    <a:pt x="60" y="215"/>
                    <a:pt x="57" y="199"/>
                  </a:cubicBezTo>
                  <a:cubicBezTo>
                    <a:pt x="44" y="110"/>
                    <a:pt x="232" y="41"/>
                    <a:pt x="297" y="38"/>
                  </a:cubicBezTo>
                  <a:cubicBezTo>
                    <a:pt x="298" y="38"/>
                    <a:pt x="300" y="38"/>
                    <a:pt x="302" y="38"/>
                  </a:cubicBezTo>
                  <a:cubicBezTo>
                    <a:pt x="393" y="38"/>
                    <a:pt x="421" y="121"/>
                    <a:pt x="478" y="178"/>
                  </a:cubicBezTo>
                  <a:cubicBezTo>
                    <a:pt x="484" y="185"/>
                    <a:pt x="495" y="192"/>
                    <a:pt x="501" y="199"/>
                  </a:cubicBezTo>
                  <a:cubicBezTo>
                    <a:pt x="505" y="202"/>
                    <a:pt x="512" y="205"/>
                    <a:pt x="515" y="209"/>
                  </a:cubicBezTo>
                  <a:cubicBezTo>
                    <a:pt x="527" y="227"/>
                    <a:pt x="526" y="237"/>
                    <a:pt x="507" y="237"/>
                  </a:cubicBezTo>
                  <a:cubicBezTo>
                    <a:pt x="504" y="237"/>
                    <a:pt x="501" y="237"/>
                    <a:pt x="498" y="236"/>
                  </a:cubicBezTo>
                  <a:cubicBezTo>
                    <a:pt x="478" y="246"/>
                    <a:pt x="452" y="248"/>
                    <a:pt x="425" y="248"/>
                  </a:cubicBezTo>
                  <a:cubicBezTo>
                    <a:pt x="403" y="248"/>
                    <a:pt x="380" y="246"/>
                    <a:pt x="361" y="246"/>
                  </a:cubicBezTo>
                  <a:cubicBezTo>
                    <a:pt x="266" y="246"/>
                    <a:pt x="174" y="240"/>
                    <a:pt x="78" y="223"/>
                  </a:cubicBezTo>
                  <a:cubicBezTo>
                    <a:pt x="77" y="222"/>
                    <a:pt x="76" y="222"/>
                    <a:pt x="75" y="222"/>
                  </a:cubicBezTo>
                  <a:cubicBezTo>
                    <a:pt x="53" y="222"/>
                    <a:pt x="42" y="257"/>
                    <a:pt x="68" y="264"/>
                  </a:cubicBezTo>
                  <a:cubicBezTo>
                    <a:pt x="156" y="279"/>
                    <a:pt x="253" y="293"/>
                    <a:pt x="348" y="293"/>
                  </a:cubicBezTo>
                  <a:cubicBezTo>
                    <a:pt x="402" y="293"/>
                    <a:pt x="454" y="288"/>
                    <a:pt x="505" y="277"/>
                  </a:cubicBezTo>
                  <a:cubicBezTo>
                    <a:pt x="536" y="270"/>
                    <a:pt x="580" y="254"/>
                    <a:pt x="574" y="213"/>
                  </a:cubicBezTo>
                  <a:cubicBezTo>
                    <a:pt x="569" y="199"/>
                    <a:pt x="563" y="192"/>
                    <a:pt x="553" y="182"/>
                  </a:cubicBezTo>
                  <a:cubicBezTo>
                    <a:pt x="525" y="158"/>
                    <a:pt x="501" y="144"/>
                    <a:pt x="478" y="117"/>
                  </a:cubicBezTo>
                  <a:cubicBezTo>
                    <a:pt x="423" y="46"/>
                    <a:pt x="370" y="0"/>
                    <a:pt x="294" y="0"/>
                  </a:cubicBezTo>
                  <a:close/>
                </a:path>
              </a:pathLst>
            </a:custGeom>
            <a:solidFill>
              <a:srgbClr val="7568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1590;p37">
              <a:extLst>
                <a:ext uri="{FF2B5EF4-FFF2-40B4-BE49-F238E27FC236}">
                  <a16:creationId xmlns:a16="http://schemas.microsoft.com/office/drawing/2014/main" xmlns="" id="{E2C1F97B-DD70-442D-8AA6-16843C4D8ACE}"/>
                </a:ext>
              </a:extLst>
            </p:cNvPr>
            <p:cNvSpPr/>
            <p:nvPr/>
          </p:nvSpPr>
          <p:spPr>
            <a:xfrm flipH="1">
              <a:off x="6174167" y="3433827"/>
              <a:ext cx="20764" cy="28832"/>
            </a:xfrm>
            <a:custGeom>
              <a:avLst/>
              <a:gdLst/>
              <a:ahLst/>
              <a:cxnLst/>
              <a:rect l="l" t="t" r="r" b="b"/>
              <a:pathLst>
                <a:path w="332" h="461" extrusionOk="0">
                  <a:moveTo>
                    <a:pt x="304" y="0"/>
                  </a:moveTo>
                  <a:cubicBezTo>
                    <a:pt x="300" y="0"/>
                    <a:pt x="297" y="1"/>
                    <a:pt x="294" y="2"/>
                  </a:cubicBezTo>
                  <a:cubicBezTo>
                    <a:pt x="290" y="2"/>
                    <a:pt x="290" y="2"/>
                    <a:pt x="287" y="6"/>
                  </a:cubicBezTo>
                  <a:cubicBezTo>
                    <a:pt x="278" y="10"/>
                    <a:pt x="275" y="17"/>
                    <a:pt x="277" y="25"/>
                  </a:cubicBezTo>
                  <a:lnTo>
                    <a:pt x="277" y="25"/>
                  </a:lnTo>
                  <a:cubicBezTo>
                    <a:pt x="268" y="20"/>
                    <a:pt x="257" y="18"/>
                    <a:pt x="246" y="18"/>
                  </a:cubicBezTo>
                  <a:cubicBezTo>
                    <a:pt x="184" y="18"/>
                    <a:pt x="102" y="81"/>
                    <a:pt x="72" y="119"/>
                  </a:cubicBezTo>
                  <a:cubicBezTo>
                    <a:pt x="21" y="184"/>
                    <a:pt x="0" y="276"/>
                    <a:pt x="35" y="354"/>
                  </a:cubicBezTo>
                  <a:cubicBezTo>
                    <a:pt x="58" y="410"/>
                    <a:pt x="112" y="461"/>
                    <a:pt x="176" y="461"/>
                  </a:cubicBezTo>
                  <a:cubicBezTo>
                    <a:pt x="187" y="461"/>
                    <a:pt x="197" y="459"/>
                    <a:pt x="208" y="456"/>
                  </a:cubicBezTo>
                  <a:cubicBezTo>
                    <a:pt x="273" y="440"/>
                    <a:pt x="322" y="365"/>
                    <a:pt x="294" y="300"/>
                  </a:cubicBezTo>
                  <a:cubicBezTo>
                    <a:pt x="290" y="289"/>
                    <a:pt x="281" y="284"/>
                    <a:pt x="273" y="284"/>
                  </a:cubicBezTo>
                  <a:cubicBezTo>
                    <a:pt x="260" y="284"/>
                    <a:pt x="247" y="295"/>
                    <a:pt x="253" y="310"/>
                  </a:cubicBezTo>
                  <a:cubicBezTo>
                    <a:pt x="280" y="375"/>
                    <a:pt x="230" y="414"/>
                    <a:pt x="176" y="414"/>
                  </a:cubicBezTo>
                  <a:cubicBezTo>
                    <a:pt x="148" y="414"/>
                    <a:pt x="119" y="404"/>
                    <a:pt x="100" y="382"/>
                  </a:cubicBezTo>
                  <a:cubicBezTo>
                    <a:pt x="52" y="330"/>
                    <a:pt x="48" y="252"/>
                    <a:pt x="76" y="190"/>
                  </a:cubicBezTo>
                  <a:cubicBezTo>
                    <a:pt x="103" y="139"/>
                    <a:pt x="144" y="98"/>
                    <a:pt x="199" y="78"/>
                  </a:cubicBezTo>
                  <a:cubicBezTo>
                    <a:pt x="240" y="61"/>
                    <a:pt x="284" y="75"/>
                    <a:pt x="322" y="54"/>
                  </a:cubicBezTo>
                  <a:cubicBezTo>
                    <a:pt x="328" y="51"/>
                    <a:pt x="331" y="43"/>
                    <a:pt x="331" y="37"/>
                  </a:cubicBezTo>
                  <a:cubicBezTo>
                    <a:pt x="331" y="20"/>
                    <a:pt x="328" y="16"/>
                    <a:pt x="318" y="6"/>
                  </a:cubicBezTo>
                  <a:cubicBezTo>
                    <a:pt x="314" y="2"/>
                    <a:pt x="309" y="0"/>
                    <a:pt x="304" y="0"/>
                  </a:cubicBezTo>
                  <a:close/>
                </a:path>
              </a:pathLst>
            </a:custGeom>
            <a:solidFill>
              <a:srgbClr val="7568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1591;p37">
              <a:extLst>
                <a:ext uri="{FF2B5EF4-FFF2-40B4-BE49-F238E27FC236}">
                  <a16:creationId xmlns:a16="http://schemas.microsoft.com/office/drawing/2014/main" xmlns="" id="{4DF01284-65D0-4585-91A0-222E9DCB46E3}"/>
                </a:ext>
              </a:extLst>
            </p:cNvPr>
            <p:cNvSpPr/>
            <p:nvPr/>
          </p:nvSpPr>
          <p:spPr>
            <a:xfrm flipH="1">
              <a:off x="6902849" y="3582802"/>
              <a:ext cx="26455" cy="19826"/>
            </a:xfrm>
            <a:custGeom>
              <a:avLst/>
              <a:gdLst/>
              <a:ahLst/>
              <a:cxnLst/>
              <a:rect l="l" t="t" r="r" b="b"/>
              <a:pathLst>
                <a:path w="423" h="317" extrusionOk="0">
                  <a:moveTo>
                    <a:pt x="396" y="0"/>
                  </a:moveTo>
                  <a:cubicBezTo>
                    <a:pt x="388" y="0"/>
                    <a:pt x="379" y="4"/>
                    <a:pt x="375" y="14"/>
                  </a:cubicBezTo>
                  <a:cubicBezTo>
                    <a:pt x="341" y="102"/>
                    <a:pt x="283" y="204"/>
                    <a:pt x="197" y="253"/>
                  </a:cubicBezTo>
                  <a:cubicBezTo>
                    <a:pt x="175" y="265"/>
                    <a:pt x="147" y="275"/>
                    <a:pt x="121" y="275"/>
                  </a:cubicBezTo>
                  <a:cubicBezTo>
                    <a:pt x="91" y="275"/>
                    <a:pt x="63" y="262"/>
                    <a:pt x="51" y="225"/>
                  </a:cubicBezTo>
                  <a:cubicBezTo>
                    <a:pt x="33" y="181"/>
                    <a:pt x="47" y="127"/>
                    <a:pt x="54" y="82"/>
                  </a:cubicBezTo>
                  <a:cubicBezTo>
                    <a:pt x="56" y="70"/>
                    <a:pt x="47" y="64"/>
                    <a:pt x="37" y="64"/>
                  </a:cubicBezTo>
                  <a:cubicBezTo>
                    <a:pt x="26" y="64"/>
                    <a:pt x="15" y="70"/>
                    <a:pt x="13" y="82"/>
                  </a:cubicBezTo>
                  <a:cubicBezTo>
                    <a:pt x="4" y="177"/>
                    <a:pt x="0" y="317"/>
                    <a:pt x="118" y="317"/>
                  </a:cubicBezTo>
                  <a:cubicBezTo>
                    <a:pt x="127" y="317"/>
                    <a:pt x="136" y="316"/>
                    <a:pt x="147" y="314"/>
                  </a:cubicBezTo>
                  <a:cubicBezTo>
                    <a:pt x="283" y="290"/>
                    <a:pt x="369" y="143"/>
                    <a:pt x="416" y="27"/>
                  </a:cubicBezTo>
                  <a:cubicBezTo>
                    <a:pt x="423" y="10"/>
                    <a:pt x="410" y="0"/>
                    <a:pt x="396" y="0"/>
                  </a:cubicBezTo>
                  <a:close/>
                </a:path>
              </a:pathLst>
            </a:custGeom>
            <a:solidFill>
              <a:srgbClr val="7568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1592;p37">
              <a:extLst>
                <a:ext uri="{FF2B5EF4-FFF2-40B4-BE49-F238E27FC236}">
                  <a16:creationId xmlns:a16="http://schemas.microsoft.com/office/drawing/2014/main" xmlns="" id="{110CA060-AB27-4A27-B2BF-E2ED3B0DBB05}"/>
                </a:ext>
              </a:extLst>
            </p:cNvPr>
            <p:cNvSpPr/>
            <p:nvPr/>
          </p:nvSpPr>
          <p:spPr>
            <a:xfrm flipH="1">
              <a:off x="6852189" y="3326379"/>
              <a:ext cx="18450" cy="22140"/>
            </a:xfrm>
            <a:custGeom>
              <a:avLst/>
              <a:gdLst/>
              <a:ahLst/>
              <a:cxnLst/>
              <a:rect l="l" t="t" r="r" b="b"/>
              <a:pathLst>
                <a:path w="295" h="354" extrusionOk="0">
                  <a:moveTo>
                    <a:pt x="178" y="1"/>
                  </a:moveTo>
                  <a:cubicBezTo>
                    <a:pt x="163" y="1"/>
                    <a:pt x="148" y="21"/>
                    <a:pt x="160" y="34"/>
                  </a:cubicBezTo>
                  <a:cubicBezTo>
                    <a:pt x="228" y="108"/>
                    <a:pt x="247" y="212"/>
                    <a:pt x="207" y="303"/>
                  </a:cubicBezTo>
                  <a:lnTo>
                    <a:pt x="207" y="303"/>
                  </a:lnTo>
                  <a:cubicBezTo>
                    <a:pt x="142" y="269"/>
                    <a:pt x="55" y="209"/>
                    <a:pt x="113" y="130"/>
                  </a:cubicBezTo>
                  <a:cubicBezTo>
                    <a:pt x="123" y="116"/>
                    <a:pt x="109" y="101"/>
                    <a:pt x="94" y="101"/>
                  </a:cubicBezTo>
                  <a:cubicBezTo>
                    <a:pt x="88" y="101"/>
                    <a:pt x="83" y="104"/>
                    <a:pt x="79" y="110"/>
                  </a:cubicBezTo>
                  <a:cubicBezTo>
                    <a:pt x="1" y="215"/>
                    <a:pt x="120" y="307"/>
                    <a:pt x="209" y="351"/>
                  </a:cubicBezTo>
                  <a:cubicBezTo>
                    <a:pt x="211" y="353"/>
                    <a:pt x="213" y="353"/>
                    <a:pt x="215" y="353"/>
                  </a:cubicBezTo>
                  <a:cubicBezTo>
                    <a:pt x="222" y="353"/>
                    <a:pt x="231" y="349"/>
                    <a:pt x="236" y="342"/>
                  </a:cubicBezTo>
                  <a:cubicBezTo>
                    <a:pt x="294" y="233"/>
                    <a:pt x="277" y="99"/>
                    <a:pt x="192" y="7"/>
                  </a:cubicBezTo>
                  <a:cubicBezTo>
                    <a:pt x="188" y="3"/>
                    <a:pt x="183" y="1"/>
                    <a:pt x="178" y="1"/>
                  </a:cubicBezTo>
                  <a:close/>
                </a:path>
              </a:pathLst>
            </a:custGeom>
            <a:solidFill>
              <a:srgbClr val="7568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1593;p37">
              <a:extLst>
                <a:ext uri="{FF2B5EF4-FFF2-40B4-BE49-F238E27FC236}">
                  <a16:creationId xmlns:a16="http://schemas.microsoft.com/office/drawing/2014/main" xmlns="" id="{7E6C6F0A-276A-490D-BD5F-EAC481CF1339}"/>
                </a:ext>
              </a:extLst>
            </p:cNvPr>
            <p:cNvSpPr/>
            <p:nvPr/>
          </p:nvSpPr>
          <p:spPr>
            <a:xfrm flipH="1">
              <a:off x="6689141" y="3338825"/>
              <a:ext cx="21640" cy="14322"/>
            </a:xfrm>
            <a:custGeom>
              <a:avLst/>
              <a:gdLst/>
              <a:ahLst/>
              <a:cxnLst/>
              <a:rect l="l" t="t" r="r" b="b"/>
              <a:pathLst>
                <a:path w="346" h="229" extrusionOk="0">
                  <a:moveTo>
                    <a:pt x="65" y="0"/>
                  </a:moveTo>
                  <a:cubicBezTo>
                    <a:pt x="61" y="0"/>
                    <a:pt x="57" y="1"/>
                    <a:pt x="56" y="3"/>
                  </a:cubicBezTo>
                  <a:cubicBezTo>
                    <a:pt x="8" y="37"/>
                    <a:pt x="1" y="98"/>
                    <a:pt x="32" y="146"/>
                  </a:cubicBezTo>
                  <a:cubicBezTo>
                    <a:pt x="70" y="204"/>
                    <a:pt x="155" y="225"/>
                    <a:pt x="216" y="228"/>
                  </a:cubicBezTo>
                  <a:cubicBezTo>
                    <a:pt x="220" y="228"/>
                    <a:pt x="223" y="228"/>
                    <a:pt x="226" y="228"/>
                  </a:cubicBezTo>
                  <a:cubicBezTo>
                    <a:pt x="279" y="228"/>
                    <a:pt x="342" y="204"/>
                    <a:pt x="342" y="146"/>
                  </a:cubicBezTo>
                  <a:cubicBezTo>
                    <a:pt x="345" y="106"/>
                    <a:pt x="316" y="63"/>
                    <a:pt x="277" y="63"/>
                  </a:cubicBezTo>
                  <a:cubicBezTo>
                    <a:pt x="269" y="63"/>
                    <a:pt x="262" y="64"/>
                    <a:pt x="254" y="67"/>
                  </a:cubicBezTo>
                  <a:cubicBezTo>
                    <a:pt x="233" y="77"/>
                    <a:pt x="238" y="107"/>
                    <a:pt x="256" y="107"/>
                  </a:cubicBezTo>
                  <a:cubicBezTo>
                    <a:pt x="258" y="107"/>
                    <a:pt x="261" y="106"/>
                    <a:pt x="264" y="105"/>
                  </a:cubicBezTo>
                  <a:cubicBezTo>
                    <a:pt x="268" y="103"/>
                    <a:pt x="272" y="103"/>
                    <a:pt x="275" y="103"/>
                  </a:cubicBezTo>
                  <a:cubicBezTo>
                    <a:pt x="294" y="103"/>
                    <a:pt x="302" y="125"/>
                    <a:pt x="302" y="139"/>
                  </a:cubicBezTo>
                  <a:cubicBezTo>
                    <a:pt x="302" y="166"/>
                    <a:pt x="281" y="180"/>
                    <a:pt x="257" y="184"/>
                  </a:cubicBezTo>
                  <a:cubicBezTo>
                    <a:pt x="248" y="186"/>
                    <a:pt x="239" y="186"/>
                    <a:pt x="229" y="186"/>
                  </a:cubicBezTo>
                  <a:cubicBezTo>
                    <a:pt x="207" y="186"/>
                    <a:pt x="183" y="182"/>
                    <a:pt x="161" y="177"/>
                  </a:cubicBezTo>
                  <a:cubicBezTo>
                    <a:pt x="134" y="170"/>
                    <a:pt x="111" y="163"/>
                    <a:pt x="87" y="146"/>
                  </a:cubicBezTo>
                  <a:cubicBezTo>
                    <a:pt x="58" y="124"/>
                    <a:pt x="39" y="76"/>
                    <a:pt x="67" y="48"/>
                  </a:cubicBezTo>
                  <a:lnTo>
                    <a:pt x="67" y="48"/>
                  </a:lnTo>
                  <a:cubicBezTo>
                    <a:pt x="91" y="62"/>
                    <a:pt x="114" y="77"/>
                    <a:pt x="138" y="91"/>
                  </a:cubicBezTo>
                  <a:cubicBezTo>
                    <a:pt x="141" y="93"/>
                    <a:pt x="144" y="94"/>
                    <a:pt x="148" y="94"/>
                  </a:cubicBezTo>
                  <a:cubicBezTo>
                    <a:pt x="164" y="94"/>
                    <a:pt x="175" y="68"/>
                    <a:pt x="158" y="57"/>
                  </a:cubicBezTo>
                  <a:cubicBezTo>
                    <a:pt x="131" y="40"/>
                    <a:pt x="103" y="20"/>
                    <a:pt x="76" y="3"/>
                  </a:cubicBezTo>
                  <a:cubicBezTo>
                    <a:pt x="73" y="1"/>
                    <a:pt x="69" y="0"/>
                    <a:pt x="65" y="0"/>
                  </a:cubicBezTo>
                  <a:close/>
                </a:path>
              </a:pathLst>
            </a:custGeom>
            <a:solidFill>
              <a:srgbClr val="7568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1594;p37">
              <a:extLst>
                <a:ext uri="{FF2B5EF4-FFF2-40B4-BE49-F238E27FC236}">
                  <a16:creationId xmlns:a16="http://schemas.microsoft.com/office/drawing/2014/main" xmlns="" id="{5EDF4E91-0476-4894-92C4-5D39334B8C05}"/>
                </a:ext>
              </a:extLst>
            </p:cNvPr>
            <p:cNvSpPr/>
            <p:nvPr/>
          </p:nvSpPr>
          <p:spPr>
            <a:xfrm flipH="1">
              <a:off x="6859319" y="3624393"/>
              <a:ext cx="29020" cy="25705"/>
            </a:xfrm>
            <a:custGeom>
              <a:avLst/>
              <a:gdLst/>
              <a:ahLst/>
              <a:cxnLst/>
              <a:rect l="l" t="t" r="r" b="b"/>
              <a:pathLst>
                <a:path w="464" h="411" extrusionOk="0">
                  <a:moveTo>
                    <a:pt x="326" y="0"/>
                  </a:moveTo>
                  <a:cubicBezTo>
                    <a:pt x="303" y="0"/>
                    <a:pt x="279" y="6"/>
                    <a:pt x="256" y="11"/>
                  </a:cubicBezTo>
                  <a:cubicBezTo>
                    <a:pt x="171" y="28"/>
                    <a:pt x="92" y="62"/>
                    <a:pt x="17" y="103"/>
                  </a:cubicBezTo>
                  <a:cubicBezTo>
                    <a:pt x="0" y="115"/>
                    <a:pt x="12" y="140"/>
                    <a:pt x="28" y="140"/>
                  </a:cubicBezTo>
                  <a:cubicBezTo>
                    <a:pt x="31" y="140"/>
                    <a:pt x="35" y="140"/>
                    <a:pt x="38" y="137"/>
                  </a:cubicBezTo>
                  <a:cubicBezTo>
                    <a:pt x="109" y="100"/>
                    <a:pt x="185" y="69"/>
                    <a:pt x="267" y="51"/>
                  </a:cubicBezTo>
                  <a:cubicBezTo>
                    <a:pt x="284" y="48"/>
                    <a:pt x="298" y="44"/>
                    <a:pt x="311" y="44"/>
                  </a:cubicBezTo>
                  <a:cubicBezTo>
                    <a:pt x="323" y="44"/>
                    <a:pt x="335" y="47"/>
                    <a:pt x="348" y="59"/>
                  </a:cubicBezTo>
                  <a:cubicBezTo>
                    <a:pt x="379" y="83"/>
                    <a:pt x="379" y="89"/>
                    <a:pt x="382" y="124"/>
                  </a:cubicBezTo>
                  <a:cubicBezTo>
                    <a:pt x="382" y="161"/>
                    <a:pt x="375" y="199"/>
                    <a:pt x="358" y="233"/>
                  </a:cubicBezTo>
                  <a:cubicBezTo>
                    <a:pt x="328" y="294"/>
                    <a:pt x="273" y="346"/>
                    <a:pt x="208" y="363"/>
                  </a:cubicBezTo>
                  <a:cubicBezTo>
                    <a:pt x="196" y="365"/>
                    <a:pt x="182" y="367"/>
                    <a:pt x="168" y="367"/>
                  </a:cubicBezTo>
                  <a:cubicBezTo>
                    <a:pt x="162" y="367"/>
                    <a:pt x="156" y="367"/>
                    <a:pt x="150" y="366"/>
                  </a:cubicBezTo>
                  <a:cubicBezTo>
                    <a:pt x="99" y="363"/>
                    <a:pt x="79" y="314"/>
                    <a:pt x="95" y="270"/>
                  </a:cubicBezTo>
                  <a:cubicBezTo>
                    <a:pt x="116" y="219"/>
                    <a:pt x="194" y="209"/>
                    <a:pt x="243" y="202"/>
                  </a:cubicBezTo>
                  <a:cubicBezTo>
                    <a:pt x="266" y="199"/>
                    <a:pt x="266" y="161"/>
                    <a:pt x="245" y="161"/>
                  </a:cubicBezTo>
                  <a:cubicBezTo>
                    <a:pt x="245" y="161"/>
                    <a:pt x="244" y="161"/>
                    <a:pt x="243" y="161"/>
                  </a:cubicBezTo>
                  <a:cubicBezTo>
                    <a:pt x="181" y="171"/>
                    <a:pt x="113" y="178"/>
                    <a:pt x="72" y="229"/>
                  </a:cubicBezTo>
                  <a:cubicBezTo>
                    <a:pt x="41" y="264"/>
                    <a:pt x="27" y="322"/>
                    <a:pt x="54" y="363"/>
                  </a:cubicBezTo>
                  <a:cubicBezTo>
                    <a:pt x="79" y="397"/>
                    <a:pt x="115" y="411"/>
                    <a:pt x="155" y="411"/>
                  </a:cubicBezTo>
                  <a:cubicBezTo>
                    <a:pt x="220" y="411"/>
                    <a:pt x="294" y="373"/>
                    <a:pt x="335" y="335"/>
                  </a:cubicBezTo>
                  <a:cubicBezTo>
                    <a:pt x="407" y="267"/>
                    <a:pt x="464" y="120"/>
                    <a:pt x="396" y="31"/>
                  </a:cubicBezTo>
                  <a:cubicBezTo>
                    <a:pt x="378" y="7"/>
                    <a:pt x="353" y="0"/>
                    <a:pt x="326" y="0"/>
                  </a:cubicBezTo>
                  <a:close/>
                </a:path>
              </a:pathLst>
            </a:custGeom>
            <a:solidFill>
              <a:srgbClr val="4737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1595;p37">
              <a:extLst>
                <a:ext uri="{FF2B5EF4-FFF2-40B4-BE49-F238E27FC236}">
                  <a16:creationId xmlns:a16="http://schemas.microsoft.com/office/drawing/2014/main" xmlns="" id="{4BCEE1F4-B335-4BD9-B131-8334DE18869E}"/>
                </a:ext>
              </a:extLst>
            </p:cNvPr>
            <p:cNvSpPr/>
            <p:nvPr/>
          </p:nvSpPr>
          <p:spPr>
            <a:xfrm flipH="1">
              <a:off x="6683575" y="3593997"/>
              <a:ext cx="30145" cy="25330"/>
            </a:xfrm>
            <a:custGeom>
              <a:avLst/>
              <a:gdLst/>
              <a:ahLst/>
              <a:cxnLst/>
              <a:rect l="l" t="t" r="r" b="b"/>
              <a:pathLst>
                <a:path w="482" h="405" extrusionOk="0">
                  <a:moveTo>
                    <a:pt x="334" y="43"/>
                  </a:moveTo>
                  <a:cubicBezTo>
                    <a:pt x="334" y="48"/>
                    <a:pt x="337" y="53"/>
                    <a:pt x="342" y="57"/>
                  </a:cubicBezTo>
                  <a:cubicBezTo>
                    <a:pt x="481" y="145"/>
                    <a:pt x="287" y="359"/>
                    <a:pt x="159" y="359"/>
                  </a:cubicBezTo>
                  <a:cubicBezTo>
                    <a:pt x="125" y="359"/>
                    <a:pt x="96" y="343"/>
                    <a:pt x="79" y="306"/>
                  </a:cubicBezTo>
                  <a:cubicBezTo>
                    <a:pt x="41" y="220"/>
                    <a:pt x="106" y="138"/>
                    <a:pt x="175" y="94"/>
                  </a:cubicBezTo>
                  <a:cubicBezTo>
                    <a:pt x="223" y="64"/>
                    <a:pt x="278" y="47"/>
                    <a:pt x="334" y="43"/>
                  </a:cubicBezTo>
                  <a:close/>
                  <a:moveTo>
                    <a:pt x="364" y="1"/>
                  </a:moveTo>
                  <a:cubicBezTo>
                    <a:pt x="259" y="1"/>
                    <a:pt x="151" y="38"/>
                    <a:pt x="79" y="121"/>
                  </a:cubicBezTo>
                  <a:cubicBezTo>
                    <a:pt x="18" y="197"/>
                    <a:pt x="0" y="320"/>
                    <a:pt x="93" y="384"/>
                  </a:cubicBezTo>
                  <a:cubicBezTo>
                    <a:pt x="114" y="399"/>
                    <a:pt x="137" y="405"/>
                    <a:pt x="160" y="405"/>
                  </a:cubicBezTo>
                  <a:cubicBezTo>
                    <a:pt x="240" y="405"/>
                    <a:pt x="325" y="331"/>
                    <a:pt x="372" y="275"/>
                  </a:cubicBezTo>
                  <a:cubicBezTo>
                    <a:pt x="434" y="211"/>
                    <a:pt x="453" y="106"/>
                    <a:pt x="392" y="43"/>
                  </a:cubicBezTo>
                  <a:lnTo>
                    <a:pt x="392" y="43"/>
                  </a:lnTo>
                  <a:cubicBezTo>
                    <a:pt x="399" y="44"/>
                    <a:pt x="406" y="45"/>
                    <a:pt x="413" y="46"/>
                  </a:cubicBezTo>
                  <a:cubicBezTo>
                    <a:pt x="414" y="46"/>
                    <a:pt x="415" y="46"/>
                    <a:pt x="417" y="46"/>
                  </a:cubicBezTo>
                  <a:cubicBezTo>
                    <a:pt x="438" y="46"/>
                    <a:pt x="450" y="9"/>
                    <a:pt x="424" y="5"/>
                  </a:cubicBezTo>
                  <a:cubicBezTo>
                    <a:pt x="404" y="2"/>
                    <a:pt x="384" y="1"/>
                    <a:pt x="364" y="1"/>
                  </a:cubicBezTo>
                  <a:close/>
                </a:path>
              </a:pathLst>
            </a:custGeom>
            <a:solidFill>
              <a:srgbClr val="4737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1596;p37">
              <a:extLst>
                <a:ext uri="{FF2B5EF4-FFF2-40B4-BE49-F238E27FC236}">
                  <a16:creationId xmlns:a16="http://schemas.microsoft.com/office/drawing/2014/main" xmlns="" id="{2E63EFB5-3AD3-481E-872C-5CC15309DF3C}"/>
                </a:ext>
              </a:extLst>
            </p:cNvPr>
            <p:cNvSpPr/>
            <p:nvPr/>
          </p:nvSpPr>
          <p:spPr>
            <a:xfrm flipH="1">
              <a:off x="6926490" y="3493304"/>
              <a:ext cx="30583" cy="18387"/>
            </a:xfrm>
            <a:custGeom>
              <a:avLst/>
              <a:gdLst/>
              <a:ahLst/>
              <a:cxnLst/>
              <a:rect l="l" t="t" r="r" b="b"/>
              <a:pathLst>
                <a:path w="489" h="294" extrusionOk="0">
                  <a:moveTo>
                    <a:pt x="26" y="1"/>
                  </a:moveTo>
                  <a:cubicBezTo>
                    <a:pt x="13" y="1"/>
                    <a:pt x="0" y="10"/>
                    <a:pt x="6" y="25"/>
                  </a:cubicBezTo>
                  <a:cubicBezTo>
                    <a:pt x="17" y="58"/>
                    <a:pt x="31" y="93"/>
                    <a:pt x="41" y="124"/>
                  </a:cubicBezTo>
                  <a:cubicBezTo>
                    <a:pt x="51" y="151"/>
                    <a:pt x="61" y="198"/>
                    <a:pt x="78" y="222"/>
                  </a:cubicBezTo>
                  <a:cubicBezTo>
                    <a:pt x="99" y="247"/>
                    <a:pt x="133" y="260"/>
                    <a:pt x="164" y="271"/>
                  </a:cubicBezTo>
                  <a:cubicBezTo>
                    <a:pt x="209" y="286"/>
                    <a:pt x="255" y="293"/>
                    <a:pt x="301" y="293"/>
                  </a:cubicBezTo>
                  <a:cubicBezTo>
                    <a:pt x="357" y="293"/>
                    <a:pt x="413" y="282"/>
                    <a:pt x="468" y="260"/>
                  </a:cubicBezTo>
                  <a:cubicBezTo>
                    <a:pt x="477" y="257"/>
                    <a:pt x="488" y="243"/>
                    <a:pt x="482" y="230"/>
                  </a:cubicBezTo>
                  <a:cubicBezTo>
                    <a:pt x="416" y="144"/>
                    <a:pt x="328" y="83"/>
                    <a:pt x="222" y="62"/>
                  </a:cubicBezTo>
                  <a:cubicBezTo>
                    <a:pt x="220" y="62"/>
                    <a:pt x="218" y="62"/>
                    <a:pt x="216" y="62"/>
                  </a:cubicBezTo>
                  <a:cubicBezTo>
                    <a:pt x="196" y="62"/>
                    <a:pt x="186" y="96"/>
                    <a:pt x="211" y="99"/>
                  </a:cubicBezTo>
                  <a:cubicBezTo>
                    <a:pt x="299" y="118"/>
                    <a:pt x="373" y="163"/>
                    <a:pt x="429" y="231"/>
                  </a:cubicBezTo>
                  <a:lnTo>
                    <a:pt x="429" y="231"/>
                  </a:lnTo>
                  <a:cubicBezTo>
                    <a:pt x="387" y="244"/>
                    <a:pt x="344" y="252"/>
                    <a:pt x="301" y="252"/>
                  </a:cubicBezTo>
                  <a:cubicBezTo>
                    <a:pt x="266" y="252"/>
                    <a:pt x="230" y="247"/>
                    <a:pt x="195" y="236"/>
                  </a:cubicBezTo>
                  <a:cubicBezTo>
                    <a:pt x="140" y="222"/>
                    <a:pt x="116" y="206"/>
                    <a:pt x="96" y="151"/>
                  </a:cubicBezTo>
                  <a:cubicBezTo>
                    <a:pt x="78" y="107"/>
                    <a:pt x="61" y="58"/>
                    <a:pt x="44" y="14"/>
                  </a:cubicBezTo>
                  <a:cubicBezTo>
                    <a:pt x="41" y="5"/>
                    <a:pt x="34" y="1"/>
                    <a:pt x="26" y="1"/>
                  </a:cubicBezTo>
                  <a:close/>
                </a:path>
              </a:pathLst>
            </a:custGeom>
            <a:solidFill>
              <a:srgbClr val="4737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1597;p37">
              <a:extLst>
                <a:ext uri="{FF2B5EF4-FFF2-40B4-BE49-F238E27FC236}">
                  <a16:creationId xmlns:a16="http://schemas.microsoft.com/office/drawing/2014/main" xmlns="" id="{5ACD4F92-E322-45AD-9745-C4AB769A8082}"/>
                </a:ext>
              </a:extLst>
            </p:cNvPr>
            <p:cNvSpPr/>
            <p:nvPr/>
          </p:nvSpPr>
          <p:spPr>
            <a:xfrm flipH="1">
              <a:off x="6204438" y="3438893"/>
              <a:ext cx="19951" cy="27331"/>
            </a:xfrm>
            <a:custGeom>
              <a:avLst/>
              <a:gdLst/>
              <a:ahLst/>
              <a:cxnLst/>
              <a:rect l="l" t="t" r="r" b="b"/>
              <a:pathLst>
                <a:path w="319" h="437" extrusionOk="0">
                  <a:moveTo>
                    <a:pt x="90" y="1"/>
                  </a:moveTo>
                  <a:cubicBezTo>
                    <a:pt x="70" y="1"/>
                    <a:pt x="50" y="2"/>
                    <a:pt x="31" y="3"/>
                  </a:cubicBezTo>
                  <a:cubicBezTo>
                    <a:pt x="8" y="7"/>
                    <a:pt x="4" y="45"/>
                    <a:pt x="28" y="45"/>
                  </a:cubicBezTo>
                  <a:cubicBezTo>
                    <a:pt x="29" y="45"/>
                    <a:pt x="30" y="44"/>
                    <a:pt x="31" y="44"/>
                  </a:cubicBezTo>
                  <a:cubicBezTo>
                    <a:pt x="53" y="42"/>
                    <a:pt x="78" y="40"/>
                    <a:pt x="103" y="40"/>
                  </a:cubicBezTo>
                  <a:cubicBezTo>
                    <a:pt x="184" y="40"/>
                    <a:pt x="271" y="60"/>
                    <a:pt x="273" y="150"/>
                  </a:cubicBezTo>
                  <a:cubicBezTo>
                    <a:pt x="277" y="251"/>
                    <a:pt x="131" y="396"/>
                    <a:pt x="31" y="396"/>
                  </a:cubicBezTo>
                  <a:cubicBezTo>
                    <a:pt x="30" y="396"/>
                    <a:pt x="29" y="396"/>
                    <a:pt x="27" y="396"/>
                  </a:cubicBezTo>
                  <a:cubicBezTo>
                    <a:pt x="26" y="396"/>
                    <a:pt x="25" y="396"/>
                    <a:pt x="24" y="396"/>
                  </a:cubicBezTo>
                  <a:cubicBezTo>
                    <a:pt x="0" y="396"/>
                    <a:pt x="1" y="434"/>
                    <a:pt x="27" y="437"/>
                  </a:cubicBezTo>
                  <a:cubicBezTo>
                    <a:pt x="30" y="437"/>
                    <a:pt x="33" y="437"/>
                    <a:pt x="36" y="437"/>
                  </a:cubicBezTo>
                  <a:cubicBezTo>
                    <a:pt x="110" y="437"/>
                    <a:pt x="169" y="384"/>
                    <a:pt x="222" y="331"/>
                  </a:cubicBezTo>
                  <a:cubicBezTo>
                    <a:pt x="270" y="284"/>
                    <a:pt x="318" y="222"/>
                    <a:pt x="318" y="150"/>
                  </a:cubicBezTo>
                  <a:cubicBezTo>
                    <a:pt x="315" y="28"/>
                    <a:pt x="194" y="1"/>
                    <a:pt x="90" y="1"/>
                  </a:cubicBezTo>
                  <a:close/>
                </a:path>
              </a:pathLst>
            </a:custGeom>
            <a:solidFill>
              <a:srgbClr val="4737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1598;p37">
              <a:extLst>
                <a:ext uri="{FF2B5EF4-FFF2-40B4-BE49-F238E27FC236}">
                  <a16:creationId xmlns:a16="http://schemas.microsoft.com/office/drawing/2014/main" xmlns="" id="{82A2815F-ADDF-4B2B-917A-81E0D56D546B}"/>
                </a:ext>
              </a:extLst>
            </p:cNvPr>
            <p:cNvSpPr/>
            <p:nvPr/>
          </p:nvSpPr>
          <p:spPr>
            <a:xfrm flipH="1">
              <a:off x="6216634" y="3312933"/>
              <a:ext cx="32084" cy="27956"/>
            </a:xfrm>
            <a:custGeom>
              <a:avLst/>
              <a:gdLst/>
              <a:ahLst/>
              <a:cxnLst/>
              <a:rect l="l" t="t" r="r" b="b"/>
              <a:pathLst>
                <a:path w="513" h="447" extrusionOk="0">
                  <a:moveTo>
                    <a:pt x="248" y="41"/>
                  </a:moveTo>
                  <a:cubicBezTo>
                    <a:pt x="290" y="41"/>
                    <a:pt x="333" y="49"/>
                    <a:pt x="372" y="59"/>
                  </a:cubicBezTo>
                  <a:cubicBezTo>
                    <a:pt x="512" y="92"/>
                    <a:pt x="413" y="253"/>
                    <a:pt x="348" y="314"/>
                  </a:cubicBezTo>
                  <a:cubicBezTo>
                    <a:pt x="289" y="371"/>
                    <a:pt x="208" y="407"/>
                    <a:pt x="126" y="407"/>
                  </a:cubicBezTo>
                  <a:cubicBezTo>
                    <a:pt x="119" y="407"/>
                    <a:pt x="113" y="407"/>
                    <a:pt x="106" y="407"/>
                  </a:cubicBezTo>
                  <a:cubicBezTo>
                    <a:pt x="58" y="407"/>
                    <a:pt x="58" y="393"/>
                    <a:pt x="55" y="352"/>
                  </a:cubicBezTo>
                  <a:cubicBezTo>
                    <a:pt x="52" y="328"/>
                    <a:pt x="55" y="304"/>
                    <a:pt x="58" y="284"/>
                  </a:cubicBezTo>
                  <a:cubicBezTo>
                    <a:pt x="65" y="218"/>
                    <a:pt x="85" y="157"/>
                    <a:pt x="120" y="103"/>
                  </a:cubicBezTo>
                  <a:cubicBezTo>
                    <a:pt x="124" y="96"/>
                    <a:pt x="124" y="89"/>
                    <a:pt x="121" y="84"/>
                  </a:cubicBezTo>
                  <a:lnTo>
                    <a:pt x="121" y="84"/>
                  </a:lnTo>
                  <a:cubicBezTo>
                    <a:pt x="157" y="52"/>
                    <a:pt x="202" y="41"/>
                    <a:pt x="248" y="41"/>
                  </a:cubicBezTo>
                  <a:close/>
                  <a:moveTo>
                    <a:pt x="247" y="1"/>
                  </a:moveTo>
                  <a:cubicBezTo>
                    <a:pt x="185" y="1"/>
                    <a:pt x="126" y="17"/>
                    <a:pt x="82" y="65"/>
                  </a:cubicBezTo>
                  <a:cubicBezTo>
                    <a:pt x="76" y="73"/>
                    <a:pt x="76" y="81"/>
                    <a:pt x="79" y="89"/>
                  </a:cubicBezTo>
                  <a:lnTo>
                    <a:pt x="79" y="89"/>
                  </a:lnTo>
                  <a:cubicBezTo>
                    <a:pt x="20" y="193"/>
                    <a:pt x="1" y="307"/>
                    <a:pt x="24" y="423"/>
                  </a:cubicBezTo>
                  <a:cubicBezTo>
                    <a:pt x="24" y="430"/>
                    <a:pt x="31" y="437"/>
                    <a:pt x="38" y="437"/>
                  </a:cubicBezTo>
                  <a:cubicBezTo>
                    <a:pt x="64" y="443"/>
                    <a:pt x="90" y="446"/>
                    <a:pt x="116" y="446"/>
                  </a:cubicBezTo>
                  <a:cubicBezTo>
                    <a:pt x="281" y="446"/>
                    <a:pt x="443" y="332"/>
                    <a:pt x="482" y="167"/>
                  </a:cubicBezTo>
                  <a:cubicBezTo>
                    <a:pt x="506" y="54"/>
                    <a:pt x="437" y="27"/>
                    <a:pt x="339" y="10"/>
                  </a:cubicBezTo>
                  <a:cubicBezTo>
                    <a:pt x="308" y="5"/>
                    <a:pt x="277" y="1"/>
                    <a:pt x="247" y="1"/>
                  </a:cubicBezTo>
                  <a:close/>
                </a:path>
              </a:pathLst>
            </a:custGeom>
            <a:solidFill>
              <a:srgbClr val="4737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1599;p37">
              <a:extLst>
                <a:ext uri="{FF2B5EF4-FFF2-40B4-BE49-F238E27FC236}">
                  <a16:creationId xmlns:a16="http://schemas.microsoft.com/office/drawing/2014/main" xmlns="" id="{5ED5736E-D8AB-4EB0-86EF-371FC205B3FB}"/>
                </a:ext>
              </a:extLst>
            </p:cNvPr>
            <p:cNvSpPr/>
            <p:nvPr/>
          </p:nvSpPr>
          <p:spPr>
            <a:xfrm flipH="1">
              <a:off x="6397694" y="3360527"/>
              <a:ext cx="48721" cy="38026"/>
            </a:xfrm>
            <a:custGeom>
              <a:avLst/>
              <a:gdLst/>
              <a:ahLst/>
              <a:cxnLst/>
              <a:rect l="l" t="t" r="r" b="b"/>
              <a:pathLst>
                <a:path w="779" h="608" extrusionOk="0">
                  <a:moveTo>
                    <a:pt x="427" y="1"/>
                  </a:moveTo>
                  <a:cubicBezTo>
                    <a:pt x="310" y="1"/>
                    <a:pt x="196" y="66"/>
                    <a:pt x="127" y="164"/>
                  </a:cubicBezTo>
                  <a:cubicBezTo>
                    <a:pt x="72" y="236"/>
                    <a:pt x="45" y="325"/>
                    <a:pt x="27" y="413"/>
                  </a:cubicBezTo>
                  <a:cubicBezTo>
                    <a:pt x="21" y="468"/>
                    <a:pt x="0" y="557"/>
                    <a:pt x="51" y="594"/>
                  </a:cubicBezTo>
                  <a:cubicBezTo>
                    <a:pt x="65" y="604"/>
                    <a:pt x="83" y="607"/>
                    <a:pt x="102" y="607"/>
                  </a:cubicBezTo>
                  <a:cubicBezTo>
                    <a:pt x="161" y="607"/>
                    <a:pt x="236" y="572"/>
                    <a:pt x="277" y="557"/>
                  </a:cubicBezTo>
                  <a:cubicBezTo>
                    <a:pt x="366" y="522"/>
                    <a:pt x="454" y="481"/>
                    <a:pt x="536" y="434"/>
                  </a:cubicBezTo>
                  <a:cubicBezTo>
                    <a:pt x="676" y="345"/>
                    <a:pt x="779" y="212"/>
                    <a:pt x="694" y="48"/>
                  </a:cubicBezTo>
                  <a:cubicBezTo>
                    <a:pt x="689" y="40"/>
                    <a:pt x="683" y="37"/>
                    <a:pt x="676" y="37"/>
                  </a:cubicBezTo>
                  <a:cubicBezTo>
                    <a:pt x="662" y="37"/>
                    <a:pt x="649" y="52"/>
                    <a:pt x="656" y="68"/>
                  </a:cubicBezTo>
                  <a:cubicBezTo>
                    <a:pt x="738" y="229"/>
                    <a:pt x="612" y="342"/>
                    <a:pt x="485" y="413"/>
                  </a:cubicBezTo>
                  <a:cubicBezTo>
                    <a:pt x="423" y="451"/>
                    <a:pt x="362" y="478"/>
                    <a:pt x="300" y="506"/>
                  </a:cubicBezTo>
                  <a:cubicBezTo>
                    <a:pt x="270" y="516"/>
                    <a:pt x="239" y="526"/>
                    <a:pt x="212" y="536"/>
                  </a:cubicBezTo>
                  <a:cubicBezTo>
                    <a:pt x="188" y="542"/>
                    <a:pt x="140" y="565"/>
                    <a:pt x="112" y="565"/>
                  </a:cubicBezTo>
                  <a:cubicBezTo>
                    <a:pt x="109" y="565"/>
                    <a:pt x="106" y="564"/>
                    <a:pt x="103" y="563"/>
                  </a:cubicBezTo>
                  <a:cubicBezTo>
                    <a:pt x="27" y="543"/>
                    <a:pt x="68" y="410"/>
                    <a:pt x="82" y="358"/>
                  </a:cubicBezTo>
                  <a:cubicBezTo>
                    <a:pt x="100" y="297"/>
                    <a:pt x="123" y="236"/>
                    <a:pt x="161" y="185"/>
                  </a:cubicBezTo>
                  <a:cubicBezTo>
                    <a:pt x="223" y="96"/>
                    <a:pt x="325" y="42"/>
                    <a:pt x="428" y="42"/>
                  </a:cubicBezTo>
                  <a:cubicBezTo>
                    <a:pt x="461" y="42"/>
                    <a:pt x="494" y="47"/>
                    <a:pt x="526" y="59"/>
                  </a:cubicBezTo>
                  <a:cubicBezTo>
                    <a:pt x="528" y="60"/>
                    <a:pt x="531" y="60"/>
                    <a:pt x="533" y="60"/>
                  </a:cubicBezTo>
                  <a:cubicBezTo>
                    <a:pt x="552" y="60"/>
                    <a:pt x="560" y="27"/>
                    <a:pt x="536" y="21"/>
                  </a:cubicBezTo>
                  <a:cubicBezTo>
                    <a:pt x="500" y="7"/>
                    <a:pt x="463" y="1"/>
                    <a:pt x="427" y="1"/>
                  </a:cubicBezTo>
                  <a:close/>
                </a:path>
              </a:pathLst>
            </a:custGeom>
            <a:solidFill>
              <a:srgbClr val="4737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1600;p37">
              <a:extLst>
                <a:ext uri="{FF2B5EF4-FFF2-40B4-BE49-F238E27FC236}">
                  <a16:creationId xmlns:a16="http://schemas.microsoft.com/office/drawing/2014/main" xmlns="" id="{07433BF0-74E4-45D9-BFF2-1C21B4D81644}"/>
                </a:ext>
              </a:extLst>
            </p:cNvPr>
            <p:cNvSpPr/>
            <p:nvPr/>
          </p:nvSpPr>
          <p:spPr>
            <a:xfrm flipH="1">
              <a:off x="6418646" y="3377789"/>
              <a:ext cx="3878" cy="2627"/>
            </a:xfrm>
            <a:custGeom>
              <a:avLst/>
              <a:gdLst/>
              <a:ahLst/>
              <a:cxnLst/>
              <a:rect l="l" t="t" r="r" b="b"/>
              <a:pathLst>
                <a:path w="62" h="42" extrusionOk="0">
                  <a:moveTo>
                    <a:pt x="21" y="1"/>
                  </a:moveTo>
                  <a:cubicBezTo>
                    <a:pt x="11" y="1"/>
                    <a:pt x="0" y="11"/>
                    <a:pt x="0" y="21"/>
                  </a:cubicBezTo>
                  <a:cubicBezTo>
                    <a:pt x="0" y="35"/>
                    <a:pt x="8" y="42"/>
                    <a:pt x="21" y="42"/>
                  </a:cubicBezTo>
                  <a:lnTo>
                    <a:pt x="41" y="42"/>
                  </a:lnTo>
                  <a:cubicBezTo>
                    <a:pt x="52" y="42"/>
                    <a:pt x="62" y="35"/>
                    <a:pt x="62" y="21"/>
                  </a:cubicBezTo>
                  <a:cubicBezTo>
                    <a:pt x="62" y="11"/>
                    <a:pt x="52" y="1"/>
                    <a:pt x="41" y="1"/>
                  </a:cubicBezTo>
                  <a:close/>
                </a:path>
              </a:pathLst>
            </a:custGeom>
            <a:solidFill>
              <a:srgbClr val="4737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1601;p37">
              <a:extLst>
                <a:ext uri="{FF2B5EF4-FFF2-40B4-BE49-F238E27FC236}">
                  <a16:creationId xmlns:a16="http://schemas.microsoft.com/office/drawing/2014/main" xmlns="" id="{996457BA-2F42-4541-93F0-A47A715AD8C3}"/>
                </a:ext>
              </a:extLst>
            </p:cNvPr>
            <p:cNvSpPr/>
            <p:nvPr/>
          </p:nvSpPr>
          <p:spPr>
            <a:xfrm flipH="1">
              <a:off x="6419584" y="3375412"/>
              <a:ext cx="11320" cy="8944"/>
            </a:xfrm>
            <a:custGeom>
              <a:avLst/>
              <a:gdLst/>
              <a:ahLst/>
              <a:cxnLst/>
              <a:rect l="l" t="t" r="r" b="b"/>
              <a:pathLst>
                <a:path w="181" h="143" extrusionOk="0">
                  <a:moveTo>
                    <a:pt x="67" y="0"/>
                  </a:moveTo>
                  <a:cubicBezTo>
                    <a:pt x="60" y="0"/>
                    <a:pt x="53" y="1"/>
                    <a:pt x="46" y="2"/>
                  </a:cubicBezTo>
                  <a:cubicBezTo>
                    <a:pt x="39" y="2"/>
                    <a:pt x="32" y="8"/>
                    <a:pt x="32" y="15"/>
                  </a:cubicBezTo>
                  <a:cubicBezTo>
                    <a:pt x="22" y="49"/>
                    <a:pt x="11" y="84"/>
                    <a:pt x="5" y="117"/>
                  </a:cubicBezTo>
                  <a:cubicBezTo>
                    <a:pt x="1" y="132"/>
                    <a:pt x="13" y="143"/>
                    <a:pt x="25" y="143"/>
                  </a:cubicBezTo>
                  <a:cubicBezTo>
                    <a:pt x="33" y="143"/>
                    <a:pt x="40" y="138"/>
                    <a:pt x="42" y="128"/>
                  </a:cubicBezTo>
                  <a:cubicBezTo>
                    <a:pt x="51" y="98"/>
                    <a:pt x="58" y="68"/>
                    <a:pt x="66" y="38"/>
                  </a:cubicBezTo>
                  <a:lnTo>
                    <a:pt x="66" y="38"/>
                  </a:lnTo>
                  <a:cubicBezTo>
                    <a:pt x="93" y="38"/>
                    <a:pt x="120" y="52"/>
                    <a:pt x="134" y="73"/>
                  </a:cubicBezTo>
                  <a:cubicBezTo>
                    <a:pt x="138" y="79"/>
                    <a:pt x="144" y="81"/>
                    <a:pt x="151" y="81"/>
                  </a:cubicBezTo>
                  <a:cubicBezTo>
                    <a:pt x="166" y="81"/>
                    <a:pt x="181" y="67"/>
                    <a:pt x="169" y="52"/>
                  </a:cubicBezTo>
                  <a:cubicBezTo>
                    <a:pt x="143" y="18"/>
                    <a:pt x="106" y="0"/>
                    <a:pt x="67" y="0"/>
                  </a:cubicBezTo>
                  <a:close/>
                </a:path>
              </a:pathLst>
            </a:custGeom>
            <a:solidFill>
              <a:srgbClr val="4737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1602;p37">
              <a:extLst>
                <a:ext uri="{FF2B5EF4-FFF2-40B4-BE49-F238E27FC236}">
                  <a16:creationId xmlns:a16="http://schemas.microsoft.com/office/drawing/2014/main" xmlns="" id="{8B7B2F2D-5DFF-4260-8E89-B4C0CF42B2A8}"/>
                </a:ext>
              </a:extLst>
            </p:cNvPr>
            <p:cNvSpPr/>
            <p:nvPr/>
          </p:nvSpPr>
          <p:spPr>
            <a:xfrm flipH="1">
              <a:off x="6720475" y="3352960"/>
              <a:ext cx="5379" cy="5816"/>
            </a:xfrm>
            <a:custGeom>
              <a:avLst/>
              <a:gdLst/>
              <a:ahLst/>
              <a:cxnLst/>
              <a:rect l="l" t="t" r="r" b="b"/>
              <a:pathLst>
                <a:path w="86" h="93" extrusionOk="0">
                  <a:moveTo>
                    <a:pt x="35" y="56"/>
                  </a:moveTo>
                  <a:lnTo>
                    <a:pt x="35" y="56"/>
                  </a:lnTo>
                  <a:cubicBezTo>
                    <a:pt x="35" y="56"/>
                    <a:pt x="34" y="56"/>
                    <a:pt x="34" y="57"/>
                  </a:cubicBezTo>
                  <a:cubicBezTo>
                    <a:pt x="34" y="56"/>
                    <a:pt x="35" y="56"/>
                    <a:pt x="35" y="56"/>
                  </a:cubicBezTo>
                  <a:close/>
                  <a:moveTo>
                    <a:pt x="60" y="1"/>
                  </a:moveTo>
                  <a:cubicBezTo>
                    <a:pt x="58" y="1"/>
                    <a:pt x="56" y="1"/>
                    <a:pt x="54" y="2"/>
                  </a:cubicBezTo>
                  <a:cubicBezTo>
                    <a:pt x="30" y="12"/>
                    <a:pt x="0" y="29"/>
                    <a:pt x="3" y="60"/>
                  </a:cubicBezTo>
                  <a:cubicBezTo>
                    <a:pt x="8" y="79"/>
                    <a:pt x="24" y="93"/>
                    <a:pt x="42" y="93"/>
                  </a:cubicBezTo>
                  <a:cubicBezTo>
                    <a:pt x="50" y="93"/>
                    <a:pt x="58" y="90"/>
                    <a:pt x="65" y="84"/>
                  </a:cubicBezTo>
                  <a:cubicBezTo>
                    <a:pt x="71" y="77"/>
                    <a:pt x="71" y="63"/>
                    <a:pt x="65" y="57"/>
                  </a:cubicBezTo>
                  <a:cubicBezTo>
                    <a:pt x="60" y="52"/>
                    <a:pt x="55" y="50"/>
                    <a:pt x="51" y="50"/>
                  </a:cubicBezTo>
                  <a:cubicBezTo>
                    <a:pt x="50" y="50"/>
                    <a:pt x="49" y="50"/>
                    <a:pt x="48" y="50"/>
                  </a:cubicBezTo>
                  <a:lnTo>
                    <a:pt x="48" y="50"/>
                  </a:lnTo>
                  <a:cubicBezTo>
                    <a:pt x="53" y="45"/>
                    <a:pt x="59" y="42"/>
                    <a:pt x="68" y="40"/>
                  </a:cubicBezTo>
                  <a:cubicBezTo>
                    <a:pt x="78" y="36"/>
                    <a:pt x="85" y="26"/>
                    <a:pt x="82" y="16"/>
                  </a:cubicBezTo>
                  <a:cubicBezTo>
                    <a:pt x="79" y="7"/>
                    <a:pt x="69" y="1"/>
                    <a:pt x="60" y="1"/>
                  </a:cubicBezTo>
                  <a:close/>
                </a:path>
              </a:pathLst>
            </a:custGeom>
            <a:solidFill>
              <a:srgbClr val="4737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1603;p37">
              <a:extLst>
                <a:ext uri="{FF2B5EF4-FFF2-40B4-BE49-F238E27FC236}">
                  <a16:creationId xmlns:a16="http://schemas.microsoft.com/office/drawing/2014/main" xmlns="" id="{28C17C3D-6BB9-4F20-BCE8-3DB289E962AB}"/>
                </a:ext>
              </a:extLst>
            </p:cNvPr>
            <p:cNvSpPr/>
            <p:nvPr/>
          </p:nvSpPr>
          <p:spPr>
            <a:xfrm flipH="1">
              <a:off x="6782830" y="3358964"/>
              <a:ext cx="53661" cy="25580"/>
            </a:xfrm>
            <a:custGeom>
              <a:avLst/>
              <a:gdLst/>
              <a:ahLst/>
              <a:cxnLst/>
              <a:rect l="l" t="t" r="r" b="b"/>
              <a:pathLst>
                <a:path w="858" h="409" extrusionOk="0">
                  <a:moveTo>
                    <a:pt x="712" y="40"/>
                  </a:moveTo>
                  <a:cubicBezTo>
                    <a:pt x="750" y="40"/>
                    <a:pt x="783" y="48"/>
                    <a:pt x="801" y="68"/>
                  </a:cubicBezTo>
                  <a:lnTo>
                    <a:pt x="801" y="68"/>
                  </a:lnTo>
                  <a:cubicBezTo>
                    <a:pt x="775" y="67"/>
                    <a:pt x="748" y="66"/>
                    <a:pt x="722" y="66"/>
                  </a:cubicBezTo>
                  <a:cubicBezTo>
                    <a:pt x="653" y="66"/>
                    <a:pt x="585" y="70"/>
                    <a:pt x="517" y="78"/>
                  </a:cubicBezTo>
                  <a:lnTo>
                    <a:pt x="517" y="78"/>
                  </a:lnTo>
                  <a:cubicBezTo>
                    <a:pt x="580" y="58"/>
                    <a:pt x="653" y="40"/>
                    <a:pt x="712" y="40"/>
                  </a:cubicBezTo>
                  <a:close/>
                  <a:moveTo>
                    <a:pt x="713" y="0"/>
                  </a:moveTo>
                  <a:cubicBezTo>
                    <a:pt x="623" y="0"/>
                    <a:pt x="515" y="35"/>
                    <a:pt x="465" y="52"/>
                  </a:cubicBezTo>
                  <a:cubicBezTo>
                    <a:pt x="414" y="68"/>
                    <a:pt x="364" y="88"/>
                    <a:pt x="317" y="111"/>
                  </a:cubicBezTo>
                  <a:lnTo>
                    <a:pt x="317" y="111"/>
                  </a:lnTo>
                  <a:cubicBezTo>
                    <a:pt x="261" y="124"/>
                    <a:pt x="206" y="140"/>
                    <a:pt x="151" y="158"/>
                  </a:cubicBezTo>
                  <a:cubicBezTo>
                    <a:pt x="129" y="165"/>
                    <a:pt x="135" y="198"/>
                    <a:pt x="153" y="198"/>
                  </a:cubicBezTo>
                  <a:cubicBezTo>
                    <a:pt x="156" y="198"/>
                    <a:pt x="158" y="197"/>
                    <a:pt x="161" y="196"/>
                  </a:cubicBezTo>
                  <a:cubicBezTo>
                    <a:pt x="170" y="193"/>
                    <a:pt x="179" y="190"/>
                    <a:pt x="188" y="187"/>
                  </a:cubicBezTo>
                  <a:lnTo>
                    <a:pt x="188" y="187"/>
                  </a:lnTo>
                  <a:cubicBezTo>
                    <a:pt x="122" y="233"/>
                    <a:pt x="62" y="286"/>
                    <a:pt x="8" y="347"/>
                  </a:cubicBezTo>
                  <a:cubicBezTo>
                    <a:pt x="0" y="356"/>
                    <a:pt x="0" y="367"/>
                    <a:pt x="8" y="377"/>
                  </a:cubicBezTo>
                  <a:cubicBezTo>
                    <a:pt x="24" y="397"/>
                    <a:pt x="41" y="404"/>
                    <a:pt x="72" y="408"/>
                  </a:cubicBezTo>
                  <a:cubicBezTo>
                    <a:pt x="73" y="408"/>
                    <a:pt x="74" y="408"/>
                    <a:pt x="75" y="408"/>
                  </a:cubicBezTo>
                  <a:cubicBezTo>
                    <a:pt x="96" y="408"/>
                    <a:pt x="95" y="370"/>
                    <a:pt x="72" y="367"/>
                  </a:cubicBezTo>
                  <a:cubicBezTo>
                    <a:pt x="66" y="363"/>
                    <a:pt x="60" y="360"/>
                    <a:pt x="54" y="357"/>
                  </a:cubicBezTo>
                  <a:lnTo>
                    <a:pt x="54" y="357"/>
                  </a:lnTo>
                  <a:cubicBezTo>
                    <a:pt x="138" y="272"/>
                    <a:pt x="232" y="201"/>
                    <a:pt x="337" y="148"/>
                  </a:cubicBezTo>
                  <a:lnTo>
                    <a:pt x="337" y="148"/>
                  </a:lnTo>
                  <a:cubicBezTo>
                    <a:pt x="464" y="121"/>
                    <a:pt x="593" y="107"/>
                    <a:pt x="723" y="107"/>
                  </a:cubicBezTo>
                  <a:cubicBezTo>
                    <a:pt x="761" y="107"/>
                    <a:pt x="799" y="108"/>
                    <a:pt x="837" y="111"/>
                  </a:cubicBezTo>
                  <a:cubicBezTo>
                    <a:pt x="851" y="111"/>
                    <a:pt x="857" y="97"/>
                    <a:pt x="854" y="84"/>
                  </a:cubicBezTo>
                  <a:cubicBezTo>
                    <a:pt x="839" y="20"/>
                    <a:pt x="781" y="0"/>
                    <a:pt x="713" y="0"/>
                  </a:cubicBezTo>
                  <a:close/>
                </a:path>
              </a:pathLst>
            </a:custGeom>
            <a:solidFill>
              <a:srgbClr val="4737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1604;p37">
              <a:extLst>
                <a:ext uri="{FF2B5EF4-FFF2-40B4-BE49-F238E27FC236}">
                  <a16:creationId xmlns:a16="http://schemas.microsoft.com/office/drawing/2014/main" xmlns="" id="{E89895C5-7593-4148-B131-97B6546D5346}"/>
                </a:ext>
              </a:extLst>
            </p:cNvPr>
            <p:cNvSpPr/>
            <p:nvPr/>
          </p:nvSpPr>
          <p:spPr>
            <a:xfrm flipH="1">
              <a:off x="6482689" y="3449087"/>
              <a:ext cx="67734" cy="64544"/>
            </a:xfrm>
            <a:custGeom>
              <a:avLst/>
              <a:gdLst/>
              <a:ahLst/>
              <a:cxnLst/>
              <a:rect l="l" t="t" r="r" b="b"/>
              <a:pathLst>
                <a:path w="1083" h="1032" extrusionOk="0">
                  <a:moveTo>
                    <a:pt x="11" y="110"/>
                  </a:moveTo>
                  <a:cubicBezTo>
                    <a:pt x="11" y="110"/>
                    <a:pt x="1" y="133"/>
                    <a:pt x="22" y="147"/>
                  </a:cubicBezTo>
                  <a:lnTo>
                    <a:pt x="22" y="147"/>
                  </a:lnTo>
                  <a:cubicBezTo>
                    <a:pt x="17" y="134"/>
                    <a:pt x="14" y="122"/>
                    <a:pt x="11" y="110"/>
                  </a:cubicBezTo>
                  <a:close/>
                  <a:moveTo>
                    <a:pt x="751" y="0"/>
                  </a:moveTo>
                  <a:cubicBezTo>
                    <a:pt x="635" y="0"/>
                    <a:pt x="486" y="50"/>
                    <a:pt x="291" y="110"/>
                  </a:cubicBezTo>
                  <a:cubicBezTo>
                    <a:pt x="182" y="145"/>
                    <a:pt x="114" y="157"/>
                    <a:pt x="73" y="157"/>
                  </a:cubicBezTo>
                  <a:cubicBezTo>
                    <a:pt x="47" y="157"/>
                    <a:pt x="32" y="153"/>
                    <a:pt x="22" y="147"/>
                  </a:cubicBezTo>
                  <a:lnTo>
                    <a:pt x="22" y="147"/>
                  </a:lnTo>
                  <a:cubicBezTo>
                    <a:pt x="140" y="467"/>
                    <a:pt x="851" y="1032"/>
                    <a:pt x="851" y="1032"/>
                  </a:cubicBezTo>
                  <a:cubicBezTo>
                    <a:pt x="851" y="1032"/>
                    <a:pt x="1083" y="237"/>
                    <a:pt x="950" y="86"/>
                  </a:cubicBezTo>
                  <a:cubicBezTo>
                    <a:pt x="897" y="24"/>
                    <a:pt x="832" y="0"/>
                    <a:pt x="751" y="0"/>
                  </a:cubicBezTo>
                  <a:close/>
                </a:path>
              </a:pathLst>
            </a:custGeom>
            <a:solidFill>
              <a:srgbClr val="FFB4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1605;p37">
              <a:extLst>
                <a:ext uri="{FF2B5EF4-FFF2-40B4-BE49-F238E27FC236}">
                  <a16:creationId xmlns:a16="http://schemas.microsoft.com/office/drawing/2014/main" xmlns="" id="{D3CB88AC-1E26-46E1-8002-FA090341375E}"/>
                </a:ext>
              </a:extLst>
            </p:cNvPr>
            <p:cNvSpPr/>
            <p:nvPr/>
          </p:nvSpPr>
          <p:spPr>
            <a:xfrm flipH="1">
              <a:off x="6482001" y="3436516"/>
              <a:ext cx="69485" cy="71236"/>
            </a:xfrm>
            <a:custGeom>
              <a:avLst/>
              <a:gdLst/>
              <a:ahLst/>
              <a:cxnLst/>
              <a:rect l="l" t="t" r="r" b="b"/>
              <a:pathLst>
                <a:path w="1111" h="1139" extrusionOk="0">
                  <a:moveTo>
                    <a:pt x="1" y="0"/>
                  </a:moveTo>
                  <a:cubicBezTo>
                    <a:pt x="4" y="90"/>
                    <a:pt x="11" y="181"/>
                    <a:pt x="45" y="267"/>
                  </a:cubicBezTo>
                  <a:cubicBezTo>
                    <a:pt x="66" y="308"/>
                    <a:pt x="93" y="356"/>
                    <a:pt x="151" y="372"/>
                  </a:cubicBezTo>
                  <a:cubicBezTo>
                    <a:pt x="160" y="374"/>
                    <a:pt x="170" y="374"/>
                    <a:pt x="179" y="374"/>
                  </a:cubicBezTo>
                  <a:cubicBezTo>
                    <a:pt x="224" y="374"/>
                    <a:pt x="260" y="360"/>
                    <a:pt x="294" y="349"/>
                  </a:cubicBezTo>
                  <a:cubicBezTo>
                    <a:pt x="436" y="304"/>
                    <a:pt x="579" y="246"/>
                    <a:pt x="711" y="246"/>
                  </a:cubicBezTo>
                  <a:cubicBezTo>
                    <a:pt x="737" y="246"/>
                    <a:pt x="763" y="248"/>
                    <a:pt x="789" y="254"/>
                  </a:cubicBezTo>
                  <a:cubicBezTo>
                    <a:pt x="861" y="270"/>
                    <a:pt x="919" y="322"/>
                    <a:pt x="946" y="383"/>
                  </a:cubicBezTo>
                  <a:cubicBezTo>
                    <a:pt x="973" y="448"/>
                    <a:pt x="981" y="530"/>
                    <a:pt x="977" y="612"/>
                  </a:cubicBezTo>
                  <a:cubicBezTo>
                    <a:pt x="973" y="697"/>
                    <a:pt x="964" y="782"/>
                    <a:pt x="950" y="868"/>
                  </a:cubicBezTo>
                  <a:lnTo>
                    <a:pt x="929" y="997"/>
                  </a:lnTo>
                  <a:lnTo>
                    <a:pt x="919" y="1065"/>
                  </a:lnTo>
                  <a:lnTo>
                    <a:pt x="915" y="1100"/>
                  </a:lnTo>
                  <a:lnTo>
                    <a:pt x="915" y="1117"/>
                  </a:lnTo>
                  <a:lnTo>
                    <a:pt x="915" y="1127"/>
                  </a:lnTo>
                  <a:cubicBezTo>
                    <a:pt x="915" y="1130"/>
                    <a:pt x="918" y="1138"/>
                    <a:pt x="926" y="1138"/>
                  </a:cubicBezTo>
                  <a:cubicBezTo>
                    <a:pt x="927" y="1138"/>
                    <a:pt x="928" y="1138"/>
                    <a:pt x="929" y="1138"/>
                  </a:cubicBezTo>
                  <a:lnTo>
                    <a:pt x="926" y="1127"/>
                  </a:lnTo>
                  <a:lnTo>
                    <a:pt x="926" y="1127"/>
                  </a:lnTo>
                  <a:cubicBezTo>
                    <a:pt x="927" y="1127"/>
                    <a:pt x="928" y="1127"/>
                    <a:pt x="928" y="1127"/>
                  </a:cubicBezTo>
                  <a:cubicBezTo>
                    <a:pt x="935" y="1127"/>
                    <a:pt x="933" y="1113"/>
                    <a:pt x="940" y="1106"/>
                  </a:cubicBezTo>
                  <a:lnTo>
                    <a:pt x="953" y="1076"/>
                  </a:lnTo>
                  <a:lnTo>
                    <a:pt x="984" y="1015"/>
                  </a:lnTo>
                  <a:cubicBezTo>
                    <a:pt x="1001" y="974"/>
                    <a:pt x="1018" y="933"/>
                    <a:pt x="1035" y="889"/>
                  </a:cubicBezTo>
                  <a:cubicBezTo>
                    <a:pt x="1066" y="807"/>
                    <a:pt x="1090" y="714"/>
                    <a:pt x="1100" y="622"/>
                  </a:cubicBezTo>
                  <a:cubicBezTo>
                    <a:pt x="1110" y="530"/>
                    <a:pt x="1107" y="427"/>
                    <a:pt x="1059" y="328"/>
                  </a:cubicBezTo>
                  <a:cubicBezTo>
                    <a:pt x="1008" y="233"/>
                    <a:pt x="909" y="168"/>
                    <a:pt x="806" y="154"/>
                  </a:cubicBezTo>
                  <a:cubicBezTo>
                    <a:pt x="785" y="152"/>
                    <a:pt x="764" y="151"/>
                    <a:pt x="743" y="151"/>
                  </a:cubicBezTo>
                  <a:cubicBezTo>
                    <a:pt x="567" y="151"/>
                    <a:pt x="418" y="235"/>
                    <a:pt x="274" y="290"/>
                  </a:cubicBezTo>
                  <a:cubicBezTo>
                    <a:pt x="239" y="306"/>
                    <a:pt x="199" y="322"/>
                    <a:pt x="169" y="322"/>
                  </a:cubicBezTo>
                  <a:cubicBezTo>
                    <a:pt x="167" y="322"/>
                    <a:pt x="164" y="322"/>
                    <a:pt x="162" y="322"/>
                  </a:cubicBezTo>
                  <a:cubicBezTo>
                    <a:pt x="127" y="318"/>
                    <a:pt x="100" y="287"/>
                    <a:pt x="80" y="249"/>
                  </a:cubicBezTo>
                  <a:cubicBezTo>
                    <a:pt x="42" y="178"/>
                    <a:pt x="21" y="86"/>
                    <a:pt x="11" y="0"/>
                  </a:cubicBezTo>
                  <a:close/>
                </a:path>
              </a:pathLst>
            </a:custGeom>
            <a:solidFill>
              <a:srgbClr val="C67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1606;p37">
              <a:extLst>
                <a:ext uri="{FF2B5EF4-FFF2-40B4-BE49-F238E27FC236}">
                  <a16:creationId xmlns:a16="http://schemas.microsoft.com/office/drawing/2014/main" xmlns="" id="{EC4CC7F3-62B7-4EC9-82BD-184E3D73BEBC}"/>
                </a:ext>
              </a:extLst>
            </p:cNvPr>
            <p:cNvSpPr/>
            <p:nvPr/>
          </p:nvSpPr>
          <p:spPr>
            <a:xfrm flipH="1">
              <a:off x="6897032" y="3854298"/>
              <a:ext cx="85496" cy="149977"/>
            </a:xfrm>
            <a:custGeom>
              <a:avLst/>
              <a:gdLst/>
              <a:ahLst/>
              <a:cxnLst/>
              <a:rect l="l" t="t" r="r" b="b"/>
              <a:pathLst>
                <a:path w="1367" h="2398" extrusionOk="0">
                  <a:moveTo>
                    <a:pt x="1366" y="1"/>
                  </a:moveTo>
                  <a:cubicBezTo>
                    <a:pt x="1366" y="1"/>
                    <a:pt x="45" y="834"/>
                    <a:pt x="178" y="1660"/>
                  </a:cubicBezTo>
                  <a:cubicBezTo>
                    <a:pt x="287" y="2332"/>
                    <a:pt x="823" y="2397"/>
                    <a:pt x="1021" y="2397"/>
                  </a:cubicBezTo>
                  <a:cubicBezTo>
                    <a:pt x="1062" y="2397"/>
                    <a:pt x="1089" y="2394"/>
                    <a:pt x="1089" y="2394"/>
                  </a:cubicBezTo>
                  <a:cubicBezTo>
                    <a:pt x="1089" y="2394"/>
                    <a:pt x="0" y="1407"/>
                    <a:pt x="1366" y="1"/>
                  </a:cubicBezTo>
                  <a:close/>
                </a:path>
              </a:pathLst>
            </a:custGeom>
            <a:solidFill>
              <a:srgbClr val="EF6F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1607;p37">
              <a:extLst>
                <a:ext uri="{FF2B5EF4-FFF2-40B4-BE49-F238E27FC236}">
                  <a16:creationId xmlns:a16="http://schemas.microsoft.com/office/drawing/2014/main" xmlns="" id="{9C5962A7-D2A7-460F-9C75-67DEC830BE07}"/>
                </a:ext>
              </a:extLst>
            </p:cNvPr>
            <p:cNvSpPr/>
            <p:nvPr/>
          </p:nvSpPr>
          <p:spPr>
            <a:xfrm flipH="1">
              <a:off x="6827485" y="4024287"/>
              <a:ext cx="221213" cy="143723"/>
            </a:xfrm>
            <a:custGeom>
              <a:avLst/>
              <a:gdLst/>
              <a:ahLst/>
              <a:cxnLst/>
              <a:rect l="l" t="t" r="r" b="b"/>
              <a:pathLst>
                <a:path w="3537" h="2298" extrusionOk="0">
                  <a:moveTo>
                    <a:pt x="1" y="0"/>
                  </a:moveTo>
                  <a:lnTo>
                    <a:pt x="1" y="0"/>
                  </a:lnTo>
                  <a:cubicBezTo>
                    <a:pt x="25" y="226"/>
                    <a:pt x="209" y="1202"/>
                    <a:pt x="1772" y="1861"/>
                  </a:cubicBezTo>
                  <a:cubicBezTo>
                    <a:pt x="2649" y="2229"/>
                    <a:pt x="3124" y="2297"/>
                    <a:pt x="3352" y="2297"/>
                  </a:cubicBezTo>
                  <a:cubicBezTo>
                    <a:pt x="3483" y="2297"/>
                    <a:pt x="3533" y="2274"/>
                    <a:pt x="3537" y="2274"/>
                  </a:cubicBezTo>
                  <a:cubicBezTo>
                    <a:pt x="3537" y="2270"/>
                    <a:pt x="3533" y="2270"/>
                    <a:pt x="3530" y="2267"/>
                  </a:cubicBezTo>
                  <a:cubicBezTo>
                    <a:pt x="1161" y="1875"/>
                    <a:pt x="362" y="919"/>
                    <a:pt x="157" y="509"/>
                  </a:cubicBezTo>
                  <a:cubicBezTo>
                    <a:pt x="89" y="331"/>
                    <a:pt x="38" y="161"/>
                    <a:pt x="1" y="0"/>
                  </a:cubicBezTo>
                  <a:close/>
                </a:path>
              </a:pathLst>
            </a:custGeom>
            <a:solidFill>
              <a:srgbClr val="7C6D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1608;p37">
              <a:extLst>
                <a:ext uri="{FF2B5EF4-FFF2-40B4-BE49-F238E27FC236}">
                  <a16:creationId xmlns:a16="http://schemas.microsoft.com/office/drawing/2014/main" xmlns="" id="{30073071-F151-45DF-90A4-0BA0D1428335}"/>
                </a:ext>
              </a:extLst>
            </p:cNvPr>
            <p:cNvSpPr/>
            <p:nvPr/>
          </p:nvSpPr>
          <p:spPr>
            <a:xfrm flipH="1">
              <a:off x="6827860" y="4021535"/>
              <a:ext cx="221088" cy="144598"/>
            </a:xfrm>
            <a:custGeom>
              <a:avLst/>
              <a:gdLst/>
              <a:ahLst/>
              <a:cxnLst/>
              <a:rect l="l" t="t" r="r" b="b"/>
              <a:pathLst>
                <a:path w="3535" h="2312" extrusionOk="0">
                  <a:moveTo>
                    <a:pt x="1" y="0"/>
                  </a:moveTo>
                  <a:cubicBezTo>
                    <a:pt x="1" y="0"/>
                    <a:pt x="1" y="14"/>
                    <a:pt x="5" y="44"/>
                  </a:cubicBezTo>
                  <a:cubicBezTo>
                    <a:pt x="42" y="205"/>
                    <a:pt x="93" y="375"/>
                    <a:pt x="161" y="553"/>
                  </a:cubicBezTo>
                  <a:cubicBezTo>
                    <a:pt x="366" y="963"/>
                    <a:pt x="1165" y="1919"/>
                    <a:pt x="3534" y="2311"/>
                  </a:cubicBezTo>
                  <a:cubicBezTo>
                    <a:pt x="3500" y="2270"/>
                    <a:pt x="3466" y="2233"/>
                    <a:pt x="3435" y="2192"/>
                  </a:cubicBezTo>
                  <a:lnTo>
                    <a:pt x="3319" y="2055"/>
                  </a:lnTo>
                  <a:lnTo>
                    <a:pt x="3315" y="2055"/>
                  </a:lnTo>
                  <a:cubicBezTo>
                    <a:pt x="3257" y="2055"/>
                    <a:pt x="2835" y="2045"/>
                    <a:pt x="2404" y="1738"/>
                  </a:cubicBezTo>
                  <a:cubicBezTo>
                    <a:pt x="1943" y="1403"/>
                    <a:pt x="1705" y="1358"/>
                    <a:pt x="1705" y="1358"/>
                  </a:cubicBezTo>
                  <a:cubicBezTo>
                    <a:pt x="1670" y="1325"/>
                    <a:pt x="1271" y="1389"/>
                    <a:pt x="793" y="952"/>
                  </a:cubicBezTo>
                  <a:cubicBezTo>
                    <a:pt x="315" y="515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F6F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1609;p37">
              <a:extLst>
                <a:ext uri="{FF2B5EF4-FFF2-40B4-BE49-F238E27FC236}">
                  <a16:creationId xmlns:a16="http://schemas.microsoft.com/office/drawing/2014/main" xmlns="" id="{51991625-8B5D-41AF-8C97-4FA3903DA83D}"/>
                </a:ext>
              </a:extLst>
            </p:cNvPr>
            <p:cNvSpPr/>
            <p:nvPr/>
          </p:nvSpPr>
          <p:spPr>
            <a:xfrm flipH="1">
              <a:off x="6420959" y="3966186"/>
              <a:ext cx="471008" cy="263742"/>
            </a:xfrm>
            <a:custGeom>
              <a:avLst/>
              <a:gdLst/>
              <a:ahLst/>
              <a:cxnLst/>
              <a:rect l="l" t="t" r="r" b="b"/>
              <a:pathLst>
                <a:path w="7531" h="4217" extrusionOk="0">
                  <a:moveTo>
                    <a:pt x="5782" y="1"/>
                  </a:moveTo>
                  <a:cubicBezTo>
                    <a:pt x="4096" y="1"/>
                    <a:pt x="1284" y="66"/>
                    <a:pt x="833" y="66"/>
                  </a:cubicBezTo>
                  <a:cubicBezTo>
                    <a:pt x="208" y="66"/>
                    <a:pt x="0" y="291"/>
                    <a:pt x="68" y="765"/>
                  </a:cubicBezTo>
                  <a:cubicBezTo>
                    <a:pt x="137" y="1236"/>
                    <a:pt x="375" y="4217"/>
                    <a:pt x="3564" y="4217"/>
                  </a:cubicBezTo>
                  <a:cubicBezTo>
                    <a:pt x="5053" y="4217"/>
                    <a:pt x="6005" y="3882"/>
                    <a:pt x="6674" y="3032"/>
                  </a:cubicBezTo>
                  <a:cubicBezTo>
                    <a:pt x="6814" y="2855"/>
                    <a:pt x="6943" y="2660"/>
                    <a:pt x="7060" y="2435"/>
                  </a:cubicBezTo>
                  <a:cubicBezTo>
                    <a:pt x="7070" y="2418"/>
                    <a:pt x="7076" y="2401"/>
                    <a:pt x="7087" y="2383"/>
                  </a:cubicBezTo>
                  <a:cubicBezTo>
                    <a:pt x="7363" y="1841"/>
                    <a:pt x="7500" y="1363"/>
                    <a:pt x="7517" y="977"/>
                  </a:cubicBezTo>
                  <a:cubicBezTo>
                    <a:pt x="7531" y="721"/>
                    <a:pt x="7490" y="513"/>
                    <a:pt x="7404" y="352"/>
                  </a:cubicBezTo>
                  <a:cubicBezTo>
                    <a:pt x="7322" y="192"/>
                    <a:pt x="7196" y="83"/>
                    <a:pt x="7035" y="39"/>
                  </a:cubicBezTo>
                  <a:cubicBezTo>
                    <a:pt x="6932" y="11"/>
                    <a:pt x="6444" y="1"/>
                    <a:pt x="5782" y="1"/>
                  </a:cubicBezTo>
                  <a:close/>
                </a:path>
              </a:pathLst>
            </a:custGeom>
            <a:solidFill>
              <a:srgbClr val="D2BF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1610;p37">
              <a:extLst>
                <a:ext uri="{FF2B5EF4-FFF2-40B4-BE49-F238E27FC236}">
                  <a16:creationId xmlns:a16="http://schemas.microsoft.com/office/drawing/2014/main" xmlns="" id="{43F28DE5-12F7-4ED4-B669-3B1B6DDFCBB6}"/>
                </a:ext>
              </a:extLst>
            </p:cNvPr>
            <p:cNvSpPr/>
            <p:nvPr/>
          </p:nvSpPr>
          <p:spPr>
            <a:xfrm flipH="1">
              <a:off x="6705590" y="3950362"/>
              <a:ext cx="233784" cy="301142"/>
            </a:xfrm>
            <a:custGeom>
              <a:avLst/>
              <a:gdLst/>
              <a:ahLst/>
              <a:cxnLst/>
              <a:rect l="l" t="t" r="r" b="b"/>
              <a:pathLst>
                <a:path w="3738" h="4815" extrusionOk="0">
                  <a:moveTo>
                    <a:pt x="3410" y="1"/>
                  </a:moveTo>
                  <a:cubicBezTo>
                    <a:pt x="3410" y="1"/>
                    <a:pt x="1956" y="35"/>
                    <a:pt x="1482" y="56"/>
                  </a:cubicBezTo>
                  <a:cubicBezTo>
                    <a:pt x="1468" y="56"/>
                    <a:pt x="1453" y="57"/>
                    <a:pt x="1439" y="57"/>
                  </a:cubicBezTo>
                  <a:cubicBezTo>
                    <a:pt x="1306" y="57"/>
                    <a:pt x="1155" y="30"/>
                    <a:pt x="1004" y="30"/>
                  </a:cubicBezTo>
                  <a:cubicBezTo>
                    <a:pt x="619" y="30"/>
                    <a:pt x="234" y="207"/>
                    <a:pt x="137" y="1469"/>
                  </a:cubicBezTo>
                  <a:cubicBezTo>
                    <a:pt x="0" y="3278"/>
                    <a:pt x="2759" y="4814"/>
                    <a:pt x="2759" y="4814"/>
                  </a:cubicBezTo>
                  <a:lnTo>
                    <a:pt x="3738" y="4234"/>
                  </a:lnTo>
                  <a:cubicBezTo>
                    <a:pt x="3035" y="3978"/>
                    <a:pt x="2560" y="2926"/>
                    <a:pt x="2461" y="1674"/>
                  </a:cubicBezTo>
                  <a:cubicBezTo>
                    <a:pt x="2362" y="418"/>
                    <a:pt x="3410" y="1"/>
                    <a:pt x="3410" y="1"/>
                  </a:cubicBezTo>
                  <a:close/>
                </a:path>
              </a:pathLst>
            </a:custGeom>
            <a:solidFill>
              <a:srgbClr val="C6B0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1611;p37">
              <a:extLst>
                <a:ext uri="{FF2B5EF4-FFF2-40B4-BE49-F238E27FC236}">
                  <a16:creationId xmlns:a16="http://schemas.microsoft.com/office/drawing/2014/main" xmlns="" id="{DCC077E9-04E5-4E7B-92F0-513CBE4E0602}"/>
                </a:ext>
              </a:extLst>
            </p:cNvPr>
            <p:cNvSpPr/>
            <p:nvPr/>
          </p:nvSpPr>
          <p:spPr>
            <a:xfrm flipH="1">
              <a:off x="6789459" y="4011716"/>
              <a:ext cx="129463" cy="147976"/>
            </a:xfrm>
            <a:custGeom>
              <a:avLst/>
              <a:gdLst/>
              <a:ahLst/>
              <a:cxnLst/>
              <a:rect l="l" t="t" r="r" b="b"/>
              <a:pathLst>
                <a:path w="2070" h="2366" extrusionOk="0">
                  <a:moveTo>
                    <a:pt x="1765" y="1"/>
                  </a:moveTo>
                  <a:cubicBezTo>
                    <a:pt x="1383" y="1"/>
                    <a:pt x="121" y="696"/>
                    <a:pt x="80" y="707"/>
                  </a:cubicBezTo>
                  <a:cubicBezTo>
                    <a:pt x="1" y="727"/>
                    <a:pt x="1104" y="2366"/>
                    <a:pt x="1104" y="2366"/>
                  </a:cubicBezTo>
                  <a:cubicBezTo>
                    <a:pt x="1104" y="2366"/>
                    <a:pt x="1567" y="2212"/>
                    <a:pt x="1578" y="1918"/>
                  </a:cubicBezTo>
                  <a:cubicBezTo>
                    <a:pt x="1588" y="1625"/>
                    <a:pt x="1862" y="1782"/>
                    <a:pt x="1947" y="1515"/>
                  </a:cubicBezTo>
                  <a:cubicBezTo>
                    <a:pt x="1991" y="1375"/>
                    <a:pt x="1899" y="1260"/>
                    <a:pt x="1916" y="1123"/>
                  </a:cubicBezTo>
                  <a:cubicBezTo>
                    <a:pt x="1936" y="986"/>
                    <a:pt x="2070" y="830"/>
                    <a:pt x="2005" y="676"/>
                  </a:cubicBezTo>
                  <a:cubicBezTo>
                    <a:pt x="1961" y="567"/>
                    <a:pt x="1783" y="331"/>
                    <a:pt x="1858" y="140"/>
                  </a:cubicBezTo>
                  <a:cubicBezTo>
                    <a:pt x="1897" y="41"/>
                    <a:pt x="1856" y="1"/>
                    <a:pt x="1765" y="1"/>
                  </a:cubicBezTo>
                  <a:close/>
                </a:path>
              </a:pathLst>
            </a:custGeom>
            <a:solidFill>
              <a:srgbClr val="A888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1612;p37">
              <a:extLst>
                <a:ext uri="{FF2B5EF4-FFF2-40B4-BE49-F238E27FC236}">
                  <a16:creationId xmlns:a16="http://schemas.microsoft.com/office/drawing/2014/main" xmlns="" id="{95A4E7FF-06FD-4A30-8737-D095D226636D}"/>
                </a:ext>
              </a:extLst>
            </p:cNvPr>
            <p:cNvSpPr/>
            <p:nvPr/>
          </p:nvSpPr>
          <p:spPr>
            <a:xfrm flipH="1">
              <a:off x="6359480" y="4026226"/>
              <a:ext cx="111889" cy="89874"/>
            </a:xfrm>
            <a:custGeom>
              <a:avLst/>
              <a:gdLst/>
              <a:ahLst/>
              <a:cxnLst/>
              <a:rect l="l" t="t" r="r" b="b"/>
              <a:pathLst>
                <a:path w="1789" h="1437" extrusionOk="0">
                  <a:moveTo>
                    <a:pt x="423" y="0"/>
                  </a:moveTo>
                  <a:cubicBezTo>
                    <a:pt x="423" y="0"/>
                    <a:pt x="136" y="7"/>
                    <a:pt x="61" y="256"/>
                  </a:cubicBezTo>
                  <a:cubicBezTo>
                    <a:pt x="0" y="460"/>
                    <a:pt x="169" y="504"/>
                    <a:pt x="233" y="513"/>
                  </a:cubicBezTo>
                  <a:lnTo>
                    <a:pt x="233" y="513"/>
                  </a:lnTo>
                  <a:cubicBezTo>
                    <a:pt x="232" y="513"/>
                    <a:pt x="231" y="513"/>
                    <a:pt x="230" y="513"/>
                  </a:cubicBezTo>
                  <a:cubicBezTo>
                    <a:pt x="187" y="513"/>
                    <a:pt x="104" y="532"/>
                    <a:pt x="82" y="669"/>
                  </a:cubicBezTo>
                  <a:cubicBezTo>
                    <a:pt x="48" y="894"/>
                    <a:pt x="201" y="935"/>
                    <a:pt x="201" y="935"/>
                  </a:cubicBezTo>
                  <a:cubicBezTo>
                    <a:pt x="201" y="935"/>
                    <a:pt x="64" y="1048"/>
                    <a:pt x="82" y="1236"/>
                  </a:cubicBezTo>
                  <a:cubicBezTo>
                    <a:pt x="99" y="1404"/>
                    <a:pt x="264" y="1436"/>
                    <a:pt x="389" y="1436"/>
                  </a:cubicBezTo>
                  <a:cubicBezTo>
                    <a:pt x="467" y="1436"/>
                    <a:pt x="529" y="1423"/>
                    <a:pt x="529" y="1423"/>
                  </a:cubicBezTo>
                  <a:cubicBezTo>
                    <a:pt x="1789" y="113"/>
                    <a:pt x="423" y="0"/>
                    <a:pt x="423" y="0"/>
                  </a:cubicBezTo>
                  <a:close/>
                </a:path>
              </a:pathLst>
            </a:custGeom>
            <a:solidFill>
              <a:srgbClr val="A888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1613;p37">
              <a:extLst>
                <a:ext uri="{FF2B5EF4-FFF2-40B4-BE49-F238E27FC236}">
                  <a16:creationId xmlns:a16="http://schemas.microsoft.com/office/drawing/2014/main" xmlns="" id="{9316E12E-58D9-4D62-871E-479F570F8FE1}"/>
                </a:ext>
              </a:extLst>
            </p:cNvPr>
            <p:cNvSpPr/>
            <p:nvPr/>
          </p:nvSpPr>
          <p:spPr>
            <a:xfrm flipH="1">
              <a:off x="6565495" y="4215166"/>
              <a:ext cx="167051" cy="26518"/>
            </a:xfrm>
            <a:custGeom>
              <a:avLst/>
              <a:gdLst/>
              <a:ahLst/>
              <a:cxnLst/>
              <a:rect l="l" t="t" r="r" b="b"/>
              <a:pathLst>
                <a:path w="2671" h="424" extrusionOk="0">
                  <a:moveTo>
                    <a:pt x="11" y="0"/>
                  </a:moveTo>
                  <a:cubicBezTo>
                    <a:pt x="5" y="0"/>
                    <a:pt x="1" y="3"/>
                    <a:pt x="1" y="11"/>
                  </a:cubicBezTo>
                  <a:lnTo>
                    <a:pt x="1" y="413"/>
                  </a:lnTo>
                  <a:cubicBezTo>
                    <a:pt x="1" y="420"/>
                    <a:pt x="5" y="424"/>
                    <a:pt x="11" y="424"/>
                  </a:cubicBezTo>
                  <a:lnTo>
                    <a:pt x="2660" y="424"/>
                  </a:lnTo>
                  <a:cubicBezTo>
                    <a:pt x="2663" y="424"/>
                    <a:pt x="2671" y="420"/>
                    <a:pt x="2671" y="413"/>
                  </a:cubicBezTo>
                  <a:lnTo>
                    <a:pt x="2671" y="11"/>
                  </a:lnTo>
                  <a:cubicBezTo>
                    <a:pt x="2671" y="3"/>
                    <a:pt x="2663" y="0"/>
                    <a:pt x="2660" y="0"/>
                  </a:cubicBezTo>
                  <a:close/>
                </a:path>
              </a:pathLst>
            </a:custGeom>
            <a:solidFill>
              <a:srgbClr val="0094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1614;p37">
              <a:extLst>
                <a:ext uri="{FF2B5EF4-FFF2-40B4-BE49-F238E27FC236}">
                  <a16:creationId xmlns:a16="http://schemas.microsoft.com/office/drawing/2014/main" xmlns="" id="{6D6B50A8-F574-4690-AEC1-A4D9AA1EE7B4}"/>
                </a:ext>
              </a:extLst>
            </p:cNvPr>
            <p:cNvSpPr/>
            <p:nvPr/>
          </p:nvSpPr>
          <p:spPr>
            <a:xfrm flipH="1">
              <a:off x="6616092" y="3832971"/>
              <a:ext cx="82494" cy="125148"/>
            </a:xfrm>
            <a:custGeom>
              <a:avLst/>
              <a:gdLst/>
              <a:ahLst/>
              <a:cxnLst/>
              <a:rect l="l" t="t" r="r" b="b"/>
              <a:pathLst>
                <a:path w="1319" h="2001" extrusionOk="0">
                  <a:moveTo>
                    <a:pt x="778" y="1"/>
                  </a:moveTo>
                  <a:cubicBezTo>
                    <a:pt x="739" y="1"/>
                    <a:pt x="700" y="6"/>
                    <a:pt x="663" y="18"/>
                  </a:cubicBezTo>
                  <a:lnTo>
                    <a:pt x="656" y="59"/>
                  </a:lnTo>
                  <a:cubicBezTo>
                    <a:pt x="837" y="223"/>
                    <a:pt x="878" y="400"/>
                    <a:pt x="861" y="520"/>
                  </a:cubicBezTo>
                  <a:cubicBezTo>
                    <a:pt x="850" y="584"/>
                    <a:pt x="834" y="649"/>
                    <a:pt x="809" y="710"/>
                  </a:cubicBezTo>
                  <a:cubicBezTo>
                    <a:pt x="800" y="742"/>
                    <a:pt x="786" y="769"/>
                    <a:pt x="759" y="800"/>
                  </a:cubicBezTo>
                  <a:cubicBezTo>
                    <a:pt x="735" y="827"/>
                    <a:pt x="697" y="858"/>
                    <a:pt x="656" y="885"/>
                  </a:cubicBezTo>
                  <a:lnTo>
                    <a:pt x="510" y="973"/>
                  </a:lnTo>
                  <a:cubicBezTo>
                    <a:pt x="458" y="1008"/>
                    <a:pt x="404" y="1045"/>
                    <a:pt x="356" y="1086"/>
                  </a:cubicBezTo>
                  <a:cubicBezTo>
                    <a:pt x="261" y="1168"/>
                    <a:pt x="179" y="1260"/>
                    <a:pt x="110" y="1363"/>
                  </a:cubicBezTo>
                  <a:cubicBezTo>
                    <a:pt x="76" y="1414"/>
                    <a:pt x="42" y="1476"/>
                    <a:pt x="21" y="1544"/>
                  </a:cubicBezTo>
                  <a:cubicBezTo>
                    <a:pt x="1" y="1616"/>
                    <a:pt x="4" y="1701"/>
                    <a:pt x="39" y="1766"/>
                  </a:cubicBezTo>
                  <a:cubicBezTo>
                    <a:pt x="107" y="1895"/>
                    <a:pt x="215" y="1950"/>
                    <a:pt x="318" y="2001"/>
                  </a:cubicBezTo>
                  <a:lnTo>
                    <a:pt x="342" y="1967"/>
                  </a:lnTo>
                  <a:cubicBezTo>
                    <a:pt x="261" y="1889"/>
                    <a:pt x="182" y="1803"/>
                    <a:pt x="168" y="1718"/>
                  </a:cubicBezTo>
                  <a:cubicBezTo>
                    <a:pt x="161" y="1677"/>
                    <a:pt x="168" y="1643"/>
                    <a:pt x="188" y="1608"/>
                  </a:cubicBezTo>
                  <a:cubicBezTo>
                    <a:pt x="209" y="1575"/>
                    <a:pt x="240" y="1540"/>
                    <a:pt x="281" y="1503"/>
                  </a:cubicBezTo>
                  <a:cubicBezTo>
                    <a:pt x="352" y="1431"/>
                    <a:pt x="438" y="1370"/>
                    <a:pt x="527" y="1322"/>
                  </a:cubicBezTo>
                  <a:cubicBezTo>
                    <a:pt x="568" y="1298"/>
                    <a:pt x="612" y="1277"/>
                    <a:pt x="660" y="1257"/>
                  </a:cubicBezTo>
                  <a:lnTo>
                    <a:pt x="817" y="1195"/>
                  </a:lnTo>
                  <a:cubicBezTo>
                    <a:pt x="871" y="1172"/>
                    <a:pt x="932" y="1145"/>
                    <a:pt x="998" y="1107"/>
                  </a:cubicBezTo>
                  <a:cubicBezTo>
                    <a:pt x="1063" y="1066"/>
                    <a:pt x="1127" y="1008"/>
                    <a:pt x="1175" y="946"/>
                  </a:cubicBezTo>
                  <a:cubicBezTo>
                    <a:pt x="1274" y="820"/>
                    <a:pt x="1318" y="656"/>
                    <a:pt x="1298" y="496"/>
                  </a:cubicBezTo>
                  <a:cubicBezTo>
                    <a:pt x="1285" y="414"/>
                    <a:pt x="1257" y="335"/>
                    <a:pt x="1216" y="267"/>
                  </a:cubicBezTo>
                  <a:cubicBezTo>
                    <a:pt x="1178" y="198"/>
                    <a:pt x="1124" y="141"/>
                    <a:pt x="1063" y="100"/>
                  </a:cubicBezTo>
                  <a:cubicBezTo>
                    <a:pt x="977" y="36"/>
                    <a:pt x="876" y="1"/>
                    <a:pt x="778" y="1"/>
                  </a:cubicBezTo>
                  <a:close/>
                </a:path>
              </a:pathLst>
            </a:custGeom>
            <a:solidFill>
              <a:srgbClr val="EFE8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1615;p37">
              <a:extLst>
                <a:ext uri="{FF2B5EF4-FFF2-40B4-BE49-F238E27FC236}">
                  <a16:creationId xmlns:a16="http://schemas.microsoft.com/office/drawing/2014/main" xmlns="" id="{89C9F054-0E2A-4731-B94C-F01EE7824C49}"/>
                </a:ext>
              </a:extLst>
            </p:cNvPr>
            <p:cNvSpPr/>
            <p:nvPr/>
          </p:nvSpPr>
          <p:spPr>
            <a:xfrm flipH="1">
              <a:off x="6434594" y="3981696"/>
              <a:ext cx="47532" cy="68609"/>
            </a:xfrm>
            <a:custGeom>
              <a:avLst/>
              <a:gdLst/>
              <a:ahLst/>
              <a:cxnLst/>
              <a:rect l="l" t="t" r="r" b="b"/>
              <a:pathLst>
                <a:path w="760" h="1097" extrusionOk="0">
                  <a:moveTo>
                    <a:pt x="149" y="1"/>
                  </a:moveTo>
                  <a:cubicBezTo>
                    <a:pt x="41" y="1"/>
                    <a:pt x="0" y="167"/>
                    <a:pt x="113" y="183"/>
                  </a:cubicBezTo>
                  <a:cubicBezTo>
                    <a:pt x="513" y="237"/>
                    <a:pt x="558" y="647"/>
                    <a:pt x="490" y="979"/>
                  </a:cubicBezTo>
                  <a:cubicBezTo>
                    <a:pt x="475" y="1050"/>
                    <a:pt x="535" y="1096"/>
                    <a:pt x="590" y="1096"/>
                  </a:cubicBezTo>
                  <a:cubicBezTo>
                    <a:pt x="626" y="1096"/>
                    <a:pt x="661" y="1076"/>
                    <a:pt x="671" y="1029"/>
                  </a:cubicBezTo>
                  <a:cubicBezTo>
                    <a:pt x="759" y="606"/>
                    <a:pt x="674" y="70"/>
                    <a:pt x="165" y="2"/>
                  </a:cubicBezTo>
                  <a:cubicBezTo>
                    <a:pt x="160" y="1"/>
                    <a:pt x="154" y="1"/>
                    <a:pt x="149" y="1"/>
                  </a:cubicBezTo>
                  <a:close/>
                </a:path>
              </a:pathLst>
            </a:custGeom>
            <a:solidFill>
              <a:srgbClr val="CCE2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1616;p37">
              <a:extLst>
                <a:ext uri="{FF2B5EF4-FFF2-40B4-BE49-F238E27FC236}">
                  <a16:creationId xmlns:a16="http://schemas.microsoft.com/office/drawing/2014/main" xmlns="" id="{996B007C-8CB2-4793-AC3D-BD35C66C5C42}"/>
                </a:ext>
              </a:extLst>
            </p:cNvPr>
            <p:cNvSpPr/>
            <p:nvPr/>
          </p:nvSpPr>
          <p:spPr>
            <a:xfrm flipH="1">
              <a:off x="6444663" y="4062313"/>
              <a:ext cx="12884" cy="11758"/>
            </a:xfrm>
            <a:custGeom>
              <a:avLst/>
              <a:gdLst/>
              <a:ahLst/>
              <a:cxnLst/>
              <a:rect l="l" t="t" r="r" b="b"/>
              <a:pathLst>
                <a:path w="206" h="188" extrusionOk="0">
                  <a:moveTo>
                    <a:pt x="100" y="0"/>
                  </a:moveTo>
                  <a:cubicBezTo>
                    <a:pt x="48" y="0"/>
                    <a:pt x="1" y="41"/>
                    <a:pt x="4" y="92"/>
                  </a:cubicBezTo>
                  <a:cubicBezTo>
                    <a:pt x="7" y="144"/>
                    <a:pt x="45" y="188"/>
                    <a:pt x="100" y="188"/>
                  </a:cubicBezTo>
                  <a:lnTo>
                    <a:pt x="106" y="188"/>
                  </a:lnTo>
                  <a:cubicBezTo>
                    <a:pt x="158" y="188"/>
                    <a:pt x="205" y="144"/>
                    <a:pt x="202" y="92"/>
                  </a:cubicBezTo>
                  <a:cubicBezTo>
                    <a:pt x="199" y="41"/>
                    <a:pt x="161" y="0"/>
                    <a:pt x="106" y="0"/>
                  </a:cubicBezTo>
                  <a:close/>
                </a:path>
              </a:pathLst>
            </a:custGeom>
            <a:solidFill>
              <a:srgbClr val="CCE2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1617;p37">
              <a:extLst>
                <a:ext uri="{FF2B5EF4-FFF2-40B4-BE49-F238E27FC236}">
                  <a16:creationId xmlns:a16="http://schemas.microsoft.com/office/drawing/2014/main" xmlns="" id="{4F641AC8-809E-452F-A605-67DBFB49135D}"/>
                </a:ext>
              </a:extLst>
            </p:cNvPr>
            <p:cNvSpPr/>
            <p:nvPr/>
          </p:nvSpPr>
          <p:spPr>
            <a:xfrm flipH="1">
              <a:off x="6355665" y="3992704"/>
              <a:ext cx="49033" cy="33398"/>
            </a:xfrm>
            <a:custGeom>
              <a:avLst/>
              <a:gdLst/>
              <a:ahLst/>
              <a:cxnLst/>
              <a:rect l="l" t="t" r="r" b="b"/>
              <a:pathLst>
                <a:path w="784" h="534" extrusionOk="0">
                  <a:moveTo>
                    <a:pt x="138" y="1"/>
                  </a:moveTo>
                  <a:cubicBezTo>
                    <a:pt x="37" y="1"/>
                    <a:pt x="0" y="162"/>
                    <a:pt x="112" y="184"/>
                  </a:cubicBezTo>
                  <a:cubicBezTo>
                    <a:pt x="303" y="225"/>
                    <a:pt x="466" y="327"/>
                    <a:pt x="575" y="491"/>
                  </a:cubicBezTo>
                  <a:cubicBezTo>
                    <a:pt x="595" y="521"/>
                    <a:pt x="624" y="534"/>
                    <a:pt x="653" y="534"/>
                  </a:cubicBezTo>
                  <a:cubicBezTo>
                    <a:pt x="719" y="534"/>
                    <a:pt x="784" y="468"/>
                    <a:pt x="736" y="396"/>
                  </a:cubicBezTo>
                  <a:cubicBezTo>
                    <a:pt x="600" y="195"/>
                    <a:pt x="398" y="55"/>
                    <a:pt x="163" y="4"/>
                  </a:cubicBezTo>
                  <a:cubicBezTo>
                    <a:pt x="154" y="2"/>
                    <a:pt x="146" y="1"/>
                    <a:pt x="138" y="1"/>
                  </a:cubicBezTo>
                  <a:close/>
                </a:path>
              </a:pathLst>
            </a:custGeom>
            <a:solidFill>
              <a:srgbClr val="7FAD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1618;p37">
              <a:extLst>
                <a:ext uri="{FF2B5EF4-FFF2-40B4-BE49-F238E27FC236}">
                  <a16:creationId xmlns:a16="http://schemas.microsoft.com/office/drawing/2014/main" xmlns="" id="{CD75E3EA-F71E-41A7-BB0E-845AC881483A}"/>
                </a:ext>
              </a:extLst>
            </p:cNvPr>
            <p:cNvSpPr/>
            <p:nvPr/>
          </p:nvSpPr>
          <p:spPr>
            <a:xfrm flipH="1">
              <a:off x="6338966" y="3988138"/>
              <a:ext cx="135655" cy="167739"/>
            </a:xfrm>
            <a:custGeom>
              <a:avLst/>
              <a:gdLst/>
              <a:ahLst/>
              <a:cxnLst/>
              <a:rect l="l" t="t" r="r" b="b"/>
              <a:pathLst>
                <a:path w="2169" h="2682" extrusionOk="0">
                  <a:moveTo>
                    <a:pt x="799" y="1"/>
                  </a:moveTo>
                  <a:cubicBezTo>
                    <a:pt x="776" y="1"/>
                    <a:pt x="753" y="1"/>
                    <a:pt x="731" y="1"/>
                  </a:cubicBezTo>
                  <a:cubicBezTo>
                    <a:pt x="817" y="162"/>
                    <a:pt x="858" y="370"/>
                    <a:pt x="844" y="626"/>
                  </a:cubicBezTo>
                  <a:cubicBezTo>
                    <a:pt x="1472" y="643"/>
                    <a:pt x="1485" y="944"/>
                    <a:pt x="1493" y="1142"/>
                  </a:cubicBezTo>
                  <a:cubicBezTo>
                    <a:pt x="1506" y="1466"/>
                    <a:pt x="1403" y="1613"/>
                    <a:pt x="1325" y="1691"/>
                  </a:cubicBezTo>
                  <a:cubicBezTo>
                    <a:pt x="1158" y="1869"/>
                    <a:pt x="837" y="1985"/>
                    <a:pt x="414" y="2032"/>
                  </a:cubicBezTo>
                  <a:cubicBezTo>
                    <a:pt x="403" y="2050"/>
                    <a:pt x="397" y="2067"/>
                    <a:pt x="387" y="2084"/>
                  </a:cubicBezTo>
                  <a:cubicBezTo>
                    <a:pt x="270" y="2309"/>
                    <a:pt x="141" y="2504"/>
                    <a:pt x="1" y="2681"/>
                  </a:cubicBezTo>
                  <a:cubicBezTo>
                    <a:pt x="1093" y="2678"/>
                    <a:pt x="2169" y="2336"/>
                    <a:pt x="2120" y="1117"/>
                  </a:cubicBezTo>
                  <a:cubicBezTo>
                    <a:pt x="2081" y="161"/>
                    <a:pt x="1311" y="1"/>
                    <a:pt x="799" y="1"/>
                  </a:cubicBezTo>
                  <a:close/>
                </a:path>
              </a:pathLst>
            </a:custGeom>
            <a:solidFill>
              <a:srgbClr val="0094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1619;p37">
              <a:extLst>
                <a:ext uri="{FF2B5EF4-FFF2-40B4-BE49-F238E27FC236}">
                  <a16:creationId xmlns:a16="http://schemas.microsoft.com/office/drawing/2014/main" xmlns="" id="{FA1712B9-0507-49A8-8C9B-126F6F2B4A12}"/>
                </a:ext>
              </a:extLst>
            </p:cNvPr>
            <p:cNvSpPr/>
            <p:nvPr/>
          </p:nvSpPr>
          <p:spPr>
            <a:xfrm flipH="1">
              <a:off x="6408389" y="4026852"/>
              <a:ext cx="56163" cy="30583"/>
            </a:xfrm>
            <a:custGeom>
              <a:avLst/>
              <a:gdLst/>
              <a:ahLst/>
              <a:cxnLst/>
              <a:rect l="l" t="t" r="r" b="b"/>
              <a:pathLst>
                <a:path w="898" h="489" extrusionOk="0">
                  <a:moveTo>
                    <a:pt x="242" y="0"/>
                  </a:moveTo>
                  <a:cubicBezTo>
                    <a:pt x="106" y="0"/>
                    <a:pt x="0" y="109"/>
                    <a:pt x="0" y="246"/>
                  </a:cubicBezTo>
                  <a:cubicBezTo>
                    <a:pt x="0" y="380"/>
                    <a:pt x="106" y="488"/>
                    <a:pt x="242" y="488"/>
                  </a:cubicBezTo>
                  <a:lnTo>
                    <a:pt x="656" y="488"/>
                  </a:lnTo>
                  <a:cubicBezTo>
                    <a:pt x="789" y="488"/>
                    <a:pt x="898" y="380"/>
                    <a:pt x="898" y="246"/>
                  </a:cubicBezTo>
                  <a:cubicBezTo>
                    <a:pt x="898" y="109"/>
                    <a:pt x="789" y="0"/>
                    <a:pt x="656" y="0"/>
                  </a:cubicBezTo>
                  <a:close/>
                </a:path>
              </a:pathLst>
            </a:custGeom>
            <a:solidFill>
              <a:srgbClr val="FCB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1620;p37">
              <a:extLst>
                <a:ext uri="{FF2B5EF4-FFF2-40B4-BE49-F238E27FC236}">
                  <a16:creationId xmlns:a16="http://schemas.microsoft.com/office/drawing/2014/main" xmlns="" id="{FDFC8413-46F4-45BD-9DFD-3EC35BF351A0}"/>
                </a:ext>
              </a:extLst>
            </p:cNvPr>
            <p:cNvSpPr/>
            <p:nvPr/>
          </p:nvSpPr>
          <p:spPr>
            <a:xfrm flipH="1">
              <a:off x="6411953" y="4054996"/>
              <a:ext cx="49033" cy="30396"/>
            </a:xfrm>
            <a:custGeom>
              <a:avLst/>
              <a:gdLst/>
              <a:ahLst/>
              <a:cxnLst/>
              <a:rect l="l" t="t" r="r" b="b"/>
              <a:pathLst>
                <a:path w="784" h="486" extrusionOk="0">
                  <a:moveTo>
                    <a:pt x="243" y="1"/>
                  </a:moveTo>
                  <a:cubicBezTo>
                    <a:pt x="111" y="1"/>
                    <a:pt x="1" y="106"/>
                    <a:pt x="1" y="243"/>
                  </a:cubicBezTo>
                  <a:cubicBezTo>
                    <a:pt x="1" y="376"/>
                    <a:pt x="111" y="486"/>
                    <a:pt x="243" y="486"/>
                  </a:cubicBezTo>
                  <a:lnTo>
                    <a:pt x="541" y="486"/>
                  </a:lnTo>
                  <a:cubicBezTo>
                    <a:pt x="673" y="486"/>
                    <a:pt x="783" y="376"/>
                    <a:pt x="783" y="243"/>
                  </a:cubicBezTo>
                  <a:cubicBezTo>
                    <a:pt x="783" y="106"/>
                    <a:pt x="673" y="1"/>
                    <a:pt x="541" y="1"/>
                  </a:cubicBezTo>
                  <a:close/>
                </a:path>
              </a:pathLst>
            </a:custGeom>
            <a:solidFill>
              <a:srgbClr val="FCB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1621;p37">
              <a:extLst>
                <a:ext uri="{FF2B5EF4-FFF2-40B4-BE49-F238E27FC236}">
                  <a16:creationId xmlns:a16="http://schemas.microsoft.com/office/drawing/2014/main" xmlns="" id="{DE2024FB-14F7-48FE-AB2C-6359534E5FF1}"/>
                </a:ext>
              </a:extLst>
            </p:cNvPr>
            <p:cNvSpPr/>
            <p:nvPr/>
          </p:nvSpPr>
          <p:spPr>
            <a:xfrm flipH="1">
              <a:off x="6413892" y="4084703"/>
              <a:ext cx="48971" cy="30396"/>
            </a:xfrm>
            <a:custGeom>
              <a:avLst/>
              <a:gdLst/>
              <a:ahLst/>
              <a:cxnLst/>
              <a:rect l="l" t="t" r="r" b="b"/>
              <a:pathLst>
                <a:path w="783" h="486" extrusionOk="0">
                  <a:moveTo>
                    <a:pt x="246" y="0"/>
                  </a:moveTo>
                  <a:cubicBezTo>
                    <a:pt x="109" y="0"/>
                    <a:pt x="0" y="110"/>
                    <a:pt x="0" y="243"/>
                  </a:cubicBezTo>
                  <a:cubicBezTo>
                    <a:pt x="0" y="376"/>
                    <a:pt x="109" y="485"/>
                    <a:pt x="246" y="485"/>
                  </a:cubicBezTo>
                  <a:lnTo>
                    <a:pt x="540" y="485"/>
                  </a:lnTo>
                  <a:cubicBezTo>
                    <a:pt x="673" y="485"/>
                    <a:pt x="782" y="376"/>
                    <a:pt x="782" y="243"/>
                  </a:cubicBezTo>
                  <a:cubicBezTo>
                    <a:pt x="782" y="110"/>
                    <a:pt x="673" y="0"/>
                    <a:pt x="540" y="0"/>
                  </a:cubicBezTo>
                  <a:close/>
                </a:path>
              </a:pathLst>
            </a:custGeom>
            <a:solidFill>
              <a:srgbClr val="FCB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1622;p37">
              <a:extLst>
                <a:ext uri="{FF2B5EF4-FFF2-40B4-BE49-F238E27FC236}">
                  <a16:creationId xmlns:a16="http://schemas.microsoft.com/office/drawing/2014/main" xmlns="" id="{B1C6DD62-0BA9-4833-82DF-6C99ADDF81EF}"/>
                </a:ext>
              </a:extLst>
            </p:cNvPr>
            <p:cNvSpPr/>
            <p:nvPr/>
          </p:nvSpPr>
          <p:spPr>
            <a:xfrm flipH="1">
              <a:off x="6766819" y="4126356"/>
              <a:ext cx="19513" cy="19451"/>
            </a:xfrm>
            <a:custGeom>
              <a:avLst/>
              <a:gdLst/>
              <a:ahLst/>
              <a:cxnLst/>
              <a:rect l="l" t="t" r="r" b="b"/>
              <a:pathLst>
                <a:path w="312" h="311" extrusionOk="0">
                  <a:moveTo>
                    <a:pt x="154" y="0"/>
                  </a:moveTo>
                  <a:cubicBezTo>
                    <a:pt x="69" y="0"/>
                    <a:pt x="0" y="68"/>
                    <a:pt x="0" y="157"/>
                  </a:cubicBezTo>
                  <a:cubicBezTo>
                    <a:pt x="0" y="243"/>
                    <a:pt x="69" y="311"/>
                    <a:pt x="154" y="311"/>
                  </a:cubicBezTo>
                  <a:cubicBezTo>
                    <a:pt x="240" y="311"/>
                    <a:pt x="312" y="243"/>
                    <a:pt x="312" y="157"/>
                  </a:cubicBezTo>
                  <a:cubicBezTo>
                    <a:pt x="312" y="68"/>
                    <a:pt x="240" y="0"/>
                    <a:pt x="154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1623;p37">
              <a:extLst>
                <a:ext uri="{FF2B5EF4-FFF2-40B4-BE49-F238E27FC236}">
                  <a16:creationId xmlns:a16="http://schemas.microsoft.com/office/drawing/2014/main" xmlns="" id="{27E9D8E7-C680-4BC4-968F-8C538525F9FB}"/>
                </a:ext>
              </a:extLst>
            </p:cNvPr>
            <p:cNvSpPr/>
            <p:nvPr/>
          </p:nvSpPr>
          <p:spPr>
            <a:xfrm flipH="1">
              <a:off x="6736924" y="4109220"/>
              <a:ext cx="19263" cy="19513"/>
            </a:xfrm>
            <a:custGeom>
              <a:avLst/>
              <a:gdLst/>
              <a:ahLst/>
              <a:cxnLst/>
              <a:rect l="l" t="t" r="r" b="b"/>
              <a:pathLst>
                <a:path w="308" h="312" extrusionOk="0">
                  <a:moveTo>
                    <a:pt x="153" y="1"/>
                  </a:moveTo>
                  <a:cubicBezTo>
                    <a:pt x="68" y="1"/>
                    <a:pt x="0" y="69"/>
                    <a:pt x="0" y="155"/>
                  </a:cubicBezTo>
                  <a:cubicBezTo>
                    <a:pt x="0" y="240"/>
                    <a:pt x="68" y="312"/>
                    <a:pt x="153" y="312"/>
                  </a:cubicBezTo>
                  <a:cubicBezTo>
                    <a:pt x="239" y="312"/>
                    <a:pt x="307" y="240"/>
                    <a:pt x="307" y="155"/>
                  </a:cubicBezTo>
                  <a:cubicBezTo>
                    <a:pt x="307" y="69"/>
                    <a:pt x="239" y="1"/>
                    <a:pt x="153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1624;p37">
              <a:extLst>
                <a:ext uri="{FF2B5EF4-FFF2-40B4-BE49-F238E27FC236}">
                  <a16:creationId xmlns:a16="http://schemas.microsoft.com/office/drawing/2014/main" xmlns="" id="{4B2E9989-29DE-4D8B-9028-15D22A0A4185}"/>
                </a:ext>
              </a:extLst>
            </p:cNvPr>
            <p:cNvSpPr/>
            <p:nvPr/>
          </p:nvSpPr>
          <p:spPr>
            <a:xfrm flipH="1">
              <a:off x="6709843" y="4166258"/>
              <a:ext cx="17762" cy="17762"/>
            </a:xfrm>
            <a:custGeom>
              <a:avLst/>
              <a:gdLst/>
              <a:ahLst/>
              <a:cxnLst/>
              <a:rect l="l" t="t" r="r" b="b"/>
              <a:pathLst>
                <a:path w="284" h="284" extrusionOk="0">
                  <a:moveTo>
                    <a:pt x="144" y="0"/>
                  </a:moveTo>
                  <a:cubicBezTo>
                    <a:pt x="65" y="0"/>
                    <a:pt x="0" y="62"/>
                    <a:pt x="0" y="141"/>
                  </a:cubicBezTo>
                  <a:cubicBezTo>
                    <a:pt x="0" y="219"/>
                    <a:pt x="65" y="284"/>
                    <a:pt x="144" y="284"/>
                  </a:cubicBezTo>
                  <a:cubicBezTo>
                    <a:pt x="222" y="284"/>
                    <a:pt x="284" y="219"/>
                    <a:pt x="284" y="141"/>
                  </a:cubicBezTo>
                  <a:cubicBezTo>
                    <a:pt x="284" y="62"/>
                    <a:pt x="222" y="0"/>
                    <a:pt x="144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1625;p37">
              <a:extLst>
                <a:ext uri="{FF2B5EF4-FFF2-40B4-BE49-F238E27FC236}">
                  <a16:creationId xmlns:a16="http://schemas.microsoft.com/office/drawing/2014/main" xmlns="" id="{83881FEB-6D57-4ECA-AB6C-72EBEE1468A6}"/>
                </a:ext>
              </a:extLst>
            </p:cNvPr>
            <p:cNvSpPr/>
            <p:nvPr/>
          </p:nvSpPr>
          <p:spPr>
            <a:xfrm flipH="1">
              <a:off x="6684826" y="4169010"/>
              <a:ext cx="12634" cy="12258"/>
            </a:xfrm>
            <a:custGeom>
              <a:avLst/>
              <a:gdLst/>
              <a:ahLst/>
              <a:cxnLst/>
              <a:rect l="l" t="t" r="r" b="b"/>
              <a:pathLst>
                <a:path w="202" h="196" extrusionOk="0">
                  <a:moveTo>
                    <a:pt x="100" y="1"/>
                  </a:moveTo>
                  <a:cubicBezTo>
                    <a:pt x="47" y="1"/>
                    <a:pt x="3" y="40"/>
                    <a:pt x="3" y="93"/>
                  </a:cubicBezTo>
                  <a:cubicBezTo>
                    <a:pt x="0" y="147"/>
                    <a:pt x="44" y="192"/>
                    <a:pt x="95" y="196"/>
                  </a:cubicBezTo>
                  <a:cubicBezTo>
                    <a:pt x="97" y="196"/>
                    <a:pt x="99" y="196"/>
                    <a:pt x="101" y="196"/>
                  </a:cubicBezTo>
                  <a:cubicBezTo>
                    <a:pt x="153" y="196"/>
                    <a:pt x="194" y="153"/>
                    <a:pt x="197" y="100"/>
                  </a:cubicBezTo>
                  <a:cubicBezTo>
                    <a:pt x="202" y="48"/>
                    <a:pt x="157" y="1"/>
                    <a:pt x="106" y="1"/>
                  </a:cubicBezTo>
                  <a:cubicBezTo>
                    <a:pt x="104" y="1"/>
                    <a:pt x="102" y="1"/>
                    <a:pt x="100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1626;p37">
              <a:extLst>
                <a:ext uri="{FF2B5EF4-FFF2-40B4-BE49-F238E27FC236}">
                  <a16:creationId xmlns:a16="http://schemas.microsoft.com/office/drawing/2014/main" xmlns="" id="{25F9C950-27CD-4A54-9C98-3067CD781A1B}"/>
                </a:ext>
              </a:extLst>
            </p:cNvPr>
            <p:cNvSpPr/>
            <p:nvPr/>
          </p:nvSpPr>
          <p:spPr>
            <a:xfrm flipH="1">
              <a:off x="6688078" y="4137676"/>
              <a:ext cx="12634" cy="12196"/>
            </a:xfrm>
            <a:custGeom>
              <a:avLst/>
              <a:gdLst/>
              <a:ahLst/>
              <a:cxnLst/>
              <a:rect l="l" t="t" r="r" b="b"/>
              <a:pathLst>
                <a:path w="202" h="195" extrusionOk="0">
                  <a:moveTo>
                    <a:pt x="103" y="0"/>
                  </a:moveTo>
                  <a:cubicBezTo>
                    <a:pt x="52" y="0"/>
                    <a:pt x="4" y="41"/>
                    <a:pt x="4" y="95"/>
                  </a:cubicBezTo>
                  <a:cubicBezTo>
                    <a:pt x="0" y="150"/>
                    <a:pt x="41" y="194"/>
                    <a:pt x="96" y="194"/>
                  </a:cubicBezTo>
                  <a:cubicBezTo>
                    <a:pt x="98" y="195"/>
                    <a:pt x="100" y="195"/>
                    <a:pt x="102" y="195"/>
                  </a:cubicBezTo>
                  <a:cubicBezTo>
                    <a:pt x="154" y="195"/>
                    <a:pt x="196" y="155"/>
                    <a:pt x="199" y="103"/>
                  </a:cubicBezTo>
                  <a:cubicBezTo>
                    <a:pt x="202" y="48"/>
                    <a:pt x="158" y="4"/>
                    <a:pt x="103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1627;p37">
              <a:extLst>
                <a:ext uri="{FF2B5EF4-FFF2-40B4-BE49-F238E27FC236}">
                  <a16:creationId xmlns:a16="http://schemas.microsoft.com/office/drawing/2014/main" xmlns="" id="{34E8EFE1-532B-43FF-96CD-E9719FD04B2B}"/>
                </a:ext>
              </a:extLst>
            </p:cNvPr>
            <p:cNvSpPr/>
            <p:nvPr/>
          </p:nvSpPr>
          <p:spPr>
            <a:xfrm flipH="1">
              <a:off x="6744616" y="4157690"/>
              <a:ext cx="19513" cy="19263"/>
            </a:xfrm>
            <a:custGeom>
              <a:avLst/>
              <a:gdLst/>
              <a:ahLst/>
              <a:cxnLst/>
              <a:rect l="l" t="t" r="r" b="b"/>
              <a:pathLst>
                <a:path w="312" h="308" extrusionOk="0">
                  <a:moveTo>
                    <a:pt x="154" y="1"/>
                  </a:moveTo>
                  <a:cubicBezTo>
                    <a:pt x="69" y="1"/>
                    <a:pt x="1" y="69"/>
                    <a:pt x="1" y="155"/>
                  </a:cubicBezTo>
                  <a:cubicBezTo>
                    <a:pt x="1" y="240"/>
                    <a:pt x="69" y="308"/>
                    <a:pt x="154" y="308"/>
                  </a:cubicBezTo>
                  <a:cubicBezTo>
                    <a:pt x="243" y="308"/>
                    <a:pt x="311" y="240"/>
                    <a:pt x="311" y="155"/>
                  </a:cubicBezTo>
                  <a:cubicBezTo>
                    <a:pt x="311" y="69"/>
                    <a:pt x="243" y="1"/>
                    <a:pt x="154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1628;p37">
              <a:extLst>
                <a:ext uri="{FF2B5EF4-FFF2-40B4-BE49-F238E27FC236}">
                  <a16:creationId xmlns:a16="http://schemas.microsoft.com/office/drawing/2014/main" xmlns="" id="{A1B7755E-F3A6-41C4-AA08-A5F864166467}"/>
                </a:ext>
              </a:extLst>
            </p:cNvPr>
            <p:cNvSpPr/>
            <p:nvPr/>
          </p:nvSpPr>
          <p:spPr>
            <a:xfrm flipH="1">
              <a:off x="6691455" y="4138302"/>
              <a:ext cx="3065" cy="5816"/>
            </a:xfrm>
            <a:custGeom>
              <a:avLst/>
              <a:gdLst/>
              <a:ahLst/>
              <a:cxnLst/>
              <a:rect l="l" t="t" r="r" b="b"/>
              <a:pathLst>
                <a:path w="49" h="93" extrusionOk="0">
                  <a:moveTo>
                    <a:pt x="1" y="0"/>
                  </a:moveTo>
                  <a:lnTo>
                    <a:pt x="1" y="93"/>
                  </a:lnTo>
                  <a:cubicBezTo>
                    <a:pt x="28" y="93"/>
                    <a:pt x="48" y="72"/>
                    <a:pt x="48" y="44"/>
                  </a:cubicBezTo>
                  <a:cubicBezTo>
                    <a:pt x="48" y="21"/>
                    <a:pt x="28" y="0"/>
                    <a:pt x="1" y="0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1629;p37">
              <a:extLst>
                <a:ext uri="{FF2B5EF4-FFF2-40B4-BE49-F238E27FC236}">
                  <a16:creationId xmlns:a16="http://schemas.microsoft.com/office/drawing/2014/main" xmlns="" id="{1C066F7B-65DA-4F72-A27E-68DC7D39E4A8}"/>
                </a:ext>
              </a:extLst>
            </p:cNvPr>
            <p:cNvSpPr/>
            <p:nvPr/>
          </p:nvSpPr>
          <p:spPr>
            <a:xfrm flipH="1">
              <a:off x="6692331" y="4174326"/>
              <a:ext cx="4065" cy="4128"/>
            </a:xfrm>
            <a:custGeom>
              <a:avLst/>
              <a:gdLst/>
              <a:ahLst/>
              <a:cxnLst/>
              <a:rect l="l" t="t" r="r" b="b"/>
              <a:pathLst>
                <a:path w="65" h="66" extrusionOk="0">
                  <a:moveTo>
                    <a:pt x="31" y="1"/>
                  </a:moveTo>
                  <a:cubicBezTo>
                    <a:pt x="13" y="1"/>
                    <a:pt x="0" y="18"/>
                    <a:pt x="0" y="35"/>
                  </a:cubicBezTo>
                  <a:cubicBezTo>
                    <a:pt x="0" y="53"/>
                    <a:pt x="13" y="66"/>
                    <a:pt x="31" y="66"/>
                  </a:cubicBezTo>
                  <a:cubicBezTo>
                    <a:pt x="51" y="66"/>
                    <a:pt x="65" y="53"/>
                    <a:pt x="65" y="35"/>
                  </a:cubicBezTo>
                  <a:cubicBezTo>
                    <a:pt x="65" y="18"/>
                    <a:pt x="51" y="1"/>
                    <a:pt x="31" y="1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1630;p37">
              <a:extLst>
                <a:ext uri="{FF2B5EF4-FFF2-40B4-BE49-F238E27FC236}">
                  <a16:creationId xmlns:a16="http://schemas.microsoft.com/office/drawing/2014/main" xmlns="" id="{377893EA-6D57-43DB-A2FA-BAEC9EEC18C2}"/>
                </a:ext>
              </a:extLst>
            </p:cNvPr>
            <p:cNvSpPr/>
            <p:nvPr/>
          </p:nvSpPr>
          <p:spPr>
            <a:xfrm flipH="1">
              <a:off x="6755061" y="4165383"/>
              <a:ext cx="7943" cy="7943"/>
            </a:xfrm>
            <a:custGeom>
              <a:avLst/>
              <a:gdLst/>
              <a:ahLst/>
              <a:cxnLst/>
              <a:rect l="l" t="t" r="r" b="b"/>
              <a:pathLst>
                <a:path w="127" h="127" extrusionOk="0">
                  <a:moveTo>
                    <a:pt x="65" y="1"/>
                  </a:moveTo>
                  <a:cubicBezTo>
                    <a:pt x="31" y="1"/>
                    <a:pt x="0" y="28"/>
                    <a:pt x="0" y="62"/>
                  </a:cubicBezTo>
                  <a:cubicBezTo>
                    <a:pt x="0" y="100"/>
                    <a:pt x="31" y="127"/>
                    <a:pt x="65" y="127"/>
                  </a:cubicBezTo>
                  <a:cubicBezTo>
                    <a:pt x="99" y="127"/>
                    <a:pt x="126" y="100"/>
                    <a:pt x="126" y="62"/>
                  </a:cubicBezTo>
                  <a:cubicBezTo>
                    <a:pt x="126" y="28"/>
                    <a:pt x="99" y="1"/>
                    <a:pt x="65" y="1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1631;p37">
              <a:extLst>
                <a:ext uri="{FF2B5EF4-FFF2-40B4-BE49-F238E27FC236}">
                  <a16:creationId xmlns:a16="http://schemas.microsoft.com/office/drawing/2014/main" xmlns="" id="{FC9C34FD-A25D-4DB1-BA50-8597B67164FC}"/>
                </a:ext>
              </a:extLst>
            </p:cNvPr>
            <p:cNvSpPr/>
            <p:nvPr/>
          </p:nvSpPr>
          <p:spPr>
            <a:xfrm flipH="1">
              <a:off x="6775387" y="4129546"/>
              <a:ext cx="7693" cy="7693"/>
            </a:xfrm>
            <a:custGeom>
              <a:avLst/>
              <a:gdLst/>
              <a:ahLst/>
              <a:cxnLst/>
              <a:rect l="l" t="t" r="r" b="b"/>
              <a:pathLst>
                <a:path w="123" h="123" extrusionOk="0">
                  <a:moveTo>
                    <a:pt x="61" y="0"/>
                  </a:moveTo>
                  <a:cubicBezTo>
                    <a:pt x="27" y="0"/>
                    <a:pt x="0" y="28"/>
                    <a:pt x="0" y="61"/>
                  </a:cubicBezTo>
                  <a:cubicBezTo>
                    <a:pt x="0" y="96"/>
                    <a:pt x="27" y="123"/>
                    <a:pt x="61" y="123"/>
                  </a:cubicBezTo>
                  <a:cubicBezTo>
                    <a:pt x="96" y="123"/>
                    <a:pt x="123" y="96"/>
                    <a:pt x="123" y="61"/>
                  </a:cubicBezTo>
                  <a:cubicBezTo>
                    <a:pt x="123" y="28"/>
                    <a:pt x="96" y="0"/>
                    <a:pt x="61" y="0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1632;p37">
              <a:extLst>
                <a:ext uri="{FF2B5EF4-FFF2-40B4-BE49-F238E27FC236}">
                  <a16:creationId xmlns:a16="http://schemas.microsoft.com/office/drawing/2014/main" xmlns="" id="{C09B5B51-AC6F-41B1-BBE1-AA741E798E5A}"/>
                </a:ext>
              </a:extLst>
            </p:cNvPr>
            <p:cNvSpPr/>
            <p:nvPr/>
          </p:nvSpPr>
          <p:spPr>
            <a:xfrm flipH="1">
              <a:off x="6743553" y="4109908"/>
              <a:ext cx="6067" cy="6067"/>
            </a:xfrm>
            <a:custGeom>
              <a:avLst/>
              <a:gdLst/>
              <a:ahLst/>
              <a:cxnLst/>
              <a:rect l="l" t="t" r="r" b="b"/>
              <a:pathLst>
                <a:path w="97" h="97" extrusionOk="0">
                  <a:moveTo>
                    <a:pt x="48" y="0"/>
                  </a:moveTo>
                  <a:cubicBezTo>
                    <a:pt x="21" y="0"/>
                    <a:pt x="1" y="24"/>
                    <a:pt x="1" y="48"/>
                  </a:cubicBezTo>
                  <a:cubicBezTo>
                    <a:pt x="1" y="76"/>
                    <a:pt x="21" y="96"/>
                    <a:pt x="48" y="96"/>
                  </a:cubicBezTo>
                  <a:cubicBezTo>
                    <a:pt x="73" y="96"/>
                    <a:pt x="97" y="76"/>
                    <a:pt x="97" y="48"/>
                  </a:cubicBezTo>
                  <a:cubicBezTo>
                    <a:pt x="97" y="24"/>
                    <a:pt x="73" y="0"/>
                    <a:pt x="48" y="0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1633;p37">
              <a:extLst>
                <a:ext uri="{FF2B5EF4-FFF2-40B4-BE49-F238E27FC236}">
                  <a16:creationId xmlns:a16="http://schemas.microsoft.com/office/drawing/2014/main" xmlns="" id="{B2A9A64C-7703-45DA-A0B3-595B1FC42E53}"/>
                </a:ext>
              </a:extLst>
            </p:cNvPr>
            <p:cNvSpPr/>
            <p:nvPr/>
          </p:nvSpPr>
          <p:spPr>
            <a:xfrm flipH="1">
              <a:off x="6797152" y="3988638"/>
              <a:ext cx="118956" cy="56851"/>
            </a:xfrm>
            <a:custGeom>
              <a:avLst/>
              <a:gdLst/>
              <a:ahLst/>
              <a:cxnLst/>
              <a:rect l="l" t="t" r="r" b="b"/>
              <a:pathLst>
                <a:path w="1902" h="909" extrusionOk="0">
                  <a:moveTo>
                    <a:pt x="1530" y="0"/>
                  </a:moveTo>
                  <a:cubicBezTo>
                    <a:pt x="1506" y="0"/>
                    <a:pt x="1482" y="3"/>
                    <a:pt x="1458" y="7"/>
                  </a:cubicBezTo>
                  <a:lnTo>
                    <a:pt x="318" y="253"/>
                  </a:lnTo>
                  <a:cubicBezTo>
                    <a:pt x="126" y="290"/>
                    <a:pt x="0" y="468"/>
                    <a:pt x="35" y="646"/>
                  </a:cubicBezTo>
                  <a:cubicBezTo>
                    <a:pt x="64" y="800"/>
                    <a:pt x="208" y="908"/>
                    <a:pt x="372" y="908"/>
                  </a:cubicBezTo>
                  <a:cubicBezTo>
                    <a:pt x="396" y="908"/>
                    <a:pt x="420" y="906"/>
                    <a:pt x="444" y="901"/>
                  </a:cubicBezTo>
                  <a:lnTo>
                    <a:pt x="1584" y="655"/>
                  </a:lnTo>
                  <a:cubicBezTo>
                    <a:pt x="1776" y="618"/>
                    <a:pt x="1902" y="444"/>
                    <a:pt x="1867" y="266"/>
                  </a:cubicBezTo>
                  <a:cubicBezTo>
                    <a:pt x="1834" y="108"/>
                    <a:pt x="1693" y="0"/>
                    <a:pt x="1530" y="0"/>
                  </a:cubicBezTo>
                  <a:close/>
                </a:path>
              </a:pathLst>
            </a:custGeom>
            <a:solidFill>
              <a:srgbClr val="FCB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1634;p37">
              <a:extLst>
                <a:ext uri="{FF2B5EF4-FFF2-40B4-BE49-F238E27FC236}">
                  <a16:creationId xmlns:a16="http://schemas.microsoft.com/office/drawing/2014/main" xmlns="" id="{2FD737A7-3588-4453-BE91-BADD2E9DAD8B}"/>
                </a:ext>
              </a:extLst>
            </p:cNvPr>
            <p:cNvSpPr/>
            <p:nvPr/>
          </p:nvSpPr>
          <p:spPr>
            <a:xfrm flipH="1">
              <a:off x="6790335" y="4034232"/>
              <a:ext cx="118080" cy="46907"/>
            </a:xfrm>
            <a:custGeom>
              <a:avLst/>
              <a:gdLst/>
              <a:ahLst/>
              <a:cxnLst/>
              <a:rect l="l" t="t" r="r" b="b"/>
              <a:pathLst>
                <a:path w="1888" h="750" extrusionOk="0">
                  <a:moveTo>
                    <a:pt x="1535" y="1"/>
                  </a:moveTo>
                  <a:cubicBezTo>
                    <a:pt x="1527" y="1"/>
                    <a:pt x="1518" y="1"/>
                    <a:pt x="1509" y="2"/>
                  </a:cubicBezTo>
                  <a:lnTo>
                    <a:pt x="345" y="90"/>
                  </a:lnTo>
                  <a:cubicBezTo>
                    <a:pt x="150" y="101"/>
                    <a:pt x="0" y="257"/>
                    <a:pt x="11" y="438"/>
                  </a:cubicBezTo>
                  <a:cubicBezTo>
                    <a:pt x="20" y="616"/>
                    <a:pt x="176" y="750"/>
                    <a:pt x="361" y="750"/>
                  </a:cubicBezTo>
                  <a:cubicBezTo>
                    <a:pt x="368" y="750"/>
                    <a:pt x="376" y="749"/>
                    <a:pt x="383" y="749"/>
                  </a:cubicBezTo>
                  <a:lnTo>
                    <a:pt x="1547" y="661"/>
                  </a:lnTo>
                  <a:cubicBezTo>
                    <a:pt x="1741" y="647"/>
                    <a:pt x="1888" y="493"/>
                    <a:pt x="1878" y="309"/>
                  </a:cubicBezTo>
                  <a:cubicBezTo>
                    <a:pt x="1868" y="136"/>
                    <a:pt x="1715" y="1"/>
                    <a:pt x="1535" y="1"/>
                  </a:cubicBezTo>
                  <a:close/>
                </a:path>
              </a:pathLst>
            </a:custGeom>
            <a:solidFill>
              <a:srgbClr val="FCB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1635;p37">
              <a:extLst>
                <a:ext uri="{FF2B5EF4-FFF2-40B4-BE49-F238E27FC236}">
                  <a16:creationId xmlns:a16="http://schemas.microsoft.com/office/drawing/2014/main" xmlns="" id="{4A99B310-5F35-432B-9CC0-44D23DAD35B5}"/>
                </a:ext>
              </a:extLst>
            </p:cNvPr>
            <p:cNvSpPr/>
            <p:nvPr/>
          </p:nvSpPr>
          <p:spPr>
            <a:xfrm flipH="1">
              <a:off x="6796902" y="4059999"/>
              <a:ext cx="119456" cy="58665"/>
            </a:xfrm>
            <a:custGeom>
              <a:avLst/>
              <a:gdLst/>
              <a:ahLst/>
              <a:cxnLst/>
              <a:rect l="l" t="t" r="r" b="b"/>
              <a:pathLst>
                <a:path w="1910" h="938" extrusionOk="0">
                  <a:moveTo>
                    <a:pt x="375" y="0"/>
                  </a:moveTo>
                  <a:cubicBezTo>
                    <a:pt x="223" y="0"/>
                    <a:pt x="85" y="98"/>
                    <a:pt x="45" y="242"/>
                  </a:cubicBezTo>
                  <a:cubicBezTo>
                    <a:pt x="1" y="419"/>
                    <a:pt x="117" y="603"/>
                    <a:pt x="305" y="652"/>
                  </a:cubicBezTo>
                  <a:lnTo>
                    <a:pt x="1438" y="924"/>
                  </a:lnTo>
                  <a:cubicBezTo>
                    <a:pt x="1470" y="933"/>
                    <a:pt x="1502" y="937"/>
                    <a:pt x="1534" y="937"/>
                  </a:cubicBezTo>
                  <a:cubicBezTo>
                    <a:pt x="1687" y="937"/>
                    <a:pt x="1825" y="840"/>
                    <a:pt x="1862" y="696"/>
                  </a:cubicBezTo>
                  <a:cubicBezTo>
                    <a:pt x="1909" y="518"/>
                    <a:pt x="1793" y="334"/>
                    <a:pt x="1605" y="286"/>
                  </a:cubicBezTo>
                  <a:lnTo>
                    <a:pt x="472" y="13"/>
                  </a:lnTo>
                  <a:cubicBezTo>
                    <a:pt x="440" y="4"/>
                    <a:pt x="407" y="0"/>
                    <a:pt x="375" y="0"/>
                  </a:cubicBezTo>
                  <a:close/>
                </a:path>
              </a:pathLst>
            </a:custGeom>
            <a:solidFill>
              <a:srgbClr val="FCB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1636;p37">
              <a:extLst>
                <a:ext uri="{FF2B5EF4-FFF2-40B4-BE49-F238E27FC236}">
                  <a16:creationId xmlns:a16="http://schemas.microsoft.com/office/drawing/2014/main" xmlns="" id="{E76084F0-6113-49FD-A1CE-F75326F21BC9}"/>
                </a:ext>
              </a:extLst>
            </p:cNvPr>
            <p:cNvSpPr/>
            <p:nvPr/>
          </p:nvSpPr>
          <p:spPr>
            <a:xfrm flipH="1">
              <a:off x="6826422" y="4078324"/>
              <a:ext cx="114453" cy="75614"/>
            </a:xfrm>
            <a:custGeom>
              <a:avLst/>
              <a:gdLst/>
              <a:ahLst/>
              <a:cxnLst/>
              <a:rect l="l" t="t" r="r" b="b"/>
              <a:pathLst>
                <a:path w="1830" h="1209" extrusionOk="0">
                  <a:moveTo>
                    <a:pt x="375" y="1"/>
                  </a:moveTo>
                  <a:cubicBezTo>
                    <a:pt x="256" y="1"/>
                    <a:pt x="145" y="61"/>
                    <a:pt x="86" y="167"/>
                  </a:cubicBezTo>
                  <a:cubicBezTo>
                    <a:pt x="1" y="327"/>
                    <a:pt x="69" y="536"/>
                    <a:pt x="239" y="628"/>
                  </a:cubicBezTo>
                  <a:lnTo>
                    <a:pt x="1274" y="1164"/>
                  </a:lnTo>
                  <a:cubicBezTo>
                    <a:pt x="1330" y="1194"/>
                    <a:pt x="1390" y="1209"/>
                    <a:pt x="1450" y="1209"/>
                  </a:cubicBezTo>
                  <a:cubicBezTo>
                    <a:pt x="1570" y="1209"/>
                    <a:pt x="1684" y="1149"/>
                    <a:pt x="1741" y="1041"/>
                  </a:cubicBezTo>
                  <a:cubicBezTo>
                    <a:pt x="1830" y="880"/>
                    <a:pt x="1762" y="676"/>
                    <a:pt x="1591" y="584"/>
                  </a:cubicBezTo>
                  <a:lnTo>
                    <a:pt x="554" y="48"/>
                  </a:lnTo>
                  <a:cubicBezTo>
                    <a:pt x="496" y="16"/>
                    <a:pt x="435" y="1"/>
                    <a:pt x="375" y="1"/>
                  </a:cubicBezTo>
                  <a:close/>
                </a:path>
              </a:pathLst>
            </a:custGeom>
            <a:solidFill>
              <a:srgbClr val="FCB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1637;p37">
              <a:extLst>
                <a:ext uri="{FF2B5EF4-FFF2-40B4-BE49-F238E27FC236}">
                  <a16:creationId xmlns:a16="http://schemas.microsoft.com/office/drawing/2014/main" xmlns="" id="{EE1C5DB3-E34C-4FAA-926F-6A50F859DDBE}"/>
                </a:ext>
              </a:extLst>
            </p:cNvPr>
            <p:cNvSpPr/>
            <p:nvPr/>
          </p:nvSpPr>
          <p:spPr>
            <a:xfrm flipH="1">
              <a:off x="6840056" y="3994205"/>
              <a:ext cx="114703" cy="127024"/>
            </a:xfrm>
            <a:custGeom>
              <a:avLst/>
              <a:gdLst/>
              <a:ahLst/>
              <a:cxnLst/>
              <a:rect l="l" t="t" r="r" b="b"/>
              <a:pathLst>
                <a:path w="1834" h="2031" extrusionOk="0">
                  <a:moveTo>
                    <a:pt x="1120" y="0"/>
                  </a:moveTo>
                  <a:cubicBezTo>
                    <a:pt x="1085" y="0"/>
                    <a:pt x="1049" y="6"/>
                    <a:pt x="1014" y="17"/>
                  </a:cubicBezTo>
                  <a:cubicBezTo>
                    <a:pt x="618" y="140"/>
                    <a:pt x="219" y="461"/>
                    <a:pt x="79" y="884"/>
                  </a:cubicBezTo>
                  <a:lnTo>
                    <a:pt x="35" y="1328"/>
                  </a:lnTo>
                  <a:cubicBezTo>
                    <a:pt x="1" y="1652"/>
                    <a:pt x="240" y="1942"/>
                    <a:pt x="563" y="1973"/>
                  </a:cubicBezTo>
                  <a:lnTo>
                    <a:pt x="1093" y="2028"/>
                  </a:lnTo>
                  <a:cubicBezTo>
                    <a:pt x="1111" y="2030"/>
                    <a:pt x="1130" y="2031"/>
                    <a:pt x="1149" y="2031"/>
                  </a:cubicBezTo>
                  <a:cubicBezTo>
                    <a:pt x="1450" y="2031"/>
                    <a:pt x="1709" y="1804"/>
                    <a:pt x="1738" y="1499"/>
                  </a:cubicBezTo>
                  <a:lnTo>
                    <a:pt x="1809" y="771"/>
                  </a:lnTo>
                  <a:cubicBezTo>
                    <a:pt x="1833" y="546"/>
                    <a:pt x="1728" y="331"/>
                    <a:pt x="1537" y="212"/>
                  </a:cubicBezTo>
                  <a:lnTo>
                    <a:pt x="1352" y="78"/>
                  </a:lnTo>
                  <a:cubicBezTo>
                    <a:pt x="1283" y="28"/>
                    <a:pt x="1202" y="0"/>
                    <a:pt x="1120" y="0"/>
                  </a:cubicBezTo>
                  <a:close/>
                </a:path>
              </a:pathLst>
            </a:custGeom>
            <a:solidFill>
              <a:srgbClr val="FCB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1638;p37">
              <a:extLst>
                <a:ext uri="{FF2B5EF4-FFF2-40B4-BE49-F238E27FC236}">
                  <a16:creationId xmlns:a16="http://schemas.microsoft.com/office/drawing/2014/main" xmlns="" id="{23D17DB3-8D8D-4EB7-B6DC-117FC461CF43}"/>
                </a:ext>
              </a:extLst>
            </p:cNvPr>
            <p:cNvSpPr/>
            <p:nvPr/>
          </p:nvSpPr>
          <p:spPr>
            <a:xfrm flipH="1">
              <a:off x="6482251" y="3970501"/>
              <a:ext cx="364498" cy="12821"/>
            </a:xfrm>
            <a:custGeom>
              <a:avLst/>
              <a:gdLst/>
              <a:ahLst/>
              <a:cxnLst/>
              <a:rect l="l" t="t" r="r" b="b"/>
              <a:pathLst>
                <a:path w="5828" h="205" extrusionOk="0">
                  <a:moveTo>
                    <a:pt x="2912" y="0"/>
                  </a:moveTo>
                  <a:cubicBezTo>
                    <a:pt x="1305" y="0"/>
                    <a:pt x="1" y="48"/>
                    <a:pt x="1" y="102"/>
                  </a:cubicBezTo>
                  <a:cubicBezTo>
                    <a:pt x="1" y="161"/>
                    <a:pt x="1305" y="205"/>
                    <a:pt x="2912" y="205"/>
                  </a:cubicBezTo>
                  <a:cubicBezTo>
                    <a:pt x="4524" y="205"/>
                    <a:pt x="5828" y="161"/>
                    <a:pt x="5828" y="102"/>
                  </a:cubicBezTo>
                  <a:cubicBezTo>
                    <a:pt x="5828" y="48"/>
                    <a:pt x="4524" y="0"/>
                    <a:pt x="2912" y="0"/>
                  </a:cubicBezTo>
                  <a:close/>
                </a:path>
              </a:pathLst>
            </a:custGeom>
            <a:solidFill>
              <a:srgbClr val="0094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1639;p37">
              <a:extLst>
                <a:ext uri="{FF2B5EF4-FFF2-40B4-BE49-F238E27FC236}">
                  <a16:creationId xmlns:a16="http://schemas.microsoft.com/office/drawing/2014/main" xmlns="" id="{E2D6F937-AEB3-49F0-BE05-4A4DD1ABE53D}"/>
                </a:ext>
              </a:extLst>
            </p:cNvPr>
            <p:cNvSpPr/>
            <p:nvPr/>
          </p:nvSpPr>
          <p:spPr>
            <a:xfrm flipH="1">
              <a:off x="6943501" y="4159253"/>
              <a:ext cx="269621" cy="348737"/>
            </a:xfrm>
            <a:custGeom>
              <a:avLst/>
              <a:gdLst/>
              <a:ahLst/>
              <a:cxnLst/>
              <a:rect l="l" t="t" r="r" b="b"/>
              <a:pathLst>
                <a:path w="4311" h="5576" extrusionOk="0">
                  <a:moveTo>
                    <a:pt x="811" y="0"/>
                  </a:moveTo>
                  <a:cubicBezTo>
                    <a:pt x="754" y="0"/>
                    <a:pt x="696" y="26"/>
                    <a:pt x="656" y="89"/>
                  </a:cubicBezTo>
                  <a:cubicBezTo>
                    <a:pt x="1" y="1102"/>
                    <a:pt x="550" y="2216"/>
                    <a:pt x="1203" y="3076"/>
                  </a:cubicBezTo>
                  <a:cubicBezTo>
                    <a:pt x="1954" y="4069"/>
                    <a:pt x="2889" y="4895"/>
                    <a:pt x="3950" y="5547"/>
                  </a:cubicBezTo>
                  <a:cubicBezTo>
                    <a:pt x="3983" y="5567"/>
                    <a:pt x="4015" y="5575"/>
                    <a:pt x="4045" y="5575"/>
                  </a:cubicBezTo>
                  <a:cubicBezTo>
                    <a:pt x="4205" y="5575"/>
                    <a:pt x="4310" y="5329"/>
                    <a:pt x="4138" y="5222"/>
                  </a:cubicBezTo>
                  <a:cubicBezTo>
                    <a:pt x="3292" y="4700"/>
                    <a:pt x="2527" y="4069"/>
                    <a:pt x="1875" y="3317"/>
                  </a:cubicBezTo>
                  <a:cubicBezTo>
                    <a:pt x="1182" y="2515"/>
                    <a:pt x="295" y="1341"/>
                    <a:pt x="981" y="276"/>
                  </a:cubicBezTo>
                  <a:cubicBezTo>
                    <a:pt x="1070" y="134"/>
                    <a:pt x="942" y="0"/>
                    <a:pt x="811" y="0"/>
                  </a:cubicBezTo>
                  <a:close/>
                </a:path>
              </a:pathLst>
            </a:custGeom>
            <a:solidFill>
              <a:srgbClr val="999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1640;p37">
              <a:extLst>
                <a:ext uri="{FF2B5EF4-FFF2-40B4-BE49-F238E27FC236}">
                  <a16:creationId xmlns:a16="http://schemas.microsoft.com/office/drawing/2014/main" xmlns="" id="{6A2E457A-CB0C-40E0-9B03-78556B254D3A}"/>
                </a:ext>
              </a:extLst>
            </p:cNvPr>
            <p:cNvSpPr/>
            <p:nvPr/>
          </p:nvSpPr>
          <p:spPr>
            <a:xfrm flipH="1">
              <a:off x="6693769" y="3907459"/>
              <a:ext cx="77615" cy="27644"/>
            </a:xfrm>
            <a:custGeom>
              <a:avLst/>
              <a:gdLst/>
              <a:ahLst/>
              <a:cxnLst/>
              <a:rect l="l" t="t" r="r" b="b"/>
              <a:pathLst>
                <a:path w="1241" h="442" extrusionOk="0">
                  <a:moveTo>
                    <a:pt x="219" y="0"/>
                  </a:moveTo>
                  <a:cubicBezTo>
                    <a:pt x="1" y="0"/>
                    <a:pt x="8" y="353"/>
                    <a:pt x="240" y="373"/>
                  </a:cubicBezTo>
                  <a:cubicBezTo>
                    <a:pt x="495" y="397"/>
                    <a:pt x="749" y="421"/>
                    <a:pt x="1001" y="441"/>
                  </a:cubicBezTo>
                  <a:cubicBezTo>
                    <a:pt x="1007" y="442"/>
                    <a:pt x="1014" y="442"/>
                    <a:pt x="1020" y="442"/>
                  </a:cubicBezTo>
                  <a:cubicBezTo>
                    <a:pt x="1240" y="442"/>
                    <a:pt x="1234" y="89"/>
                    <a:pt x="1001" y="66"/>
                  </a:cubicBezTo>
                  <a:cubicBezTo>
                    <a:pt x="749" y="45"/>
                    <a:pt x="495" y="22"/>
                    <a:pt x="240" y="1"/>
                  </a:cubicBezTo>
                  <a:cubicBezTo>
                    <a:pt x="233" y="0"/>
                    <a:pt x="225" y="0"/>
                    <a:pt x="219" y="0"/>
                  </a:cubicBezTo>
                  <a:close/>
                </a:path>
              </a:pathLst>
            </a:custGeom>
            <a:solidFill>
              <a:srgbClr val="EFE3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1641;p37">
              <a:extLst>
                <a:ext uri="{FF2B5EF4-FFF2-40B4-BE49-F238E27FC236}">
                  <a16:creationId xmlns:a16="http://schemas.microsoft.com/office/drawing/2014/main" xmlns="" id="{67848A6B-1C34-4EA6-A033-BF17EF45A5E3}"/>
                </a:ext>
              </a:extLst>
            </p:cNvPr>
            <p:cNvSpPr/>
            <p:nvPr/>
          </p:nvSpPr>
          <p:spPr>
            <a:xfrm flipH="1">
              <a:off x="6644486" y="3934102"/>
              <a:ext cx="36150" cy="49846"/>
            </a:xfrm>
            <a:custGeom>
              <a:avLst/>
              <a:gdLst/>
              <a:ahLst/>
              <a:cxnLst/>
              <a:rect l="l" t="t" r="r" b="b"/>
              <a:pathLst>
                <a:path w="578" h="797" extrusionOk="0">
                  <a:moveTo>
                    <a:pt x="228" y="1"/>
                  </a:moveTo>
                  <a:cubicBezTo>
                    <a:pt x="115" y="1"/>
                    <a:pt x="1" y="91"/>
                    <a:pt x="42" y="231"/>
                  </a:cubicBezTo>
                  <a:cubicBezTo>
                    <a:pt x="86" y="377"/>
                    <a:pt x="130" y="521"/>
                    <a:pt x="174" y="664"/>
                  </a:cubicBezTo>
                  <a:cubicBezTo>
                    <a:pt x="202" y="756"/>
                    <a:pt x="275" y="796"/>
                    <a:pt x="350" y="796"/>
                  </a:cubicBezTo>
                  <a:cubicBezTo>
                    <a:pt x="463" y="796"/>
                    <a:pt x="577" y="705"/>
                    <a:pt x="536" y="565"/>
                  </a:cubicBezTo>
                  <a:cubicBezTo>
                    <a:pt x="492" y="421"/>
                    <a:pt x="448" y="275"/>
                    <a:pt x="404" y="131"/>
                  </a:cubicBezTo>
                  <a:cubicBezTo>
                    <a:pt x="376" y="40"/>
                    <a:pt x="302" y="1"/>
                    <a:pt x="228" y="1"/>
                  </a:cubicBezTo>
                  <a:close/>
                </a:path>
              </a:pathLst>
            </a:custGeom>
            <a:solidFill>
              <a:srgbClr val="EFE3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1642;p37">
              <a:extLst>
                <a:ext uri="{FF2B5EF4-FFF2-40B4-BE49-F238E27FC236}">
                  <a16:creationId xmlns:a16="http://schemas.microsoft.com/office/drawing/2014/main" xmlns="" id="{7FE7EA73-EDE2-4142-9A9C-8668E23A4040}"/>
                </a:ext>
              </a:extLst>
            </p:cNvPr>
            <p:cNvSpPr/>
            <p:nvPr/>
          </p:nvSpPr>
          <p:spPr>
            <a:xfrm flipH="1">
              <a:off x="6952883" y="3895388"/>
              <a:ext cx="107323" cy="198010"/>
            </a:xfrm>
            <a:custGeom>
              <a:avLst/>
              <a:gdLst/>
              <a:ahLst/>
              <a:cxnLst/>
              <a:rect l="l" t="t" r="r" b="b"/>
              <a:pathLst>
                <a:path w="1716" h="3166" extrusionOk="0">
                  <a:moveTo>
                    <a:pt x="1053" y="0"/>
                  </a:moveTo>
                  <a:cubicBezTo>
                    <a:pt x="1011" y="0"/>
                    <a:pt x="967" y="17"/>
                    <a:pt x="929" y="57"/>
                  </a:cubicBezTo>
                  <a:cubicBezTo>
                    <a:pt x="0" y="1013"/>
                    <a:pt x="4" y="2553"/>
                    <a:pt x="1335" y="3147"/>
                  </a:cubicBezTo>
                  <a:cubicBezTo>
                    <a:pt x="1363" y="3160"/>
                    <a:pt x="1391" y="3165"/>
                    <a:pt x="1418" y="3165"/>
                  </a:cubicBezTo>
                  <a:cubicBezTo>
                    <a:pt x="1596" y="3165"/>
                    <a:pt x="1716" y="2909"/>
                    <a:pt x="1523" y="2822"/>
                  </a:cubicBezTo>
                  <a:cubicBezTo>
                    <a:pt x="423" y="2331"/>
                    <a:pt x="423" y="1116"/>
                    <a:pt x="1192" y="320"/>
                  </a:cubicBezTo>
                  <a:cubicBezTo>
                    <a:pt x="1320" y="187"/>
                    <a:pt x="1194" y="0"/>
                    <a:pt x="1053" y="0"/>
                  </a:cubicBezTo>
                  <a:close/>
                </a:path>
              </a:pathLst>
            </a:custGeom>
            <a:solidFill>
              <a:srgbClr val="FF9D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1643;p37">
              <a:extLst>
                <a:ext uri="{FF2B5EF4-FFF2-40B4-BE49-F238E27FC236}">
                  <a16:creationId xmlns:a16="http://schemas.microsoft.com/office/drawing/2014/main" xmlns="" id="{61B69321-B909-4F96-A86C-4B8477395D97}"/>
                </a:ext>
              </a:extLst>
            </p:cNvPr>
            <p:cNvSpPr/>
            <p:nvPr/>
          </p:nvSpPr>
          <p:spPr>
            <a:xfrm flipH="1">
              <a:off x="6491632" y="3876750"/>
              <a:ext cx="66233" cy="82243"/>
            </a:xfrm>
            <a:custGeom>
              <a:avLst/>
              <a:gdLst/>
              <a:ahLst/>
              <a:cxnLst/>
              <a:rect l="l" t="t" r="r" b="b"/>
              <a:pathLst>
                <a:path w="1059" h="1315" extrusionOk="0">
                  <a:moveTo>
                    <a:pt x="21" y="1"/>
                  </a:moveTo>
                  <a:cubicBezTo>
                    <a:pt x="7" y="1"/>
                    <a:pt x="1" y="7"/>
                    <a:pt x="1" y="24"/>
                  </a:cubicBezTo>
                  <a:cubicBezTo>
                    <a:pt x="1" y="137"/>
                    <a:pt x="785" y="1267"/>
                    <a:pt x="785" y="1267"/>
                  </a:cubicBezTo>
                  <a:cubicBezTo>
                    <a:pt x="785" y="1267"/>
                    <a:pt x="861" y="1315"/>
                    <a:pt x="935" y="1315"/>
                  </a:cubicBezTo>
                  <a:cubicBezTo>
                    <a:pt x="997" y="1315"/>
                    <a:pt x="1058" y="1277"/>
                    <a:pt x="1058" y="1137"/>
                  </a:cubicBezTo>
                  <a:cubicBezTo>
                    <a:pt x="1058" y="861"/>
                    <a:pt x="171" y="1"/>
                    <a:pt x="21" y="1"/>
                  </a:cubicBezTo>
                  <a:close/>
                </a:path>
              </a:pathLst>
            </a:custGeom>
            <a:solidFill>
              <a:srgbClr val="EF6F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1644;p37">
              <a:extLst>
                <a:ext uri="{FF2B5EF4-FFF2-40B4-BE49-F238E27FC236}">
                  <a16:creationId xmlns:a16="http://schemas.microsoft.com/office/drawing/2014/main" xmlns="" id="{F29534AD-B6CE-462D-9059-FA3E2AB5E850}"/>
                </a:ext>
              </a:extLst>
            </p:cNvPr>
            <p:cNvSpPr/>
            <p:nvPr/>
          </p:nvSpPr>
          <p:spPr>
            <a:xfrm flipH="1">
              <a:off x="5956394" y="3583115"/>
              <a:ext cx="201324" cy="210393"/>
            </a:xfrm>
            <a:custGeom>
              <a:avLst/>
              <a:gdLst/>
              <a:ahLst/>
              <a:cxnLst/>
              <a:rect l="l" t="t" r="r" b="b"/>
              <a:pathLst>
                <a:path w="3219" h="3364" extrusionOk="0">
                  <a:moveTo>
                    <a:pt x="2248" y="0"/>
                  </a:moveTo>
                  <a:cubicBezTo>
                    <a:pt x="2046" y="0"/>
                    <a:pt x="1971" y="319"/>
                    <a:pt x="2191" y="363"/>
                  </a:cubicBezTo>
                  <a:cubicBezTo>
                    <a:pt x="2706" y="473"/>
                    <a:pt x="2768" y="1067"/>
                    <a:pt x="2536" y="1466"/>
                  </a:cubicBezTo>
                  <a:cubicBezTo>
                    <a:pt x="2361" y="1767"/>
                    <a:pt x="2054" y="2002"/>
                    <a:pt x="1781" y="2197"/>
                  </a:cubicBezTo>
                  <a:cubicBezTo>
                    <a:pt x="1296" y="2542"/>
                    <a:pt x="768" y="2801"/>
                    <a:pt x="207" y="2992"/>
                  </a:cubicBezTo>
                  <a:cubicBezTo>
                    <a:pt x="0" y="3060"/>
                    <a:pt x="62" y="3364"/>
                    <a:pt x="246" y="3364"/>
                  </a:cubicBezTo>
                  <a:cubicBezTo>
                    <a:pt x="265" y="3364"/>
                    <a:pt x="285" y="3361"/>
                    <a:pt x="307" y="3354"/>
                  </a:cubicBezTo>
                  <a:cubicBezTo>
                    <a:pt x="1201" y="3046"/>
                    <a:pt x="2273" y="2545"/>
                    <a:pt x="2812" y="1726"/>
                  </a:cubicBezTo>
                  <a:cubicBezTo>
                    <a:pt x="3218" y="1105"/>
                    <a:pt x="3119" y="176"/>
                    <a:pt x="2293" y="5"/>
                  </a:cubicBezTo>
                  <a:cubicBezTo>
                    <a:pt x="2278" y="2"/>
                    <a:pt x="2263" y="0"/>
                    <a:pt x="2248" y="0"/>
                  </a:cubicBezTo>
                  <a:close/>
                </a:path>
              </a:pathLst>
            </a:custGeom>
            <a:solidFill>
              <a:srgbClr val="F7C9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1645;p37">
              <a:extLst>
                <a:ext uri="{FF2B5EF4-FFF2-40B4-BE49-F238E27FC236}">
                  <a16:creationId xmlns:a16="http://schemas.microsoft.com/office/drawing/2014/main" xmlns="" id="{8098FD1F-205C-4442-B45A-86023A66FBD4}"/>
                </a:ext>
              </a:extLst>
            </p:cNvPr>
            <p:cNvSpPr/>
            <p:nvPr/>
          </p:nvSpPr>
          <p:spPr>
            <a:xfrm flipH="1">
              <a:off x="5991418" y="3169461"/>
              <a:ext cx="76990" cy="169052"/>
            </a:xfrm>
            <a:custGeom>
              <a:avLst/>
              <a:gdLst/>
              <a:ahLst/>
              <a:cxnLst/>
              <a:rect l="l" t="t" r="r" b="b"/>
              <a:pathLst>
                <a:path w="1231" h="2703" extrusionOk="0">
                  <a:moveTo>
                    <a:pt x="255" y="0"/>
                  </a:moveTo>
                  <a:cubicBezTo>
                    <a:pt x="103" y="0"/>
                    <a:pt x="1" y="245"/>
                    <a:pt x="166" y="358"/>
                  </a:cubicBezTo>
                  <a:cubicBezTo>
                    <a:pt x="862" y="850"/>
                    <a:pt x="733" y="1748"/>
                    <a:pt x="394" y="2417"/>
                  </a:cubicBezTo>
                  <a:cubicBezTo>
                    <a:pt x="321" y="2565"/>
                    <a:pt x="453" y="2703"/>
                    <a:pt x="577" y="2703"/>
                  </a:cubicBezTo>
                  <a:cubicBezTo>
                    <a:pt x="632" y="2703"/>
                    <a:pt x="686" y="2675"/>
                    <a:pt x="719" y="2608"/>
                  </a:cubicBezTo>
                  <a:cubicBezTo>
                    <a:pt x="1155" y="1734"/>
                    <a:pt x="1231" y="653"/>
                    <a:pt x="353" y="34"/>
                  </a:cubicBezTo>
                  <a:cubicBezTo>
                    <a:pt x="320" y="10"/>
                    <a:pt x="286" y="0"/>
                    <a:pt x="255" y="0"/>
                  </a:cubicBezTo>
                  <a:close/>
                </a:path>
              </a:pathLst>
            </a:custGeom>
            <a:solidFill>
              <a:srgbClr val="F7C9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1646;p37">
              <a:extLst>
                <a:ext uri="{FF2B5EF4-FFF2-40B4-BE49-F238E27FC236}">
                  <a16:creationId xmlns:a16="http://schemas.microsoft.com/office/drawing/2014/main" xmlns="" id="{6654D8D8-89B9-4FF6-B8C2-42C0B7253709}"/>
                </a:ext>
              </a:extLst>
            </p:cNvPr>
            <p:cNvSpPr/>
            <p:nvPr/>
          </p:nvSpPr>
          <p:spPr>
            <a:xfrm flipH="1">
              <a:off x="6139393" y="2892211"/>
              <a:ext cx="208016" cy="174306"/>
            </a:xfrm>
            <a:custGeom>
              <a:avLst/>
              <a:gdLst/>
              <a:ahLst/>
              <a:cxnLst/>
              <a:rect l="l" t="t" r="r" b="b"/>
              <a:pathLst>
                <a:path w="3326" h="2787" extrusionOk="0">
                  <a:moveTo>
                    <a:pt x="271" y="0"/>
                  </a:moveTo>
                  <a:cubicBezTo>
                    <a:pt x="71" y="0"/>
                    <a:pt x="1" y="313"/>
                    <a:pt x="220" y="367"/>
                  </a:cubicBezTo>
                  <a:cubicBezTo>
                    <a:pt x="1359" y="634"/>
                    <a:pt x="2933" y="1139"/>
                    <a:pt x="2810" y="2607"/>
                  </a:cubicBezTo>
                  <a:cubicBezTo>
                    <a:pt x="2800" y="2726"/>
                    <a:pt x="2888" y="2786"/>
                    <a:pt x="2981" y="2786"/>
                  </a:cubicBezTo>
                  <a:cubicBezTo>
                    <a:pt x="3074" y="2786"/>
                    <a:pt x="3172" y="2726"/>
                    <a:pt x="3182" y="2607"/>
                  </a:cubicBezTo>
                  <a:cubicBezTo>
                    <a:pt x="3326" y="965"/>
                    <a:pt x="1622" y="309"/>
                    <a:pt x="319" y="6"/>
                  </a:cubicBezTo>
                  <a:cubicBezTo>
                    <a:pt x="302" y="2"/>
                    <a:pt x="286" y="0"/>
                    <a:pt x="271" y="0"/>
                  </a:cubicBezTo>
                  <a:close/>
                </a:path>
              </a:pathLst>
            </a:custGeom>
            <a:solidFill>
              <a:srgbClr val="F7C9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44" name="Picture 443" descr="FLOWERS2">
            <a:hlinkClick r:id="rId3" action="ppaction://hlinksldjump"/>
            <a:extLst>
              <a:ext uri="{FF2B5EF4-FFF2-40B4-BE49-F238E27FC236}">
                <a16:creationId xmlns:a16="http://schemas.microsoft.com/office/drawing/2014/main" xmlns="" id="{40B37CE9-5432-4CC8-ABB9-7234656CBB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55321" y="2244795"/>
            <a:ext cx="1042988" cy="1294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4610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178F197D-00EF-4F70-8DFD-99A463B3E6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589" y="2385937"/>
            <a:ext cx="5276212" cy="3862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Content Placeholder 8" descr="Icons">
            <a:extLst>
              <a:ext uri="{FF2B5EF4-FFF2-40B4-BE49-F238E27FC236}">
                <a16:creationId xmlns:a16="http://schemas.microsoft.com/office/drawing/2014/main" xmlns="" id="{8FF6EDB8-0D3A-4193-BDFE-DD56CEA7DAB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779640"/>
              </p:ext>
            </p:extLst>
          </p:nvPr>
        </p:nvGraphicFramePr>
        <p:xfrm>
          <a:off x="6170089" y="2285738"/>
          <a:ext cx="2514096" cy="38813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03ED7D16-64AB-400E-8F72-4D8F267C0C2C}"/>
              </a:ext>
            </a:extLst>
          </p:cNvPr>
          <p:cNvSpPr/>
          <p:nvPr/>
        </p:nvSpPr>
        <p:spPr>
          <a:xfrm>
            <a:off x="1514475" y="168411"/>
            <a:ext cx="6115050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000" b="1" spc="50" dirty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  <a:t>KHỞI ĐỘNG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B7B390C2-F6A9-4759-B465-9E557393C413}"/>
              </a:ext>
            </a:extLst>
          </p:cNvPr>
          <p:cNvGrpSpPr>
            <a:grpSpLocks/>
          </p:cNvGrpSpPr>
          <p:nvPr/>
        </p:nvGrpSpPr>
        <p:grpSpPr bwMode="auto">
          <a:xfrm>
            <a:off x="614149" y="1078768"/>
            <a:ext cx="8106770" cy="1206970"/>
            <a:chOff x="188" y="873"/>
            <a:chExt cx="2627" cy="857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xmlns="" id="{8D26EC0C-3ACA-473F-A1DA-50445898C04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8" y="873"/>
              <a:ext cx="2627" cy="655"/>
              <a:chOff x="2160" y="1678"/>
              <a:chExt cx="1303" cy="1134"/>
            </a:xfrm>
          </p:grpSpPr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xmlns="" id="{E6A095D8-5CD3-4E86-AD31-AC73E566E86C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781" y="1897"/>
                <a:ext cx="55" cy="692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rgbClr val="FCDF06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/>
                <a:endParaRPr 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xmlns="" id="{EF2A34EA-5014-41CC-93CE-B5F148C261D5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783" y="1897"/>
                <a:ext cx="55" cy="692"/>
              </a:xfrm>
              <a:prstGeom prst="ellipse">
                <a:avLst/>
              </a:prstGeom>
              <a:solidFill>
                <a:srgbClr val="00FF00">
                  <a:alpha val="3215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/>
                <a:endParaRPr 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xmlns="" id="{46899F2D-BC06-42D9-B05D-933754EE980A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163" y="1899"/>
                <a:ext cx="1300" cy="692"/>
              </a:xfrm>
              <a:prstGeom prst="ellipse">
                <a:avLst/>
              </a:prstGeom>
              <a:gradFill rotWithShape="1">
                <a:gsLst>
                  <a:gs pos="0">
                    <a:srgbClr val="887903"/>
                  </a:gs>
                  <a:gs pos="50000">
                    <a:srgbClr val="FCDF06"/>
                  </a:gs>
                  <a:gs pos="100000">
                    <a:srgbClr val="887903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/>
                <a:endParaRPr 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xmlns="" id="{E343B681-F923-44FA-B7CC-00FD1D4A3B35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160" y="1885"/>
                <a:ext cx="1300" cy="692"/>
              </a:xfrm>
              <a:prstGeom prst="ellipse">
                <a:avLst/>
              </a:prstGeom>
              <a:solidFill>
                <a:srgbClr val="FF00FF">
                  <a:alpha val="0"/>
                </a:srgbClr>
              </a:solidFill>
              <a:ln w="3810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/>
                <a:endParaRPr 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xmlns="" id="{CC356C4D-27D8-4D86-9ECD-DB1628222ECB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228" y="1899"/>
                <a:ext cx="1170" cy="692"/>
              </a:xfrm>
              <a:prstGeom prst="ellipse">
                <a:avLst/>
              </a:prstGeom>
              <a:solidFill>
                <a:srgbClr val="FF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/>
                <a:endParaRPr 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xmlns="" id="{FFC6667B-73D3-47CF-B3D0-EBF4B89FD099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246" y="1678"/>
                <a:ext cx="1134" cy="1134"/>
              </a:xfrm>
              <a:prstGeom prst="ellipse">
                <a:avLst/>
              </a:prstGeom>
              <a:gradFill rotWithShape="1">
                <a:gsLst>
                  <a:gs pos="0">
                    <a:srgbClr val="595959"/>
                  </a:gs>
                  <a:gs pos="100000">
                    <a:srgbClr val="C0C0C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/>
                <a:endParaRPr 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xmlns="" id="{4722E706-3D80-4590-AA58-A17FF6FA3172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261" y="1685"/>
                <a:ext cx="1105" cy="1105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E9E9E9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/>
                <a:endParaRPr 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xmlns="" id="{24A0B3A6-551E-4762-BC70-692E80D74CE2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273" y="1696"/>
                <a:ext cx="1052" cy="1032"/>
              </a:xfrm>
              <a:prstGeom prst="ellipse">
                <a:avLst/>
              </a:prstGeom>
              <a:solidFill>
                <a:schemeClr val="bg1">
                  <a:alpha val="4784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/>
                <a:endParaRPr 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xmlns="" id="{FECC2CC4-5F42-449A-9DE4-F99471554A9E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334" y="1725"/>
                <a:ext cx="936" cy="838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0C0C0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/>
                <a:endParaRPr lang="en-US" sz="20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1" name="Text Box 65">
              <a:extLst>
                <a:ext uri="{FF2B5EF4-FFF2-40B4-BE49-F238E27FC236}">
                  <a16:creationId xmlns:a16="http://schemas.microsoft.com/office/drawing/2014/main" xmlns="" id="{AED0E68B-E726-4E82-B3AA-824F334569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9" y="965"/>
              <a:ext cx="2100" cy="7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algn="ctr" eaLnBrk="1" hangingPunct="1"/>
              <a:r>
                <a:rPr lang="en-US" sz="3200" b="1" dirty="0" err="1">
                  <a:solidFill>
                    <a:srgbClr val="3333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Trò</a:t>
              </a:r>
              <a:r>
                <a:rPr lang="en-US" sz="3200" b="1" dirty="0">
                  <a:solidFill>
                    <a:srgbClr val="3333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3200" b="1" dirty="0" err="1">
                  <a:solidFill>
                    <a:srgbClr val="3333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chơi</a:t>
              </a:r>
              <a:r>
                <a:rPr lang="en-US" sz="3200" b="1" dirty="0">
                  <a:solidFill>
                    <a:srgbClr val="3333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: Ai </a:t>
              </a:r>
              <a:r>
                <a:rPr lang="en-US" sz="3200" b="1" dirty="0" err="1">
                  <a:solidFill>
                    <a:srgbClr val="3333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nhanh</a:t>
              </a:r>
              <a:r>
                <a:rPr lang="en-US" sz="3200" b="1" dirty="0">
                  <a:solidFill>
                    <a:srgbClr val="3333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ai </a:t>
              </a:r>
              <a:r>
                <a:rPr lang="en-US" sz="3200" b="1" dirty="0" err="1">
                  <a:solidFill>
                    <a:srgbClr val="3333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đúng</a:t>
              </a:r>
              <a:r>
                <a:rPr lang="en-US" sz="3200" b="1" dirty="0">
                  <a:solidFill>
                    <a:srgbClr val="3333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264033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croll: Horizontal 4">
            <a:extLst>
              <a:ext uri="{FF2B5EF4-FFF2-40B4-BE49-F238E27FC236}">
                <a16:creationId xmlns:a16="http://schemas.microsoft.com/office/drawing/2014/main" xmlns="" id="{2AD373D9-9FF6-45AF-B35B-52ADAC9785AD}"/>
              </a:ext>
            </a:extLst>
          </p:cNvPr>
          <p:cNvSpPr/>
          <p:nvPr/>
        </p:nvSpPr>
        <p:spPr>
          <a:xfrm>
            <a:off x="7883295" y="6664"/>
            <a:ext cx="1121284" cy="1469287"/>
          </a:xfrm>
          <a:prstGeom prst="horizontalScroll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bg1">
                  <a:lumMod val="95000"/>
                </a:schemeClr>
              </a:solidFill>
            </a:endParaRPr>
          </a:p>
        </p:txBody>
      </p:sp>
      <p:grpSp>
        <p:nvGrpSpPr>
          <p:cNvPr id="278" name="Google Shape;278;p34"/>
          <p:cNvGrpSpPr/>
          <p:nvPr/>
        </p:nvGrpSpPr>
        <p:grpSpPr>
          <a:xfrm>
            <a:off x="8172805" y="285695"/>
            <a:ext cx="777038" cy="825984"/>
            <a:chOff x="7900263" y="275350"/>
            <a:chExt cx="777038" cy="619488"/>
          </a:xfrm>
        </p:grpSpPr>
        <p:sp>
          <p:nvSpPr>
            <p:cNvPr id="279" name="Google Shape;279;p34"/>
            <p:cNvSpPr/>
            <p:nvPr/>
          </p:nvSpPr>
          <p:spPr>
            <a:xfrm>
              <a:off x="8113888" y="275350"/>
              <a:ext cx="313875" cy="324875"/>
            </a:xfrm>
            <a:custGeom>
              <a:avLst/>
              <a:gdLst/>
              <a:ahLst/>
              <a:cxnLst/>
              <a:rect l="l" t="t" r="r" b="b"/>
              <a:pathLst>
                <a:path w="12555" h="12995" extrusionOk="0">
                  <a:moveTo>
                    <a:pt x="2742" y="11634"/>
                  </a:moveTo>
                  <a:cubicBezTo>
                    <a:pt x="2909" y="11321"/>
                    <a:pt x="3160" y="11467"/>
                    <a:pt x="3369" y="11509"/>
                  </a:cubicBezTo>
                  <a:cubicBezTo>
                    <a:pt x="3872" y="11676"/>
                    <a:pt x="4374" y="11739"/>
                    <a:pt x="4897" y="11593"/>
                  </a:cubicBezTo>
                  <a:cubicBezTo>
                    <a:pt x="5002" y="11572"/>
                    <a:pt x="5085" y="11509"/>
                    <a:pt x="5148" y="11467"/>
                  </a:cubicBezTo>
                  <a:cubicBezTo>
                    <a:pt x="4562" y="10253"/>
                    <a:pt x="3976" y="9061"/>
                    <a:pt x="3369" y="7826"/>
                  </a:cubicBezTo>
                  <a:lnTo>
                    <a:pt x="2784" y="7826"/>
                  </a:lnTo>
                  <a:cubicBezTo>
                    <a:pt x="2512" y="7826"/>
                    <a:pt x="2323" y="7701"/>
                    <a:pt x="2261" y="7429"/>
                  </a:cubicBezTo>
                  <a:cubicBezTo>
                    <a:pt x="2177" y="7178"/>
                    <a:pt x="2261" y="6968"/>
                    <a:pt x="2470" y="6801"/>
                  </a:cubicBezTo>
                  <a:cubicBezTo>
                    <a:pt x="2595" y="6696"/>
                    <a:pt x="2742" y="6613"/>
                    <a:pt x="2888" y="6508"/>
                  </a:cubicBezTo>
                  <a:cubicBezTo>
                    <a:pt x="2805" y="4918"/>
                    <a:pt x="2637" y="4395"/>
                    <a:pt x="1968" y="3328"/>
                  </a:cubicBezTo>
                  <a:cubicBezTo>
                    <a:pt x="1842" y="3411"/>
                    <a:pt x="1675" y="3453"/>
                    <a:pt x="1570" y="3558"/>
                  </a:cubicBezTo>
                  <a:cubicBezTo>
                    <a:pt x="1340" y="3788"/>
                    <a:pt x="1131" y="4081"/>
                    <a:pt x="900" y="4311"/>
                  </a:cubicBezTo>
                  <a:cubicBezTo>
                    <a:pt x="796" y="4416"/>
                    <a:pt x="587" y="4479"/>
                    <a:pt x="419" y="4499"/>
                  </a:cubicBezTo>
                  <a:cubicBezTo>
                    <a:pt x="315" y="4499"/>
                    <a:pt x="189" y="4395"/>
                    <a:pt x="1" y="4311"/>
                  </a:cubicBezTo>
                  <a:cubicBezTo>
                    <a:pt x="294" y="3935"/>
                    <a:pt x="545" y="3558"/>
                    <a:pt x="817" y="3223"/>
                  </a:cubicBezTo>
                  <a:cubicBezTo>
                    <a:pt x="1068" y="2909"/>
                    <a:pt x="1340" y="2595"/>
                    <a:pt x="1633" y="2282"/>
                  </a:cubicBezTo>
                  <a:cubicBezTo>
                    <a:pt x="1591" y="2051"/>
                    <a:pt x="1549" y="1779"/>
                    <a:pt x="1570" y="1486"/>
                  </a:cubicBezTo>
                  <a:cubicBezTo>
                    <a:pt x="1591" y="1340"/>
                    <a:pt x="1696" y="1173"/>
                    <a:pt x="1842" y="1068"/>
                  </a:cubicBezTo>
                  <a:cubicBezTo>
                    <a:pt x="2009" y="942"/>
                    <a:pt x="2219" y="1026"/>
                    <a:pt x="2386" y="1173"/>
                  </a:cubicBezTo>
                  <a:lnTo>
                    <a:pt x="2616" y="1486"/>
                  </a:lnTo>
                  <a:cubicBezTo>
                    <a:pt x="2721" y="1486"/>
                    <a:pt x="2805" y="1507"/>
                    <a:pt x="2846" y="1466"/>
                  </a:cubicBezTo>
                  <a:cubicBezTo>
                    <a:pt x="3453" y="942"/>
                    <a:pt x="4165" y="754"/>
                    <a:pt x="4918" y="649"/>
                  </a:cubicBezTo>
                  <a:cubicBezTo>
                    <a:pt x="5838" y="524"/>
                    <a:pt x="6759" y="336"/>
                    <a:pt x="7659" y="189"/>
                  </a:cubicBezTo>
                  <a:cubicBezTo>
                    <a:pt x="8538" y="1"/>
                    <a:pt x="9207" y="419"/>
                    <a:pt x="9835" y="922"/>
                  </a:cubicBezTo>
                  <a:cubicBezTo>
                    <a:pt x="10253" y="1256"/>
                    <a:pt x="10358" y="2282"/>
                    <a:pt x="10065" y="2742"/>
                  </a:cubicBezTo>
                  <a:cubicBezTo>
                    <a:pt x="9709" y="3286"/>
                    <a:pt x="9312" y="3809"/>
                    <a:pt x="8914" y="4332"/>
                  </a:cubicBezTo>
                  <a:cubicBezTo>
                    <a:pt x="8789" y="4499"/>
                    <a:pt x="8663" y="4646"/>
                    <a:pt x="8475" y="4897"/>
                  </a:cubicBezTo>
                  <a:cubicBezTo>
                    <a:pt x="8705" y="4939"/>
                    <a:pt x="8872" y="5002"/>
                    <a:pt x="9019" y="5023"/>
                  </a:cubicBezTo>
                  <a:cubicBezTo>
                    <a:pt x="9709" y="5127"/>
                    <a:pt x="10379" y="5211"/>
                    <a:pt x="11069" y="5357"/>
                  </a:cubicBezTo>
                  <a:cubicBezTo>
                    <a:pt x="12011" y="5587"/>
                    <a:pt x="12555" y="6466"/>
                    <a:pt x="12408" y="7408"/>
                  </a:cubicBezTo>
                  <a:cubicBezTo>
                    <a:pt x="12262" y="8287"/>
                    <a:pt x="11927" y="9124"/>
                    <a:pt x="11279" y="9793"/>
                  </a:cubicBezTo>
                  <a:cubicBezTo>
                    <a:pt x="10484" y="10567"/>
                    <a:pt x="9647" y="11279"/>
                    <a:pt x="8642" y="11718"/>
                  </a:cubicBezTo>
                  <a:cubicBezTo>
                    <a:pt x="8600" y="11739"/>
                    <a:pt x="8579" y="11739"/>
                    <a:pt x="8559" y="11760"/>
                  </a:cubicBezTo>
                  <a:cubicBezTo>
                    <a:pt x="7408" y="12471"/>
                    <a:pt x="6131" y="12681"/>
                    <a:pt x="4813" y="12869"/>
                  </a:cubicBezTo>
                  <a:cubicBezTo>
                    <a:pt x="3767" y="12994"/>
                    <a:pt x="3223" y="12681"/>
                    <a:pt x="2742" y="11634"/>
                  </a:cubicBezTo>
                  <a:close/>
                  <a:moveTo>
                    <a:pt x="6759" y="11258"/>
                  </a:moveTo>
                  <a:cubicBezTo>
                    <a:pt x="7178" y="11049"/>
                    <a:pt x="7596" y="10839"/>
                    <a:pt x="8035" y="10651"/>
                  </a:cubicBezTo>
                  <a:cubicBezTo>
                    <a:pt x="8956" y="10274"/>
                    <a:pt x="9688" y="9647"/>
                    <a:pt x="10358" y="8998"/>
                  </a:cubicBezTo>
                  <a:cubicBezTo>
                    <a:pt x="10860" y="8538"/>
                    <a:pt x="11069" y="7931"/>
                    <a:pt x="11195" y="7261"/>
                  </a:cubicBezTo>
                  <a:cubicBezTo>
                    <a:pt x="11279" y="6927"/>
                    <a:pt x="11111" y="6675"/>
                    <a:pt x="10776" y="6529"/>
                  </a:cubicBezTo>
                  <a:cubicBezTo>
                    <a:pt x="10672" y="6508"/>
                    <a:pt x="10588" y="6466"/>
                    <a:pt x="10484" y="6466"/>
                  </a:cubicBezTo>
                  <a:cubicBezTo>
                    <a:pt x="9521" y="6278"/>
                    <a:pt x="8517" y="6090"/>
                    <a:pt x="7533" y="6383"/>
                  </a:cubicBezTo>
                  <a:cubicBezTo>
                    <a:pt x="7240" y="6466"/>
                    <a:pt x="6926" y="6508"/>
                    <a:pt x="6613" y="6529"/>
                  </a:cubicBezTo>
                  <a:cubicBezTo>
                    <a:pt x="5880" y="6613"/>
                    <a:pt x="5274" y="7010"/>
                    <a:pt x="4646" y="7345"/>
                  </a:cubicBezTo>
                  <a:cubicBezTo>
                    <a:pt x="5106" y="8831"/>
                    <a:pt x="5922" y="10379"/>
                    <a:pt x="6759" y="11258"/>
                  </a:cubicBezTo>
                  <a:close/>
                  <a:moveTo>
                    <a:pt x="4144" y="6090"/>
                  </a:moveTo>
                  <a:cubicBezTo>
                    <a:pt x="4604" y="5859"/>
                    <a:pt x="4939" y="5650"/>
                    <a:pt x="5294" y="5525"/>
                  </a:cubicBezTo>
                  <a:cubicBezTo>
                    <a:pt x="6801" y="4939"/>
                    <a:pt x="7847" y="3872"/>
                    <a:pt x="8747" y="2595"/>
                  </a:cubicBezTo>
                  <a:cubicBezTo>
                    <a:pt x="9228" y="1863"/>
                    <a:pt x="9123" y="1507"/>
                    <a:pt x="8266" y="1277"/>
                  </a:cubicBezTo>
                  <a:cubicBezTo>
                    <a:pt x="8056" y="1235"/>
                    <a:pt x="7805" y="1256"/>
                    <a:pt x="7554" y="1277"/>
                  </a:cubicBezTo>
                  <a:cubicBezTo>
                    <a:pt x="6675" y="1424"/>
                    <a:pt x="5818" y="1633"/>
                    <a:pt x="4918" y="1738"/>
                  </a:cubicBezTo>
                  <a:cubicBezTo>
                    <a:pt x="4206" y="1800"/>
                    <a:pt x="3641" y="2114"/>
                    <a:pt x="3097" y="2700"/>
                  </a:cubicBezTo>
                  <a:cubicBezTo>
                    <a:pt x="3307" y="3223"/>
                    <a:pt x="3537" y="3746"/>
                    <a:pt x="3704" y="4290"/>
                  </a:cubicBezTo>
                  <a:cubicBezTo>
                    <a:pt x="3934" y="4834"/>
                    <a:pt x="3997" y="5420"/>
                    <a:pt x="4144" y="609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0" name="Google Shape;280;p34"/>
            <p:cNvSpPr/>
            <p:nvPr/>
          </p:nvSpPr>
          <p:spPr>
            <a:xfrm>
              <a:off x="7900263" y="445013"/>
              <a:ext cx="283550" cy="431575"/>
            </a:xfrm>
            <a:custGeom>
              <a:avLst/>
              <a:gdLst/>
              <a:ahLst/>
              <a:cxnLst/>
              <a:rect l="l" t="t" r="r" b="b"/>
              <a:pathLst>
                <a:path w="11342" h="17263" extrusionOk="0">
                  <a:moveTo>
                    <a:pt x="7826" y="9709"/>
                  </a:moveTo>
                  <a:cubicBezTo>
                    <a:pt x="7324" y="10316"/>
                    <a:pt x="6738" y="10420"/>
                    <a:pt x="6110" y="10399"/>
                  </a:cubicBezTo>
                  <a:cubicBezTo>
                    <a:pt x="5797" y="10399"/>
                    <a:pt x="5483" y="10504"/>
                    <a:pt x="5169" y="10630"/>
                  </a:cubicBezTo>
                  <a:cubicBezTo>
                    <a:pt x="4750" y="10776"/>
                    <a:pt x="4353" y="10985"/>
                    <a:pt x="3976" y="11195"/>
                  </a:cubicBezTo>
                  <a:cubicBezTo>
                    <a:pt x="3411" y="11487"/>
                    <a:pt x="2867" y="11739"/>
                    <a:pt x="2261" y="11822"/>
                  </a:cubicBezTo>
                  <a:cubicBezTo>
                    <a:pt x="2030" y="11843"/>
                    <a:pt x="1821" y="12011"/>
                    <a:pt x="1549" y="12136"/>
                  </a:cubicBezTo>
                  <a:cubicBezTo>
                    <a:pt x="1486" y="12868"/>
                    <a:pt x="1403" y="13580"/>
                    <a:pt x="1382" y="14312"/>
                  </a:cubicBezTo>
                  <a:cubicBezTo>
                    <a:pt x="1361" y="14919"/>
                    <a:pt x="1361" y="15547"/>
                    <a:pt x="1319" y="16153"/>
                  </a:cubicBezTo>
                  <a:cubicBezTo>
                    <a:pt x="1319" y="16384"/>
                    <a:pt x="1298" y="16635"/>
                    <a:pt x="1193" y="16844"/>
                  </a:cubicBezTo>
                  <a:cubicBezTo>
                    <a:pt x="1131" y="17011"/>
                    <a:pt x="942" y="17158"/>
                    <a:pt x="775" y="17221"/>
                  </a:cubicBezTo>
                  <a:cubicBezTo>
                    <a:pt x="566" y="17262"/>
                    <a:pt x="377" y="17116"/>
                    <a:pt x="336" y="16907"/>
                  </a:cubicBezTo>
                  <a:cubicBezTo>
                    <a:pt x="252" y="16551"/>
                    <a:pt x="168" y="16195"/>
                    <a:pt x="147" y="15840"/>
                  </a:cubicBezTo>
                  <a:cubicBezTo>
                    <a:pt x="1" y="13454"/>
                    <a:pt x="231" y="11132"/>
                    <a:pt x="629" y="8788"/>
                  </a:cubicBezTo>
                  <a:cubicBezTo>
                    <a:pt x="942" y="7073"/>
                    <a:pt x="1382" y="5399"/>
                    <a:pt x="1737" y="3662"/>
                  </a:cubicBezTo>
                  <a:cubicBezTo>
                    <a:pt x="1905" y="2888"/>
                    <a:pt x="2302" y="2156"/>
                    <a:pt x="2365" y="1319"/>
                  </a:cubicBezTo>
                  <a:cubicBezTo>
                    <a:pt x="2407" y="1026"/>
                    <a:pt x="2616" y="712"/>
                    <a:pt x="2825" y="461"/>
                  </a:cubicBezTo>
                  <a:cubicBezTo>
                    <a:pt x="3160" y="42"/>
                    <a:pt x="3830" y="0"/>
                    <a:pt x="4227" y="419"/>
                  </a:cubicBezTo>
                  <a:cubicBezTo>
                    <a:pt x="4395" y="607"/>
                    <a:pt x="4520" y="816"/>
                    <a:pt x="4646" y="1005"/>
                  </a:cubicBezTo>
                  <a:cubicBezTo>
                    <a:pt x="6215" y="3432"/>
                    <a:pt x="7701" y="5901"/>
                    <a:pt x="8935" y="8516"/>
                  </a:cubicBezTo>
                  <a:cubicBezTo>
                    <a:pt x="9312" y="9290"/>
                    <a:pt x="9772" y="10002"/>
                    <a:pt x="10170" y="10755"/>
                  </a:cubicBezTo>
                  <a:cubicBezTo>
                    <a:pt x="10504" y="11404"/>
                    <a:pt x="10818" y="12073"/>
                    <a:pt x="11132" y="12722"/>
                  </a:cubicBezTo>
                  <a:cubicBezTo>
                    <a:pt x="11216" y="12848"/>
                    <a:pt x="11258" y="13036"/>
                    <a:pt x="11300" y="13182"/>
                  </a:cubicBezTo>
                  <a:cubicBezTo>
                    <a:pt x="11341" y="13705"/>
                    <a:pt x="10797" y="14103"/>
                    <a:pt x="10295" y="13894"/>
                  </a:cubicBezTo>
                  <a:cubicBezTo>
                    <a:pt x="9940" y="13747"/>
                    <a:pt x="9668" y="13496"/>
                    <a:pt x="9563" y="13140"/>
                  </a:cubicBezTo>
                  <a:cubicBezTo>
                    <a:pt x="9228" y="11906"/>
                    <a:pt x="8370" y="10964"/>
                    <a:pt x="7826" y="9709"/>
                  </a:cubicBezTo>
                  <a:close/>
                  <a:moveTo>
                    <a:pt x="3600" y="2386"/>
                  </a:moveTo>
                  <a:cubicBezTo>
                    <a:pt x="2637" y="4813"/>
                    <a:pt x="2323" y="7156"/>
                    <a:pt x="1821" y="9416"/>
                  </a:cubicBezTo>
                  <a:cubicBezTo>
                    <a:pt x="1779" y="9709"/>
                    <a:pt x="1821" y="10044"/>
                    <a:pt x="1821" y="10420"/>
                  </a:cubicBezTo>
                  <a:cubicBezTo>
                    <a:pt x="2114" y="10399"/>
                    <a:pt x="2344" y="10399"/>
                    <a:pt x="2553" y="10316"/>
                  </a:cubicBezTo>
                  <a:cubicBezTo>
                    <a:pt x="2930" y="10148"/>
                    <a:pt x="3286" y="9981"/>
                    <a:pt x="3662" y="9772"/>
                  </a:cubicBezTo>
                  <a:cubicBezTo>
                    <a:pt x="4709" y="9165"/>
                    <a:pt x="5776" y="8746"/>
                    <a:pt x="7010" y="8935"/>
                  </a:cubicBezTo>
                  <a:cubicBezTo>
                    <a:pt x="7094" y="8935"/>
                    <a:pt x="7136" y="8872"/>
                    <a:pt x="7324" y="8830"/>
                  </a:cubicBezTo>
                  <a:cubicBezTo>
                    <a:pt x="6320" y="6633"/>
                    <a:pt x="5169" y="4541"/>
                    <a:pt x="3600" y="23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1" name="Google Shape;281;p34"/>
            <p:cNvSpPr/>
            <p:nvPr/>
          </p:nvSpPr>
          <p:spPr>
            <a:xfrm>
              <a:off x="8380150" y="567888"/>
              <a:ext cx="297150" cy="326950"/>
            </a:xfrm>
            <a:custGeom>
              <a:avLst/>
              <a:gdLst/>
              <a:ahLst/>
              <a:cxnLst/>
              <a:rect l="l" t="t" r="r" b="b"/>
              <a:pathLst>
                <a:path w="11886" h="13078" extrusionOk="0">
                  <a:moveTo>
                    <a:pt x="11195" y="8181"/>
                  </a:moveTo>
                  <a:cubicBezTo>
                    <a:pt x="11864" y="8997"/>
                    <a:pt x="11885" y="9102"/>
                    <a:pt x="11509" y="9772"/>
                  </a:cubicBezTo>
                  <a:cubicBezTo>
                    <a:pt x="11027" y="10650"/>
                    <a:pt x="10483" y="11425"/>
                    <a:pt x="9521" y="11843"/>
                  </a:cubicBezTo>
                  <a:cubicBezTo>
                    <a:pt x="8956" y="12073"/>
                    <a:pt x="8496" y="12450"/>
                    <a:pt x="7952" y="12680"/>
                  </a:cubicBezTo>
                  <a:cubicBezTo>
                    <a:pt x="7052" y="13057"/>
                    <a:pt x="6131" y="13078"/>
                    <a:pt x="5190" y="12806"/>
                  </a:cubicBezTo>
                  <a:cubicBezTo>
                    <a:pt x="4813" y="12701"/>
                    <a:pt x="4353" y="12638"/>
                    <a:pt x="3934" y="12596"/>
                  </a:cubicBezTo>
                  <a:cubicBezTo>
                    <a:pt x="3349" y="12575"/>
                    <a:pt x="2888" y="12345"/>
                    <a:pt x="2512" y="11906"/>
                  </a:cubicBezTo>
                  <a:cubicBezTo>
                    <a:pt x="2030" y="11404"/>
                    <a:pt x="1570" y="10922"/>
                    <a:pt x="1068" y="10462"/>
                  </a:cubicBezTo>
                  <a:cubicBezTo>
                    <a:pt x="419" y="9834"/>
                    <a:pt x="147" y="9039"/>
                    <a:pt x="105" y="8181"/>
                  </a:cubicBezTo>
                  <a:cubicBezTo>
                    <a:pt x="43" y="7428"/>
                    <a:pt x="1" y="6633"/>
                    <a:pt x="126" y="5880"/>
                  </a:cubicBezTo>
                  <a:cubicBezTo>
                    <a:pt x="377" y="4185"/>
                    <a:pt x="984" y="2616"/>
                    <a:pt x="2240" y="1360"/>
                  </a:cubicBezTo>
                  <a:cubicBezTo>
                    <a:pt x="2574" y="1026"/>
                    <a:pt x="2993" y="858"/>
                    <a:pt x="3411" y="649"/>
                  </a:cubicBezTo>
                  <a:cubicBezTo>
                    <a:pt x="4750" y="0"/>
                    <a:pt x="6131" y="42"/>
                    <a:pt x="7533" y="210"/>
                  </a:cubicBezTo>
                  <a:cubicBezTo>
                    <a:pt x="8203" y="293"/>
                    <a:pt x="8642" y="1067"/>
                    <a:pt x="8391" y="1716"/>
                  </a:cubicBezTo>
                  <a:cubicBezTo>
                    <a:pt x="8370" y="1821"/>
                    <a:pt x="8203" y="1883"/>
                    <a:pt x="8077" y="1967"/>
                  </a:cubicBezTo>
                  <a:cubicBezTo>
                    <a:pt x="7805" y="1716"/>
                    <a:pt x="7575" y="1486"/>
                    <a:pt x="7324" y="1256"/>
                  </a:cubicBezTo>
                  <a:cubicBezTo>
                    <a:pt x="6299" y="1256"/>
                    <a:pt x="5336" y="1298"/>
                    <a:pt x="4332" y="1695"/>
                  </a:cubicBezTo>
                  <a:cubicBezTo>
                    <a:pt x="3244" y="2135"/>
                    <a:pt x="2658" y="2951"/>
                    <a:pt x="2219" y="3913"/>
                  </a:cubicBezTo>
                  <a:cubicBezTo>
                    <a:pt x="1612" y="5231"/>
                    <a:pt x="1528" y="6612"/>
                    <a:pt x="1675" y="8035"/>
                  </a:cubicBezTo>
                  <a:cubicBezTo>
                    <a:pt x="1696" y="8391"/>
                    <a:pt x="1821" y="8809"/>
                    <a:pt x="2051" y="9081"/>
                  </a:cubicBezTo>
                  <a:cubicBezTo>
                    <a:pt x="2553" y="9646"/>
                    <a:pt x="3097" y="10169"/>
                    <a:pt x="3683" y="10692"/>
                  </a:cubicBezTo>
                  <a:cubicBezTo>
                    <a:pt x="3809" y="10818"/>
                    <a:pt x="4039" y="10860"/>
                    <a:pt x="4248" y="10902"/>
                  </a:cubicBezTo>
                  <a:cubicBezTo>
                    <a:pt x="4667" y="11006"/>
                    <a:pt x="5085" y="11006"/>
                    <a:pt x="5483" y="11174"/>
                  </a:cubicBezTo>
                  <a:cubicBezTo>
                    <a:pt x="6403" y="11508"/>
                    <a:pt x="7240" y="11278"/>
                    <a:pt x="8056" y="10818"/>
                  </a:cubicBezTo>
                  <a:cubicBezTo>
                    <a:pt x="9123" y="10232"/>
                    <a:pt x="10149" y="9521"/>
                    <a:pt x="10818" y="8453"/>
                  </a:cubicBezTo>
                  <a:cubicBezTo>
                    <a:pt x="10902" y="8412"/>
                    <a:pt x="11027" y="8349"/>
                    <a:pt x="11195" y="818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0FC892F3-988E-4494-BAFE-EE8DEA6F0762}"/>
              </a:ext>
            </a:extLst>
          </p:cNvPr>
          <p:cNvSpPr/>
          <p:nvPr/>
        </p:nvSpPr>
        <p:spPr>
          <a:xfrm>
            <a:off x="1514475" y="168411"/>
            <a:ext cx="6115050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000" b="1" spc="50" dirty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  <a:t>KHỞI ĐỘNG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21E788F2-1F0E-4C53-85A9-179EBB691494}"/>
              </a:ext>
            </a:extLst>
          </p:cNvPr>
          <p:cNvGrpSpPr>
            <a:grpSpLocks/>
          </p:cNvGrpSpPr>
          <p:nvPr/>
        </p:nvGrpSpPr>
        <p:grpSpPr bwMode="auto">
          <a:xfrm>
            <a:off x="1514475" y="1078768"/>
            <a:ext cx="6117379" cy="1206970"/>
            <a:chOff x="188" y="873"/>
            <a:chExt cx="2627" cy="857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xmlns="" id="{B04934E5-494C-4C89-8E6C-D10AD8DE2F2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8" y="873"/>
              <a:ext cx="2627" cy="655"/>
              <a:chOff x="2160" y="1678"/>
              <a:chExt cx="1303" cy="1134"/>
            </a:xfrm>
          </p:grpSpPr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xmlns="" id="{469A7922-D6FC-4823-853C-52844523E2C2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781" y="1897"/>
                <a:ext cx="55" cy="692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rgbClr val="FCDF06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/>
                <a:endParaRPr 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xmlns="" id="{2737AC5B-AA32-436B-9CAE-C1BBA4DA9C9D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783" y="1897"/>
                <a:ext cx="55" cy="692"/>
              </a:xfrm>
              <a:prstGeom prst="ellipse">
                <a:avLst/>
              </a:prstGeom>
              <a:solidFill>
                <a:srgbClr val="00FF00">
                  <a:alpha val="3215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/>
                <a:endParaRPr 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xmlns="" id="{4714D330-C345-4792-9F8C-9E233B819E18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163" y="1899"/>
                <a:ext cx="1300" cy="692"/>
              </a:xfrm>
              <a:prstGeom prst="ellipse">
                <a:avLst/>
              </a:prstGeom>
              <a:gradFill rotWithShape="1">
                <a:gsLst>
                  <a:gs pos="0">
                    <a:srgbClr val="887903"/>
                  </a:gs>
                  <a:gs pos="50000">
                    <a:srgbClr val="FCDF06"/>
                  </a:gs>
                  <a:gs pos="100000">
                    <a:srgbClr val="887903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/>
                <a:endParaRPr 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xmlns="" id="{158FF83C-F329-454F-9630-FF2339C1E9E4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160" y="1885"/>
                <a:ext cx="1300" cy="692"/>
              </a:xfrm>
              <a:prstGeom prst="ellipse">
                <a:avLst/>
              </a:prstGeom>
              <a:solidFill>
                <a:srgbClr val="FF00FF">
                  <a:alpha val="0"/>
                </a:srgbClr>
              </a:solidFill>
              <a:ln w="3810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/>
                <a:endParaRPr 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xmlns="" id="{C94D63CB-897B-4177-A92D-D9DB40B5CED1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228" y="1899"/>
                <a:ext cx="1170" cy="692"/>
              </a:xfrm>
              <a:prstGeom prst="ellipse">
                <a:avLst/>
              </a:prstGeom>
              <a:solidFill>
                <a:srgbClr val="FF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/>
                <a:endParaRPr 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xmlns="" id="{9390C99F-E078-4CA5-B177-32E10717EB14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246" y="1678"/>
                <a:ext cx="1134" cy="1134"/>
              </a:xfrm>
              <a:prstGeom prst="ellipse">
                <a:avLst/>
              </a:prstGeom>
              <a:gradFill rotWithShape="1">
                <a:gsLst>
                  <a:gs pos="0">
                    <a:srgbClr val="595959"/>
                  </a:gs>
                  <a:gs pos="100000">
                    <a:srgbClr val="C0C0C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/>
                <a:endParaRPr 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xmlns="" id="{03987303-A78A-428F-ADB8-326732E25F60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261" y="1685"/>
                <a:ext cx="1105" cy="1105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E9E9E9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/>
                <a:endParaRPr 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xmlns="" id="{B6C5B02A-10B7-4ADC-A7A5-8C0DCED01ACA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273" y="1696"/>
                <a:ext cx="1052" cy="1032"/>
              </a:xfrm>
              <a:prstGeom prst="ellipse">
                <a:avLst/>
              </a:prstGeom>
              <a:solidFill>
                <a:schemeClr val="bg1">
                  <a:alpha val="4784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/>
                <a:endParaRPr 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xmlns="" id="{D9836DEA-4196-48CC-BEC0-BD582B233974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334" y="1725"/>
                <a:ext cx="936" cy="838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0C0C0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/>
                <a:endParaRPr lang="en-US" sz="20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41" name="Text Box 65">
              <a:extLst>
                <a:ext uri="{FF2B5EF4-FFF2-40B4-BE49-F238E27FC236}">
                  <a16:creationId xmlns:a16="http://schemas.microsoft.com/office/drawing/2014/main" xmlns="" id="{36C258BF-3DDF-4E7B-8DD5-C4B60A12F3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9" y="965"/>
              <a:ext cx="2100" cy="7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algn="ctr" eaLnBrk="1" hangingPunct="1"/>
              <a:r>
                <a:rPr lang="en-US" sz="3200" b="1" dirty="0" err="1">
                  <a:solidFill>
                    <a:srgbClr val="3333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Trò</a:t>
              </a:r>
              <a:r>
                <a:rPr lang="en-US" sz="3200" b="1" dirty="0">
                  <a:solidFill>
                    <a:srgbClr val="3333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3200" b="1" dirty="0" err="1">
                  <a:solidFill>
                    <a:srgbClr val="3333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chơi</a:t>
              </a:r>
              <a:r>
                <a:rPr lang="en-US" sz="3200" b="1" dirty="0">
                  <a:solidFill>
                    <a:srgbClr val="3333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: Ai </a:t>
              </a:r>
              <a:r>
                <a:rPr lang="en-US" sz="3200" b="1" dirty="0" err="1">
                  <a:solidFill>
                    <a:srgbClr val="3333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nhanh</a:t>
              </a:r>
              <a:r>
                <a:rPr lang="en-US" sz="3200" b="1" dirty="0">
                  <a:solidFill>
                    <a:srgbClr val="3333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ai </a:t>
              </a:r>
              <a:r>
                <a:rPr lang="en-US" sz="3200" b="1" dirty="0" err="1">
                  <a:solidFill>
                    <a:srgbClr val="3333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đúng</a:t>
              </a:r>
              <a:r>
                <a:rPr lang="en-US" sz="3200" b="1" dirty="0">
                  <a:solidFill>
                    <a:srgbClr val="3333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?</a:t>
              </a:r>
            </a:p>
          </p:txBody>
        </p:sp>
      </p:grpSp>
      <p:sp>
        <p:nvSpPr>
          <p:cNvPr id="63" name="Rectangle 62">
            <a:extLst>
              <a:ext uri="{FF2B5EF4-FFF2-40B4-BE49-F238E27FC236}">
                <a16:creationId xmlns:a16="http://schemas.microsoft.com/office/drawing/2014/main" xmlns="" id="{921A165B-5403-40DF-8D9E-DDCA9AD211C2}"/>
              </a:ext>
            </a:extLst>
          </p:cNvPr>
          <p:cNvSpPr/>
          <p:nvPr/>
        </p:nvSpPr>
        <p:spPr>
          <a:xfrm>
            <a:off x="0" y="2415223"/>
            <a:ext cx="862780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000" b="1" u="sng" dirty="0" err="1">
                <a:ln w="0"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4000" b="1" u="sng" dirty="0">
                <a:ln w="0"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</a:t>
            </a:r>
            <a:r>
              <a:rPr lang="en-US" sz="4000" b="1" dirty="0">
                <a:ln w="0"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4000" b="1" dirty="0" err="1">
                <a:ln w="0"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Chỉ</a:t>
            </a:r>
            <a:r>
              <a:rPr lang="en-US" sz="4000" b="1" dirty="0">
                <a:ln w="0"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ra </a:t>
            </a:r>
            <a:r>
              <a:rPr lang="en-US" sz="4000" b="1" dirty="0" err="1">
                <a:ln w="0"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đâu</a:t>
            </a:r>
            <a:r>
              <a:rPr lang="en-US" sz="4000" b="1" dirty="0">
                <a:ln w="0"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ln w="0"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000" b="1" dirty="0">
                <a:ln w="0"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ln w="0"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nút</a:t>
            </a:r>
            <a:r>
              <a:rPr lang="en-US" sz="4000" b="1" dirty="0">
                <a:ln w="0"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ln w="0"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lệnh</a:t>
            </a:r>
            <a:r>
              <a:rPr lang="en-US" sz="4000" b="1" dirty="0">
                <a:ln w="0"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ln w="0"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dùng</a:t>
            </a:r>
            <a:r>
              <a:rPr lang="en-US" sz="4000" b="1" dirty="0">
                <a:ln w="0"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ln w="0"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để</a:t>
            </a:r>
            <a:r>
              <a:rPr lang="en-US" sz="4000" b="1" dirty="0">
                <a:ln w="0"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ln w="0"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chèn</a:t>
            </a:r>
            <a:r>
              <a:rPr lang="en-US" sz="4000" b="1" dirty="0">
                <a:ln w="0"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ln w="0"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bảng</a:t>
            </a:r>
            <a:r>
              <a:rPr lang="en-US" sz="4000" b="1" dirty="0">
                <a:ln w="0"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ln w="0"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vào</a:t>
            </a:r>
            <a:r>
              <a:rPr lang="en-US" sz="4000" b="1" dirty="0">
                <a:ln w="0"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ln w="0"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văn</a:t>
            </a:r>
            <a:r>
              <a:rPr lang="en-US" sz="4000" b="1" dirty="0">
                <a:ln w="0"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ln w="0"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bản</a:t>
            </a:r>
            <a:endParaRPr lang="en-US" sz="4000" b="1" dirty="0">
              <a:ln w="0"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4" name="Picture 63">
            <a:extLst>
              <a:ext uri="{FF2B5EF4-FFF2-40B4-BE49-F238E27FC236}">
                <a16:creationId xmlns:a16="http://schemas.microsoft.com/office/drawing/2014/main" xmlns="" id="{A74BA63F-8278-41CA-A7A1-1B89F1DA9C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0020" y="4805309"/>
            <a:ext cx="683705" cy="885560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xmlns="" id="{9F1CBAEB-C260-4BC2-8800-D854C3BEC5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1752" y="4810072"/>
            <a:ext cx="718622" cy="876035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xmlns="" id="{86746BE0-A01D-4EBD-82C7-6F48387EC3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4481" y="4805309"/>
            <a:ext cx="709713" cy="814856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xmlns="" id="{1973EB5C-0278-4E6A-AE1D-A01C67852F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17226" y="4727176"/>
            <a:ext cx="685595" cy="885560"/>
          </a:xfrm>
          <a:prstGeom prst="rect">
            <a:avLst/>
          </a:prstGeom>
        </p:spPr>
      </p:pic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5DE7B50F-A2F1-49C9-9DDE-6E67571B7701}"/>
              </a:ext>
            </a:extLst>
          </p:cNvPr>
          <p:cNvSpPr txBox="1"/>
          <p:nvPr/>
        </p:nvSpPr>
        <p:spPr>
          <a:xfrm>
            <a:off x="641554" y="5229275"/>
            <a:ext cx="4299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xmlns="" id="{96DA763C-9324-468B-B7F5-174BC02E649B}"/>
              </a:ext>
            </a:extLst>
          </p:cNvPr>
          <p:cNvSpPr txBox="1"/>
          <p:nvPr/>
        </p:nvSpPr>
        <p:spPr>
          <a:xfrm>
            <a:off x="2614312" y="5162886"/>
            <a:ext cx="4315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xmlns="" id="{E28275F6-C2EF-42FC-A487-7E3A4754046D}"/>
              </a:ext>
            </a:extLst>
          </p:cNvPr>
          <p:cNvSpPr txBox="1"/>
          <p:nvPr/>
        </p:nvSpPr>
        <p:spPr>
          <a:xfrm>
            <a:off x="4441258" y="5145599"/>
            <a:ext cx="4251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6128CB14-1617-46AF-B080-15987E929BA0}"/>
              </a:ext>
            </a:extLst>
          </p:cNvPr>
          <p:cNvSpPr txBox="1"/>
          <p:nvPr/>
        </p:nvSpPr>
        <p:spPr>
          <a:xfrm>
            <a:off x="6207244" y="5145599"/>
            <a:ext cx="4571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xmlns="" id="{80D205BE-E4B9-412C-8610-3207CB7A51EA}"/>
              </a:ext>
            </a:extLst>
          </p:cNvPr>
          <p:cNvSpPr/>
          <p:nvPr/>
        </p:nvSpPr>
        <p:spPr>
          <a:xfrm>
            <a:off x="2574166" y="5142895"/>
            <a:ext cx="406210" cy="587829"/>
          </a:xfrm>
          <a:prstGeom prst="ellipse">
            <a:avLst/>
          </a:prstGeom>
          <a:noFill/>
          <a:ln w="38100">
            <a:solidFill>
              <a:srgbClr val="DE38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5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3" grpId="0"/>
      <p:bldP spid="68" grpId="0"/>
      <p:bldP spid="69" grpId="0"/>
      <p:bldP spid="70" grpId="0"/>
      <p:bldP spid="71" grpId="0"/>
      <p:bldP spid="7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croll: Horizontal 4">
            <a:extLst>
              <a:ext uri="{FF2B5EF4-FFF2-40B4-BE49-F238E27FC236}">
                <a16:creationId xmlns:a16="http://schemas.microsoft.com/office/drawing/2014/main" xmlns="" id="{2AD373D9-9FF6-45AF-B35B-52ADAC9785AD}"/>
              </a:ext>
            </a:extLst>
          </p:cNvPr>
          <p:cNvSpPr/>
          <p:nvPr/>
        </p:nvSpPr>
        <p:spPr>
          <a:xfrm>
            <a:off x="7883295" y="6664"/>
            <a:ext cx="1121284" cy="1469287"/>
          </a:xfrm>
          <a:prstGeom prst="horizontalScroll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bg1">
                  <a:lumMod val="95000"/>
                </a:schemeClr>
              </a:solidFill>
            </a:endParaRPr>
          </a:p>
        </p:txBody>
      </p:sp>
      <p:grpSp>
        <p:nvGrpSpPr>
          <p:cNvPr id="278" name="Google Shape;278;p34"/>
          <p:cNvGrpSpPr/>
          <p:nvPr/>
        </p:nvGrpSpPr>
        <p:grpSpPr>
          <a:xfrm>
            <a:off x="8172805" y="285695"/>
            <a:ext cx="777038" cy="825984"/>
            <a:chOff x="7900263" y="275350"/>
            <a:chExt cx="777038" cy="619488"/>
          </a:xfrm>
        </p:grpSpPr>
        <p:sp>
          <p:nvSpPr>
            <p:cNvPr id="279" name="Google Shape;279;p34"/>
            <p:cNvSpPr/>
            <p:nvPr/>
          </p:nvSpPr>
          <p:spPr>
            <a:xfrm>
              <a:off x="8113888" y="275350"/>
              <a:ext cx="313875" cy="324875"/>
            </a:xfrm>
            <a:custGeom>
              <a:avLst/>
              <a:gdLst/>
              <a:ahLst/>
              <a:cxnLst/>
              <a:rect l="l" t="t" r="r" b="b"/>
              <a:pathLst>
                <a:path w="12555" h="12995" extrusionOk="0">
                  <a:moveTo>
                    <a:pt x="2742" y="11634"/>
                  </a:moveTo>
                  <a:cubicBezTo>
                    <a:pt x="2909" y="11321"/>
                    <a:pt x="3160" y="11467"/>
                    <a:pt x="3369" y="11509"/>
                  </a:cubicBezTo>
                  <a:cubicBezTo>
                    <a:pt x="3872" y="11676"/>
                    <a:pt x="4374" y="11739"/>
                    <a:pt x="4897" y="11593"/>
                  </a:cubicBezTo>
                  <a:cubicBezTo>
                    <a:pt x="5002" y="11572"/>
                    <a:pt x="5085" y="11509"/>
                    <a:pt x="5148" y="11467"/>
                  </a:cubicBezTo>
                  <a:cubicBezTo>
                    <a:pt x="4562" y="10253"/>
                    <a:pt x="3976" y="9061"/>
                    <a:pt x="3369" y="7826"/>
                  </a:cubicBezTo>
                  <a:lnTo>
                    <a:pt x="2784" y="7826"/>
                  </a:lnTo>
                  <a:cubicBezTo>
                    <a:pt x="2512" y="7826"/>
                    <a:pt x="2323" y="7701"/>
                    <a:pt x="2261" y="7429"/>
                  </a:cubicBezTo>
                  <a:cubicBezTo>
                    <a:pt x="2177" y="7178"/>
                    <a:pt x="2261" y="6968"/>
                    <a:pt x="2470" y="6801"/>
                  </a:cubicBezTo>
                  <a:cubicBezTo>
                    <a:pt x="2595" y="6696"/>
                    <a:pt x="2742" y="6613"/>
                    <a:pt x="2888" y="6508"/>
                  </a:cubicBezTo>
                  <a:cubicBezTo>
                    <a:pt x="2805" y="4918"/>
                    <a:pt x="2637" y="4395"/>
                    <a:pt x="1968" y="3328"/>
                  </a:cubicBezTo>
                  <a:cubicBezTo>
                    <a:pt x="1842" y="3411"/>
                    <a:pt x="1675" y="3453"/>
                    <a:pt x="1570" y="3558"/>
                  </a:cubicBezTo>
                  <a:cubicBezTo>
                    <a:pt x="1340" y="3788"/>
                    <a:pt x="1131" y="4081"/>
                    <a:pt x="900" y="4311"/>
                  </a:cubicBezTo>
                  <a:cubicBezTo>
                    <a:pt x="796" y="4416"/>
                    <a:pt x="587" y="4479"/>
                    <a:pt x="419" y="4499"/>
                  </a:cubicBezTo>
                  <a:cubicBezTo>
                    <a:pt x="315" y="4499"/>
                    <a:pt x="189" y="4395"/>
                    <a:pt x="1" y="4311"/>
                  </a:cubicBezTo>
                  <a:cubicBezTo>
                    <a:pt x="294" y="3935"/>
                    <a:pt x="545" y="3558"/>
                    <a:pt x="817" y="3223"/>
                  </a:cubicBezTo>
                  <a:cubicBezTo>
                    <a:pt x="1068" y="2909"/>
                    <a:pt x="1340" y="2595"/>
                    <a:pt x="1633" y="2282"/>
                  </a:cubicBezTo>
                  <a:cubicBezTo>
                    <a:pt x="1591" y="2051"/>
                    <a:pt x="1549" y="1779"/>
                    <a:pt x="1570" y="1486"/>
                  </a:cubicBezTo>
                  <a:cubicBezTo>
                    <a:pt x="1591" y="1340"/>
                    <a:pt x="1696" y="1173"/>
                    <a:pt x="1842" y="1068"/>
                  </a:cubicBezTo>
                  <a:cubicBezTo>
                    <a:pt x="2009" y="942"/>
                    <a:pt x="2219" y="1026"/>
                    <a:pt x="2386" y="1173"/>
                  </a:cubicBezTo>
                  <a:lnTo>
                    <a:pt x="2616" y="1486"/>
                  </a:lnTo>
                  <a:cubicBezTo>
                    <a:pt x="2721" y="1486"/>
                    <a:pt x="2805" y="1507"/>
                    <a:pt x="2846" y="1466"/>
                  </a:cubicBezTo>
                  <a:cubicBezTo>
                    <a:pt x="3453" y="942"/>
                    <a:pt x="4165" y="754"/>
                    <a:pt x="4918" y="649"/>
                  </a:cubicBezTo>
                  <a:cubicBezTo>
                    <a:pt x="5838" y="524"/>
                    <a:pt x="6759" y="336"/>
                    <a:pt x="7659" y="189"/>
                  </a:cubicBezTo>
                  <a:cubicBezTo>
                    <a:pt x="8538" y="1"/>
                    <a:pt x="9207" y="419"/>
                    <a:pt x="9835" y="922"/>
                  </a:cubicBezTo>
                  <a:cubicBezTo>
                    <a:pt x="10253" y="1256"/>
                    <a:pt x="10358" y="2282"/>
                    <a:pt x="10065" y="2742"/>
                  </a:cubicBezTo>
                  <a:cubicBezTo>
                    <a:pt x="9709" y="3286"/>
                    <a:pt x="9312" y="3809"/>
                    <a:pt x="8914" y="4332"/>
                  </a:cubicBezTo>
                  <a:cubicBezTo>
                    <a:pt x="8789" y="4499"/>
                    <a:pt x="8663" y="4646"/>
                    <a:pt x="8475" y="4897"/>
                  </a:cubicBezTo>
                  <a:cubicBezTo>
                    <a:pt x="8705" y="4939"/>
                    <a:pt x="8872" y="5002"/>
                    <a:pt x="9019" y="5023"/>
                  </a:cubicBezTo>
                  <a:cubicBezTo>
                    <a:pt x="9709" y="5127"/>
                    <a:pt x="10379" y="5211"/>
                    <a:pt x="11069" y="5357"/>
                  </a:cubicBezTo>
                  <a:cubicBezTo>
                    <a:pt x="12011" y="5587"/>
                    <a:pt x="12555" y="6466"/>
                    <a:pt x="12408" y="7408"/>
                  </a:cubicBezTo>
                  <a:cubicBezTo>
                    <a:pt x="12262" y="8287"/>
                    <a:pt x="11927" y="9124"/>
                    <a:pt x="11279" y="9793"/>
                  </a:cubicBezTo>
                  <a:cubicBezTo>
                    <a:pt x="10484" y="10567"/>
                    <a:pt x="9647" y="11279"/>
                    <a:pt x="8642" y="11718"/>
                  </a:cubicBezTo>
                  <a:cubicBezTo>
                    <a:pt x="8600" y="11739"/>
                    <a:pt x="8579" y="11739"/>
                    <a:pt x="8559" y="11760"/>
                  </a:cubicBezTo>
                  <a:cubicBezTo>
                    <a:pt x="7408" y="12471"/>
                    <a:pt x="6131" y="12681"/>
                    <a:pt x="4813" y="12869"/>
                  </a:cubicBezTo>
                  <a:cubicBezTo>
                    <a:pt x="3767" y="12994"/>
                    <a:pt x="3223" y="12681"/>
                    <a:pt x="2742" y="11634"/>
                  </a:cubicBezTo>
                  <a:close/>
                  <a:moveTo>
                    <a:pt x="6759" y="11258"/>
                  </a:moveTo>
                  <a:cubicBezTo>
                    <a:pt x="7178" y="11049"/>
                    <a:pt x="7596" y="10839"/>
                    <a:pt x="8035" y="10651"/>
                  </a:cubicBezTo>
                  <a:cubicBezTo>
                    <a:pt x="8956" y="10274"/>
                    <a:pt x="9688" y="9647"/>
                    <a:pt x="10358" y="8998"/>
                  </a:cubicBezTo>
                  <a:cubicBezTo>
                    <a:pt x="10860" y="8538"/>
                    <a:pt x="11069" y="7931"/>
                    <a:pt x="11195" y="7261"/>
                  </a:cubicBezTo>
                  <a:cubicBezTo>
                    <a:pt x="11279" y="6927"/>
                    <a:pt x="11111" y="6675"/>
                    <a:pt x="10776" y="6529"/>
                  </a:cubicBezTo>
                  <a:cubicBezTo>
                    <a:pt x="10672" y="6508"/>
                    <a:pt x="10588" y="6466"/>
                    <a:pt x="10484" y="6466"/>
                  </a:cubicBezTo>
                  <a:cubicBezTo>
                    <a:pt x="9521" y="6278"/>
                    <a:pt x="8517" y="6090"/>
                    <a:pt x="7533" y="6383"/>
                  </a:cubicBezTo>
                  <a:cubicBezTo>
                    <a:pt x="7240" y="6466"/>
                    <a:pt x="6926" y="6508"/>
                    <a:pt x="6613" y="6529"/>
                  </a:cubicBezTo>
                  <a:cubicBezTo>
                    <a:pt x="5880" y="6613"/>
                    <a:pt x="5274" y="7010"/>
                    <a:pt x="4646" y="7345"/>
                  </a:cubicBezTo>
                  <a:cubicBezTo>
                    <a:pt x="5106" y="8831"/>
                    <a:pt x="5922" y="10379"/>
                    <a:pt x="6759" y="11258"/>
                  </a:cubicBezTo>
                  <a:close/>
                  <a:moveTo>
                    <a:pt x="4144" y="6090"/>
                  </a:moveTo>
                  <a:cubicBezTo>
                    <a:pt x="4604" y="5859"/>
                    <a:pt x="4939" y="5650"/>
                    <a:pt x="5294" y="5525"/>
                  </a:cubicBezTo>
                  <a:cubicBezTo>
                    <a:pt x="6801" y="4939"/>
                    <a:pt x="7847" y="3872"/>
                    <a:pt x="8747" y="2595"/>
                  </a:cubicBezTo>
                  <a:cubicBezTo>
                    <a:pt x="9228" y="1863"/>
                    <a:pt x="9123" y="1507"/>
                    <a:pt x="8266" y="1277"/>
                  </a:cubicBezTo>
                  <a:cubicBezTo>
                    <a:pt x="8056" y="1235"/>
                    <a:pt x="7805" y="1256"/>
                    <a:pt x="7554" y="1277"/>
                  </a:cubicBezTo>
                  <a:cubicBezTo>
                    <a:pt x="6675" y="1424"/>
                    <a:pt x="5818" y="1633"/>
                    <a:pt x="4918" y="1738"/>
                  </a:cubicBezTo>
                  <a:cubicBezTo>
                    <a:pt x="4206" y="1800"/>
                    <a:pt x="3641" y="2114"/>
                    <a:pt x="3097" y="2700"/>
                  </a:cubicBezTo>
                  <a:cubicBezTo>
                    <a:pt x="3307" y="3223"/>
                    <a:pt x="3537" y="3746"/>
                    <a:pt x="3704" y="4290"/>
                  </a:cubicBezTo>
                  <a:cubicBezTo>
                    <a:pt x="3934" y="4834"/>
                    <a:pt x="3997" y="5420"/>
                    <a:pt x="4144" y="609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0" name="Google Shape;280;p34"/>
            <p:cNvSpPr/>
            <p:nvPr/>
          </p:nvSpPr>
          <p:spPr>
            <a:xfrm>
              <a:off x="7900263" y="445013"/>
              <a:ext cx="283550" cy="431575"/>
            </a:xfrm>
            <a:custGeom>
              <a:avLst/>
              <a:gdLst/>
              <a:ahLst/>
              <a:cxnLst/>
              <a:rect l="l" t="t" r="r" b="b"/>
              <a:pathLst>
                <a:path w="11342" h="17263" extrusionOk="0">
                  <a:moveTo>
                    <a:pt x="7826" y="9709"/>
                  </a:moveTo>
                  <a:cubicBezTo>
                    <a:pt x="7324" y="10316"/>
                    <a:pt x="6738" y="10420"/>
                    <a:pt x="6110" y="10399"/>
                  </a:cubicBezTo>
                  <a:cubicBezTo>
                    <a:pt x="5797" y="10399"/>
                    <a:pt x="5483" y="10504"/>
                    <a:pt x="5169" y="10630"/>
                  </a:cubicBezTo>
                  <a:cubicBezTo>
                    <a:pt x="4750" y="10776"/>
                    <a:pt x="4353" y="10985"/>
                    <a:pt x="3976" y="11195"/>
                  </a:cubicBezTo>
                  <a:cubicBezTo>
                    <a:pt x="3411" y="11487"/>
                    <a:pt x="2867" y="11739"/>
                    <a:pt x="2261" y="11822"/>
                  </a:cubicBezTo>
                  <a:cubicBezTo>
                    <a:pt x="2030" y="11843"/>
                    <a:pt x="1821" y="12011"/>
                    <a:pt x="1549" y="12136"/>
                  </a:cubicBezTo>
                  <a:cubicBezTo>
                    <a:pt x="1486" y="12868"/>
                    <a:pt x="1403" y="13580"/>
                    <a:pt x="1382" y="14312"/>
                  </a:cubicBezTo>
                  <a:cubicBezTo>
                    <a:pt x="1361" y="14919"/>
                    <a:pt x="1361" y="15547"/>
                    <a:pt x="1319" y="16153"/>
                  </a:cubicBezTo>
                  <a:cubicBezTo>
                    <a:pt x="1319" y="16384"/>
                    <a:pt x="1298" y="16635"/>
                    <a:pt x="1193" y="16844"/>
                  </a:cubicBezTo>
                  <a:cubicBezTo>
                    <a:pt x="1131" y="17011"/>
                    <a:pt x="942" y="17158"/>
                    <a:pt x="775" y="17221"/>
                  </a:cubicBezTo>
                  <a:cubicBezTo>
                    <a:pt x="566" y="17262"/>
                    <a:pt x="377" y="17116"/>
                    <a:pt x="336" y="16907"/>
                  </a:cubicBezTo>
                  <a:cubicBezTo>
                    <a:pt x="252" y="16551"/>
                    <a:pt x="168" y="16195"/>
                    <a:pt x="147" y="15840"/>
                  </a:cubicBezTo>
                  <a:cubicBezTo>
                    <a:pt x="1" y="13454"/>
                    <a:pt x="231" y="11132"/>
                    <a:pt x="629" y="8788"/>
                  </a:cubicBezTo>
                  <a:cubicBezTo>
                    <a:pt x="942" y="7073"/>
                    <a:pt x="1382" y="5399"/>
                    <a:pt x="1737" y="3662"/>
                  </a:cubicBezTo>
                  <a:cubicBezTo>
                    <a:pt x="1905" y="2888"/>
                    <a:pt x="2302" y="2156"/>
                    <a:pt x="2365" y="1319"/>
                  </a:cubicBezTo>
                  <a:cubicBezTo>
                    <a:pt x="2407" y="1026"/>
                    <a:pt x="2616" y="712"/>
                    <a:pt x="2825" y="461"/>
                  </a:cubicBezTo>
                  <a:cubicBezTo>
                    <a:pt x="3160" y="42"/>
                    <a:pt x="3830" y="0"/>
                    <a:pt x="4227" y="419"/>
                  </a:cubicBezTo>
                  <a:cubicBezTo>
                    <a:pt x="4395" y="607"/>
                    <a:pt x="4520" y="816"/>
                    <a:pt x="4646" y="1005"/>
                  </a:cubicBezTo>
                  <a:cubicBezTo>
                    <a:pt x="6215" y="3432"/>
                    <a:pt x="7701" y="5901"/>
                    <a:pt x="8935" y="8516"/>
                  </a:cubicBezTo>
                  <a:cubicBezTo>
                    <a:pt x="9312" y="9290"/>
                    <a:pt x="9772" y="10002"/>
                    <a:pt x="10170" y="10755"/>
                  </a:cubicBezTo>
                  <a:cubicBezTo>
                    <a:pt x="10504" y="11404"/>
                    <a:pt x="10818" y="12073"/>
                    <a:pt x="11132" y="12722"/>
                  </a:cubicBezTo>
                  <a:cubicBezTo>
                    <a:pt x="11216" y="12848"/>
                    <a:pt x="11258" y="13036"/>
                    <a:pt x="11300" y="13182"/>
                  </a:cubicBezTo>
                  <a:cubicBezTo>
                    <a:pt x="11341" y="13705"/>
                    <a:pt x="10797" y="14103"/>
                    <a:pt x="10295" y="13894"/>
                  </a:cubicBezTo>
                  <a:cubicBezTo>
                    <a:pt x="9940" y="13747"/>
                    <a:pt x="9668" y="13496"/>
                    <a:pt x="9563" y="13140"/>
                  </a:cubicBezTo>
                  <a:cubicBezTo>
                    <a:pt x="9228" y="11906"/>
                    <a:pt x="8370" y="10964"/>
                    <a:pt x="7826" y="9709"/>
                  </a:cubicBezTo>
                  <a:close/>
                  <a:moveTo>
                    <a:pt x="3600" y="2386"/>
                  </a:moveTo>
                  <a:cubicBezTo>
                    <a:pt x="2637" y="4813"/>
                    <a:pt x="2323" y="7156"/>
                    <a:pt x="1821" y="9416"/>
                  </a:cubicBezTo>
                  <a:cubicBezTo>
                    <a:pt x="1779" y="9709"/>
                    <a:pt x="1821" y="10044"/>
                    <a:pt x="1821" y="10420"/>
                  </a:cubicBezTo>
                  <a:cubicBezTo>
                    <a:pt x="2114" y="10399"/>
                    <a:pt x="2344" y="10399"/>
                    <a:pt x="2553" y="10316"/>
                  </a:cubicBezTo>
                  <a:cubicBezTo>
                    <a:pt x="2930" y="10148"/>
                    <a:pt x="3286" y="9981"/>
                    <a:pt x="3662" y="9772"/>
                  </a:cubicBezTo>
                  <a:cubicBezTo>
                    <a:pt x="4709" y="9165"/>
                    <a:pt x="5776" y="8746"/>
                    <a:pt x="7010" y="8935"/>
                  </a:cubicBezTo>
                  <a:cubicBezTo>
                    <a:pt x="7094" y="8935"/>
                    <a:pt x="7136" y="8872"/>
                    <a:pt x="7324" y="8830"/>
                  </a:cubicBezTo>
                  <a:cubicBezTo>
                    <a:pt x="6320" y="6633"/>
                    <a:pt x="5169" y="4541"/>
                    <a:pt x="3600" y="23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1" name="Google Shape;281;p34"/>
            <p:cNvSpPr/>
            <p:nvPr/>
          </p:nvSpPr>
          <p:spPr>
            <a:xfrm>
              <a:off x="8380150" y="567888"/>
              <a:ext cx="297150" cy="326950"/>
            </a:xfrm>
            <a:custGeom>
              <a:avLst/>
              <a:gdLst/>
              <a:ahLst/>
              <a:cxnLst/>
              <a:rect l="l" t="t" r="r" b="b"/>
              <a:pathLst>
                <a:path w="11886" h="13078" extrusionOk="0">
                  <a:moveTo>
                    <a:pt x="11195" y="8181"/>
                  </a:moveTo>
                  <a:cubicBezTo>
                    <a:pt x="11864" y="8997"/>
                    <a:pt x="11885" y="9102"/>
                    <a:pt x="11509" y="9772"/>
                  </a:cubicBezTo>
                  <a:cubicBezTo>
                    <a:pt x="11027" y="10650"/>
                    <a:pt x="10483" y="11425"/>
                    <a:pt x="9521" y="11843"/>
                  </a:cubicBezTo>
                  <a:cubicBezTo>
                    <a:pt x="8956" y="12073"/>
                    <a:pt x="8496" y="12450"/>
                    <a:pt x="7952" y="12680"/>
                  </a:cubicBezTo>
                  <a:cubicBezTo>
                    <a:pt x="7052" y="13057"/>
                    <a:pt x="6131" y="13078"/>
                    <a:pt x="5190" y="12806"/>
                  </a:cubicBezTo>
                  <a:cubicBezTo>
                    <a:pt x="4813" y="12701"/>
                    <a:pt x="4353" y="12638"/>
                    <a:pt x="3934" y="12596"/>
                  </a:cubicBezTo>
                  <a:cubicBezTo>
                    <a:pt x="3349" y="12575"/>
                    <a:pt x="2888" y="12345"/>
                    <a:pt x="2512" y="11906"/>
                  </a:cubicBezTo>
                  <a:cubicBezTo>
                    <a:pt x="2030" y="11404"/>
                    <a:pt x="1570" y="10922"/>
                    <a:pt x="1068" y="10462"/>
                  </a:cubicBezTo>
                  <a:cubicBezTo>
                    <a:pt x="419" y="9834"/>
                    <a:pt x="147" y="9039"/>
                    <a:pt x="105" y="8181"/>
                  </a:cubicBezTo>
                  <a:cubicBezTo>
                    <a:pt x="43" y="7428"/>
                    <a:pt x="1" y="6633"/>
                    <a:pt x="126" y="5880"/>
                  </a:cubicBezTo>
                  <a:cubicBezTo>
                    <a:pt x="377" y="4185"/>
                    <a:pt x="984" y="2616"/>
                    <a:pt x="2240" y="1360"/>
                  </a:cubicBezTo>
                  <a:cubicBezTo>
                    <a:pt x="2574" y="1026"/>
                    <a:pt x="2993" y="858"/>
                    <a:pt x="3411" y="649"/>
                  </a:cubicBezTo>
                  <a:cubicBezTo>
                    <a:pt x="4750" y="0"/>
                    <a:pt x="6131" y="42"/>
                    <a:pt x="7533" y="210"/>
                  </a:cubicBezTo>
                  <a:cubicBezTo>
                    <a:pt x="8203" y="293"/>
                    <a:pt x="8642" y="1067"/>
                    <a:pt x="8391" y="1716"/>
                  </a:cubicBezTo>
                  <a:cubicBezTo>
                    <a:pt x="8370" y="1821"/>
                    <a:pt x="8203" y="1883"/>
                    <a:pt x="8077" y="1967"/>
                  </a:cubicBezTo>
                  <a:cubicBezTo>
                    <a:pt x="7805" y="1716"/>
                    <a:pt x="7575" y="1486"/>
                    <a:pt x="7324" y="1256"/>
                  </a:cubicBezTo>
                  <a:cubicBezTo>
                    <a:pt x="6299" y="1256"/>
                    <a:pt x="5336" y="1298"/>
                    <a:pt x="4332" y="1695"/>
                  </a:cubicBezTo>
                  <a:cubicBezTo>
                    <a:pt x="3244" y="2135"/>
                    <a:pt x="2658" y="2951"/>
                    <a:pt x="2219" y="3913"/>
                  </a:cubicBezTo>
                  <a:cubicBezTo>
                    <a:pt x="1612" y="5231"/>
                    <a:pt x="1528" y="6612"/>
                    <a:pt x="1675" y="8035"/>
                  </a:cubicBezTo>
                  <a:cubicBezTo>
                    <a:pt x="1696" y="8391"/>
                    <a:pt x="1821" y="8809"/>
                    <a:pt x="2051" y="9081"/>
                  </a:cubicBezTo>
                  <a:cubicBezTo>
                    <a:pt x="2553" y="9646"/>
                    <a:pt x="3097" y="10169"/>
                    <a:pt x="3683" y="10692"/>
                  </a:cubicBezTo>
                  <a:cubicBezTo>
                    <a:pt x="3809" y="10818"/>
                    <a:pt x="4039" y="10860"/>
                    <a:pt x="4248" y="10902"/>
                  </a:cubicBezTo>
                  <a:cubicBezTo>
                    <a:pt x="4667" y="11006"/>
                    <a:pt x="5085" y="11006"/>
                    <a:pt x="5483" y="11174"/>
                  </a:cubicBezTo>
                  <a:cubicBezTo>
                    <a:pt x="6403" y="11508"/>
                    <a:pt x="7240" y="11278"/>
                    <a:pt x="8056" y="10818"/>
                  </a:cubicBezTo>
                  <a:cubicBezTo>
                    <a:pt x="9123" y="10232"/>
                    <a:pt x="10149" y="9521"/>
                    <a:pt x="10818" y="8453"/>
                  </a:cubicBezTo>
                  <a:cubicBezTo>
                    <a:pt x="10902" y="8412"/>
                    <a:pt x="11027" y="8349"/>
                    <a:pt x="11195" y="818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0FC892F3-988E-4494-BAFE-EE8DEA6F0762}"/>
              </a:ext>
            </a:extLst>
          </p:cNvPr>
          <p:cNvSpPr/>
          <p:nvPr/>
        </p:nvSpPr>
        <p:spPr>
          <a:xfrm>
            <a:off x="1514475" y="168411"/>
            <a:ext cx="6115050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000" b="1" spc="50" dirty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  <a:t>KHỞI ĐỘNG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21E788F2-1F0E-4C53-85A9-179EBB691494}"/>
              </a:ext>
            </a:extLst>
          </p:cNvPr>
          <p:cNvGrpSpPr>
            <a:grpSpLocks/>
          </p:cNvGrpSpPr>
          <p:nvPr/>
        </p:nvGrpSpPr>
        <p:grpSpPr bwMode="auto">
          <a:xfrm>
            <a:off x="1514475" y="1078768"/>
            <a:ext cx="6117379" cy="1206970"/>
            <a:chOff x="188" y="873"/>
            <a:chExt cx="2627" cy="857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xmlns="" id="{B04934E5-494C-4C89-8E6C-D10AD8DE2F2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8" y="873"/>
              <a:ext cx="2627" cy="655"/>
              <a:chOff x="2160" y="1678"/>
              <a:chExt cx="1303" cy="1134"/>
            </a:xfrm>
          </p:grpSpPr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xmlns="" id="{469A7922-D6FC-4823-853C-52844523E2C2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781" y="1897"/>
                <a:ext cx="55" cy="692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rgbClr val="FCDF06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/>
                <a:endParaRPr 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xmlns="" id="{2737AC5B-AA32-436B-9CAE-C1BBA4DA9C9D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783" y="1897"/>
                <a:ext cx="55" cy="692"/>
              </a:xfrm>
              <a:prstGeom prst="ellipse">
                <a:avLst/>
              </a:prstGeom>
              <a:solidFill>
                <a:srgbClr val="00FF00">
                  <a:alpha val="3215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/>
                <a:endParaRPr 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xmlns="" id="{4714D330-C345-4792-9F8C-9E233B819E18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163" y="1899"/>
                <a:ext cx="1300" cy="692"/>
              </a:xfrm>
              <a:prstGeom prst="ellipse">
                <a:avLst/>
              </a:prstGeom>
              <a:gradFill rotWithShape="1">
                <a:gsLst>
                  <a:gs pos="0">
                    <a:srgbClr val="887903"/>
                  </a:gs>
                  <a:gs pos="50000">
                    <a:srgbClr val="FCDF06"/>
                  </a:gs>
                  <a:gs pos="100000">
                    <a:srgbClr val="887903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/>
                <a:endParaRPr 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xmlns="" id="{158FF83C-F329-454F-9630-FF2339C1E9E4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160" y="1885"/>
                <a:ext cx="1300" cy="692"/>
              </a:xfrm>
              <a:prstGeom prst="ellipse">
                <a:avLst/>
              </a:prstGeom>
              <a:solidFill>
                <a:srgbClr val="FF00FF">
                  <a:alpha val="0"/>
                </a:srgbClr>
              </a:solidFill>
              <a:ln w="3810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/>
                <a:endParaRPr 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xmlns="" id="{C94D63CB-897B-4177-A92D-D9DB40B5CED1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228" y="1899"/>
                <a:ext cx="1170" cy="692"/>
              </a:xfrm>
              <a:prstGeom prst="ellipse">
                <a:avLst/>
              </a:prstGeom>
              <a:solidFill>
                <a:srgbClr val="FF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/>
                <a:endParaRPr 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xmlns="" id="{9390C99F-E078-4CA5-B177-32E10717EB14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246" y="1678"/>
                <a:ext cx="1134" cy="1134"/>
              </a:xfrm>
              <a:prstGeom prst="ellipse">
                <a:avLst/>
              </a:prstGeom>
              <a:gradFill rotWithShape="1">
                <a:gsLst>
                  <a:gs pos="0">
                    <a:srgbClr val="595959"/>
                  </a:gs>
                  <a:gs pos="100000">
                    <a:srgbClr val="C0C0C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/>
                <a:endParaRPr 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xmlns="" id="{03987303-A78A-428F-ADB8-326732E25F60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261" y="1685"/>
                <a:ext cx="1105" cy="1105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E9E9E9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/>
                <a:endParaRPr 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xmlns="" id="{B6C5B02A-10B7-4ADC-A7A5-8C0DCED01ACA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273" y="1696"/>
                <a:ext cx="1052" cy="1032"/>
              </a:xfrm>
              <a:prstGeom prst="ellipse">
                <a:avLst/>
              </a:prstGeom>
              <a:solidFill>
                <a:schemeClr val="bg1">
                  <a:alpha val="4784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/>
                <a:endParaRPr 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xmlns="" id="{D9836DEA-4196-48CC-BEC0-BD582B233974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334" y="1725"/>
                <a:ext cx="936" cy="838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0C0C0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/>
                <a:endParaRPr lang="en-US" sz="20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41" name="Text Box 65">
              <a:extLst>
                <a:ext uri="{FF2B5EF4-FFF2-40B4-BE49-F238E27FC236}">
                  <a16:creationId xmlns:a16="http://schemas.microsoft.com/office/drawing/2014/main" xmlns="" id="{36C258BF-3DDF-4E7B-8DD5-C4B60A12F3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9" y="965"/>
              <a:ext cx="2100" cy="7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algn="ctr" eaLnBrk="1" hangingPunct="1"/>
              <a:r>
                <a:rPr lang="en-US" sz="3200" b="1" dirty="0" err="1">
                  <a:solidFill>
                    <a:srgbClr val="3333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Trò</a:t>
              </a:r>
              <a:r>
                <a:rPr lang="en-US" sz="3200" b="1" dirty="0">
                  <a:solidFill>
                    <a:srgbClr val="3333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3200" b="1" dirty="0" err="1">
                  <a:solidFill>
                    <a:srgbClr val="3333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chơi</a:t>
              </a:r>
              <a:r>
                <a:rPr lang="en-US" sz="3200" b="1" dirty="0">
                  <a:solidFill>
                    <a:srgbClr val="3333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: Ai </a:t>
              </a:r>
              <a:r>
                <a:rPr lang="en-US" sz="3200" b="1" dirty="0" err="1">
                  <a:solidFill>
                    <a:srgbClr val="3333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nhanh</a:t>
              </a:r>
              <a:r>
                <a:rPr lang="en-US" sz="3200" b="1" dirty="0">
                  <a:solidFill>
                    <a:srgbClr val="3333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ai </a:t>
              </a:r>
              <a:r>
                <a:rPr lang="en-US" sz="3200" b="1" dirty="0" err="1">
                  <a:solidFill>
                    <a:srgbClr val="3333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đúng</a:t>
              </a:r>
              <a:r>
                <a:rPr lang="en-US" sz="3200" b="1" dirty="0">
                  <a:solidFill>
                    <a:srgbClr val="3333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?</a:t>
              </a:r>
            </a:p>
          </p:txBody>
        </p:sp>
      </p:grpSp>
      <p:sp>
        <p:nvSpPr>
          <p:cNvPr id="63" name="Rectangle 62">
            <a:extLst>
              <a:ext uri="{FF2B5EF4-FFF2-40B4-BE49-F238E27FC236}">
                <a16:creationId xmlns:a16="http://schemas.microsoft.com/office/drawing/2014/main" xmlns="" id="{921A165B-5403-40DF-8D9E-DDCA9AD211C2}"/>
              </a:ext>
            </a:extLst>
          </p:cNvPr>
          <p:cNvSpPr/>
          <p:nvPr/>
        </p:nvSpPr>
        <p:spPr>
          <a:xfrm>
            <a:off x="0" y="2415223"/>
            <a:ext cx="862780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000" b="1" u="sng" dirty="0" err="1">
                <a:ln w="0"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4000" b="1" u="sng" dirty="0">
                <a:ln w="0"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</a:t>
            </a:r>
            <a:r>
              <a:rPr lang="en-US" sz="4000" b="1" dirty="0">
                <a:ln w="0"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4000" b="1" dirty="0" err="1">
                <a:ln w="0"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Chỉ</a:t>
            </a:r>
            <a:r>
              <a:rPr lang="en-US" sz="4000" b="1" dirty="0">
                <a:ln w="0"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ra </a:t>
            </a:r>
            <a:r>
              <a:rPr lang="en-US" sz="4000" b="1" dirty="0" err="1">
                <a:ln w="0"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đâu</a:t>
            </a:r>
            <a:r>
              <a:rPr lang="en-US" sz="4000" b="1" dirty="0">
                <a:ln w="0"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ln w="0"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000" b="1" dirty="0">
                <a:ln w="0"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ln w="0"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nút</a:t>
            </a:r>
            <a:r>
              <a:rPr lang="en-US" sz="4000" b="1" dirty="0">
                <a:ln w="0"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ln w="0"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lệnh</a:t>
            </a:r>
            <a:r>
              <a:rPr lang="en-US" sz="4000" b="1" dirty="0">
                <a:ln w="0"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ln w="0"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dùng</a:t>
            </a:r>
            <a:r>
              <a:rPr lang="en-US" sz="4000" b="1" dirty="0">
                <a:ln w="0"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ln w="0"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để</a:t>
            </a:r>
            <a:r>
              <a:rPr lang="en-US" sz="4000" b="1" dirty="0">
                <a:ln w="0"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ln w="0"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chèn</a:t>
            </a:r>
            <a:r>
              <a:rPr lang="en-US" sz="4000" b="1" dirty="0">
                <a:ln w="0"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ln w="0"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4000" b="1" dirty="0">
                <a:ln w="0"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ln w="0"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vào</a:t>
            </a:r>
            <a:r>
              <a:rPr lang="en-US" sz="4000" b="1" dirty="0">
                <a:ln w="0"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ln w="0"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văn</a:t>
            </a:r>
            <a:r>
              <a:rPr lang="en-US" sz="4000" b="1" dirty="0">
                <a:ln w="0"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ln w="0"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bản</a:t>
            </a:r>
            <a:endParaRPr lang="en-US" sz="4000" b="1" dirty="0">
              <a:ln w="0"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4" name="Picture 63">
            <a:extLst>
              <a:ext uri="{FF2B5EF4-FFF2-40B4-BE49-F238E27FC236}">
                <a16:creationId xmlns:a16="http://schemas.microsoft.com/office/drawing/2014/main" xmlns="" id="{A74BA63F-8278-41CA-A7A1-1B89F1DA9C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0020" y="4805309"/>
            <a:ext cx="683705" cy="885560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xmlns="" id="{9F1CBAEB-C260-4BC2-8800-D854C3BEC5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1752" y="4810072"/>
            <a:ext cx="718622" cy="876035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xmlns="" id="{86746BE0-A01D-4EBD-82C7-6F48387EC3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4481" y="4805309"/>
            <a:ext cx="709713" cy="814856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xmlns="" id="{1973EB5C-0278-4E6A-AE1D-A01C67852F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17226" y="4727176"/>
            <a:ext cx="685595" cy="885560"/>
          </a:xfrm>
          <a:prstGeom prst="rect">
            <a:avLst/>
          </a:prstGeom>
        </p:spPr>
      </p:pic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5DE7B50F-A2F1-49C9-9DDE-6E67571B7701}"/>
              </a:ext>
            </a:extLst>
          </p:cNvPr>
          <p:cNvSpPr txBox="1"/>
          <p:nvPr/>
        </p:nvSpPr>
        <p:spPr>
          <a:xfrm>
            <a:off x="641554" y="5229275"/>
            <a:ext cx="4299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xmlns="" id="{96DA763C-9324-468B-B7F5-174BC02E649B}"/>
              </a:ext>
            </a:extLst>
          </p:cNvPr>
          <p:cNvSpPr txBox="1"/>
          <p:nvPr/>
        </p:nvSpPr>
        <p:spPr>
          <a:xfrm>
            <a:off x="2614312" y="5162886"/>
            <a:ext cx="4315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xmlns="" id="{E28275F6-C2EF-42FC-A487-7E3A4754046D}"/>
              </a:ext>
            </a:extLst>
          </p:cNvPr>
          <p:cNvSpPr txBox="1"/>
          <p:nvPr/>
        </p:nvSpPr>
        <p:spPr>
          <a:xfrm>
            <a:off x="4441258" y="5145599"/>
            <a:ext cx="4251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6128CB14-1617-46AF-B080-15987E929BA0}"/>
              </a:ext>
            </a:extLst>
          </p:cNvPr>
          <p:cNvSpPr txBox="1"/>
          <p:nvPr/>
        </p:nvSpPr>
        <p:spPr>
          <a:xfrm>
            <a:off x="6207244" y="5145599"/>
            <a:ext cx="4571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xmlns="" id="{80D205BE-E4B9-412C-8610-3207CB7A51EA}"/>
              </a:ext>
            </a:extLst>
          </p:cNvPr>
          <p:cNvSpPr/>
          <p:nvPr/>
        </p:nvSpPr>
        <p:spPr>
          <a:xfrm>
            <a:off x="4410236" y="5113295"/>
            <a:ext cx="406210" cy="587829"/>
          </a:xfrm>
          <a:prstGeom prst="ellipse">
            <a:avLst/>
          </a:prstGeom>
          <a:noFill/>
          <a:ln w="38100">
            <a:solidFill>
              <a:srgbClr val="DE38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0102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3" grpId="0"/>
      <p:bldP spid="68" grpId="0"/>
      <p:bldP spid="69" grpId="0"/>
      <p:bldP spid="70" grpId="0"/>
      <p:bldP spid="71" grpId="0"/>
      <p:bldP spid="7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croll: Horizontal 4">
            <a:extLst>
              <a:ext uri="{FF2B5EF4-FFF2-40B4-BE49-F238E27FC236}">
                <a16:creationId xmlns:a16="http://schemas.microsoft.com/office/drawing/2014/main" xmlns="" id="{2AD373D9-9FF6-45AF-B35B-52ADAC9785AD}"/>
              </a:ext>
            </a:extLst>
          </p:cNvPr>
          <p:cNvSpPr/>
          <p:nvPr/>
        </p:nvSpPr>
        <p:spPr>
          <a:xfrm>
            <a:off x="7883295" y="6664"/>
            <a:ext cx="1121284" cy="1469287"/>
          </a:xfrm>
          <a:prstGeom prst="horizontalScroll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bg1">
                  <a:lumMod val="95000"/>
                </a:schemeClr>
              </a:solidFill>
            </a:endParaRPr>
          </a:p>
        </p:txBody>
      </p:sp>
      <p:grpSp>
        <p:nvGrpSpPr>
          <p:cNvPr id="278" name="Google Shape;278;p34"/>
          <p:cNvGrpSpPr/>
          <p:nvPr/>
        </p:nvGrpSpPr>
        <p:grpSpPr>
          <a:xfrm>
            <a:off x="8172805" y="285695"/>
            <a:ext cx="777038" cy="825984"/>
            <a:chOff x="7900263" y="275350"/>
            <a:chExt cx="777038" cy="619488"/>
          </a:xfrm>
        </p:grpSpPr>
        <p:sp>
          <p:nvSpPr>
            <p:cNvPr id="279" name="Google Shape;279;p34"/>
            <p:cNvSpPr/>
            <p:nvPr/>
          </p:nvSpPr>
          <p:spPr>
            <a:xfrm>
              <a:off x="8113888" y="275350"/>
              <a:ext cx="313875" cy="324875"/>
            </a:xfrm>
            <a:custGeom>
              <a:avLst/>
              <a:gdLst/>
              <a:ahLst/>
              <a:cxnLst/>
              <a:rect l="l" t="t" r="r" b="b"/>
              <a:pathLst>
                <a:path w="12555" h="12995" extrusionOk="0">
                  <a:moveTo>
                    <a:pt x="2742" y="11634"/>
                  </a:moveTo>
                  <a:cubicBezTo>
                    <a:pt x="2909" y="11321"/>
                    <a:pt x="3160" y="11467"/>
                    <a:pt x="3369" y="11509"/>
                  </a:cubicBezTo>
                  <a:cubicBezTo>
                    <a:pt x="3872" y="11676"/>
                    <a:pt x="4374" y="11739"/>
                    <a:pt x="4897" y="11593"/>
                  </a:cubicBezTo>
                  <a:cubicBezTo>
                    <a:pt x="5002" y="11572"/>
                    <a:pt x="5085" y="11509"/>
                    <a:pt x="5148" y="11467"/>
                  </a:cubicBezTo>
                  <a:cubicBezTo>
                    <a:pt x="4562" y="10253"/>
                    <a:pt x="3976" y="9061"/>
                    <a:pt x="3369" y="7826"/>
                  </a:cubicBezTo>
                  <a:lnTo>
                    <a:pt x="2784" y="7826"/>
                  </a:lnTo>
                  <a:cubicBezTo>
                    <a:pt x="2512" y="7826"/>
                    <a:pt x="2323" y="7701"/>
                    <a:pt x="2261" y="7429"/>
                  </a:cubicBezTo>
                  <a:cubicBezTo>
                    <a:pt x="2177" y="7178"/>
                    <a:pt x="2261" y="6968"/>
                    <a:pt x="2470" y="6801"/>
                  </a:cubicBezTo>
                  <a:cubicBezTo>
                    <a:pt x="2595" y="6696"/>
                    <a:pt x="2742" y="6613"/>
                    <a:pt x="2888" y="6508"/>
                  </a:cubicBezTo>
                  <a:cubicBezTo>
                    <a:pt x="2805" y="4918"/>
                    <a:pt x="2637" y="4395"/>
                    <a:pt x="1968" y="3328"/>
                  </a:cubicBezTo>
                  <a:cubicBezTo>
                    <a:pt x="1842" y="3411"/>
                    <a:pt x="1675" y="3453"/>
                    <a:pt x="1570" y="3558"/>
                  </a:cubicBezTo>
                  <a:cubicBezTo>
                    <a:pt x="1340" y="3788"/>
                    <a:pt x="1131" y="4081"/>
                    <a:pt x="900" y="4311"/>
                  </a:cubicBezTo>
                  <a:cubicBezTo>
                    <a:pt x="796" y="4416"/>
                    <a:pt x="587" y="4479"/>
                    <a:pt x="419" y="4499"/>
                  </a:cubicBezTo>
                  <a:cubicBezTo>
                    <a:pt x="315" y="4499"/>
                    <a:pt x="189" y="4395"/>
                    <a:pt x="1" y="4311"/>
                  </a:cubicBezTo>
                  <a:cubicBezTo>
                    <a:pt x="294" y="3935"/>
                    <a:pt x="545" y="3558"/>
                    <a:pt x="817" y="3223"/>
                  </a:cubicBezTo>
                  <a:cubicBezTo>
                    <a:pt x="1068" y="2909"/>
                    <a:pt x="1340" y="2595"/>
                    <a:pt x="1633" y="2282"/>
                  </a:cubicBezTo>
                  <a:cubicBezTo>
                    <a:pt x="1591" y="2051"/>
                    <a:pt x="1549" y="1779"/>
                    <a:pt x="1570" y="1486"/>
                  </a:cubicBezTo>
                  <a:cubicBezTo>
                    <a:pt x="1591" y="1340"/>
                    <a:pt x="1696" y="1173"/>
                    <a:pt x="1842" y="1068"/>
                  </a:cubicBezTo>
                  <a:cubicBezTo>
                    <a:pt x="2009" y="942"/>
                    <a:pt x="2219" y="1026"/>
                    <a:pt x="2386" y="1173"/>
                  </a:cubicBezTo>
                  <a:lnTo>
                    <a:pt x="2616" y="1486"/>
                  </a:lnTo>
                  <a:cubicBezTo>
                    <a:pt x="2721" y="1486"/>
                    <a:pt x="2805" y="1507"/>
                    <a:pt x="2846" y="1466"/>
                  </a:cubicBezTo>
                  <a:cubicBezTo>
                    <a:pt x="3453" y="942"/>
                    <a:pt x="4165" y="754"/>
                    <a:pt x="4918" y="649"/>
                  </a:cubicBezTo>
                  <a:cubicBezTo>
                    <a:pt x="5838" y="524"/>
                    <a:pt x="6759" y="336"/>
                    <a:pt x="7659" y="189"/>
                  </a:cubicBezTo>
                  <a:cubicBezTo>
                    <a:pt x="8538" y="1"/>
                    <a:pt x="9207" y="419"/>
                    <a:pt x="9835" y="922"/>
                  </a:cubicBezTo>
                  <a:cubicBezTo>
                    <a:pt x="10253" y="1256"/>
                    <a:pt x="10358" y="2282"/>
                    <a:pt x="10065" y="2742"/>
                  </a:cubicBezTo>
                  <a:cubicBezTo>
                    <a:pt x="9709" y="3286"/>
                    <a:pt x="9312" y="3809"/>
                    <a:pt x="8914" y="4332"/>
                  </a:cubicBezTo>
                  <a:cubicBezTo>
                    <a:pt x="8789" y="4499"/>
                    <a:pt x="8663" y="4646"/>
                    <a:pt x="8475" y="4897"/>
                  </a:cubicBezTo>
                  <a:cubicBezTo>
                    <a:pt x="8705" y="4939"/>
                    <a:pt x="8872" y="5002"/>
                    <a:pt x="9019" y="5023"/>
                  </a:cubicBezTo>
                  <a:cubicBezTo>
                    <a:pt x="9709" y="5127"/>
                    <a:pt x="10379" y="5211"/>
                    <a:pt x="11069" y="5357"/>
                  </a:cubicBezTo>
                  <a:cubicBezTo>
                    <a:pt x="12011" y="5587"/>
                    <a:pt x="12555" y="6466"/>
                    <a:pt x="12408" y="7408"/>
                  </a:cubicBezTo>
                  <a:cubicBezTo>
                    <a:pt x="12262" y="8287"/>
                    <a:pt x="11927" y="9124"/>
                    <a:pt x="11279" y="9793"/>
                  </a:cubicBezTo>
                  <a:cubicBezTo>
                    <a:pt x="10484" y="10567"/>
                    <a:pt x="9647" y="11279"/>
                    <a:pt x="8642" y="11718"/>
                  </a:cubicBezTo>
                  <a:cubicBezTo>
                    <a:pt x="8600" y="11739"/>
                    <a:pt x="8579" y="11739"/>
                    <a:pt x="8559" y="11760"/>
                  </a:cubicBezTo>
                  <a:cubicBezTo>
                    <a:pt x="7408" y="12471"/>
                    <a:pt x="6131" y="12681"/>
                    <a:pt x="4813" y="12869"/>
                  </a:cubicBezTo>
                  <a:cubicBezTo>
                    <a:pt x="3767" y="12994"/>
                    <a:pt x="3223" y="12681"/>
                    <a:pt x="2742" y="11634"/>
                  </a:cubicBezTo>
                  <a:close/>
                  <a:moveTo>
                    <a:pt x="6759" y="11258"/>
                  </a:moveTo>
                  <a:cubicBezTo>
                    <a:pt x="7178" y="11049"/>
                    <a:pt x="7596" y="10839"/>
                    <a:pt x="8035" y="10651"/>
                  </a:cubicBezTo>
                  <a:cubicBezTo>
                    <a:pt x="8956" y="10274"/>
                    <a:pt x="9688" y="9647"/>
                    <a:pt x="10358" y="8998"/>
                  </a:cubicBezTo>
                  <a:cubicBezTo>
                    <a:pt x="10860" y="8538"/>
                    <a:pt x="11069" y="7931"/>
                    <a:pt x="11195" y="7261"/>
                  </a:cubicBezTo>
                  <a:cubicBezTo>
                    <a:pt x="11279" y="6927"/>
                    <a:pt x="11111" y="6675"/>
                    <a:pt x="10776" y="6529"/>
                  </a:cubicBezTo>
                  <a:cubicBezTo>
                    <a:pt x="10672" y="6508"/>
                    <a:pt x="10588" y="6466"/>
                    <a:pt x="10484" y="6466"/>
                  </a:cubicBezTo>
                  <a:cubicBezTo>
                    <a:pt x="9521" y="6278"/>
                    <a:pt x="8517" y="6090"/>
                    <a:pt x="7533" y="6383"/>
                  </a:cubicBezTo>
                  <a:cubicBezTo>
                    <a:pt x="7240" y="6466"/>
                    <a:pt x="6926" y="6508"/>
                    <a:pt x="6613" y="6529"/>
                  </a:cubicBezTo>
                  <a:cubicBezTo>
                    <a:pt x="5880" y="6613"/>
                    <a:pt x="5274" y="7010"/>
                    <a:pt x="4646" y="7345"/>
                  </a:cubicBezTo>
                  <a:cubicBezTo>
                    <a:pt x="5106" y="8831"/>
                    <a:pt x="5922" y="10379"/>
                    <a:pt x="6759" y="11258"/>
                  </a:cubicBezTo>
                  <a:close/>
                  <a:moveTo>
                    <a:pt x="4144" y="6090"/>
                  </a:moveTo>
                  <a:cubicBezTo>
                    <a:pt x="4604" y="5859"/>
                    <a:pt x="4939" y="5650"/>
                    <a:pt x="5294" y="5525"/>
                  </a:cubicBezTo>
                  <a:cubicBezTo>
                    <a:pt x="6801" y="4939"/>
                    <a:pt x="7847" y="3872"/>
                    <a:pt x="8747" y="2595"/>
                  </a:cubicBezTo>
                  <a:cubicBezTo>
                    <a:pt x="9228" y="1863"/>
                    <a:pt x="9123" y="1507"/>
                    <a:pt x="8266" y="1277"/>
                  </a:cubicBezTo>
                  <a:cubicBezTo>
                    <a:pt x="8056" y="1235"/>
                    <a:pt x="7805" y="1256"/>
                    <a:pt x="7554" y="1277"/>
                  </a:cubicBezTo>
                  <a:cubicBezTo>
                    <a:pt x="6675" y="1424"/>
                    <a:pt x="5818" y="1633"/>
                    <a:pt x="4918" y="1738"/>
                  </a:cubicBezTo>
                  <a:cubicBezTo>
                    <a:pt x="4206" y="1800"/>
                    <a:pt x="3641" y="2114"/>
                    <a:pt x="3097" y="2700"/>
                  </a:cubicBezTo>
                  <a:cubicBezTo>
                    <a:pt x="3307" y="3223"/>
                    <a:pt x="3537" y="3746"/>
                    <a:pt x="3704" y="4290"/>
                  </a:cubicBezTo>
                  <a:cubicBezTo>
                    <a:pt x="3934" y="4834"/>
                    <a:pt x="3997" y="5420"/>
                    <a:pt x="4144" y="609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0" name="Google Shape;280;p34"/>
            <p:cNvSpPr/>
            <p:nvPr/>
          </p:nvSpPr>
          <p:spPr>
            <a:xfrm>
              <a:off x="7900263" y="445013"/>
              <a:ext cx="283550" cy="431575"/>
            </a:xfrm>
            <a:custGeom>
              <a:avLst/>
              <a:gdLst/>
              <a:ahLst/>
              <a:cxnLst/>
              <a:rect l="l" t="t" r="r" b="b"/>
              <a:pathLst>
                <a:path w="11342" h="17263" extrusionOk="0">
                  <a:moveTo>
                    <a:pt x="7826" y="9709"/>
                  </a:moveTo>
                  <a:cubicBezTo>
                    <a:pt x="7324" y="10316"/>
                    <a:pt x="6738" y="10420"/>
                    <a:pt x="6110" y="10399"/>
                  </a:cubicBezTo>
                  <a:cubicBezTo>
                    <a:pt x="5797" y="10399"/>
                    <a:pt x="5483" y="10504"/>
                    <a:pt x="5169" y="10630"/>
                  </a:cubicBezTo>
                  <a:cubicBezTo>
                    <a:pt x="4750" y="10776"/>
                    <a:pt x="4353" y="10985"/>
                    <a:pt x="3976" y="11195"/>
                  </a:cubicBezTo>
                  <a:cubicBezTo>
                    <a:pt x="3411" y="11487"/>
                    <a:pt x="2867" y="11739"/>
                    <a:pt x="2261" y="11822"/>
                  </a:cubicBezTo>
                  <a:cubicBezTo>
                    <a:pt x="2030" y="11843"/>
                    <a:pt x="1821" y="12011"/>
                    <a:pt x="1549" y="12136"/>
                  </a:cubicBezTo>
                  <a:cubicBezTo>
                    <a:pt x="1486" y="12868"/>
                    <a:pt x="1403" y="13580"/>
                    <a:pt x="1382" y="14312"/>
                  </a:cubicBezTo>
                  <a:cubicBezTo>
                    <a:pt x="1361" y="14919"/>
                    <a:pt x="1361" y="15547"/>
                    <a:pt x="1319" y="16153"/>
                  </a:cubicBezTo>
                  <a:cubicBezTo>
                    <a:pt x="1319" y="16384"/>
                    <a:pt x="1298" y="16635"/>
                    <a:pt x="1193" y="16844"/>
                  </a:cubicBezTo>
                  <a:cubicBezTo>
                    <a:pt x="1131" y="17011"/>
                    <a:pt x="942" y="17158"/>
                    <a:pt x="775" y="17221"/>
                  </a:cubicBezTo>
                  <a:cubicBezTo>
                    <a:pt x="566" y="17262"/>
                    <a:pt x="377" y="17116"/>
                    <a:pt x="336" y="16907"/>
                  </a:cubicBezTo>
                  <a:cubicBezTo>
                    <a:pt x="252" y="16551"/>
                    <a:pt x="168" y="16195"/>
                    <a:pt x="147" y="15840"/>
                  </a:cubicBezTo>
                  <a:cubicBezTo>
                    <a:pt x="1" y="13454"/>
                    <a:pt x="231" y="11132"/>
                    <a:pt x="629" y="8788"/>
                  </a:cubicBezTo>
                  <a:cubicBezTo>
                    <a:pt x="942" y="7073"/>
                    <a:pt x="1382" y="5399"/>
                    <a:pt x="1737" y="3662"/>
                  </a:cubicBezTo>
                  <a:cubicBezTo>
                    <a:pt x="1905" y="2888"/>
                    <a:pt x="2302" y="2156"/>
                    <a:pt x="2365" y="1319"/>
                  </a:cubicBezTo>
                  <a:cubicBezTo>
                    <a:pt x="2407" y="1026"/>
                    <a:pt x="2616" y="712"/>
                    <a:pt x="2825" y="461"/>
                  </a:cubicBezTo>
                  <a:cubicBezTo>
                    <a:pt x="3160" y="42"/>
                    <a:pt x="3830" y="0"/>
                    <a:pt x="4227" y="419"/>
                  </a:cubicBezTo>
                  <a:cubicBezTo>
                    <a:pt x="4395" y="607"/>
                    <a:pt x="4520" y="816"/>
                    <a:pt x="4646" y="1005"/>
                  </a:cubicBezTo>
                  <a:cubicBezTo>
                    <a:pt x="6215" y="3432"/>
                    <a:pt x="7701" y="5901"/>
                    <a:pt x="8935" y="8516"/>
                  </a:cubicBezTo>
                  <a:cubicBezTo>
                    <a:pt x="9312" y="9290"/>
                    <a:pt x="9772" y="10002"/>
                    <a:pt x="10170" y="10755"/>
                  </a:cubicBezTo>
                  <a:cubicBezTo>
                    <a:pt x="10504" y="11404"/>
                    <a:pt x="10818" y="12073"/>
                    <a:pt x="11132" y="12722"/>
                  </a:cubicBezTo>
                  <a:cubicBezTo>
                    <a:pt x="11216" y="12848"/>
                    <a:pt x="11258" y="13036"/>
                    <a:pt x="11300" y="13182"/>
                  </a:cubicBezTo>
                  <a:cubicBezTo>
                    <a:pt x="11341" y="13705"/>
                    <a:pt x="10797" y="14103"/>
                    <a:pt x="10295" y="13894"/>
                  </a:cubicBezTo>
                  <a:cubicBezTo>
                    <a:pt x="9940" y="13747"/>
                    <a:pt x="9668" y="13496"/>
                    <a:pt x="9563" y="13140"/>
                  </a:cubicBezTo>
                  <a:cubicBezTo>
                    <a:pt x="9228" y="11906"/>
                    <a:pt x="8370" y="10964"/>
                    <a:pt x="7826" y="9709"/>
                  </a:cubicBezTo>
                  <a:close/>
                  <a:moveTo>
                    <a:pt x="3600" y="2386"/>
                  </a:moveTo>
                  <a:cubicBezTo>
                    <a:pt x="2637" y="4813"/>
                    <a:pt x="2323" y="7156"/>
                    <a:pt x="1821" y="9416"/>
                  </a:cubicBezTo>
                  <a:cubicBezTo>
                    <a:pt x="1779" y="9709"/>
                    <a:pt x="1821" y="10044"/>
                    <a:pt x="1821" y="10420"/>
                  </a:cubicBezTo>
                  <a:cubicBezTo>
                    <a:pt x="2114" y="10399"/>
                    <a:pt x="2344" y="10399"/>
                    <a:pt x="2553" y="10316"/>
                  </a:cubicBezTo>
                  <a:cubicBezTo>
                    <a:pt x="2930" y="10148"/>
                    <a:pt x="3286" y="9981"/>
                    <a:pt x="3662" y="9772"/>
                  </a:cubicBezTo>
                  <a:cubicBezTo>
                    <a:pt x="4709" y="9165"/>
                    <a:pt x="5776" y="8746"/>
                    <a:pt x="7010" y="8935"/>
                  </a:cubicBezTo>
                  <a:cubicBezTo>
                    <a:pt x="7094" y="8935"/>
                    <a:pt x="7136" y="8872"/>
                    <a:pt x="7324" y="8830"/>
                  </a:cubicBezTo>
                  <a:cubicBezTo>
                    <a:pt x="6320" y="6633"/>
                    <a:pt x="5169" y="4541"/>
                    <a:pt x="3600" y="23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1" name="Google Shape;281;p34"/>
            <p:cNvSpPr/>
            <p:nvPr/>
          </p:nvSpPr>
          <p:spPr>
            <a:xfrm>
              <a:off x="8380150" y="567888"/>
              <a:ext cx="297150" cy="326950"/>
            </a:xfrm>
            <a:custGeom>
              <a:avLst/>
              <a:gdLst/>
              <a:ahLst/>
              <a:cxnLst/>
              <a:rect l="l" t="t" r="r" b="b"/>
              <a:pathLst>
                <a:path w="11886" h="13078" extrusionOk="0">
                  <a:moveTo>
                    <a:pt x="11195" y="8181"/>
                  </a:moveTo>
                  <a:cubicBezTo>
                    <a:pt x="11864" y="8997"/>
                    <a:pt x="11885" y="9102"/>
                    <a:pt x="11509" y="9772"/>
                  </a:cubicBezTo>
                  <a:cubicBezTo>
                    <a:pt x="11027" y="10650"/>
                    <a:pt x="10483" y="11425"/>
                    <a:pt x="9521" y="11843"/>
                  </a:cubicBezTo>
                  <a:cubicBezTo>
                    <a:pt x="8956" y="12073"/>
                    <a:pt x="8496" y="12450"/>
                    <a:pt x="7952" y="12680"/>
                  </a:cubicBezTo>
                  <a:cubicBezTo>
                    <a:pt x="7052" y="13057"/>
                    <a:pt x="6131" y="13078"/>
                    <a:pt x="5190" y="12806"/>
                  </a:cubicBezTo>
                  <a:cubicBezTo>
                    <a:pt x="4813" y="12701"/>
                    <a:pt x="4353" y="12638"/>
                    <a:pt x="3934" y="12596"/>
                  </a:cubicBezTo>
                  <a:cubicBezTo>
                    <a:pt x="3349" y="12575"/>
                    <a:pt x="2888" y="12345"/>
                    <a:pt x="2512" y="11906"/>
                  </a:cubicBezTo>
                  <a:cubicBezTo>
                    <a:pt x="2030" y="11404"/>
                    <a:pt x="1570" y="10922"/>
                    <a:pt x="1068" y="10462"/>
                  </a:cubicBezTo>
                  <a:cubicBezTo>
                    <a:pt x="419" y="9834"/>
                    <a:pt x="147" y="9039"/>
                    <a:pt x="105" y="8181"/>
                  </a:cubicBezTo>
                  <a:cubicBezTo>
                    <a:pt x="43" y="7428"/>
                    <a:pt x="1" y="6633"/>
                    <a:pt x="126" y="5880"/>
                  </a:cubicBezTo>
                  <a:cubicBezTo>
                    <a:pt x="377" y="4185"/>
                    <a:pt x="984" y="2616"/>
                    <a:pt x="2240" y="1360"/>
                  </a:cubicBezTo>
                  <a:cubicBezTo>
                    <a:pt x="2574" y="1026"/>
                    <a:pt x="2993" y="858"/>
                    <a:pt x="3411" y="649"/>
                  </a:cubicBezTo>
                  <a:cubicBezTo>
                    <a:pt x="4750" y="0"/>
                    <a:pt x="6131" y="42"/>
                    <a:pt x="7533" y="210"/>
                  </a:cubicBezTo>
                  <a:cubicBezTo>
                    <a:pt x="8203" y="293"/>
                    <a:pt x="8642" y="1067"/>
                    <a:pt x="8391" y="1716"/>
                  </a:cubicBezTo>
                  <a:cubicBezTo>
                    <a:pt x="8370" y="1821"/>
                    <a:pt x="8203" y="1883"/>
                    <a:pt x="8077" y="1967"/>
                  </a:cubicBezTo>
                  <a:cubicBezTo>
                    <a:pt x="7805" y="1716"/>
                    <a:pt x="7575" y="1486"/>
                    <a:pt x="7324" y="1256"/>
                  </a:cubicBezTo>
                  <a:cubicBezTo>
                    <a:pt x="6299" y="1256"/>
                    <a:pt x="5336" y="1298"/>
                    <a:pt x="4332" y="1695"/>
                  </a:cubicBezTo>
                  <a:cubicBezTo>
                    <a:pt x="3244" y="2135"/>
                    <a:pt x="2658" y="2951"/>
                    <a:pt x="2219" y="3913"/>
                  </a:cubicBezTo>
                  <a:cubicBezTo>
                    <a:pt x="1612" y="5231"/>
                    <a:pt x="1528" y="6612"/>
                    <a:pt x="1675" y="8035"/>
                  </a:cubicBezTo>
                  <a:cubicBezTo>
                    <a:pt x="1696" y="8391"/>
                    <a:pt x="1821" y="8809"/>
                    <a:pt x="2051" y="9081"/>
                  </a:cubicBezTo>
                  <a:cubicBezTo>
                    <a:pt x="2553" y="9646"/>
                    <a:pt x="3097" y="10169"/>
                    <a:pt x="3683" y="10692"/>
                  </a:cubicBezTo>
                  <a:cubicBezTo>
                    <a:pt x="3809" y="10818"/>
                    <a:pt x="4039" y="10860"/>
                    <a:pt x="4248" y="10902"/>
                  </a:cubicBezTo>
                  <a:cubicBezTo>
                    <a:pt x="4667" y="11006"/>
                    <a:pt x="5085" y="11006"/>
                    <a:pt x="5483" y="11174"/>
                  </a:cubicBezTo>
                  <a:cubicBezTo>
                    <a:pt x="6403" y="11508"/>
                    <a:pt x="7240" y="11278"/>
                    <a:pt x="8056" y="10818"/>
                  </a:cubicBezTo>
                  <a:cubicBezTo>
                    <a:pt x="9123" y="10232"/>
                    <a:pt x="10149" y="9521"/>
                    <a:pt x="10818" y="8453"/>
                  </a:cubicBezTo>
                  <a:cubicBezTo>
                    <a:pt x="10902" y="8412"/>
                    <a:pt x="11027" y="8349"/>
                    <a:pt x="11195" y="818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0FC892F3-988E-4494-BAFE-EE8DEA6F0762}"/>
              </a:ext>
            </a:extLst>
          </p:cNvPr>
          <p:cNvSpPr/>
          <p:nvPr/>
        </p:nvSpPr>
        <p:spPr>
          <a:xfrm>
            <a:off x="1514475" y="168411"/>
            <a:ext cx="6115050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000" b="1" spc="50" dirty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  <a:t>KHỞI ĐỘNG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21E788F2-1F0E-4C53-85A9-179EBB691494}"/>
              </a:ext>
            </a:extLst>
          </p:cNvPr>
          <p:cNvGrpSpPr>
            <a:grpSpLocks/>
          </p:cNvGrpSpPr>
          <p:nvPr/>
        </p:nvGrpSpPr>
        <p:grpSpPr bwMode="auto">
          <a:xfrm>
            <a:off x="1514475" y="1078768"/>
            <a:ext cx="6117379" cy="1206970"/>
            <a:chOff x="188" y="873"/>
            <a:chExt cx="2627" cy="857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xmlns="" id="{B04934E5-494C-4C89-8E6C-D10AD8DE2F2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8" y="873"/>
              <a:ext cx="2627" cy="655"/>
              <a:chOff x="2160" y="1678"/>
              <a:chExt cx="1303" cy="1134"/>
            </a:xfrm>
          </p:grpSpPr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xmlns="" id="{469A7922-D6FC-4823-853C-52844523E2C2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781" y="1897"/>
                <a:ext cx="55" cy="692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rgbClr val="FCDF06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/>
                <a:endParaRPr 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xmlns="" id="{2737AC5B-AA32-436B-9CAE-C1BBA4DA9C9D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783" y="1897"/>
                <a:ext cx="55" cy="692"/>
              </a:xfrm>
              <a:prstGeom prst="ellipse">
                <a:avLst/>
              </a:prstGeom>
              <a:solidFill>
                <a:srgbClr val="00FF00">
                  <a:alpha val="3215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/>
                <a:endParaRPr 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xmlns="" id="{4714D330-C345-4792-9F8C-9E233B819E18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163" y="1899"/>
                <a:ext cx="1300" cy="692"/>
              </a:xfrm>
              <a:prstGeom prst="ellipse">
                <a:avLst/>
              </a:prstGeom>
              <a:gradFill rotWithShape="1">
                <a:gsLst>
                  <a:gs pos="0">
                    <a:srgbClr val="887903"/>
                  </a:gs>
                  <a:gs pos="50000">
                    <a:srgbClr val="FCDF06"/>
                  </a:gs>
                  <a:gs pos="100000">
                    <a:srgbClr val="887903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/>
                <a:endParaRPr 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xmlns="" id="{158FF83C-F329-454F-9630-FF2339C1E9E4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160" y="1885"/>
                <a:ext cx="1300" cy="692"/>
              </a:xfrm>
              <a:prstGeom prst="ellipse">
                <a:avLst/>
              </a:prstGeom>
              <a:solidFill>
                <a:srgbClr val="FF00FF">
                  <a:alpha val="0"/>
                </a:srgbClr>
              </a:solidFill>
              <a:ln w="3810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/>
                <a:endParaRPr 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xmlns="" id="{C94D63CB-897B-4177-A92D-D9DB40B5CED1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228" y="1899"/>
                <a:ext cx="1170" cy="692"/>
              </a:xfrm>
              <a:prstGeom prst="ellipse">
                <a:avLst/>
              </a:prstGeom>
              <a:solidFill>
                <a:srgbClr val="FF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/>
                <a:endParaRPr 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xmlns="" id="{9390C99F-E078-4CA5-B177-32E10717EB14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246" y="1678"/>
                <a:ext cx="1134" cy="1134"/>
              </a:xfrm>
              <a:prstGeom prst="ellipse">
                <a:avLst/>
              </a:prstGeom>
              <a:gradFill rotWithShape="1">
                <a:gsLst>
                  <a:gs pos="0">
                    <a:srgbClr val="595959"/>
                  </a:gs>
                  <a:gs pos="100000">
                    <a:srgbClr val="C0C0C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/>
                <a:endParaRPr 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xmlns="" id="{03987303-A78A-428F-ADB8-326732E25F60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261" y="1685"/>
                <a:ext cx="1105" cy="1105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E9E9E9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/>
                <a:endParaRPr 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xmlns="" id="{B6C5B02A-10B7-4ADC-A7A5-8C0DCED01ACA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273" y="1696"/>
                <a:ext cx="1052" cy="1032"/>
              </a:xfrm>
              <a:prstGeom prst="ellipse">
                <a:avLst/>
              </a:prstGeom>
              <a:solidFill>
                <a:schemeClr val="bg1">
                  <a:alpha val="4784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/>
                <a:endParaRPr 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xmlns="" id="{D9836DEA-4196-48CC-BEC0-BD582B233974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334" y="1725"/>
                <a:ext cx="936" cy="838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0C0C0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/>
                <a:endParaRPr lang="en-US" sz="20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41" name="Text Box 65">
              <a:extLst>
                <a:ext uri="{FF2B5EF4-FFF2-40B4-BE49-F238E27FC236}">
                  <a16:creationId xmlns:a16="http://schemas.microsoft.com/office/drawing/2014/main" xmlns="" id="{36C258BF-3DDF-4E7B-8DD5-C4B60A12F3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9" y="965"/>
              <a:ext cx="2100" cy="7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algn="ctr" eaLnBrk="1" hangingPunct="1"/>
              <a:r>
                <a:rPr lang="en-US" sz="3200" b="1" dirty="0" err="1">
                  <a:solidFill>
                    <a:srgbClr val="3333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Trò</a:t>
              </a:r>
              <a:r>
                <a:rPr lang="en-US" sz="3200" b="1" dirty="0">
                  <a:solidFill>
                    <a:srgbClr val="3333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3200" b="1" dirty="0" err="1">
                  <a:solidFill>
                    <a:srgbClr val="3333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chơi</a:t>
              </a:r>
              <a:r>
                <a:rPr lang="en-US" sz="3200" b="1" dirty="0">
                  <a:solidFill>
                    <a:srgbClr val="3333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: Ai </a:t>
              </a:r>
              <a:r>
                <a:rPr lang="en-US" sz="3200" b="1" dirty="0" err="1">
                  <a:solidFill>
                    <a:srgbClr val="3333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nhanh</a:t>
              </a:r>
              <a:r>
                <a:rPr lang="en-US" sz="3200" b="1" dirty="0">
                  <a:solidFill>
                    <a:srgbClr val="3333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ai </a:t>
              </a:r>
              <a:r>
                <a:rPr lang="en-US" sz="3200" b="1" dirty="0" err="1">
                  <a:solidFill>
                    <a:srgbClr val="3333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đúng</a:t>
              </a:r>
              <a:r>
                <a:rPr lang="en-US" sz="3200" b="1" dirty="0">
                  <a:solidFill>
                    <a:srgbClr val="3333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?</a:t>
              </a:r>
            </a:p>
          </p:txBody>
        </p:sp>
      </p:grpSp>
      <p:sp>
        <p:nvSpPr>
          <p:cNvPr id="63" name="Rectangle 62">
            <a:extLst>
              <a:ext uri="{FF2B5EF4-FFF2-40B4-BE49-F238E27FC236}">
                <a16:creationId xmlns:a16="http://schemas.microsoft.com/office/drawing/2014/main" xmlns="" id="{921A165B-5403-40DF-8D9E-DDCA9AD211C2}"/>
              </a:ext>
            </a:extLst>
          </p:cNvPr>
          <p:cNvSpPr/>
          <p:nvPr/>
        </p:nvSpPr>
        <p:spPr>
          <a:xfrm>
            <a:off x="0" y="2415223"/>
            <a:ext cx="862780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000" b="1" u="sng" dirty="0" err="1">
                <a:ln w="0"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4000" b="1" u="sng" dirty="0">
                <a:ln w="0"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</a:t>
            </a:r>
            <a:r>
              <a:rPr lang="en-US" sz="4000" b="1" dirty="0">
                <a:ln w="0"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4000" b="1" dirty="0" err="1">
                <a:ln w="0"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Chỉ</a:t>
            </a:r>
            <a:r>
              <a:rPr lang="en-US" sz="4000" b="1" dirty="0">
                <a:ln w="0"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ra </a:t>
            </a:r>
            <a:r>
              <a:rPr lang="en-US" sz="4000" b="1" dirty="0" err="1">
                <a:ln w="0"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đâu</a:t>
            </a:r>
            <a:r>
              <a:rPr lang="en-US" sz="4000" b="1" dirty="0">
                <a:ln w="0"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ln w="0"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000" b="1" dirty="0">
                <a:ln w="0"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ln w="0"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nút</a:t>
            </a:r>
            <a:r>
              <a:rPr lang="en-US" sz="4000" b="1" dirty="0">
                <a:ln w="0"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ln w="0"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lệnh</a:t>
            </a:r>
            <a:r>
              <a:rPr lang="en-US" sz="4000" b="1" dirty="0">
                <a:ln w="0"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ln w="0"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dùng</a:t>
            </a:r>
            <a:r>
              <a:rPr lang="en-US" sz="4000" b="1" dirty="0">
                <a:ln w="0"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ln w="0"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căn</a:t>
            </a:r>
            <a:r>
              <a:rPr lang="en-US" sz="4000" b="1" dirty="0">
                <a:ln w="0"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ln w="0"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giữa</a:t>
            </a:r>
            <a:r>
              <a:rPr lang="en-US" sz="4000" b="1" dirty="0">
                <a:ln w="0"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ln w="0"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đoạn</a:t>
            </a:r>
            <a:r>
              <a:rPr lang="en-US" sz="4000" b="1" dirty="0">
                <a:ln w="0"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ln w="0"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văn</a:t>
            </a:r>
            <a:r>
              <a:rPr lang="en-US" sz="4000" b="1" dirty="0">
                <a:ln w="0"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ln w="0"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bản</a:t>
            </a:r>
            <a:endParaRPr lang="en-US" sz="4000" b="1" dirty="0">
              <a:ln w="0"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5DE7B50F-A2F1-49C9-9DDE-6E67571B7701}"/>
              </a:ext>
            </a:extLst>
          </p:cNvPr>
          <p:cNvSpPr txBox="1"/>
          <p:nvPr/>
        </p:nvSpPr>
        <p:spPr>
          <a:xfrm>
            <a:off x="641554" y="5229275"/>
            <a:ext cx="4299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xmlns="" id="{96DA763C-9324-468B-B7F5-174BC02E649B}"/>
              </a:ext>
            </a:extLst>
          </p:cNvPr>
          <p:cNvSpPr txBox="1"/>
          <p:nvPr/>
        </p:nvSpPr>
        <p:spPr>
          <a:xfrm>
            <a:off x="2614312" y="5162886"/>
            <a:ext cx="4315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xmlns="" id="{E28275F6-C2EF-42FC-A487-7E3A4754046D}"/>
              </a:ext>
            </a:extLst>
          </p:cNvPr>
          <p:cNvSpPr txBox="1"/>
          <p:nvPr/>
        </p:nvSpPr>
        <p:spPr>
          <a:xfrm>
            <a:off x="4507626" y="5145599"/>
            <a:ext cx="4251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6128CB14-1617-46AF-B080-15987E929BA0}"/>
              </a:ext>
            </a:extLst>
          </p:cNvPr>
          <p:cNvSpPr txBox="1"/>
          <p:nvPr/>
        </p:nvSpPr>
        <p:spPr>
          <a:xfrm>
            <a:off x="6207244" y="5145599"/>
            <a:ext cx="4571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xmlns="" id="{80D205BE-E4B9-412C-8610-3207CB7A51EA}"/>
              </a:ext>
            </a:extLst>
          </p:cNvPr>
          <p:cNvSpPr/>
          <p:nvPr/>
        </p:nvSpPr>
        <p:spPr>
          <a:xfrm>
            <a:off x="4409914" y="5145600"/>
            <a:ext cx="406210" cy="587829"/>
          </a:xfrm>
          <a:prstGeom prst="ellipse">
            <a:avLst/>
          </a:prstGeom>
          <a:noFill/>
          <a:ln w="38100">
            <a:solidFill>
              <a:srgbClr val="DE38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en-US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xmlns="" id="{304B282D-925B-4A9B-9039-7E850AC88C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676" y="4889238"/>
            <a:ext cx="744391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xmlns="" id="{66A27CD4-A64F-49C3-93CD-E93421F67C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8957" y="4986309"/>
            <a:ext cx="744391" cy="945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xmlns="" id="{FA5D0729-6DFB-436F-BE9F-F385E43D6B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309" y="5074362"/>
            <a:ext cx="744391" cy="945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C5B579E-0208-4F21-B6FB-E7248A5FBCAB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96190" y="4893283"/>
            <a:ext cx="817246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286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3" grpId="0"/>
      <p:bldP spid="68" grpId="0"/>
      <p:bldP spid="69" grpId="0"/>
      <p:bldP spid="70" grpId="0"/>
      <p:bldP spid="71" grpId="0"/>
      <p:bldP spid="7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Text&#10;&#10;Description automatically generated">
            <a:extLst>
              <a:ext uri="{FF2B5EF4-FFF2-40B4-BE49-F238E27FC236}">
                <a16:creationId xmlns:a16="http://schemas.microsoft.com/office/drawing/2014/main" xmlns="" id="{F2BF09D0-69FF-468C-8F87-CE1D5B4BA08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3000"/>
          </a:blip>
          <a:stretch>
            <a:fillRect/>
          </a:stretch>
        </p:blipFill>
        <p:spPr>
          <a:xfrm>
            <a:off x="-3995" y="-104557"/>
            <a:ext cx="9147996" cy="710350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7836CA1-D323-4447-8585-FEE338B3AD0F}"/>
              </a:ext>
            </a:extLst>
          </p:cNvPr>
          <p:cNvSpPr txBox="1"/>
          <p:nvPr/>
        </p:nvSpPr>
        <p:spPr>
          <a:xfrm>
            <a:off x="3309875" y="259309"/>
            <a:ext cx="25202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TIN HỌC</a:t>
            </a:r>
            <a:endParaRPr lang="en-US" sz="4000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D9E4C24-E8C3-46F6-8C51-E801136959A4}"/>
              </a:ext>
            </a:extLst>
          </p:cNvPr>
          <p:cNvSpPr txBox="1"/>
          <p:nvPr/>
        </p:nvSpPr>
        <p:spPr>
          <a:xfrm>
            <a:off x="497413" y="1673240"/>
            <a:ext cx="81451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6</a:t>
            </a:r>
            <a:r>
              <a:rPr lang="en-US" sz="4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Luyện tập tổng </a:t>
            </a:r>
            <a:r>
              <a:rPr lang="en-US" sz="48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hợp</a:t>
            </a:r>
            <a:endParaRPr lang="en-US" sz="48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4" name="Google Shape;952;p33"/>
          <p:cNvSpPr txBox="1">
            <a:spLocks/>
          </p:cNvSpPr>
          <p:nvPr/>
        </p:nvSpPr>
        <p:spPr>
          <a:xfrm>
            <a:off x="3366148" y="4836299"/>
            <a:ext cx="2548200" cy="615600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/>
              <a:t>— </a:t>
            </a:r>
            <a:r>
              <a:rPr lang="en-US" sz="2800" dirty="0" err="1" smtClean="0"/>
              <a:t>SGK</a:t>
            </a:r>
            <a:r>
              <a:rPr lang="en-US" sz="2800" dirty="0" smtClean="0"/>
              <a:t>/71—</a:t>
            </a:r>
            <a:endParaRPr lang="en-US" sz="2800" dirty="0"/>
          </a:p>
        </p:txBody>
      </p:sp>
      <p:sp>
        <p:nvSpPr>
          <p:cNvPr id="45" name="Google Shape;904;p32">
            <a:extLst>
              <a:ext uri="{FF2B5EF4-FFF2-40B4-BE49-F238E27FC236}">
                <a16:creationId xmlns:a16="http://schemas.microsoft.com/office/drawing/2014/main" xmlns="" id="{0943302E-D126-499D-BA58-3C3639D7C88B}"/>
              </a:ext>
            </a:extLst>
          </p:cNvPr>
          <p:cNvSpPr txBox="1">
            <a:spLocks noGrp="1"/>
          </p:cNvSpPr>
          <p:nvPr/>
        </p:nvSpPr>
        <p:spPr>
          <a:xfrm>
            <a:off x="3055197" y="2531320"/>
            <a:ext cx="2859151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tim"/>
              <a:buNone/>
              <a:defRPr sz="6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tim"/>
              <a:buNone/>
              <a:defRPr sz="24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tim"/>
              <a:buNone/>
              <a:defRPr sz="24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tim"/>
              <a:buNone/>
              <a:defRPr sz="24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tim"/>
              <a:buNone/>
              <a:defRPr sz="24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tim"/>
              <a:buNone/>
              <a:defRPr sz="24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tim"/>
              <a:buNone/>
              <a:defRPr sz="24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tim"/>
              <a:buNone/>
              <a:defRPr sz="24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tim"/>
              <a:buNone/>
              <a:defRPr sz="24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 u="sng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Mục</a:t>
            </a:r>
            <a:r>
              <a:rPr lang="en-US" sz="4200" u="sng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u="sng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tiêu</a:t>
            </a:r>
            <a:r>
              <a:rPr lang="en-US" sz="4200" u="sng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sz="4200" u="sng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0711A2E2-D565-403E-8B2A-332A680DF6AE}"/>
              </a:ext>
            </a:extLst>
          </p:cNvPr>
          <p:cNvSpPr txBox="1"/>
          <p:nvPr/>
        </p:nvSpPr>
        <p:spPr>
          <a:xfrm>
            <a:off x="825599" y="3622603"/>
            <a:ext cx="80045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Luyện</a:t>
            </a:r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tập</a:t>
            </a:r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thao</a:t>
            </a:r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tác</a:t>
            </a:r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trang</a:t>
            </a:r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just"/>
            <a:r>
              <a:rPr lang="en-US" sz="3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soạn</a:t>
            </a:r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thảo</a:t>
            </a:r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văn</a:t>
            </a:r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bản</a:t>
            </a:r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đã</a:t>
            </a:r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đ</a:t>
            </a:r>
            <a:r>
              <a:rPr lang="vi-VN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ư</a:t>
            </a:r>
            <a:r>
              <a:rPr lang="en-US" sz="3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ợc</a:t>
            </a:r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  <a:r>
              <a:rPr lang="en-US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9175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44" grpId="0"/>
      <p:bldP spid="45" grpId="0"/>
      <p:bldP spid="4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Formula">
            <a:extLst>
              <a:ext uri="{FF2B5EF4-FFF2-40B4-BE49-F238E27FC236}">
                <a16:creationId xmlns:a16="http://schemas.microsoft.com/office/drawing/2014/main" xmlns="" id="{29B78601-F415-4A48-AB86-2F6B81FA9136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3" cstate="email">
            <a:alphaModFix amt="6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0" y="10"/>
            <a:ext cx="1946787" cy="685799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88000"/>
              </a:srgbClr>
            </a:outerShdw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7ADCA4E0-F468-4244-A197-8DE36B4452CA}"/>
              </a:ext>
            </a:extLst>
          </p:cNvPr>
          <p:cNvSpPr txBox="1"/>
          <p:nvPr/>
        </p:nvSpPr>
        <p:spPr>
          <a:xfrm>
            <a:off x="2187188" y="559373"/>
            <a:ext cx="68146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u="sng" dirty="0" err="1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4000" b="1" u="sng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6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Luyện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tập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tổng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hợp</a:t>
            </a:r>
            <a:endParaRPr lang="en-US" sz="4000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6" name="Google Shape;388;p25">
            <a:extLst>
              <a:ext uri="{FF2B5EF4-FFF2-40B4-BE49-F238E27FC236}">
                <a16:creationId xmlns:a16="http://schemas.microsoft.com/office/drawing/2014/main" xmlns="" id="{0787E102-030A-45BB-A586-06B56950BF97}"/>
              </a:ext>
            </a:extLst>
          </p:cNvPr>
          <p:cNvGrpSpPr/>
          <p:nvPr/>
        </p:nvGrpSpPr>
        <p:grpSpPr>
          <a:xfrm>
            <a:off x="6796793" y="2570036"/>
            <a:ext cx="2006841" cy="4020030"/>
            <a:chOff x="6128789" y="804382"/>
            <a:chExt cx="2694273" cy="3983228"/>
          </a:xfrm>
        </p:grpSpPr>
        <p:sp>
          <p:nvSpPr>
            <p:cNvPr id="17" name="Google Shape;389;p25">
              <a:extLst>
                <a:ext uri="{FF2B5EF4-FFF2-40B4-BE49-F238E27FC236}">
                  <a16:creationId xmlns:a16="http://schemas.microsoft.com/office/drawing/2014/main" xmlns="" id="{55F1C088-57E8-4B4A-8335-295A2B2CC23A}"/>
                </a:ext>
              </a:extLst>
            </p:cNvPr>
            <p:cNvSpPr/>
            <p:nvPr/>
          </p:nvSpPr>
          <p:spPr>
            <a:xfrm>
              <a:off x="6128789" y="804382"/>
              <a:ext cx="2694273" cy="3983228"/>
            </a:xfrm>
            <a:custGeom>
              <a:avLst/>
              <a:gdLst/>
              <a:ahLst/>
              <a:cxnLst/>
              <a:rect l="l" t="t" r="r" b="b"/>
              <a:pathLst>
                <a:path w="39964" h="59083" extrusionOk="0">
                  <a:moveTo>
                    <a:pt x="24766" y="0"/>
                  </a:moveTo>
                  <a:cubicBezTo>
                    <a:pt x="24741" y="0"/>
                    <a:pt x="24716" y="0"/>
                    <a:pt x="24691" y="0"/>
                  </a:cubicBezTo>
                  <a:cubicBezTo>
                    <a:pt x="22227" y="17"/>
                    <a:pt x="19851" y="902"/>
                    <a:pt x="17591" y="1885"/>
                  </a:cubicBezTo>
                  <a:cubicBezTo>
                    <a:pt x="15966" y="2591"/>
                    <a:pt x="14365" y="3355"/>
                    <a:pt x="12795" y="4175"/>
                  </a:cubicBezTo>
                  <a:cubicBezTo>
                    <a:pt x="10811" y="5213"/>
                    <a:pt x="8832" y="6370"/>
                    <a:pt x="7367" y="8066"/>
                  </a:cubicBezTo>
                  <a:cubicBezTo>
                    <a:pt x="4397" y="11511"/>
                    <a:pt x="4114" y="16723"/>
                    <a:pt x="5797" y="20949"/>
                  </a:cubicBezTo>
                  <a:cubicBezTo>
                    <a:pt x="6179" y="21908"/>
                    <a:pt x="6664" y="22902"/>
                    <a:pt x="6510" y="23926"/>
                  </a:cubicBezTo>
                  <a:cubicBezTo>
                    <a:pt x="6203" y="26005"/>
                    <a:pt x="3677" y="26790"/>
                    <a:pt x="2155" y="28241"/>
                  </a:cubicBezTo>
                  <a:cubicBezTo>
                    <a:pt x="369" y="29941"/>
                    <a:pt x="0" y="32767"/>
                    <a:pt x="748" y="35119"/>
                  </a:cubicBezTo>
                  <a:cubicBezTo>
                    <a:pt x="1492" y="37471"/>
                    <a:pt x="3179" y="39410"/>
                    <a:pt x="5032" y="41038"/>
                  </a:cubicBezTo>
                  <a:cubicBezTo>
                    <a:pt x="5469" y="41424"/>
                    <a:pt x="5927" y="41807"/>
                    <a:pt x="6231" y="42302"/>
                  </a:cubicBezTo>
                  <a:cubicBezTo>
                    <a:pt x="6862" y="43340"/>
                    <a:pt x="6708" y="44646"/>
                    <a:pt x="6776" y="45859"/>
                  </a:cubicBezTo>
                  <a:cubicBezTo>
                    <a:pt x="6916" y="48327"/>
                    <a:pt x="8067" y="50652"/>
                    <a:pt x="9603" y="52590"/>
                  </a:cubicBezTo>
                  <a:cubicBezTo>
                    <a:pt x="11136" y="54529"/>
                    <a:pt x="13812" y="57496"/>
                    <a:pt x="15706" y="59083"/>
                  </a:cubicBezTo>
                  <a:lnTo>
                    <a:pt x="29965" y="58834"/>
                  </a:lnTo>
                  <a:cubicBezTo>
                    <a:pt x="32194" y="57748"/>
                    <a:pt x="32085" y="54945"/>
                    <a:pt x="33788" y="53140"/>
                  </a:cubicBezTo>
                  <a:cubicBezTo>
                    <a:pt x="35297" y="51536"/>
                    <a:pt x="37527" y="50614"/>
                    <a:pt x="38656" y="48722"/>
                  </a:cubicBezTo>
                  <a:cubicBezTo>
                    <a:pt x="39554" y="47221"/>
                    <a:pt x="39953" y="45204"/>
                    <a:pt x="39957" y="43455"/>
                  </a:cubicBezTo>
                  <a:cubicBezTo>
                    <a:pt x="39964" y="40748"/>
                    <a:pt x="39537" y="38051"/>
                    <a:pt x="38086" y="35761"/>
                  </a:cubicBezTo>
                  <a:cubicBezTo>
                    <a:pt x="37492" y="34826"/>
                    <a:pt x="36676" y="34003"/>
                    <a:pt x="36325" y="32951"/>
                  </a:cubicBezTo>
                  <a:cubicBezTo>
                    <a:pt x="35877" y="31604"/>
                    <a:pt x="36273" y="30139"/>
                    <a:pt x="36629" y="28763"/>
                  </a:cubicBezTo>
                  <a:cubicBezTo>
                    <a:pt x="38022" y="23394"/>
                    <a:pt x="38803" y="17853"/>
                    <a:pt x="38745" y="12306"/>
                  </a:cubicBezTo>
                  <a:cubicBezTo>
                    <a:pt x="38715" y="9548"/>
                    <a:pt x="38400" y="6588"/>
                    <a:pt x="36615" y="4486"/>
                  </a:cubicBezTo>
                  <a:cubicBezTo>
                    <a:pt x="35075" y="2673"/>
                    <a:pt x="32713" y="1816"/>
                    <a:pt x="30443" y="1110"/>
                  </a:cubicBezTo>
                  <a:cubicBezTo>
                    <a:pt x="28596" y="533"/>
                    <a:pt x="26703" y="0"/>
                    <a:pt x="24766" y="0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" name="Google Shape;390;p25">
              <a:extLst>
                <a:ext uri="{FF2B5EF4-FFF2-40B4-BE49-F238E27FC236}">
                  <a16:creationId xmlns:a16="http://schemas.microsoft.com/office/drawing/2014/main" xmlns="" id="{00EE8BA3-AD78-4697-9015-2312C06F6FAC}"/>
                </a:ext>
              </a:extLst>
            </p:cNvPr>
            <p:cNvSpPr/>
            <p:nvPr/>
          </p:nvSpPr>
          <p:spPr>
            <a:xfrm>
              <a:off x="6184746" y="833574"/>
              <a:ext cx="2611417" cy="3898821"/>
            </a:xfrm>
            <a:custGeom>
              <a:avLst/>
              <a:gdLst/>
              <a:ahLst/>
              <a:cxnLst/>
              <a:rect l="l" t="t" r="r" b="b"/>
              <a:pathLst>
                <a:path w="38735" h="57831" extrusionOk="0">
                  <a:moveTo>
                    <a:pt x="24090" y="1"/>
                  </a:moveTo>
                  <a:cubicBezTo>
                    <a:pt x="21731" y="18"/>
                    <a:pt x="19403" y="891"/>
                    <a:pt x="17232" y="1837"/>
                  </a:cubicBezTo>
                  <a:cubicBezTo>
                    <a:pt x="15631" y="2533"/>
                    <a:pt x="14030" y="3298"/>
                    <a:pt x="12480" y="4107"/>
                  </a:cubicBezTo>
                  <a:cubicBezTo>
                    <a:pt x="10279" y="5254"/>
                    <a:pt x="8548" y="6330"/>
                    <a:pt x="7237" y="7852"/>
                  </a:cubicBezTo>
                  <a:cubicBezTo>
                    <a:pt x="5909" y="9388"/>
                    <a:pt x="5086" y="11395"/>
                    <a:pt x="4854" y="13655"/>
                  </a:cubicBezTo>
                  <a:cubicBezTo>
                    <a:pt x="4636" y="15775"/>
                    <a:pt x="4963" y="18062"/>
                    <a:pt x="5773" y="20093"/>
                  </a:cubicBezTo>
                  <a:cubicBezTo>
                    <a:pt x="5817" y="20206"/>
                    <a:pt x="5864" y="20319"/>
                    <a:pt x="5909" y="20434"/>
                  </a:cubicBezTo>
                  <a:cubicBezTo>
                    <a:pt x="6271" y="21319"/>
                    <a:pt x="6680" y="22323"/>
                    <a:pt x="6523" y="23394"/>
                  </a:cubicBezTo>
                  <a:cubicBezTo>
                    <a:pt x="6274" y="25070"/>
                    <a:pt x="4909" y="25981"/>
                    <a:pt x="3588" y="26865"/>
                  </a:cubicBezTo>
                  <a:cubicBezTo>
                    <a:pt x="2997" y="27262"/>
                    <a:pt x="2437" y="27634"/>
                    <a:pt x="1980" y="28067"/>
                  </a:cubicBezTo>
                  <a:cubicBezTo>
                    <a:pt x="502" y="29481"/>
                    <a:pt x="0" y="31986"/>
                    <a:pt x="737" y="34308"/>
                  </a:cubicBezTo>
                  <a:cubicBezTo>
                    <a:pt x="1338" y="36205"/>
                    <a:pt x="2680" y="38048"/>
                    <a:pt x="4837" y="39947"/>
                  </a:cubicBezTo>
                  <a:lnTo>
                    <a:pt x="4939" y="40035"/>
                  </a:lnTo>
                  <a:cubicBezTo>
                    <a:pt x="5376" y="40418"/>
                    <a:pt x="5827" y="40813"/>
                    <a:pt x="6159" y="41357"/>
                  </a:cubicBezTo>
                  <a:cubicBezTo>
                    <a:pt x="6739" y="42309"/>
                    <a:pt x="6756" y="43378"/>
                    <a:pt x="6773" y="44412"/>
                  </a:cubicBezTo>
                  <a:cubicBezTo>
                    <a:pt x="6776" y="44685"/>
                    <a:pt x="6783" y="44944"/>
                    <a:pt x="6797" y="45201"/>
                  </a:cubicBezTo>
                  <a:cubicBezTo>
                    <a:pt x="6947" y="47853"/>
                    <a:pt x="8343" y="50133"/>
                    <a:pt x="9486" y="51580"/>
                  </a:cubicBezTo>
                  <a:cubicBezTo>
                    <a:pt x="10985" y="53475"/>
                    <a:pt x="13501" y="56261"/>
                    <a:pt x="15327" y="57831"/>
                  </a:cubicBezTo>
                  <a:lnTo>
                    <a:pt x="29204" y="57588"/>
                  </a:lnTo>
                  <a:cubicBezTo>
                    <a:pt x="30197" y="57046"/>
                    <a:pt x="30620" y="56042"/>
                    <a:pt x="31108" y="54884"/>
                  </a:cubicBezTo>
                  <a:cubicBezTo>
                    <a:pt x="31515" y="53922"/>
                    <a:pt x="31934" y="52932"/>
                    <a:pt x="32727" y="52089"/>
                  </a:cubicBezTo>
                  <a:cubicBezTo>
                    <a:pt x="33379" y="51396"/>
                    <a:pt x="34140" y="50833"/>
                    <a:pt x="34880" y="50290"/>
                  </a:cubicBezTo>
                  <a:cubicBezTo>
                    <a:pt x="35922" y="49522"/>
                    <a:pt x="36905" y="48795"/>
                    <a:pt x="37516" y="47777"/>
                  </a:cubicBezTo>
                  <a:cubicBezTo>
                    <a:pt x="38270" y="46515"/>
                    <a:pt x="38724" y="44668"/>
                    <a:pt x="38728" y="42831"/>
                  </a:cubicBezTo>
                  <a:cubicBezTo>
                    <a:pt x="38734" y="39776"/>
                    <a:pt x="38154" y="37369"/>
                    <a:pt x="36952" y="35475"/>
                  </a:cubicBezTo>
                  <a:cubicBezTo>
                    <a:pt x="36771" y="35188"/>
                    <a:pt x="36566" y="34911"/>
                    <a:pt x="36352" y="34618"/>
                  </a:cubicBezTo>
                  <a:cubicBezTo>
                    <a:pt x="35881" y="33987"/>
                    <a:pt x="35396" y="33328"/>
                    <a:pt x="35126" y="32526"/>
                  </a:cubicBezTo>
                  <a:cubicBezTo>
                    <a:pt x="34631" y="31027"/>
                    <a:pt x="35038" y="29454"/>
                    <a:pt x="35399" y="28064"/>
                  </a:cubicBezTo>
                  <a:lnTo>
                    <a:pt x="35419" y="27985"/>
                  </a:lnTo>
                  <a:cubicBezTo>
                    <a:pt x="36864" y="22411"/>
                    <a:pt x="37570" y="16929"/>
                    <a:pt x="37512" y="11688"/>
                  </a:cubicBezTo>
                  <a:cubicBezTo>
                    <a:pt x="37485" y="9142"/>
                    <a:pt x="37229" y="6268"/>
                    <a:pt x="35533" y="4268"/>
                  </a:cubicBezTo>
                  <a:cubicBezTo>
                    <a:pt x="34091" y="2571"/>
                    <a:pt x="31838" y="1762"/>
                    <a:pt x="29651" y="1083"/>
                  </a:cubicBezTo>
                  <a:cubicBezTo>
                    <a:pt x="27896" y="537"/>
                    <a:pt x="26029" y="1"/>
                    <a:pt x="24155" y="1"/>
                  </a:cubicBezTo>
                  <a:close/>
                </a:path>
              </a:pathLst>
            </a:custGeom>
            <a:solidFill>
              <a:srgbClr val="F4E9D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9" name="Google Shape;392;p25">
            <a:extLst>
              <a:ext uri="{FF2B5EF4-FFF2-40B4-BE49-F238E27FC236}">
                <a16:creationId xmlns:a16="http://schemas.microsoft.com/office/drawing/2014/main" xmlns="" id="{53111485-28D1-4FE3-984E-2387DC233606}"/>
              </a:ext>
            </a:extLst>
          </p:cNvPr>
          <p:cNvGrpSpPr/>
          <p:nvPr/>
        </p:nvGrpSpPr>
        <p:grpSpPr>
          <a:xfrm>
            <a:off x="6126837" y="4355989"/>
            <a:ext cx="962891" cy="2516353"/>
            <a:chOff x="4633351" y="1345102"/>
            <a:chExt cx="2130085" cy="3433068"/>
          </a:xfrm>
        </p:grpSpPr>
        <p:sp>
          <p:nvSpPr>
            <p:cNvPr id="20" name="Google Shape;393;p25">
              <a:extLst>
                <a:ext uri="{FF2B5EF4-FFF2-40B4-BE49-F238E27FC236}">
                  <a16:creationId xmlns:a16="http://schemas.microsoft.com/office/drawing/2014/main" xmlns="" id="{6D23572F-F0BF-48B7-9B03-0F8DB5B13086}"/>
                </a:ext>
              </a:extLst>
            </p:cNvPr>
            <p:cNvSpPr/>
            <p:nvPr/>
          </p:nvSpPr>
          <p:spPr>
            <a:xfrm>
              <a:off x="4633351" y="1608896"/>
              <a:ext cx="2130085" cy="3169274"/>
            </a:xfrm>
            <a:custGeom>
              <a:avLst/>
              <a:gdLst/>
              <a:ahLst/>
              <a:cxnLst/>
              <a:rect l="l" t="t" r="r" b="b"/>
              <a:pathLst>
                <a:path w="53513" h="79620" extrusionOk="0">
                  <a:moveTo>
                    <a:pt x="2909" y="0"/>
                  </a:moveTo>
                  <a:cubicBezTo>
                    <a:pt x="1308" y="0"/>
                    <a:pt x="1" y="1308"/>
                    <a:pt x="1" y="2905"/>
                  </a:cubicBezTo>
                  <a:lnTo>
                    <a:pt x="1" y="76714"/>
                  </a:lnTo>
                  <a:cubicBezTo>
                    <a:pt x="1" y="78312"/>
                    <a:pt x="1308" y="79619"/>
                    <a:pt x="2909" y="79619"/>
                  </a:cubicBezTo>
                  <a:lnTo>
                    <a:pt x="50604" y="79619"/>
                  </a:lnTo>
                  <a:cubicBezTo>
                    <a:pt x="52202" y="79619"/>
                    <a:pt x="53513" y="78312"/>
                    <a:pt x="53513" y="76714"/>
                  </a:cubicBezTo>
                  <a:lnTo>
                    <a:pt x="53513" y="2905"/>
                  </a:lnTo>
                  <a:cubicBezTo>
                    <a:pt x="53513" y="1308"/>
                    <a:pt x="52202" y="0"/>
                    <a:pt x="50604" y="0"/>
                  </a:cubicBezTo>
                  <a:close/>
                </a:path>
              </a:pathLst>
            </a:custGeom>
            <a:solidFill>
              <a:srgbClr val="4D372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" name="Google Shape;394;p25">
              <a:extLst>
                <a:ext uri="{FF2B5EF4-FFF2-40B4-BE49-F238E27FC236}">
                  <a16:creationId xmlns:a16="http://schemas.microsoft.com/office/drawing/2014/main" xmlns="" id="{4217659F-1464-4872-81C7-AD15B51D68EB}"/>
                </a:ext>
              </a:extLst>
            </p:cNvPr>
            <p:cNvSpPr/>
            <p:nvPr/>
          </p:nvSpPr>
          <p:spPr>
            <a:xfrm>
              <a:off x="4740707" y="1768557"/>
              <a:ext cx="1915257" cy="2900113"/>
            </a:xfrm>
            <a:custGeom>
              <a:avLst/>
              <a:gdLst/>
              <a:ahLst/>
              <a:cxnLst/>
              <a:rect l="l" t="t" r="r" b="b"/>
              <a:pathLst>
                <a:path w="48116" h="72858" extrusionOk="0">
                  <a:moveTo>
                    <a:pt x="2708" y="0"/>
                  </a:moveTo>
                  <a:cubicBezTo>
                    <a:pt x="1219" y="0"/>
                    <a:pt x="1" y="1219"/>
                    <a:pt x="1" y="2707"/>
                  </a:cubicBezTo>
                  <a:lnTo>
                    <a:pt x="1" y="70153"/>
                  </a:lnTo>
                  <a:cubicBezTo>
                    <a:pt x="1" y="71641"/>
                    <a:pt x="1219" y="72857"/>
                    <a:pt x="2708" y="72857"/>
                  </a:cubicBezTo>
                  <a:lnTo>
                    <a:pt x="45412" y="72857"/>
                  </a:lnTo>
                  <a:cubicBezTo>
                    <a:pt x="46900" y="72857"/>
                    <a:pt x="48115" y="71641"/>
                    <a:pt x="48115" y="70153"/>
                  </a:cubicBezTo>
                  <a:lnTo>
                    <a:pt x="48115" y="2707"/>
                  </a:lnTo>
                  <a:cubicBezTo>
                    <a:pt x="48115" y="1219"/>
                    <a:pt x="46900" y="0"/>
                    <a:pt x="45412" y="0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" name="Google Shape;395;p25">
              <a:extLst>
                <a:ext uri="{FF2B5EF4-FFF2-40B4-BE49-F238E27FC236}">
                  <a16:creationId xmlns:a16="http://schemas.microsoft.com/office/drawing/2014/main" xmlns="" id="{A3514095-EC5A-44E9-81F1-3013FF7C7D38}"/>
                </a:ext>
              </a:extLst>
            </p:cNvPr>
            <p:cNvSpPr/>
            <p:nvPr/>
          </p:nvSpPr>
          <p:spPr>
            <a:xfrm>
              <a:off x="4799421" y="1783484"/>
              <a:ext cx="1797833" cy="2820065"/>
            </a:xfrm>
            <a:custGeom>
              <a:avLst/>
              <a:gdLst/>
              <a:ahLst/>
              <a:cxnLst/>
              <a:rect l="l" t="t" r="r" b="b"/>
              <a:pathLst>
                <a:path w="45166" h="70847" extrusionOk="0">
                  <a:moveTo>
                    <a:pt x="2970" y="1"/>
                  </a:moveTo>
                  <a:cubicBezTo>
                    <a:pt x="1338" y="1"/>
                    <a:pt x="0" y="1335"/>
                    <a:pt x="0" y="2967"/>
                  </a:cubicBezTo>
                  <a:lnTo>
                    <a:pt x="0" y="67880"/>
                  </a:lnTo>
                  <a:cubicBezTo>
                    <a:pt x="0" y="69512"/>
                    <a:pt x="1338" y="70847"/>
                    <a:pt x="2970" y="70847"/>
                  </a:cubicBezTo>
                  <a:lnTo>
                    <a:pt x="42199" y="70847"/>
                  </a:lnTo>
                  <a:cubicBezTo>
                    <a:pt x="43831" y="70847"/>
                    <a:pt x="45166" y="69512"/>
                    <a:pt x="45166" y="67880"/>
                  </a:cubicBezTo>
                  <a:lnTo>
                    <a:pt x="45166" y="2967"/>
                  </a:lnTo>
                  <a:cubicBezTo>
                    <a:pt x="45166" y="1335"/>
                    <a:pt x="43831" y="1"/>
                    <a:pt x="42199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" name="Google Shape;396;p25">
              <a:extLst>
                <a:ext uri="{FF2B5EF4-FFF2-40B4-BE49-F238E27FC236}">
                  <a16:creationId xmlns:a16="http://schemas.microsoft.com/office/drawing/2014/main" xmlns="" id="{8C67FB5C-BEA1-4765-8A5E-7508079B6719}"/>
                </a:ext>
              </a:extLst>
            </p:cNvPr>
            <p:cNvSpPr/>
            <p:nvPr/>
          </p:nvSpPr>
          <p:spPr>
            <a:xfrm>
              <a:off x="5025120" y="2109575"/>
              <a:ext cx="958783" cy="17833"/>
            </a:xfrm>
            <a:custGeom>
              <a:avLst/>
              <a:gdLst/>
              <a:ahLst/>
              <a:cxnLst/>
              <a:rect l="l" t="t" r="r" b="b"/>
              <a:pathLst>
                <a:path w="24087" h="448" extrusionOk="0">
                  <a:moveTo>
                    <a:pt x="229" y="0"/>
                  </a:moveTo>
                  <a:cubicBezTo>
                    <a:pt x="103" y="0"/>
                    <a:pt x="1" y="99"/>
                    <a:pt x="1" y="222"/>
                  </a:cubicBezTo>
                  <a:cubicBezTo>
                    <a:pt x="1" y="345"/>
                    <a:pt x="103" y="447"/>
                    <a:pt x="229" y="447"/>
                  </a:cubicBezTo>
                  <a:lnTo>
                    <a:pt x="23858" y="447"/>
                  </a:lnTo>
                  <a:cubicBezTo>
                    <a:pt x="23985" y="447"/>
                    <a:pt x="24087" y="345"/>
                    <a:pt x="24087" y="222"/>
                  </a:cubicBezTo>
                  <a:cubicBezTo>
                    <a:pt x="24087" y="99"/>
                    <a:pt x="23985" y="0"/>
                    <a:pt x="23858" y="0"/>
                  </a:cubicBezTo>
                  <a:close/>
                </a:path>
              </a:pathLst>
            </a:custGeom>
            <a:solidFill>
              <a:srgbClr val="00959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" name="Google Shape;397;p25">
              <a:extLst>
                <a:ext uri="{FF2B5EF4-FFF2-40B4-BE49-F238E27FC236}">
                  <a16:creationId xmlns:a16="http://schemas.microsoft.com/office/drawing/2014/main" xmlns="" id="{CDDB2A6A-609E-4F21-A390-CA766A186CA6}"/>
                </a:ext>
              </a:extLst>
            </p:cNvPr>
            <p:cNvSpPr/>
            <p:nvPr/>
          </p:nvSpPr>
          <p:spPr>
            <a:xfrm>
              <a:off x="6087975" y="2036173"/>
              <a:ext cx="303314" cy="296109"/>
            </a:xfrm>
            <a:custGeom>
              <a:avLst/>
              <a:gdLst/>
              <a:ahLst/>
              <a:cxnLst/>
              <a:rect l="l" t="t" r="r" b="b"/>
              <a:pathLst>
                <a:path w="7620" h="7439" extrusionOk="0">
                  <a:moveTo>
                    <a:pt x="4646" y="448"/>
                  </a:moveTo>
                  <a:cubicBezTo>
                    <a:pt x="6032" y="448"/>
                    <a:pt x="7162" y="1551"/>
                    <a:pt x="7162" y="2903"/>
                  </a:cubicBezTo>
                  <a:lnTo>
                    <a:pt x="7162" y="4537"/>
                  </a:lnTo>
                  <a:cubicBezTo>
                    <a:pt x="7162" y="5893"/>
                    <a:pt x="6032" y="6992"/>
                    <a:pt x="4646" y="6992"/>
                  </a:cubicBezTo>
                  <a:lnTo>
                    <a:pt x="2973" y="6992"/>
                  </a:lnTo>
                  <a:cubicBezTo>
                    <a:pt x="1585" y="6992"/>
                    <a:pt x="458" y="5893"/>
                    <a:pt x="458" y="4537"/>
                  </a:cubicBezTo>
                  <a:lnTo>
                    <a:pt x="458" y="2903"/>
                  </a:lnTo>
                  <a:cubicBezTo>
                    <a:pt x="458" y="1551"/>
                    <a:pt x="1585" y="448"/>
                    <a:pt x="2973" y="448"/>
                  </a:cubicBezTo>
                  <a:close/>
                  <a:moveTo>
                    <a:pt x="2973" y="1"/>
                  </a:moveTo>
                  <a:cubicBezTo>
                    <a:pt x="1335" y="1"/>
                    <a:pt x="0" y="1301"/>
                    <a:pt x="0" y="2903"/>
                  </a:cubicBezTo>
                  <a:lnTo>
                    <a:pt x="0" y="4537"/>
                  </a:lnTo>
                  <a:cubicBezTo>
                    <a:pt x="0" y="6139"/>
                    <a:pt x="1335" y="7439"/>
                    <a:pt x="2973" y="7439"/>
                  </a:cubicBezTo>
                  <a:lnTo>
                    <a:pt x="4646" y="7439"/>
                  </a:lnTo>
                  <a:cubicBezTo>
                    <a:pt x="6285" y="7439"/>
                    <a:pt x="7619" y="6139"/>
                    <a:pt x="7619" y="4537"/>
                  </a:cubicBezTo>
                  <a:lnTo>
                    <a:pt x="7619" y="2903"/>
                  </a:lnTo>
                  <a:cubicBezTo>
                    <a:pt x="7619" y="1301"/>
                    <a:pt x="6285" y="1"/>
                    <a:pt x="4646" y="1"/>
                  </a:cubicBezTo>
                  <a:close/>
                </a:path>
              </a:pathLst>
            </a:custGeom>
            <a:solidFill>
              <a:srgbClr val="00959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" name="Google Shape;398;p25">
              <a:extLst>
                <a:ext uri="{FF2B5EF4-FFF2-40B4-BE49-F238E27FC236}">
                  <a16:creationId xmlns:a16="http://schemas.microsoft.com/office/drawing/2014/main" xmlns="" id="{B0D395DE-ED12-410D-BF84-70ABDC23BEB2}"/>
                </a:ext>
              </a:extLst>
            </p:cNvPr>
            <p:cNvSpPr/>
            <p:nvPr/>
          </p:nvSpPr>
          <p:spPr>
            <a:xfrm>
              <a:off x="5025120" y="2591906"/>
              <a:ext cx="958783" cy="17872"/>
            </a:xfrm>
            <a:custGeom>
              <a:avLst/>
              <a:gdLst/>
              <a:ahLst/>
              <a:cxnLst/>
              <a:rect l="l" t="t" r="r" b="b"/>
              <a:pathLst>
                <a:path w="24087" h="449" extrusionOk="0">
                  <a:moveTo>
                    <a:pt x="229" y="1"/>
                  </a:moveTo>
                  <a:cubicBezTo>
                    <a:pt x="103" y="1"/>
                    <a:pt x="1" y="103"/>
                    <a:pt x="1" y="226"/>
                  </a:cubicBezTo>
                  <a:cubicBezTo>
                    <a:pt x="1" y="349"/>
                    <a:pt x="103" y="448"/>
                    <a:pt x="229" y="448"/>
                  </a:cubicBezTo>
                  <a:lnTo>
                    <a:pt x="23858" y="448"/>
                  </a:lnTo>
                  <a:cubicBezTo>
                    <a:pt x="23985" y="448"/>
                    <a:pt x="24087" y="349"/>
                    <a:pt x="24087" y="226"/>
                  </a:cubicBezTo>
                  <a:cubicBezTo>
                    <a:pt x="24087" y="103"/>
                    <a:pt x="23985" y="1"/>
                    <a:pt x="23858" y="1"/>
                  </a:cubicBezTo>
                  <a:close/>
                </a:path>
              </a:pathLst>
            </a:custGeom>
            <a:solidFill>
              <a:srgbClr val="00959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" name="Google Shape;399;p25">
              <a:extLst>
                <a:ext uri="{FF2B5EF4-FFF2-40B4-BE49-F238E27FC236}">
                  <a16:creationId xmlns:a16="http://schemas.microsoft.com/office/drawing/2014/main" xmlns="" id="{B08F924C-6F7D-482B-8697-7080227C6243}"/>
                </a:ext>
              </a:extLst>
            </p:cNvPr>
            <p:cNvSpPr/>
            <p:nvPr/>
          </p:nvSpPr>
          <p:spPr>
            <a:xfrm>
              <a:off x="6087975" y="2518703"/>
              <a:ext cx="303314" cy="296109"/>
            </a:xfrm>
            <a:custGeom>
              <a:avLst/>
              <a:gdLst/>
              <a:ahLst/>
              <a:cxnLst/>
              <a:rect l="l" t="t" r="r" b="b"/>
              <a:pathLst>
                <a:path w="7620" h="7439" extrusionOk="0">
                  <a:moveTo>
                    <a:pt x="4646" y="444"/>
                  </a:moveTo>
                  <a:cubicBezTo>
                    <a:pt x="6032" y="444"/>
                    <a:pt x="7162" y="1546"/>
                    <a:pt x="7162" y="2902"/>
                  </a:cubicBezTo>
                  <a:lnTo>
                    <a:pt x="7162" y="4537"/>
                  </a:lnTo>
                  <a:cubicBezTo>
                    <a:pt x="7162" y="5889"/>
                    <a:pt x="6032" y="6991"/>
                    <a:pt x="4646" y="6991"/>
                  </a:cubicBezTo>
                  <a:lnTo>
                    <a:pt x="2973" y="6991"/>
                  </a:lnTo>
                  <a:cubicBezTo>
                    <a:pt x="1585" y="6991"/>
                    <a:pt x="458" y="5889"/>
                    <a:pt x="458" y="4537"/>
                  </a:cubicBezTo>
                  <a:lnTo>
                    <a:pt x="458" y="2902"/>
                  </a:lnTo>
                  <a:cubicBezTo>
                    <a:pt x="458" y="1546"/>
                    <a:pt x="1585" y="444"/>
                    <a:pt x="2973" y="444"/>
                  </a:cubicBezTo>
                  <a:close/>
                  <a:moveTo>
                    <a:pt x="2973" y="1"/>
                  </a:moveTo>
                  <a:cubicBezTo>
                    <a:pt x="1335" y="1"/>
                    <a:pt x="0" y="1301"/>
                    <a:pt x="0" y="2902"/>
                  </a:cubicBezTo>
                  <a:lnTo>
                    <a:pt x="0" y="4537"/>
                  </a:lnTo>
                  <a:cubicBezTo>
                    <a:pt x="0" y="6134"/>
                    <a:pt x="1335" y="7439"/>
                    <a:pt x="2973" y="7439"/>
                  </a:cubicBezTo>
                  <a:lnTo>
                    <a:pt x="4646" y="7439"/>
                  </a:lnTo>
                  <a:cubicBezTo>
                    <a:pt x="6285" y="7439"/>
                    <a:pt x="7619" y="6134"/>
                    <a:pt x="7619" y="4537"/>
                  </a:cubicBezTo>
                  <a:lnTo>
                    <a:pt x="7619" y="2902"/>
                  </a:lnTo>
                  <a:cubicBezTo>
                    <a:pt x="7619" y="1301"/>
                    <a:pt x="6285" y="1"/>
                    <a:pt x="4646" y="1"/>
                  </a:cubicBezTo>
                  <a:close/>
                </a:path>
              </a:pathLst>
            </a:custGeom>
            <a:solidFill>
              <a:srgbClr val="00959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" name="Google Shape;400;p25">
              <a:extLst>
                <a:ext uri="{FF2B5EF4-FFF2-40B4-BE49-F238E27FC236}">
                  <a16:creationId xmlns:a16="http://schemas.microsoft.com/office/drawing/2014/main" xmlns="" id="{81BEA4FB-D827-4DFF-82F5-34421F3DDFDD}"/>
                </a:ext>
              </a:extLst>
            </p:cNvPr>
            <p:cNvSpPr/>
            <p:nvPr/>
          </p:nvSpPr>
          <p:spPr>
            <a:xfrm>
              <a:off x="5025120" y="3079437"/>
              <a:ext cx="958783" cy="17833"/>
            </a:xfrm>
            <a:custGeom>
              <a:avLst/>
              <a:gdLst/>
              <a:ahLst/>
              <a:cxnLst/>
              <a:rect l="l" t="t" r="r" b="b"/>
              <a:pathLst>
                <a:path w="24087" h="448" extrusionOk="0">
                  <a:moveTo>
                    <a:pt x="229" y="1"/>
                  </a:moveTo>
                  <a:cubicBezTo>
                    <a:pt x="103" y="1"/>
                    <a:pt x="1" y="100"/>
                    <a:pt x="1" y="223"/>
                  </a:cubicBezTo>
                  <a:cubicBezTo>
                    <a:pt x="1" y="346"/>
                    <a:pt x="103" y="448"/>
                    <a:pt x="229" y="448"/>
                  </a:cubicBezTo>
                  <a:lnTo>
                    <a:pt x="23858" y="448"/>
                  </a:lnTo>
                  <a:cubicBezTo>
                    <a:pt x="23985" y="448"/>
                    <a:pt x="24087" y="346"/>
                    <a:pt x="24087" y="223"/>
                  </a:cubicBezTo>
                  <a:cubicBezTo>
                    <a:pt x="24087" y="100"/>
                    <a:pt x="23985" y="1"/>
                    <a:pt x="23858" y="1"/>
                  </a:cubicBezTo>
                  <a:close/>
                </a:path>
              </a:pathLst>
            </a:custGeom>
            <a:solidFill>
              <a:srgbClr val="00959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" name="Google Shape;401;p25">
              <a:extLst>
                <a:ext uri="{FF2B5EF4-FFF2-40B4-BE49-F238E27FC236}">
                  <a16:creationId xmlns:a16="http://schemas.microsoft.com/office/drawing/2014/main" xmlns="" id="{24E3D91C-2B01-41A0-B563-E8B860A67377}"/>
                </a:ext>
              </a:extLst>
            </p:cNvPr>
            <p:cNvSpPr/>
            <p:nvPr/>
          </p:nvSpPr>
          <p:spPr>
            <a:xfrm>
              <a:off x="6087975" y="3006074"/>
              <a:ext cx="303314" cy="296109"/>
            </a:xfrm>
            <a:custGeom>
              <a:avLst/>
              <a:gdLst/>
              <a:ahLst/>
              <a:cxnLst/>
              <a:rect l="l" t="t" r="r" b="b"/>
              <a:pathLst>
                <a:path w="7620" h="7439" extrusionOk="0">
                  <a:moveTo>
                    <a:pt x="4646" y="448"/>
                  </a:moveTo>
                  <a:cubicBezTo>
                    <a:pt x="6032" y="448"/>
                    <a:pt x="7162" y="1550"/>
                    <a:pt x="7162" y="2902"/>
                  </a:cubicBezTo>
                  <a:lnTo>
                    <a:pt x="7162" y="4537"/>
                  </a:lnTo>
                  <a:cubicBezTo>
                    <a:pt x="7162" y="5892"/>
                    <a:pt x="6032" y="6991"/>
                    <a:pt x="4646" y="6991"/>
                  </a:cubicBezTo>
                  <a:lnTo>
                    <a:pt x="2973" y="6991"/>
                  </a:lnTo>
                  <a:cubicBezTo>
                    <a:pt x="1585" y="6991"/>
                    <a:pt x="458" y="5892"/>
                    <a:pt x="458" y="4537"/>
                  </a:cubicBezTo>
                  <a:lnTo>
                    <a:pt x="458" y="2902"/>
                  </a:lnTo>
                  <a:cubicBezTo>
                    <a:pt x="458" y="1550"/>
                    <a:pt x="1585" y="448"/>
                    <a:pt x="2973" y="448"/>
                  </a:cubicBezTo>
                  <a:close/>
                  <a:moveTo>
                    <a:pt x="2973" y="0"/>
                  </a:moveTo>
                  <a:cubicBezTo>
                    <a:pt x="1335" y="0"/>
                    <a:pt x="0" y="1301"/>
                    <a:pt x="0" y="2902"/>
                  </a:cubicBezTo>
                  <a:lnTo>
                    <a:pt x="0" y="4537"/>
                  </a:lnTo>
                  <a:cubicBezTo>
                    <a:pt x="0" y="6138"/>
                    <a:pt x="1335" y="7438"/>
                    <a:pt x="2973" y="7438"/>
                  </a:cubicBezTo>
                  <a:lnTo>
                    <a:pt x="4646" y="7438"/>
                  </a:lnTo>
                  <a:cubicBezTo>
                    <a:pt x="6285" y="7438"/>
                    <a:pt x="7619" y="6138"/>
                    <a:pt x="7619" y="4537"/>
                  </a:cubicBezTo>
                  <a:lnTo>
                    <a:pt x="7619" y="2902"/>
                  </a:lnTo>
                  <a:cubicBezTo>
                    <a:pt x="7619" y="1301"/>
                    <a:pt x="6285" y="0"/>
                    <a:pt x="4646" y="0"/>
                  </a:cubicBezTo>
                  <a:close/>
                </a:path>
              </a:pathLst>
            </a:custGeom>
            <a:solidFill>
              <a:srgbClr val="00959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" name="Google Shape;402;p25">
              <a:extLst>
                <a:ext uri="{FF2B5EF4-FFF2-40B4-BE49-F238E27FC236}">
                  <a16:creationId xmlns:a16="http://schemas.microsoft.com/office/drawing/2014/main" xmlns="" id="{B9F88A24-E535-498F-98B7-444FD19FA6A0}"/>
                </a:ext>
              </a:extLst>
            </p:cNvPr>
            <p:cNvSpPr/>
            <p:nvPr/>
          </p:nvSpPr>
          <p:spPr>
            <a:xfrm>
              <a:off x="5021420" y="4094835"/>
              <a:ext cx="958783" cy="17793"/>
            </a:xfrm>
            <a:custGeom>
              <a:avLst/>
              <a:gdLst/>
              <a:ahLst/>
              <a:cxnLst/>
              <a:rect l="l" t="t" r="r" b="b"/>
              <a:pathLst>
                <a:path w="24087" h="447" extrusionOk="0">
                  <a:moveTo>
                    <a:pt x="229" y="0"/>
                  </a:moveTo>
                  <a:cubicBezTo>
                    <a:pt x="103" y="0"/>
                    <a:pt x="1" y="103"/>
                    <a:pt x="1" y="225"/>
                  </a:cubicBezTo>
                  <a:cubicBezTo>
                    <a:pt x="1" y="348"/>
                    <a:pt x="103" y="447"/>
                    <a:pt x="229" y="447"/>
                  </a:cubicBezTo>
                  <a:lnTo>
                    <a:pt x="23858" y="447"/>
                  </a:lnTo>
                  <a:cubicBezTo>
                    <a:pt x="23985" y="447"/>
                    <a:pt x="24087" y="348"/>
                    <a:pt x="24087" y="225"/>
                  </a:cubicBezTo>
                  <a:cubicBezTo>
                    <a:pt x="24087" y="103"/>
                    <a:pt x="23985" y="0"/>
                    <a:pt x="23858" y="0"/>
                  </a:cubicBezTo>
                  <a:close/>
                </a:path>
              </a:pathLst>
            </a:custGeom>
            <a:solidFill>
              <a:srgbClr val="00959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" name="Google Shape;403;p25">
              <a:extLst>
                <a:ext uri="{FF2B5EF4-FFF2-40B4-BE49-F238E27FC236}">
                  <a16:creationId xmlns:a16="http://schemas.microsoft.com/office/drawing/2014/main" xmlns="" id="{D09461DE-6DF0-4388-A302-9F309E9BAB4E}"/>
                </a:ext>
              </a:extLst>
            </p:cNvPr>
            <p:cNvSpPr/>
            <p:nvPr/>
          </p:nvSpPr>
          <p:spPr>
            <a:xfrm>
              <a:off x="5025120" y="2218125"/>
              <a:ext cx="958783" cy="17833"/>
            </a:xfrm>
            <a:custGeom>
              <a:avLst/>
              <a:gdLst/>
              <a:ahLst/>
              <a:cxnLst/>
              <a:rect l="l" t="t" r="r" b="b"/>
              <a:pathLst>
                <a:path w="24087" h="448" extrusionOk="0">
                  <a:moveTo>
                    <a:pt x="229" y="0"/>
                  </a:moveTo>
                  <a:cubicBezTo>
                    <a:pt x="103" y="0"/>
                    <a:pt x="1" y="100"/>
                    <a:pt x="1" y="222"/>
                  </a:cubicBezTo>
                  <a:cubicBezTo>
                    <a:pt x="1" y="349"/>
                    <a:pt x="103" y="448"/>
                    <a:pt x="229" y="448"/>
                  </a:cubicBezTo>
                  <a:lnTo>
                    <a:pt x="23858" y="448"/>
                  </a:lnTo>
                  <a:cubicBezTo>
                    <a:pt x="23985" y="448"/>
                    <a:pt x="24087" y="349"/>
                    <a:pt x="24087" y="222"/>
                  </a:cubicBezTo>
                  <a:cubicBezTo>
                    <a:pt x="24087" y="100"/>
                    <a:pt x="23985" y="0"/>
                    <a:pt x="23858" y="0"/>
                  </a:cubicBezTo>
                  <a:close/>
                </a:path>
              </a:pathLst>
            </a:custGeom>
            <a:solidFill>
              <a:srgbClr val="00959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" name="Google Shape;404;p25">
              <a:extLst>
                <a:ext uri="{FF2B5EF4-FFF2-40B4-BE49-F238E27FC236}">
                  <a16:creationId xmlns:a16="http://schemas.microsoft.com/office/drawing/2014/main" xmlns="" id="{60434A6F-0F14-4317-84A7-1C182E3BCA57}"/>
                </a:ext>
              </a:extLst>
            </p:cNvPr>
            <p:cNvSpPr/>
            <p:nvPr/>
          </p:nvSpPr>
          <p:spPr>
            <a:xfrm>
              <a:off x="5025120" y="2700656"/>
              <a:ext cx="958783" cy="17673"/>
            </a:xfrm>
            <a:custGeom>
              <a:avLst/>
              <a:gdLst/>
              <a:ahLst/>
              <a:cxnLst/>
              <a:rect l="l" t="t" r="r" b="b"/>
              <a:pathLst>
                <a:path w="24087" h="444" extrusionOk="0">
                  <a:moveTo>
                    <a:pt x="229" y="0"/>
                  </a:moveTo>
                  <a:cubicBezTo>
                    <a:pt x="103" y="0"/>
                    <a:pt x="1" y="99"/>
                    <a:pt x="1" y="222"/>
                  </a:cubicBezTo>
                  <a:cubicBezTo>
                    <a:pt x="1" y="345"/>
                    <a:pt x="103" y="443"/>
                    <a:pt x="229" y="443"/>
                  </a:cubicBezTo>
                  <a:lnTo>
                    <a:pt x="23858" y="443"/>
                  </a:lnTo>
                  <a:cubicBezTo>
                    <a:pt x="23985" y="443"/>
                    <a:pt x="24087" y="345"/>
                    <a:pt x="24087" y="222"/>
                  </a:cubicBezTo>
                  <a:cubicBezTo>
                    <a:pt x="24087" y="99"/>
                    <a:pt x="23985" y="0"/>
                    <a:pt x="23858" y="0"/>
                  </a:cubicBezTo>
                  <a:close/>
                </a:path>
              </a:pathLst>
            </a:custGeom>
            <a:solidFill>
              <a:srgbClr val="00959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" name="Google Shape;405;p25">
              <a:extLst>
                <a:ext uri="{FF2B5EF4-FFF2-40B4-BE49-F238E27FC236}">
                  <a16:creationId xmlns:a16="http://schemas.microsoft.com/office/drawing/2014/main" xmlns="" id="{B5C3623E-FAE7-4299-9EA8-D2D96E7E4725}"/>
                </a:ext>
              </a:extLst>
            </p:cNvPr>
            <p:cNvSpPr/>
            <p:nvPr/>
          </p:nvSpPr>
          <p:spPr>
            <a:xfrm>
              <a:off x="5025120" y="3187987"/>
              <a:ext cx="958783" cy="17872"/>
            </a:xfrm>
            <a:custGeom>
              <a:avLst/>
              <a:gdLst/>
              <a:ahLst/>
              <a:cxnLst/>
              <a:rect l="l" t="t" r="r" b="b"/>
              <a:pathLst>
                <a:path w="24087" h="449" extrusionOk="0">
                  <a:moveTo>
                    <a:pt x="229" y="1"/>
                  </a:moveTo>
                  <a:cubicBezTo>
                    <a:pt x="103" y="1"/>
                    <a:pt x="1" y="100"/>
                    <a:pt x="1" y="226"/>
                  </a:cubicBezTo>
                  <a:cubicBezTo>
                    <a:pt x="1" y="349"/>
                    <a:pt x="103" y="448"/>
                    <a:pt x="229" y="448"/>
                  </a:cubicBezTo>
                  <a:lnTo>
                    <a:pt x="23858" y="448"/>
                  </a:lnTo>
                  <a:cubicBezTo>
                    <a:pt x="23985" y="448"/>
                    <a:pt x="24087" y="349"/>
                    <a:pt x="24087" y="226"/>
                  </a:cubicBezTo>
                  <a:cubicBezTo>
                    <a:pt x="24087" y="100"/>
                    <a:pt x="23985" y="1"/>
                    <a:pt x="23858" y="1"/>
                  </a:cubicBezTo>
                  <a:close/>
                </a:path>
              </a:pathLst>
            </a:custGeom>
            <a:solidFill>
              <a:srgbClr val="00959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" name="Google Shape;406;p25">
              <a:extLst>
                <a:ext uri="{FF2B5EF4-FFF2-40B4-BE49-F238E27FC236}">
                  <a16:creationId xmlns:a16="http://schemas.microsoft.com/office/drawing/2014/main" xmlns="" id="{CD8DA174-EEE6-408E-B934-48D84AA9A520}"/>
                </a:ext>
              </a:extLst>
            </p:cNvPr>
            <p:cNvSpPr/>
            <p:nvPr/>
          </p:nvSpPr>
          <p:spPr>
            <a:xfrm>
              <a:off x="5021420" y="4203505"/>
              <a:ext cx="958783" cy="17713"/>
            </a:xfrm>
            <a:custGeom>
              <a:avLst/>
              <a:gdLst/>
              <a:ahLst/>
              <a:cxnLst/>
              <a:rect l="l" t="t" r="r" b="b"/>
              <a:pathLst>
                <a:path w="24087" h="445" extrusionOk="0">
                  <a:moveTo>
                    <a:pt x="229" y="1"/>
                  </a:moveTo>
                  <a:cubicBezTo>
                    <a:pt x="103" y="1"/>
                    <a:pt x="1" y="100"/>
                    <a:pt x="1" y="223"/>
                  </a:cubicBezTo>
                  <a:cubicBezTo>
                    <a:pt x="1" y="346"/>
                    <a:pt x="103" y="445"/>
                    <a:pt x="229" y="445"/>
                  </a:cubicBezTo>
                  <a:lnTo>
                    <a:pt x="23858" y="445"/>
                  </a:lnTo>
                  <a:cubicBezTo>
                    <a:pt x="23985" y="445"/>
                    <a:pt x="24087" y="346"/>
                    <a:pt x="24087" y="223"/>
                  </a:cubicBezTo>
                  <a:cubicBezTo>
                    <a:pt x="24087" y="100"/>
                    <a:pt x="23985" y="1"/>
                    <a:pt x="23858" y="1"/>
                  </a:cubicBezTo>
                  <a:close/>
                </a:path>
              </a:pathLst>
            </a:custGeom>
            <a:solidFill>
              <a:srgbClr val="00959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" name="Google Shape;407;p25">
              <a:extLst>
                <a:ext uri="{FF2B5EF4-FFF2-40B4-BE49-F238E27FC236}">
                  <a16:creationId xmlns:a16="http://schemas.microsoft.com/office/drawing/2014/main" xmlns="" id="{662630E4-027D-4604-A1FD-0B337307270D}"/>
                </a:ext>
              </a:extLst>
            </p:cNvPr>
            <p:cNvSpPr/>
            <p:nvPr/>
          </p:nvSpPr>
          <p:spPr>
            <a:xfrm>
              <a:off x="6084275" y="4021592"/>
              <a:ext cx="303314" cy="296109"/>
            </a:xfrm>
            <a:custGeom>
              <a:avLst/>
              <a:gdLst/>
              <a:ahLst/>
              <a:cxnLst/>
              <a:rect l="l" t="t" r="r" b="b"/>
              <a:pathLst>
                <a:path w="7620" h="7439" extrusionOk="0">
                  <a:moveTo>
                    <a:pt x="4646" y="443"/>
                  </a:moveTo>
                  <a:cubicBezTo>
                    <a:pt x="6032" y="443"/>
                    <a:pt x="7162" y="1546"/>
                    <a:pt x="7162" y="2901"/>
                  </a:cubicBezTo>
                  <a:lnTo>
                    <a:pt x="7162" y="4536"/>
                  </a:lnTo>
                  <a:cubicBezTo>
                    <a:pt x="7162" y="5888"/>
                    <a:pt x="6032" y="6991"/>
                    <a:pt x="4646" y="6991"/>
                  </a:cubicBezTo>
                  <a:lnTo>
                    <a:pt x="2973" y="6991"/>
                  </a:lnTo>
                  <a:cubicBezTo>
                    <a:pt x="1585" y="6991"/>
                    <a:pt x="458" y="5888"/>
                    <a:pt x="458" y="4536"/>
                  </a:cubicBezTo>
                  <a:lnTo>
                    <a:pt x="458" y="2901"/>
                  </a:lnTo>
                  <a:cubicBezTo>
                    <a:pt x="458" y="1546"/>
                    <a:pt x="1585" y="443"/>
                    <a:pt x="2973" y="443"/>
                  </a:cubicBezTo>
                  <a:close/>
                  <a:moveTo>
                    <a:pt x="2973" y="0"/>
                  </a:moveTo>
                  <a:cubicBezTo>
                    <a:pt x="1335" y="0"/>
                    <a:pt x="0" y="1300"/>
                    <a:pt x="0" y="2901"/>
                  </a:cubicBezTo>
                  <a:lnTo>
                    <a:pt x="0" y="4536"/>
                  </a:lnTo>
                  <a:cubicBezTo>
                    <a:pt x="0" y="6134"/>
                    <a:pt x="1335" y="7438"/>
                    <a:pt x="2973" y="7438"/>
                  </a:cubicBezTo>
                  <a:lnTo>
                    <a:pt x="4646" y="7438"/>
                  </a:lnTo>
                  <a:cubicBezTo>
                    <a:pt x="6285" y="7438"/>
                    <a:pt x="7619" y="6134"/>
                    <a:pt x="7619" y="4536"/>
                  </a:cubicBezTo>
                  <a:lnTo>
                    <a:pt x="7619" y="2901"/>
                  </a:lnTo>
                  <a:cubicBezTo>
                    <a:pt x="7619" y="1300"/>
                    <a:pt x="6285" y="0"/>
                    <a:pt x="4646" y="0"/>
                  </a:cubicBezTo>
                  <a:close/>
                </a:path>
              </a:pathLst>
            </a:custGeom>
            <a:solidFill>
              <a:srgbClr val="00959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" name="Google Shape;408;p25">
              <a:extLst>
                <a:ext uri="{FF2B5EF4-FFF2-40B4-BE49-F238E27FC236}">
                  <a16:creationId xmlns:a16="http://schemas.microsoft.com/office/drawing/2014/main" xmlns="" id="{E684EB77-70C1-415B-800F-AB23E79E3E07}"/>
                </a:ext>
              </a:extLst>
            </p:cNvPr>
            <p:cNvSpPr/>
            <p:nvPr/>
          </p:nvSpPr>
          <p:spPr>
            <a:xfrm>
              <a:off x="6103659" y="2002457"/>
              <a:ext cx="304747" cy="273182"/>
            </a:xfrm>
            <a:custGeom>
              <a:avLst/>
              <a:gdLst/>
              <a:ahLst/>
              <a:cxnLst/>
              <a:rect l="l" t="t" r="r" b="b"/>
              <a:pathLst>
                <a:path w="7656" h="6863" extrusionOk="0">
                  <a:moveTo>
                    <a:pt x="6406" y="1"/>
                  </a:moveTo>
                  <a:cubicBezTo>
                    <a:pt x="5991" y="1"/>
                    <a:pt x="5565" y="203"/>
                    <a:pt x="5372" y="670"/>
                  </a:cubicBezTo>
                  <a:cubicBezTo>
                    <a:pt x="4972" y="1647"/>
                    <a:pt x="4536" y="2616"/>
                    <a:pt x="3945" y="3496"/>
                  </a:cubicBezTo>
                  <a:cubicBezTo>
                    <a:pt x="3713" y="3845"/>
                    <a:pt x="3351" y="4490"/>
                    <a:pt x="2965" y="4664"/>
                  </a:cubicBezTo>
                  <a:cubicBezTo>
                    <a:pt x="2869" y="4709"/>
                    <a:pt x="2910" y="4779"/>
                    <a:pt x="2884" y="4779"/>
                  </a:cubicBezTo>
                  <a:cubicBezTo>
                    <a:pt x="2867" y="4779"/>
                    <a:pt x="2820" y="4748"/>
                    <a:pt x="2682" y="4657"/>
                  </a:cubicBezTo>
                  <a:cubicBezTo>
                    <a:pt x="2456" y="4514"/>
                    <a:pt x="2252" y="4237"/>
                    <a:pt x="2084" y="4036"/>
                  </a:cubicBezTo>
                  <a:cubicBezTo>
                    <a:pt x="1884" y="3796"/>
                    <a:pt x="1648" y="3696"/>
                    <a:pt x="1417" y="3696"/>
                  </a:cubicBezTo>
                  <a:cubicBezTo>
                    <a:pt x="685" y="3696"/>
                    <a:pt x="0" y="4702"/>
                    <a:pt x="630" y="5459"/>
                  </a:cubicBezTo>
                  <a:cubicBezTo>
                    <a:pt x="1095" y="6016"/>
                    <a:pt x="1740" y="6644"/>
                    <a:pt x="2477" y="6818"/>
                  </a:cubicBezTo>
                  <a:cubicBezTo>
                    <a:pt x="2606" y="6848"/>
                    <a:pt x="2731" y="6863"/>
                    <a:pt x="2853" y="6863"/>
                  </a:cubicBezTo>
                  <a:cubicBezTo>
                    <a:pt x="3571" y="6863"/>
                    <a:pt x="4162" y="6367"/>
                    <a:pt x="4652" y="5855"/>
                  </a:cubicBezTo>
                  <a:cubicBezTo>
                    <a:pt x="5925" y="4538"/>
                    <a:pt x="6672" y="2869"/>
                    <a:pt x="7356" y="1206"/>
                  </a:cubicBezTo>
                  <a:cubicBezTo>
                    <a:pt x="7655" y="478"/>
                    <a:pt x="7043" y="1"/>
                    <a:pt x="6406" y="1"/>
                  </a:cubicBezTo>
                  <a:close/>
                </a:path>
              </a:pathLst>
            </a:custGeom>
            <a:solidFill>
              <a:srgbClr val="FF9F1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" name="Google Shape;409;p25">
              <a:extLst>
                <a:ext uri="{FF2B5EF4-FFF2-40B4-BE49-F238E27FC236}">
                  <a16:creationId xmlns:a16="http://schemas.microsoft.com/office/drawing/2014/main" xmlns="" id="{BFEFC82B-344E-4E12-82A9-63F531734A6E}"/>
                </a:ext>
              </a:extLst>
            </p:cNvPr>
            <p:cNvSpPr/>
            <p:nvPr/>
          </p:nvSpPr>
          <p:spPr>
            <a:xfrm>
              <a:off x="5282465" y="1608896"/>
              <a:ext cx="831885" cy="159698"/>
            </a:xfrm>
            <a:custGeom>
              <a:avLst/>
              <a:gdLst/>
              <a:ahLst/>
              <a:cxnLst/>
              <a:rect l="l" t="t" r="r" b="b"/>
              <a:pathLst>
                <a:path w="20899" h="4012" extrusionOk="0">
                  <a:moveTo>
                    <a:pt x="18" y="0"/>
                  </a:moveTo>
                  <a:cubicBezTo>
                    <a:pt x="8" y="103"/>
                    <a:pt x="0" y="208"/>
                    <a:pt x="0" y="314"/>
                  </a:cubicBezTo>
                  <a:lnTo>
                    <a:pt x="0" y="4011"/>
                  </a:lnTo>
                  <a:lnTo>
                    <a:pt x="20899" y="4011"/>
                  </a:lnTo>
                  <a:lnTo>
                    <a:pt x="20899" y="314"/>
                  </a:lnTo>
                  <a:cubicBezTo>
                    <a:pt x="20899" y="208"/>
                    <a:pt x="20892" y="103"/>
                    <a:pt x="20879" y="0"/>
                  </a:cubicBezTo>
                  <a:close/>
                </a:path>
              </a:pathLst>
            </a:custGeom>
            <a:solidFill>
              <a:srgbClr val="291E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" name="Google Shape;410;p25">
              <a:extLst>
                <a:ext uri="{FF2B5EF4-FFF2-40B4-BE49-F238E27FC236}">
                  <a16:creationId xmlns:a16="http://schemas.microsoft.com/office/drawing/2014/main" xmlns="" id="{64171D6E-7FC8-4274-8AB0-CD0B1EB43903}"/>
                </a:ext>
              </a:extLst>
            </p:cNvPr>
            <p:cNvSpPr/>
            <p:nvPr/>
          </p:nvSpPr>
          <p:spPr>
            <a:xfrm>
              <a:off x="5282465" y="1768557"/>
              <a:ext cx="831885" cy="14967"/>
            </a:xfrm>
            <a:custGeom>
              <a:avLst/>
              <a:gdLst/>
              <a:ahLst/>
              <a:cxnLst/>
              <a:rect l="l" t="t" r="r" b="b"/>
              <a:pathLst>
                <a:path w="20899" h="376" extrusionOk="0">
                  <a:moveTo>
                    <a:pt x="0" y="0"/>
                  </a:moveTo>
                  <a:lnTo>
                    <a:pt x="0" y="317"/>
                  </a:lnTo>
                  <a:lnTo>
                    <a:pt x="0" y="376"/>
                  </a:lnTo>
                  <a:lnTo>
                    <a:pt x="20899" y="376"/>
                  </a:lnTo>
                  <a:lnTo>
                    <a:pt x="20899" y="317"/>
                  </a:lnTo>
                  <a:lnTo>
                    <a:pt x="20899" y="0"/>
                  </a:lnTo>
                  <a:close/>
                </a:path>
              </a:pathLst>
            </a:custGeom>
            <a:solidFill>
              <a:srgbClr val="4E515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" name="Google Shape;411;p25">
              <a:extLst>
                <a:ext uri="{FF2B5EF4-FFF2-40B4-BE49-F238E27FC236}">
                  <a16:creationId xmlns:a16="http://schemas.microsoft.com/office/drawing/2014/main" xmlns="" id="{DDBE2211-BF88-4488-9201-9C4DB31E4EA9}"/>
                </a:ext>
              </a:extLst>
            </p:cNvPr>
            <p:cNvSpPr/>
            <p:nvPr/>
          </p:nvSpPr>
          <p:spPr>
            <a:xfrm>
              <a:off x="5282465" y="1783484"/>
              <a:ext cx="831885" cy="104409"/>
            </a:xfrm>
            <a:custGeom>
              <a:avLst/>
              <a:gdLst/>
              <a:ahLst/>
              <a:cxnLst/>
              <a:rect l="l" t="t" r="r" b="b"/>
              <a:pathLst>
                <a:path w="20899" h="2623" extrusionOk="0">
                  <a:moveTo>
                    <a:pt x="0" y="1"/>
                  </a:moveTo>
                  <a:cubicBezTo>
                    <a:pt x="31" y="1448"/>
                    <a:pt x="1253" y="2622"/>
                    <a:pt x="2742" y="2622"/>
                  </a:cubicBezTo>
                  <a:lnTo>
                    <a:pt x="18154" y="2622"/>
                  </a:lnTo>
                  <a:cubicBezTo>
                    <a:pt x="19642" y="2622"/>
                    <a:pt x="20865" y="1448"/>
                    <a:pt x="20899" y="1"/>
                  </a:cubicBezTo>
                  <a:close/>
                </a:path>
              </a:pathLst>
            </a:custGeom>
            <a:solidFill>
              <a:srgbClr val="827F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" name="Google Shape;412;p25">
              <a:extLst>
                <a:ext uri="{FF2B5EF4-FFF2-40B4-BE49-F238E27FC236}">
                  <a16:creationId xmlns:a16="http://schemas.microsoft.com/office/drawing/2014/main" xmlns="" id="{B3BD4724-EDD9-43A3-8910-ED468422C9CF}"/>
                </a:ext>
              </a:extLst>
            </p:cNvPr>
            <p:cNvSpPr/>
            <p:nvPr/>
          </p:nvSpPr>
          <p:spPr>
            <a:xfrm>
              <a:off x="5282465" y="1345102"/>
              <a:ext cx="831885" cy="515992"/>
            </a:xfrm>
            <a:custGeom>
              <a:avLst/>
              <a:gdLst/>
              <a:ahLst/>
              <a:cxnLst/>
              <a:rect l="l" t="t" r="r" b="b"/>
              <a:pathLst>
                <a:path w="20899" h="12963" extrusionOk="0">
                  <a:moveTo>
                    <a:pt x="12098" y="1599"/>
                  </a:moveTo>
                  <a:cubicBezTo>
                    <a:pt x="12505" y="1599"/>
                    <a:pt x="12836" y="1923"/>
                    <a:pt x="12836" y="2319"/>
                  </a:cubicBezTo>
                  <a:cubicBezTo>
                    <a:pt x="12836" y="2715"/>
                    <a:pt x="12505" y="3036"/>
                    <a:pt x="12098" y="3036"/>
                  </a:cubicBezTo>
                  <a:lnTo>
                    <a:pt x="8798" y="3036"/>
                  </a:lnTo>
                  <a:cubicBezTo>
                    <a:pt x="8391" y="3036"/>
                    <a:pt x="8060" y="2715"/>
                    <a:pt x="8060" y="2319"/>
                  </a:cubicBezTo>
                  <a:cubicBezTo>
                    <a:pt x="8060" y="1923"/>
                    <a:pt x="8391" y="1599"/>
                    <a:pt x="8798" y="1599"/>
                  </a:cubicBezTo>
                  <a:close/>
                  <a:moveTo>
                    <a:pt x="7930" y="1"/>
                  </a:moveTo>
                  <a:cubicBezTo>
                    <a:pt x="6422" y="1"/>
                    <a:pt x="5185" y="1206"/>
                    <a:pt x="5185" y="2681"/>
                  </a:cubicBezTo>
                  <a:lnTo>
                    <a:pt x="5185" y="3593"/>
                  </a:lnTo>
                  <a:lnTo>
                    <a:pt x="2742" y="3593"/>
                  </a:lnTo>
                  <a:cubicBezTo>
                    <a:pt x="1233" y="3593"/>
                    <a:pt x="0" y="4797"/>
                    <a:pt x="0" y="6272"/>
                  </a:cubicBezTo>
                  <a:lnTo>
                    <a:pt x="0" y="10286"/>
                  </a:lnTo>
                  <a:cubicBezTo>
                    <a:pt x="0" y="11757"/>
                    <a:pt x="1233" y="12963"/>
                    <a:pt x="2742" y="12963"/>
                  </a:cubicBezTo>
                  <a:lnTo>
                    <a:pt x="18154" y="12963"/>
                  </a:lnTo>
                  <a:cubicBezTo>
                    <a:pt x="19663" y="12963"/>
                    <a:pt x="20899" y="11757"/>
                    <a:pt x="20899" y="10286"/>
                  </a:cubicBezTo>
                  <a:lnTo>
                    <a:pt x="20899" y="6272"/>
                  </a:lnTo>
                  <a:cubicBezTo>
                    <a:pt x="20899" y="4797"/>
                    <a:pt x="19663" y="3593"/>
                    <a:pt x="18154" y="3593"/>
                  </a:cubicBezTo>
                  <a:lnTo>
                    <a:pt x="15710" y="3593"/>
                  </a:lnTo>
                  <a:lnTo>
                    <a:pt x="15710" y="2681"/>
                  </a:lnTo>
                  <a:cubicBezTo>
                    <a:pt x="15710" y="1206"/>
                    <a:pt x="14478" y="1"/>
                    <a:pt x="12968" y="1"/>
                  </a:cubicBezTo>
                  <a:close/>
                </a:path>
              </a:pathLst>
            </a:custGeom>
            <a:solidFill>
              <a:srgbClr val="E8EEE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" name="Google Shape;413;p25">
              <a:extLst>
                <a:ext uri="{FF2B5EF4-FFF2-40B4-BE49-F238E27FC236}">
                  <a16:creationId xmlns:a16="http://schemas.microsoft.com/office/drawing/2014/main" xmlns="" id="{D8F1D655-2D1D-4893-9236-028FD6E7A1D0}"/>
                </a:ext>
              </a:extLst>
            </p:cNvPr>
            <p:cNvSpPr/>
            <p:nvPr/>
          </p:nvSpPr>
          <p:spPr>
            <a:xfrm>
              <a:off x="5336282" y="1680745"/>
              <a:ext cx="35227" cy="26709"/>
            </a:xfrm>
            <a:custGeom>
              <a:avLst/>
              <a:gdLst/>
              <a:ahLst/>
              <a:cxnLst/>
              <a:rect l="l" t="t" r="r" b="b"/>
              <a:pathLst>
                <a:path w="885" h="671" extrusionOk="0">
                  <a:moveTo>
                    <a:pt x="444" y="1"/>
                  </a:moveTo>
                  <a:cubicBezTo>
                    <a:pt x="3" y="1"/>
                    <a:pt x="0" y="670"/>
                    <a:pt x="444" y="670"/>
                  </a:cubicBezTo>
                  <a:cubicBezTo>
                    <a:pt x="884" y="670"/>
                    <a:pt x="884" y="1"/>
                    <a:pt x="4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" name="Google Shape;414;p25">
              <a:extLst>
                <a:ext uri="{FF2B5EF4-FFF2-40B4-BE49-F238E27FC236}">
                  <a16:creationId xmlns:a16="http://schemas.microsoft.com/office/drawing/2014/main" xmlns="" id="{093F84F8-F51B-4C31-9CDD-FD8F50DF2345}"/>
                </a:ext>
              </a:extLst>
            </p:cNvPr>
            <p:cNvSpPr/>
            <p:nvPr/>
          </p:nvSpPr>
          <p:spPr>
            <a:xfrm>
              <a:off x="5338471" y="1726363"/>
              <a:ext cx="126381" cy="98876"/>
            </a:xfrm>
            <a:custGeom>
              <a:avLst/>
              <a:gdLst/>
              <a:ahLst/>
              <a:cxnLst/>
              <a:rect l="l" t="t" r="r" b="b"/>
              <a:pathLst>
                <a:path w="3175" h="2484" extrusionOk="0">
                  <a:moveTo>
                    <a:pt x="457" y="1"/>
                  </a:moveTo>
                  <a:cubicBezTo>
                    <a:pt x="286" y="1"/>
                    <a:pt x="101" y="107"/>
                    <a:pt x="75" y="319"/>
                  </a:cubicBezTo>
                  <a:cubicBezTo>
                    <a:pt x="0" y="927"/>
                    <a:pt x="102" y="1538"/>
                    <a:pt x="608" y="1944"/>
                  </a:cubicBezTo>
                  <a:cubicBezTo>
                    <a:pt x="1195" y="2419"/>
                    <a:pt x="2004" y="2460"/>
                    <a:pt x="2731" y="2483"/>
                  </a:cubicBezTo>
                  <a:cubicBezTo>
                    <a:pt x="2735" y="2484"/>
                    <a:pt x="2740" y="2484"/>
                    <a:pt x="2744" y="2484"/>
                  </a:cubicBezTo>
                  <a:cubicBezTo>
                    <a:pt x="3175" y="2484"/>
                    <a:pt x="3167" y="1828"/>
                    <a:pt x="2731" y="1814"/>
                  </a:cubicBezTo>
                  <a:cubicBezTo>
                    <a:pt x="2195" y="1798"/>
                    <a:pt x="1563" y="1798"/>
                    <a:pt x="1106" y="1477"/>
                  </a:cubicBezTo>
                  <a:cubicBezTo>
                    <a:pt x="710" y="1200"/>
                    <a:pt x="706" y="756"/>
                    <a:pt x="758" y="319"/>
                  </a:cubicBezTo>
                  <a:cubicBezTo>
                    <a:pt x="785" y="106"/>
                    <a:pt x="628" y="1"/>
                    <a:pt x="45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" name="Google Shape;415;p25">
              <a:extLst>
                <a:ext uri="{FF2B5EF4-FFF2-40B4-BE49-F238E27FC236}">
                  <a16:creationId xmlns:a16="http://schemas.microsoft.com/office/drawing/2014/main" xmlns="" id="{70CBF27C-593B-4498-B635-028BFDD33E49}"/>
                </a:ext>
              </a:extLst>
            </p:cNvPr>
            <p:cNvSpPr/>
            <p:nvPr/>
          </p:nvSpPr>
          <p:spPr>
            <a:xfrm>
              <a:off x="5021420" y="3604223"/>
              <a:ext cx="958783" cy="17793"/>
            </a:xfrm>
            <a:custGeom>
              <a:avLst/>
              <a:gdLst/>
              <a:ahLst/>
              <a:cxnLst/>
              <a:rect l="l" t="t" r="r" b="b"/>
              <a:pathLst>
                <a:path w="24087" h="447" extrusionOk="0">
                  <a:moveTo>
                    <a:pt x="229" y="0"/>
                  </a:moveTo>
                  <a:cubicBezTo>
                    <a:pt x="103" y="0"/>
                    <a:pt x="1" y="103"/>
                    <a:pt x="1" y="225"/>
                  </a:cubicBezTo>
                  <a:cubicBezTo>
                    <a:pt x="1" y="348"/>
                    <a:pt x="103" y="447"/>
                    <a:pt x="229" y="447"/>
                  </a:cubicBezTo>
                  <a:lnTo>
                    <a:pt x="23858" y="447"/>
                  </a:lnTo>
                  <a:cubicBezTo>
                    <a:pt x="23985" y="447"/>
                    <a:pt x="24087" y="348"/>
                    <a:pt x="24087" y="225"/>
                  </a:cubicBezTo>
                  <a:cubicBezTo>
                    <a:pt x="24087" y="103"/>
                    <a:pt x="23985" y="0"/>
                    <a:pt x="23858" y="0"/>
                  </a:cubicBezTo>
                  <a:close/>
                </a:path>
              </a:pathLst>
            </a:custGeom>
            <a:solidFill>
              <a:srgbClr val="00959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9" name="Google Shape;416;p25">
              <a:extLst>
                <a:ext uri="{FF2B5EF4-FFF2-40B4-BE49-F238E27FC236}">
                  <a16:creationId xmlns:a16="http://schemas.microsoft.com/office/drawing/2014/main" xmlns="" id="{2C10EC74-103A-4B36-AFD9-DD0C10AC407D}"/>
                </a:ext>
              </a:extLst>
            </p:cNvPr>
            <p:cNvSpPr/>
            <p:nvPr/>
          </p:nvSpPr>
          <p:spPr>
            <a:xfrm>
              <a:off x="5021420" y="3712893"/>
              <a:ext cx="958783" cy="17713"/>
            </a:xfrm>
            <a:custGeom>
              <a:avLst/>
              <a:gdLst/>
              <a:ahLst/>
              <a:cxnLst/>
              <a:rect l="l" t="t" r="r" b="b"/>
              <a:pathLst>
                <a:path w="24087" h="445" extrusionOk="0">
                  <a:moveTo>
                    <a:pt x="229" y="1"/>
                  </a:moveTo>
                  <a:cubicBezTo>
                    <a:pt x="103" y="1"/>
                    <a:pt x="1" y="100"/>
                    <a:pt x="1" y="223"/>
                  </a:cubicBezTo>
                  <a:cubicBezTo>
                    <a:pt x="1" y="346"/>
                    <a:pt x="103" y="445"/>
                    <a:pt x="229" y="445"/>
                  </a:cubicBezTo>
                  <a:lnTo>
                    <a:pt x="23858" y="445"/>
                  </a:lnTo>
                  <a:cubicBezTo>
                    <a:pt x="23985" y="445"/>
                    <a:pt x="24087" y="346"/>
                    <a:pt x="24087" y="223"/>
                  </a:cubicBezTo>
                  <a:cubicBezTo>
                    <a:pt x="24087" y="100"/>
                    <a:pt x="23985" y="1"/>
                    <a:pt x="23858" y="1"/>
                  </a:cubicBezTo>
                  <a:close/>
                </a:path>
              </a:pathLst>
            </a:custGeom>
            <a:solidFill>
              <a:srgbClr val="00959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0" name="Google Shape;417;p25">
              <a:extLst>
                <a:ext uri="{FF2B5EF4-FFF2-40B4-BE49-F238E27FC236}">
                  <a16:creationId xmlns:a16="http://schemas.microsoft.com/office/drawing/2014/main" xmlns="" id="{13BEBEDA-9057-435E-B36F-6DE8AAAF8B61}"/>
                </a:ext>
              </a:extLst>
            </p:cNvPr>
            <p:cNvSpPr/>
            <p:nvPr/>
          </p:nvSpPr>
          <p:spPr>
            <a:xfrm>
              <a:off x="6084275" y="3530980"/>
              <a:ext cx="303314" cy="296109"/>
            </a:xfrm>
            <a:custGeom>
              <a:avLst/>
              <a:gdLst/>
              <a:ahLst/>
              <a:cxnLst/>
              <a:rect l="l" t="t" r="r" b="b"/>
              <a:pathLst>
                <a:path w="7620" h="7439" extrusionOk="0">
                  <a:moveTo>
                    <a:pt x="4646" y="443"/>
                  </a:moveTo>
                  <a:cubicBezTo>
                    <a:pt x="6032" y="443"/>
                    <a:pt x="7162" y="1546"/>
                    <a:pt x="7162" y="2901"/>
                  </a:cubicBezTo>
                  <a:lnTo>
                    <a:pt x="7162" y="4536"/>
                  </a:lnTo>
                  <a:cubicBezTo>
                    <a:pt x="7162" y="5888"/>
                    <a:pt x="6032" y="6991"/>
                    <a:pt x="4646" y="6991"/>
                  </a:cubicBezTo>
                  <a:lnTo>
                    <a:pt x="2973" y="6991"/>
                  </a:lnTo>
                  <a:cubicBezTo>
                    <a:pt x="1585" y="6991"/>
                    <a:pt x="458" y="5888"/>
                    <a:pt x="458" y="4536"/>
                  </a:cubicBezTo>
                  <a:lnTo>
                    <a:pt x="458" y="2901"/>
                  </a:lnTo>
                  <a:cubicBezTo>
                    <a:pt x="458" y="1546"/>
                    <a:pt x="1585" y="443"/>
                    <a:pt x="2973" y="443"/>
                  </a:cubicBezTo>
                  <a:close/>
                  <a:moveTo>
                    <a:pt x="2973" y="0"/>
                  </a:moveTo>
                  <a:cubicBezTo>
                    <a:pt x="1335" y="0"/>
                    <a:pt x="0" y="1300"/>
                    <a:pt x="0" y="2901"/>
                  </a:cubicBezTo>
                  <a:lnTo>
                    <a:pt x="0" y="4536"/>
                  </a:lnTo>
                  <a:cubicBezTo>
                    <a:pt x="0" y="6134"/>
                    <a:pt x="1335" y="7438"/>
                    <a:pt x="2973" y="7438"/>
                  </a:cubicBezTo>
                  <a:lnTo>
                    <a:pt x="4646" y="7438"/>
                  </a:lnTo>
                  <a:cubicBezTo>
                    <a:pt x="6285" y="7438"/>
                    <a:pt x="7619" y="6134"/>
                    <a:pt x="7619" y="4536"/>
                  </a:cubicBezTo>
                  <a:lnTo>
                    <a:pt x="7619" y="2901"/>
                  </a:lnTo>
                  <a:cubicBezTo>
                    <a:pt x="7619" y="1300"/>
                    <a:pt x="6285" y="0"/>
                    <a:pt x="4646" y="0"/>
                  </a:cubicBezTo>
                  <a:close/>
                </a:path>
              </a:pathLst>
            </a:custGeom>
            <a:solidFill>
              <a:srgbClr val="00959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51" name="Google Shape;418;p25">
            <a:extLst>
              <a:ext uri="{FF2B5EF4-FFF2-40B4-BE49-F238E27FC236}">
                <a16:creationId xmlns:a16="http://schemas.microsoft.com/office/drawing/2014/main" xmlns="" id="{6C0E07C9-6EB8-44AE-B5AD-08AAD00E41E4}"/>
              </a:ext>
            </a:extLst>
          </p:cNvPr>
          <p:cNvGrpSpPr/>
          <p:nvPr/>
        </p:nvGrpSpPr>
        <p:grpSpPr>
          <a:xfrm>
            <a:off x="4516814" y="5404308"/>
            <a:ext cx="990781" cy="1505389"/>
            <a:chOff x="2670950" y="1672175"/>
            <a:chExt cx="143500" cy="163525"/>
          </a:xfrm>
        </p:grpSpPr>
        <p:sp>
          <p:nvSpPr>
            <p:cNvPr id="52" name="Google Shape;419;p25">
              <a:extLst>
                <a:ext uri="{FF2B5EF4-FFF2-40B4-BE49-F238E27FC236}">
                  <a16:creationId xmlns:a16="http://schemas.microsoft.com/office/drawing/2014/main" xmlns="" id="{195B0E23-7433-4C6C-B9CD-910E295F4290}"/>
                </a:ext>
              </a:extLst>
            </p:cNvPr>
            <p:cNvSpPr/>
            <p:nvPr/>
          </p:nvSpPr>
          <p:spPr>
            <a:xfrm>
              <a:off x="2678200" y="1681125"/>
              <a:ext cx="29550" cy="60025"/>
            </a:xfrm>
            <a:custGeom>
              <a:avLst/>
              <a:gdLst/>
              <a:ahLst/>
              <a:cxnLst/>
              <a:rect l="l" t="t" r="r" b="b"/>
              <a:pathLst>
                <a:path w="1182" h="2401" extrusionOk="0">
                  <a:moveTo>
                    <a:pt x="604" y="1762"/>
                  </a:moveTo>
                  <a:cubicBezTo>
                    <a:pt x="604" y="1762"/>
                    <a:pt x="605" y="1766"/>
                    <a:pt x="608" y="1770"/>
                  </a:cubicBezTo>
                  <a:lnTo>
                    <a:pt x="608" y="1770"/>
                  </a:lnTo>
                  <a:cubicBezTo>
                    <a:pt x="604" y="1769"/>
                    <a:pt x="604" y="1765"/>
                    <a:pt x="604" y="1765"/>
                  </a:cubicBezTo>
                  <a:lnTo>
                    <a:pt x="604" y="1762"/>
                  </a:lnTo>
                  <a:close/>
                  <a:moveTo>
                    <a:pt x="440" y="1"/>
                  </a:moveTo>
                  <a:cubicBezTo>
                    <a:pt x="437" y="103"/>
                    <a:pt x="433" y="209"/>
                    <a:pt x="430" y="311"/>
                  </a:cubicBezTo>
                  <a:cubicBezTo>
                    <a:pt x="430" y="414"/>
                    <a:pt x="430" y="516"/>
                    <a:pt x="437" y="618"/>
                  </a:cubicBezTo>
                  <a:cubicBezTo>
                    <a:pt x="444" y="752"/>
                    <a:pt x="454" y="885"/>
                    <a:pt x="471" y="1015"/>
                  </a:cubicBezTo>
                  <a:cubicBezTo>
                    <a:pt x="317" y="905"/>
                    <a:pt x="161" y="796"/>
                    <a:pt x="0" y="697"/>
                  </a:cubicBezTo>
                  <a:lnTo>
                    <a:pt x="0" y="697"/>
                  </a:lnTo>
                  <a:cubicBezTo>
                    <a:pt x="153" y="840"/>
                    <a:pt x="317" y="974"/>
                    <a:pt x="481" y="1103"/>
                  </a:cubicBezTo>
                  <a:cubicBezTo>
                    <a:pt x="488" y="1144"/>
                    <a:pt x="495" y="1189"/>
                    <a:pt x="501" y="1233"/>
                  </a:cubicBezTo>
                  <a:cubicBezTo>
                    <a:pt x="529" y="1387"/>
                    <a:pt x="560" y="1540"/>
                    <a:pt x="604" y="1691"/>
                  </a:cubicBezTo>
                  <a:cubicBezTo>
                    <a:pt x="588" y="1684"/>
                    <a:pt x="574" y="1677"/>
                    <a:pt x="560" y="1670"/>
                  </a:cubicBezTo>
                  <a:cubicBezTo>
                    <a:pt x="509" y="1647"/>
                    <a:pt x="461" y="1626"/>
                    <a:pt x="413" y="1606"/>
                  </a:cubicBezTo>
                  <a:cubicBezTo>
                    <a:pt x="314" y="1565"/>
                    <a:pt x="215" y="1530"/>
                    <a:pt x="112" y="1499"/>
                  </a:cubicBezTo>
                  <a:lnTo>
                    <a:pt x="112" y="1499"/>
                  </a:lnTo>
                  <a:cubicBezTo>
                    <a:pt x="202" y="1554"/>
                    <a:pt x="297" y="1606"/>
                    <a:pt x="389" y="1653"/>
                  </a:cubicBezTo>
                  <a:lnTo>
                    <a:pt x="529" y="1724"/>
                  </a:lnTo>
                  <a:cubicBezTo>
                    <a:pt x="553" y="1738"/>
                    <a:pt x="577" y="1752"/>
                    <a:pt x="597" y="1762"/>
                  </a:cubicBezTo>
                  <a:cubicBezTo>
                    <a:pt x="600" y="1765"/>
                    <a:pt x="606" y="1770"/>
                    <a:pt x="607" y="1770"/>
                  </a:cubicBezTo>
                  <a:cubicBezTo>
                    <a:pt x="608" y="1770"/>
                    <a:pt x="608" y="1770"/>
                    <a:pt x="608" y="1770"/>
                  </a:cubicBezTo>
                  <a:lnTo>
                    <a:pt x="608" y="1770"/>
                  </a:lnTo>
                  <a:cubicBezTo>
                    <a:pt x="610" y="1772"/>
                    <a:pt x="612" y="1775"/>
                    <a:pt x="615" y="1776"/>
                  </a:cubicBezTo>
                  <a:cubicBezTo>
                    <a:pt x="621" y="1783"/>
                    <a:pt x="624" y="1783"/>
                    <a:pt x="632" y="1786"/>
                  </a:cubicBezTo>
                  <a:cubicBezTo>
                    <a:pt x="635" y="1800"/>
                    <a:pt x="642" y="1817"/>
                    <a:pt x="645" y="1834"/>
                  </a:cubicBezTo>
                  <a:cubicBezTo>
                    <a:pt x="683" y="1946"/>
                    <a:pt x="724" y="2056"/>
                    <a:pt x="768" y="2162"/>
                  </a:cubicBezTo>
                  <a:cubicBezTo>
                    <a:pt x="700" y="2148"/>
                    <a:pt x="632" y="2134"/>
                    <a:pt x="560" y="2124"/>
                  </a:cubicBezTo>
                  <a:cubicBezTo>
                    <a:pt x="478" y="2110"/>
                    <a:pt x="393" y="2101"/>
                    <a:pt x="311" y="2097"/>
                  </a:cubicBezTo>
                  <a:lnTo>
                    <a:pt x="311" y="2097"/>
                  </a:lnTo>
                  <a:cubicBezTo>
                    <a:pt x="389" y="2128"/>
                    <a:pt x="468" y="2155"/>
                    <a:pt x="550" y="2175"/>
                  </a:cubicBezTo>
                  <a:cubicBezTo>
                    <a:pt x="628" y="2200"/>
                    <a:pt x="710" y="2220"/>
                    <a:pt x="792" y="2237"/>
                  </a:cubicBezTo>
                  <a:lnTo>
                    <a:pt x="802" y="2237"/>
                  </a:lnTo>
                  <a:cubicBezTo>
                    <a:pt x="829" y="2295"/>
                    <a:pt x="860" y="2350"/>
                    <a:pt x="891" y="2400"/>
                  </a:cubicBezTo>
                  <a:cubicBezTo>
                    <a:pt x="867" y="2346"/>
                    <a:pt x="843" y="2288"/>
                    <a:pt x="823" y="2230"/>
                  </a:cubicBezTo>
                  <a:lnTo>
                    <a:pt x="829" y="2220"/>
                  </a:lnTo>
                  <a:cubicBezTo>
                    <a:pt x="864" y="2151"/>
                    <a:pt x="898" y="2083"/>
                    <a:pt x="925" y="2015"/>
                  </a:cubicBezTo>
                  <a:cubicBezTo>
                    <a:pt x="942" y="1984"/>
                    <a:pt x="956" y="1946"/>
                    <a:pt x="973" y="1913"/>
                  </a:cubicBezTo>
                  <a:cubicBezTo>
                    <a:pt x="986" y="1878"/>
                    <a:pt x="1000" y="1844"/>
                    <a:pt x="1018" y="1810"/>
                  </a:cubicBezTo>
                  <a:lnTo>
                    <a:pt x="1018" y="1810"/>
                  </a:lnTo>
                  <a:cubicBezTo>
                    <a:pt x="986" y="1838"/>
                    <a:pt x="966" y="1868"/>
                    <a:pt x="942" y="1899"/>
                  </a:cubicBezTo>
                  <a:lnTo>
                    <a:pt x="881" y="1991"/>
                  </a:lnTo>
                  <a:cubicBezTo>
                    <a:pt x="850" y="2042"/>
                    <a:pt x="823" y="2093"/>
                    <a:pt x="792" y="2145"/>
                  </a:cubicBezTo>
                  <a:cubicBezTo>
                    <a:pt x="788" y="2134"/>
                    <a:pt x="785" y="2124"/>
                    <a:pt x="782" y="2114"/>
                  </a:cubicBezTo>
                  <a:cubicBezTo>
                    <a:pt x="751" y="2019"/>
                    <a:pt x="720" y="1919"/>
                    <a:pt x="696" y="1820"/>
                  </a:cubicBezTo>
                  <a:cubicBezTo>
                    <a:pt x="690" y="1800"/>
                    <a:pt x="686" y="1779"/>
                    <a:pt x="683" y="1756"/>
                  </a:cubicBezTo>
                  <a:cubicBezTo>
                    <a:pt x="686" y="1749"/>
                    <a:pt x="693" y="1745"/>
                    <a:pt x="696" y="1738"/>
                  </a:cubicBezTo>
                  <a:cubicBezTo>
                    <a:pt x="764" y="1653"/>
                    <a:pt x="823" y="1568"/>
                    <a:pt x="881" y="1479"/>
                  </a:cubicBezTo>
                  <a:cubicBezTo>
                    <a:pt x="939" y="1390"/>
                    <a:pt x="990" y="1298"/>
                    <a:pt x="1038" y="1206"/>
                  </a:cubicBezTo>
                  <a:lnTo>
                    <a:pt x="1038" y="1206"/>
                  </a:lnTo>
                  <a:cubicBezTo>
                    <a:pt x="969" y="1285"/>
                    <a:pt x="901" y="1363"/>
                    <a:pt x="837" y="1448"/>
                  </a:cubicBezTo>
                  <a:lnTo>
                    <a:pt x="662" y="1674"/>
                  </a:lnTo>
                  <a:cubicBezTo>
                    <a:pt x="628" y="1524"/>
                    <a:pt x="594" y="1373"/>
                    <a:pt x="570" y="1223"/>
                  </a:cubicBezTo>
                  <a:cubicBezTo>
                    <a:pt x="563" y="1179"/>
                    <a:pt x="556" y="1138"/>
                    <a:pt x="550" y="1094"/>
                  </a:cubicBezTo>
                  <a:cubicBezTo>
                    <a:pt x="659" y="974"/>
                    <a:pt x="764" y="854"/>
                    <a:pt x="870" y="732"/>
                  </a:cubicBezTo>
                  <a:cubicBezTo>
                    <a:pt x="977" y="602"/>
                    <a:pt x="1082" y="472"/>
                    <a:pt x="1181" y="336"/>
                  </a:cubicBezTo>
                  <a:lnTo>
                    <a:pt x="1181" y="336"/>
                  </a:lnTo>
                  <a:cubicBezTo>
                    <a:pt x="1059" y="451"/>
                    <a:pt x="939" y="571"/>
                    <a:pt x="826" y="691"/>
                  </a:cubicBezTo>
                  <a:cubicBezTo>
                    <a:pt x="727" y="796"/>
                    <a:pt x="632" y="902"/>
                    <a:pt x="536" y="1008"/>
                  </a:cubicBezTo>
                  <a:cubicBezTo>
                    <a:pt x="533" y="981"/>
                    <a:pt x="529" y="950"/>
                    <a:pt x="526" y="919"/>
                  </a:cubicBezTo>
                  <a:cubicBezTo>
                    <a:pt x="509" y="817"/>
                    <a:pt x="501" y="718"/>
                    <a:pt x="488" y="615"/>
                  </a:cubicBezTo>
                  <a:cubicBezTo>
                    <a:pt x="468" y="410"/>
                    <a:pt x="457" y="209"/>
                    <a:pt x="440" y="1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" name="Google Shape;420;p25">
              <a:extLst>
                <a:ext uri="{FF2B5EF4-FFF2-40B4-BE49-F238E27FC236}">
                  <a16:creationId xmlns:a16="http://schemas.microsoft.com/office/drawing/2014/main" xmlns="" id="{83A74F8C-2774-4A0D-9FBE-43DC69A37291}"/>
                </a:ext>
              </a:extLst>
            </p:cNvPr>
            <p:cNvSpPr/>
            <p:nvPr/>
          </p:nvSpPr>
          <p:spPr>
            <a:xfrm>
              <a:off x="2683750" y="1672175"/>
              <a:ext cx="13250" cy="11575"/>
            </a:xfrm>
            <a:custGeom>
              <a:avLst/>
              <a:gdLst/>
              <a:ahLst/>
              <a:cxnLst/>
              <a:rect l="l" t="t" r="r" b="b"/>
              <a:pathLst>
                <a:path w="530" h="463" extrusionOk="0">
                  <a:moveTo>
                    <a:pt x="268" y="1"/>
                  </a:moveTo>
                  <a:cubicBezTo>
                    <a:pt x="239" y="1"/>
                    <a:pt x="210" y="6"/>
                    <a:pt x="181" y="18"/>
                  </a:cubicBezTo>
                  <a:cubicBezTo>
                    <a:pt x="58" y="62"/>
                    <a:pt x="0" y="195"/>
                    <a:pt x="44" y="314"/>
                  </a:cubicBezTo>
                  <a:cubicBezTo>
                    <a:pt x="81" y="407"/>
                    <a:pt x="171" y="463"/>
                    <a:pt x="266" y="463"/>
                  </a:cubicBezTo>
                  <a:cubicBezTo>
                    <a:pt x="293" y="463"/>
                    <a:pt x="321" y="458"/>
                    <a:pt x="348" y="448"/>
                  </a:cubicBezTo>
                  <a:cubicBezTo>
                    <a:pt x="468" y="400"/>
                    <a:pt x="529" y="267"/>
                    <a:pt x="481" y="147"/>
                  </a:cubicBezTo>
                  <a:cubicBezTo>
                    <a:pt x="445" y="56"/>
                    <a:pt x="359" y="1"/>
                    <a:pt x="268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4" name="Google Shape;421;p25">
              <a:extLst>
                <a:ext uri="{FF2B5EF4-FFF2-40B4-BE49-F238E27FC236}">
                  <a16:creationId xmlns:a16="http://schemas.microsoft.com/office/drawing/2014/main" xmlns="" id="{3693880B-F1E9-4D85-9D70-A28C1BF8BF5C}"/>
                </a:ext>
              </a:extLst>
            </p:cNvPr>
            <p:cNvSpPr/>
            <p:nvPr/>
          </p:nvSpPr>
          <p:spPr>
            <a:xfrm>
              <a:off x="2699850" y="1685175"/>
              <a:ext cx="13275" cy="11575"/>
            </a:xfrm>
            <a:custGeom>
              <a:avLst/>
              <a:gdLst/>
              <a:ahLst/>
              <a:cxnLst/>
              <a:rect l="l" t="t" r="r" b="b"/>
              <a:pathLst>
                <a:path w="531" h="463" extrusionOk="0">
                  <a:moveTo>
                    <a:pt x="266" y="0"/>
                  </a:moveTo>
                  <a:cubicBezTo>
                    <a:pt x="238" y="0"/>
                    <a:pt x="210" y="6"/>
                    <a:pt x="182" y="17"/>
                  </a:cubicBezTo>
                  <a:cubicBezTo>
                    <a:pt x="62" y="61"/>
                    <a:pt x="1" y="198"/>
                    <a:pt x="49" y="313"/>
                  </a:cubicBezTo>
                  <a:cubicBezTo>
                    <a:pt x="83" y="405"/>
                    <a:pt x="172" y="463"/>
                    <a:pt x="265" y="463"/>
                  </a:cubicBezTo>
                  <a:cubicBezTo>
                    <a:pt x="293" y="463"/>
                    <a:pt x="322" y="458"/>
                    <a:pt x="349" y="447"/>
                  </a:cubicBezTo>
                  <a:cubicBezTo>
                    <a:pt x="472" y="402"/>
                    <a:pt x="530" y="269"/>
                    <a:pt x="483" y="149"/>
                  </a:cubicBezTo>
                  <a:cubicBezTo>
                    <a:pt x="449" y="58"/>
                    <a:pt x="360" y="0"/>
                    <a:pt x="266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5" name="Google Shape;422;p25">
              <a:extLst>
                <a:ext uri="{FF2B5EF4-FFF2-40B4-BE49-F238E27FC236}">
                  <a16:creationId xmlns:a16="http://schemas.microsoft.com/office/drawing/2014/main" xmlns="" id="{8D82569F-E0F4-495E-881C-6812EB89864B}"/>
                </a:ext>
              </a:extLst>
            </p:cNvPr>
            <p:cNvSpPr/>
            <p:nvPr/>
          </p:nvSpPr>
          <p:spPr>
            <a:xfrm>
              <a:off x="2699350" y="1703950"/>
              <a:ext cx="12150" cy="10625"/>
            </a:xfrm>
            <a:custGeom>
              <a:avLst/>
              <a:gdLst/>
              <a:ahLst/>
              <a:cxnLst/>
              <a:rect l="l" t="t" r="r" b="b"/>
              <a:pathLst>
                <a:path w="486" h="425" extrusionOk="0">
                  <a:moveTo>
                    <a:pt x="244" y="1"/>
                  </a:moveTo>
                  <a:cubicBezTo>
                    <a:pt x="218" y="1"/>
                    <a:pt x="190" y="6"/>
                    <a:pt x="164" y="17"/>
                  </a:cubicBezTo>
                  <a:cubicBezTo>
                    <a:pt x="55" y="58"/>
                    <a:pt x="0" y="181"/>
                    <a:pt x="41" y="290"/>
                  </a:cubicBezTo>
                  <a:cubicBezTo>
                    <a:pt x="75" y="373"/>
                    <a:pt x="155" y="425"/>
                    <a:pt x="240" y="425"/>
                  </a:cubicBezTo>
                  <a:cubicBezTo>
                    <a:pt x="266" y="425"/>
                    <a:pt x="292" y="420"/>
                    <a:pt x="318" y="409"/>
                  </a:cubicBezTo>
                  <a:cubicBezTo>
                    <a:pt x="427" y="368"/>
                    <a:pt x="485" y="245"/>
                    <a:pt x="441" y="136"/>
                  </a:cubicBezTo>
                  <a:cubicBezTo>
                    <a:pt x="410" y="53"/>
                    <a:pt x="329" y="1"/>
                    <a:pt x="244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6" name="Google Shape;423;p25">
              <a:extLst>
                <a:ext uri="{FF2B5EF4-FFF2-40B4-BE49-F238E27FC236}">
                  <a16:creationId xmlns:a16="http://schemas.microsoft.com/office/drawing/2014/main" xmlns="" id="{12F0A4EF-5A65-4D1D-9E71-10CF8054148B}"/>
                </a:ext>
              </a:extLst>
            </p:cNvPr>
            <p:cNvSpPr/>
            <p:nvPr/>
          </p:nvSpPr>
          <p:spPr>
            <a:xfrm>
              <a:off x="2674950" y="1713325"/>
              <a:ext cx="12125" cy="10600"/>
            </a:xfrm>
            <a:custGeom>
              <a:avLst/>
              <a:gdLst/>
              <a:ahLst/>
              <a:cxnLst/>
              <a:rect l="l" t="t" r="r" b="b"/>
              <a:pathLst>
                <a:path w="485" h="424" extrusionOk="0">
                  <a:moveTo>
                    <a:pt x="240" y="0"/>
                  </a:moveTo>
                  <a:cubicBezTo>
                    <a:pt x="215" y="0"/>
                    <a:pt x="189" y="4"/>
                    <a:pt x="165" y="14"/>
                  </a:cubicBezTo>
                  <a:cubicBezTo>
                    <a:pt x="55" y="55"/>
                    <a:pt x="1" y="178"/>
                    <a:pt x="42" y="287"/>
                  </a:cubicBezTo>
                  <a:cubicBezTo>
                    <a:pt x="76" y="371"/>
                    <a:pt x="158" y="423"/>
                    <a:pt x="243" y="423"/>
                  </a:cubicBezTo>
                  <a:cubicBezTo>
                    <a:pt x="268" y="423"/>
                    <a:pt x="293" y="419"/>
                    <a:pt x="318" y="409"/>
                  </a:cubicBezTo>
                  <a:cubicBezTo>
                    <a:pt x="431" y="365"/>
                    <a:pt x="485" y="242"/>
                    <a:pt x="441" y="137"/>
                  </a:cubicBezTo>
                  <a:cubicBezTo>
                    <a:pt x="409" y="52"/>
                    <a:pt x="326" y="0"/>
                    <a:pt x="240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7" name="Google Shape;424;p25">
              <a:extLst>
                <a:ext uri="{FF2B5EF4-FFF2-40B4-BE49-F238E27FC236}">
                  <a16:creationId xmlns:a16="http://schemas.microsoft.com/office/drawing/2014/main" xmlns="" id="{DE75F583-7893-400F-92F8-CCB2B6F36F37}"/>
                </a:ext>
              </a:extLst>
            </p:cNvPr>
            <p:cNvSpPr/>
            <p:nvPr/>
          </p:nvSpPr>
          <p:spPr>
            <a:xfrm>
              <a:off x="2682800" y="1730200"/>
              <a:ext cx="8300" cy="7325"/>
            </a:xfrm>
            <a:custGeom>
              <a:avLst/>
              <a:gdLst/>
              <a:ahLst/>
              <a:cxnLst/>
              <a:rect l="l" t="t" r="r" b="b"/>
              <a:pathLst>
                <a:path w="332" h="293" extrusionOk="0">
                  <a:moveTo>
                    <a:pt x="164" y="1"/>
                  </a:moveTo>
                  <a:cubicBezTo>
                    <a:pt x="149" y="1"/>
                    <a:pt x="134" y="3"/>
                    <a:pt x="120" y="7"/>
                  </a:cubicBezTo>
                  <a:cubicBezTo>
                    <a:pt x="41" y="35"/>
                    <a:pt x="0" y="117"/>
                    <a:pt x="27" y="196"/>
                  </a:cubicBezTo>
                  <a:cubicBezTo>
                    <a:pt x="49" y="255"/>
                    <a:pt x="105" y="293"/>
                    <a:pt x="166" y="293"/>
                  </a:cubicBezTo>
                  <a:cubicBezTo>
                    <a:pt x="182" y="293"/>
                    <a:pt x="199" y="290"/>
                    <a:pt x="215" y="284"/>
                  </a:cubicBezTo>
                  <a:cubicBezTo>
                    <a:pt x="290" y="257"/>
                    <a:pt x="331" y="175"/>
                    <a:pt x="308" y="100"/>
                  </a:cubicBezTo>
                  <a:cubicBezTo>
                    <a:pt x="286" y="39"/>
                    <a:pt x="225" y="1"/>
                    <a:pt x="164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8" name="Google Shape;425;p25">
              <a:extLst>
                <a:ext uri="{FF2B5EF4-FFF2-40B4-BE49-F238E27FC236}">
                  <a16:creationId xmlns:a16="http://schemas.microsoft.com/office/drawing/2014/main" xmlns="" id="{03302D5E-C667-4845-8B0D-07A924EA36EA}"/>
                </a:ext>
              </a:extLst>
            </p:cNvPr>
            <p:cNvSpPr/>
            <p:nvPr/>
          </p:nvSpPr>
          <p:spPr>
            <a:xfrm>
              <a:off x="2699700" y="1721675"/>
              <a:ext cx="8300" cy="7325"/>
            </a:xfrm>
            <a:custGeom>
              <a:avLst/>
              <a:gdLst/>
              <a:ahLst/>
              <a:cxnLst/>
              <a:rect l="l" t="t" r="r" b="b"/>
              <a:pathLst>
                <a:path w="332" h="293" extrusionOk="0">
                  <a:moveTo>
                    <a:pt x="164" y="1"/>
                  </a:moveTo>
                  <a:cubicBezTo>
                    <a:pt x="149" y="1"/>
                    <a:pt x="134" y="3"/>
                    <a:pt x="120" y="7"/>
                  </a:cubicBezTo>
                  <a:cubicBezTo>
                    <a:pt x="41" y="34"/>
                    <a:pt x="0" y="116"/>
                    <a:pt x="27" y="195"/>
                  </a:cubicBezTo>
                  <a:cubicBezTo>
                    <a:pt x="46" y="254"/>
                    <a:pt x="103" y="292"/>
                    <a:pt x="165" y="292"/>
                  </a:cubicBezTo>
                  <a:cubicBezTo>
                    <a:pt x="181" y="292"/>
                    <a:pt x="198" y="289"/>
                    <a:pt x="215" y="284"/>
                  </a:cubicBezTo>
                  <a:cubicBezTo>
                    <a:pt x="290" y="260"/>
                    <a:pt x="331" y="175"/>
                    <a:pt x="304" y="99"/>
                  </a:cubicBezTo>
                  <a:cubicBezTo>
                    <a:pt x="285" y="39"/>
                    <a:pt x="225" y="1"/>
                    <a:pt x="164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9" name="Google Shape;426;p25">
              <a:extLst>
                <a:ext uri="{FF2B5EF4-FFF2-40B4-BE49-F238E27FC236}">
                  <a16:creationId xmlns:a16="http://schemas.microsoft.com/office/drawing/2014/main" xmlns="" id="{0A0847F7-CCF5-4D18-979C-DFBBB5330F3E}"/>
                </a:ext>
              </a:extLst>
            </p:cNvPr>
            <p:cNvSpPr/>
            <p:nvPr/>
          </p:nvSpPr>
          <p:spPr>
            <a:xfrm>
              <a:off x="2670950" y="1691275"/>
              <a:ext cx="13250" cy="11550"/>
            </a:xfrm>
            <a:custGeom>
              <a:avLst/>
              <a:gdLst/>
              <a:ahLst/>
              <a:cxnLst/>
              <a:rect l="l" t="t" r="r" b="b"/>
              <a:pathLst>
                <a:path w="530" h="462" extrusionOk="0">
                  <a:moveTo>
                    <a:pt x="264" y="0"/>
                  </a:moveTo>
                  <a:cubicBezTo>
                    <a:pt x="236" y="0"/>
                    <a:pt x="208" y="5"/>
                    <a:pt x="181" y="15"/>
                  </a:cubicBezTo>
                  <a:cubicBezTo>
                    <a:pt x="62" y="63"/>
                    <a:pt x="0" y="196"/>
                    <a:pt x="48" y="315"/>
                  </a:cubicBezTo>
                  <a:cubicBezTo>
                    <a:pt x="84" y="406"/>
                    <a:pt x="170" y="462"/>
                    <a:pt x="262" y="462"/>
                  </a:cubicBezTo>
                  <a:cubicBezTo>
                    <a:pt x="291" y="462"/>
                    <a:pt x="320" y="456"/>
                    <a:pt x="348" y="445"/>
                  </a:cubicBezTo>
                  <a:cubicBezTo>
                    <a:pt x="471" y="401"/>
                    <a:pt x="529" y="267"/>
                    <a:pt x="484" y="148"/>
                  </a:cubicBezTo>
                  <a:cubicBezTo>
                    <a:pt x="448" y="55"/>
                    <a:pt x="358" y="0"/>
                    <a:pt x="264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0" name="Google Shape;427;p25">
              <a:extLst>
                <a:ext uri="{FF2B5EF4-FFF2-40B4-BE49-F238E27FC236}">
                  <a16:creationId xmlns:a16="http://schemas.microsoft.com/office/drawing/2014/main" xmlns="" id="{3C29FF5D-EE0D-4E00-82A7-467911A5E6F2}"/>
                </a:ext>
              </a:extLst>
            </p:cNvPr>
            <p:cNvSpPr/>
            <p:nvPr/>
          </p:nvSpPr>
          <p:spPr>
            <a:xfrm>
              <a:off x="2703350" y="1723000"/>
              <a:ext cx="4050" cy="3500"/>
            </a:xfrm>
            <a:custGeom>
              <a:avLst/>
              <a:gdLst/>
              <a:ahLst/>
              <a:cxnLst/>
              <a:rect l="l" t="t" r="r" b="b"/>
              <a:pathLst>
                <a:path w="162" h="140" extrusionOk="0">
                  <a:moveTo>
                    <a:pt x="81" y="1"/>
                  </a:moveTo>
                  <a:cubicBezTo>
                    <a:pt x="73" y="1"/>
                    <a:pt x="65" y="2"/>
                    <a:pt x="56" y="5"/>
                  </a:cubicBezTo>
                  <a:cubicBezTo>
                    <a:pt x="21" y="19"/>
                    <a:pt x="1" y="60"/>
                    <a:pt x="15" y="95"/>
                  </a:cubicBezTo>
                  <a:cubicBezTo>
                    <a:pt x="25" y="123"/>
                    <a:pt x="52" y="140"/>
                    <a:pt x="81" y="140"/>
                  </a:cubicBezTo>
                  <a:cubicBezTo>
                    <a:pt x="90" y="140"/>
                    <a:pt x="98" y="138"/>
                    <a:pt x="107" y="135"/>
                  </a:cubicBezTo>
                  <a:cubicBezTo>
                    <a:pt x="141" y="122"/>
                    <a:pt x="162" y="81"/>
                    <a:pt x="144" y="46"/>
                  </a:cubicBezTo>
                  <a:cubicBezTo>
                    <a:pt x="134" y="17"/>
                    <a:pt x="109" y="1"/>
                    <a:pt x="81" y="1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1" name="Google Shape;428;p25">
              <a:extLst>
                <a:ext uri="{FF2B5EF4-FFF2-40B4-BE49-F238E27FC236}">
                  <a16:creationId xmlns:a16="http://schemas.microsoft.com/office/drawing/2014/main" xmlns="" id="{A6BCD21E-4C45-4C3B-9D60-80647E97F48F}"/>
                </a:ext>
              </a:extLst>
            </p:cNvPr>
            <p:cNvSpPr/>
            <p:nvPr/>
          </p:nvSpPr>
          <p:spPr>
            <a:xfrm>
              <a:off x="2684075" y="1731150"/>
              <a:ext cx="2850" cy="2475"/>
            </a:xfrm>
            <a:custGeom>
              <a:avLst/>
              <a:gdLst/>
              <a:ahLst/>
              <a:cxnLst/>
              <a:rect l="l" t="t" r="r" b="b"/>
              <a:pathLst>
                <a:path w="114" h="99" extrusionOk="0">
                  <a:moveTo>
                    <a:pt x="57" y="0"/>
                  </a:moveTo>
                  <a:cubicBezTo>
                    <a:pt x="51" y="0"/>
                    <a:pt x="44" y="1"/>
                    <a:pt x="38" y="4"/>
                  </a:cubicBezTo>
                  <a:cubicBezTo>
                    <a:pt x="14" y="14"/>
                    <a:pt x="0" y="41"/>
                    <a:pt x="11" y="65"/>
                  </a:cubicBezTo>
                  <a:cubicBezTo>
                    <a:pt x="19" y="87"/>
                    <a:pt x="39" y="98"/>
                    <a:pt x="60" y="98"/>
                  </a:cubicBezTo>
                  <a:cubicBezTo>
                    <a:pt x="65" y="98"/>
                    <a:pt x="70" y="97"/>
                    <a:pt x="76" y="96"/>
                  </a:cubicBezTo>
                  <a:cubicBezTo>
                    <a:pt x="99" y="86"/>
                    <a:pt x="113" y="55"/>
                    <a:pt x="103" y="31"/>
                  </a:cubicBezTo>
                  <a:cubicBezTo>
                    <a:pt x="95" y="12"/>
                    <a:pt x="77" y="0"/>
                    <a:pt x="57" y="0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2" name="Google Shape;429;p25">
              <a:extLst>
                <a:ext uri="{FF2B5EF4-FFF2-40B4-BE49-F238E27FC236}">
                  <a16:creationId xmlns:a16="http://schemas.microsoft.com/office/drawing/2014/main" xmlns="" id="{210DA271-2976-4388-A722-7D0B014826DE}"/>
                </a:ext>
              </a:extLst>
            </p:cNvPr>
            <p:cNvSpPr/>
            <p:nvPr/>
          </p:nvSpPr>
          <p:spPr>
            <a:xfrm>
              <a:off x="2676575" y="1714825"/>
              <a:ext cx="4550" cy="4025"/>
            </a:xfrm>
            <a:custGeom>
              <a:avLst/>
              <a:gdLst/>
              <a:ahLst/>
              <a:cxnLst/>
              <a:rect l="l" t="t" r="r" b="b"/>
              <a:pathLst>
                <a:path w="182" h="161" extrusionOk="0">
                  <a:moveTo>
                    <a:pt x="87" y="1"/>
                  </a:moveTo>
                  <a:cubicBezTo>
                    <a:pt x="79" y="1"/>
                    <a:pt x="70" y="2"/>
                    <a:pt x="62" y="5"/>
                  </a:cubicBezTo>
                  <a:cubicBezTo>
                    <a:pt x="21" y="22"/>
                    <a:pt x="0" y="66"/>
                    <a:pt x="13" y="110"/>
                  </a:cubicBezTo>
                  <a:cubicBezTo>
                    <a:pt x="27" y="142"/>
                    <a:pt x="58" y="161"/>
                    <a:pt x="90" y="161"/>
                  </a:cubicBezTo>
                  <a:cubicBezTo>
                    <a:pt x="100" y="161"/>
                    <a:pt x="110" y="159"/>
                    <a:pt x="120" y="155"/>
                  </a:cubicBezTo>
                  <a:cubicBezTo>
                    <a:pt x="161" y="138"/>
                    <a:pt x="181" y="94"/>
                    <a:pt x="168" y="53"/>
                  </a:cubicBezTo>
                  <a:cubicBezTo>
                    <a:pt x="154" y="20"/>
                    <a:pt x="121" y="1"/>
                    <a:pt x="87" y="1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3" name="Google Shape;430;p25">
              <a:extLst>
                <a:ext uri="{FF2B5EF4-FFF2-40B4-BE49-F238E27FC236}">
                  <a16:creationId xmlns:a16="http://schemas.microsoft.com/office/drawing/2014/main" xmlns="" id="{F5D77AA7-B244-46E8-9E5A-89031DB9CA45}"/>
                </a:ext>
              </a:extLst>
            </p:cNvPr>
            <p:cNvSpPr/>
            <p:nvPr/>
          </p:nvSpPr>
          <p:spPr>
            <a:xfrm>
              <a:off x="2672725" y="1692550"/>
              <a:ext cx="5400" cy="4700"/>
            </a:xfrm>
            <a:custGeom>
              <a:avLst/>
              <a:gdLst/>
              <a:ahLst/>
              <a:cxnLst/>
              <a:rect l="l" t="t" r="r" b="b"/>
              <a:pathLst>
                <a:path w="216" h="188" extrusionOk="0">
                  <a:moveTo>
                    <a:pt x="111" y="1"/>
                  </a:moveTo>
                  <a:cubicBezTo>
                    <a:pt x="99" y="1"/>
                    <a:pt x="87" y="3"/>
                    <a:pt x="76" y="8"/>
                  </a:cubicBezTo>
                  <a:cubicBezTo>
                    <a:pt x="28" y="25"/>
                    <a:pt x="0" y="80"/>
                    <a:pt x="21" y="128"/>
                  </a:cubicBezTo>
                  <a:cubicBezTo>
                    <a:pt x="34" y="165"/>
                    <a:pt x="73" y="188"/>
                    <a:pt x="111" y="188"/>
                  </a:cubicBezTo>
                  <a:cubicBezTo>
                    <a:pt x="122" y="188"/>
                    <a:pt x="133" y="186"/>
                    <a:pt x="144" y="182"/>
                  </a:cubicBezTo>
                  <a:cubicBezTo>
                    <a:pt x="192" y="166"/>
                    <a:pt x="216" y="111"/>
                    <a:pt x="199" y="59"/>
                  </a:cubicBezTo>
                  <a:cubicBezTo>
                    <a:pt x="183" y="23"/>
                    <a:pt x="148" y="1"/>
                    <a:pt x="111" y="1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4" name="Google Shape;431;p25">
              <a:extLst>
                <a:ext uri="{FF2B5EF4-FFF2-40B4-BE49-F238E27FC236}">
                  <a16:creationId xmlns:a16="http://schemas.microsoft.com/office/drawing/2014/main" xmlns="" id="{E19E7711-175E-4011-AF51-AA59922193D3}"/>
                </a:ext>
              </a:extLst>
            </p:cNvPr>
            <p:cNvSpPr/>
            <p:nvPr/>
          </p:nvSpPr>
          <p:spPr>
            <a:xfrm>
              <a:off x="2707900" y="1687925"/>
              <a:ext cx="3950" cy="3500"/>
            </a:xfrm>
            <a:custGeom>
              <a:avLst/>
              <a:gdLst/>
              <a:ahLst/>
              <a:cxnLst/>
              <a:rect l="l" t="t" r="r" b="b"/>
              <a:pathLst>
                <a:path w="158" h="140" extrusionOk="0">
                  <a:moveTo>
                    <a:pt x="79" y="1"/>
                  </a:moveTo>
                  <a:cubicBezTo>
                    <a:pt x="71" y="1"/>
                    <a:pt x="63" y="2"/>
                    <a:pt x="55" y="6"/>
                  </a:cubicBezTo>
                  <a:cubicBezTo>
                    <a:pt x="17" y="19"/>
                    <a:pt x="0" y="60"/>
                    <a:pt x="14" y="94"/>
                  </a:cubicBezTo>
                  <a:cubicBezTo>
                    <a:pt x="24" y="123"/>
                    <a:pt x="50" y="140"/>
                    <a:pt x="79" y="140"/>
                  </a:cubicBezTo>
                  <a:cubicBezTo>
                    <a:pt x="88" y="140"/>
                    <a:pt x="97" y="138"/>
                    <a:pt x="106" y="135"/>
                  </a:cubicBezTo>
                  <a:cubicBezTo>
                    <a:pt x="140" y="121"/>
                    <a:pt x="157" y="80"/>
                    <a:pt x="143" y="47"/>
                  </a:cubicBezTo>
                  <a:cubicBezTo>
                    <a:pt x="133" y="18"/>
                    <a:pt x="106" y="1"/>
                    <a:pt x="79" y="1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5" name="Google Shape;432;p25">
              <a:extLst>
                <a:ext uri="{FF2B5EF4-FFF2-40B4-BE49-F238E27FC236}">
                  <a16:creationId xmlns:a16="http://schemas.microsoft.com/office/drawing/2014/main" xmlns="" id="{897E5CB2-BAB2-42D3-BB57-D2D9BBBE6391}"/>
                </a:ext>
              </a:extLst>
            </p:cNvPr>
            <p:cNvSpPr/>
            <p:nvPr/>
          </p:nvSpPr>
          <p:spPr>
            <a:xfrm>
              <a:off x="2705750" y="1706025"/>
              <a:ext cx="4200" cy="3675"/>
            </a:xfrm>
            <a:custGeom>
              <a:avLst/>
              <a:gdLst/>
              <a:ahLst/>
              <a:cxnLst/>
              <a:rect l="l" t="t" r="r" b="b"/>
              <a:pathLst>
                <a:path w="168" h="147" extrusionOk="0">
                  <a:moveTo>
                    <a:pt x="85" y="0"/>
                  </a:moveTo>
                  <a:cubicBezTo>
                    <a:pt x="76" y="0"/>
                    <a:pt x="67" y="2"/>
                    <a:pt x="59" y="5"/>
                  </a:cubicBezTo>
                  <a:cubicBezTo>
                    <a:pt x="18" y="22"/>
                    <a:pt x="1" y="63"/>
                    <a:pt x="14" y="101"/>
                  </a:cubicBezTo>
                  <a:cubicBezTo>
                    <a:pt x="27" y="130"/>
                    <a:pt x="55" y="146"/>
                    <a:pt x="84" y="146"/>
                  </a:cubicBezTo>
                  <a:cubicBezTo>
                    <a:pt x="92" y="146"/>
                    <a:pt x="101" y="145"/>
                    <a:pt x="110" y="142"/>
                  </a:cubicBezTo>
                  <a:cubicBezTo>
                    <a:pt x="147" y="128"/>
                    <a:pt x="168" y="87"/>
                    <a:pt x="154" y="49"/>
                  </a:cubicBezTo>
                  <a:cubicBezTo>
                    <a:pt x="141" y="18"/>
                    <a:pt x="113" y="0"/>
                    <a:pt x="85" y="0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6" name="Google Shape;433;p25">
              <a:extLst>
                <a:ext uri="{FF2B5EF4-FFF2-40B4-BE49-F238E27FC236}">
                  <a16:creationId xmlns:a16="http://schemas.microsoft.com/office/drawing/2014/main" xmlns="" id="{27F82E47-9E20-4D18-82E9-9FE346A971CA}"/>
                </a:ext>
              </a:extLst>
            </p:cNvPr>
            <p:cNvSpPr/>
            <p:nvPr/>
          </p:nvSpPr>
          <p:spPr>
            <a:xfrm>
              <a:off x="2688875" y="1727850"/>
              <a:ext cx="67675" cy="91750"/>
            </a:xfrm>
            <a:custGeom>
              <a:avLst/>
              <a:gdLst/>
              <a:ahLst/>
              <a:cxnLst/>
              <a:rect l="l" t="t" r="r" b="b"/>
              <a:pathLst>
                <a:path w="2707" h="3670" extrusionOk="0">
                  <a:moveTo>
                    <a:pt x="667" y="0"/>
                  </a:moveTo>
                  <a:cubicBezTo>
                    <a:pt x="252" y="0"/>
                    <a:pt x="0" y="413"/>
                    <a:pt x="30" y="1279"/>
                  </a:cubicBezTo>
                  <a:cubicBezTo>
                    <a:pt x="85" y="2747"/>
                    <a:pt x="2089" y="3669"/>
                    <a:pt x="2089" y="3669"/>
                  </a:cubicBezTo>
                  <a:cubicBezTo>
                    <a:pt x="2089" y="3669"/>
                    <a:pt x="2707" y="1505"/>
                    <a:pt x="1720" y="576"/>
                  </a:cubicBezTo>
                  <a:cubicBezTo>
                    <a:pt x="1318" y="197"/>
                    <a:pt x="953" y="0"/>
                    <a:pt x="667" y="0"/>
                  </a:cubicBezTo>
                  <a:close/>
                </a:path>
              </a:pathLst>
            </a:custGeom>
            <a:solidFill>
              <a:srgbClr val="DBD4C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7" name="Google Shape;434;p25">
              <a:extLst>
                <a:ext uri="{FF2B5EF4-FFF2-40B4-BE49-F238E27FC236}">
                  <a16:creationId xmlns:a16="http://schemas.microsoft.com/office/drawing/2014/main" xmlns="" id="{28DF4F92-D45F-4FD2-BC19-90EF002B877E}"/>
                </a:ext>
              </a:extLst>
            </p:cNvPr>
            <p:cNvSpPr/>
            <p:nvPr/>
          </p:nvSpPr>
          <p:spPr>
            <a:xfrm>
              <a:off x="2694825" y="1730625"/>
              <a:ext cx="42450" cy="81175"/>
            </a:xfrm>
            <a:custGeom>
              <a:avLst/>
              <a:gdLst/>
              <a:ahLst/>
              <a:cxnLst/>
              <a:rect l="l" t="t" r="r" b="b"/>
              <a:pathLst>
                <a:path w="1698" h="3247" extrusionOk="0">
                  <a:moveTo>
                    <a:pt x="1246" y="2257"/>
                  </a:moveTo>
                  <a:lnTo>
                    <a:pt x="1246" y="2260"/>
                  </a:lnTo>
                  <a:cubicBezTo>
                    <a:pt x="1246" y="2260"/>
                    <a:pt x="1245" y="2258"/>
                    <a:pt x="1244" y="2257"/>
                  </a:cubicBezTo>
                  <a:close/>
                  <a:moveTo>
                    <a:pt x="383" y="1"/>
                  </a:moveTo>
                  <a:cubicBezTo>
                    <a:pt x="444" y="134"/>
                    <a:pt x="489" y="270"/>
                    <a:pt x="540" y="407"/>
                  </a:cubicBezTo>
                  <a:lnTo>
                    <a:pt x="693" y="817"/>
                  </a:lnTo>
                  <a:lnTo>
                    <a:pt x="789" y="1073"/>
                  </a:lnTo>
                  <a:cubicBezTo>
                    <a:pt x="673" y="1018"/>
                    <a:pt x="557" y="964"/>
                    <a:pt x="441" y="912"/>
                  </a:cubicBezTo>
                  <a:cubicBezTo>
                    <a:pt x="366" y="878"/>
                    <a:pt x="294" y="847"/>
                    <a:pt x="222" y="817"/>
                  </a:cubicBezTo>
                  <a:cubicBezTo>
                    <a:pt x="148" y="789"/>
                    <a:pt x="76" y="759"/>
                    <a:pt x="0" y="732"/>
                  </a:cubicBezTo>
                  <a:lnTo>
                    <a:pt x="0" y="732"/>
                  </a:lnTo>
                  <a:cubicBezTo>
                    <a:pt x="69" y="773"/>
                    <a:pt x="137" y="810"/>
                    <a:pt x="205" y="850"/>
                  </a:cubicBezTo>
                  <a:cubicBezTo>
                    <a:pt x="274" y="888"/>
                    <a:pt x="342" y="926"/>
                    <a:pt x="414" y="964"/>
                  </a:cubicBezTo>
                  <a:cubicBezTo>
                    <a:pt x="550" y="1035"/>
                    <a:pt x="687" y="1107"/>
                    <a:pt x="827" y="1172"/>
                  </a:cubicBezTo>
                  <a:lnTo>
                    <a:pt x="983" y="1588"/>
                  </a:lnTo>
                  <a:cubicBezTo>
                    <a:pt x="857" y="1540"/>
                    <a:pt x="728" y="1493"/>
                    <a:pt x="598" y="1449"/>
                  </a:cubicBezTo>
                  <a:lnTo>
                    <a:pt x="362" y="1373"/>
                  </a:lnTo>
                  <a:cubicBezTo>
                    <a:pt x="284" y="1349"/>
                    <a:pt x="205" y="1322"/>
                    <a:pt x="123" y="1308"/>
                  </a:cubicBezTo>
                  <a:lnTo>
                    <a:pt x="123" y="1308"/>
                  </a:lnTo>
                  <a:cubicBezTo>
                    <a:pt x="199" y="1339"/>
                    <a:pt x="274" y="1373"/>
                    <a:pt x="349" y="1408"/>
                  </a:cubicBezTo>
                  <a:lnTo>
                    <a:pt x="578" y="1503"/>
                  </a:lnTo>
                  <a:cubicBezTo>
                    <a:pt x="725" y="1564"/>
                    <a:pt x="871" y="1622"/>
                    <a:pt x="1021" y="1680"/>
                  </a:cubicBezTo>
                  <a:cubicBezTo>
                    <a:pt x="1090" y="1851"/>
                    <a:pt x="1158" y="2025"/>
                    <a:pt x="1226" y="2199"/>
                  </a:cubicBezTo>
                  <a:lnTo>
                    <a:pt x="1223" y="2199"/>
                  </a:lnTo>
                  <a:lnTo>
                    <a:pt x="1120" y="2169"/>
                  </a:lnTo>
                  <a:lnTo>
                    <a:pt x="912" y="2104"/>
                  </a:lnTo>
                  <a:cubicBezTo>
                    <a:pt x="772" y="2063"/>
                    <a:pt x="632" y="2022"/>
                    <a:pt x="489" y="1988"/>
                  </a:cubicBezTo>
                  <a:lnTo>
                    <a:pt x="489" y="1988"/>
                  </a:lnTo>
                  <a:cubicBezTo>
                    <a:pt x="622" y="2049"/>
                    <a:pt x="755" y="2107"/>
                    <a:pt x="892" y="2158"/>
                  </a:cubicBezTo>
                  <a:cubicBezTo>
                    <a:pt x="960" y="2186"/>
                    <a:pt x="1029" y="2210"/>
                    <a:pt x="1097" y="2233"/>
                  </a:cubicBezTo>
                  <a:cubicBezTo>
                    <a:pt x="1131" y="2243"/>
                    <a:pt x="1168" y="2257"/>
                    <a:pt x="1202" y="2268"/>
                  </a:cubicBezTo>
                  <a:cubicBezTo>
                    <a:pt x="1219" y="2271"/>
                    <a:pt x="1237" y="2278"/>
                    <a:pt x="1257" y="2281"/>
                  </a:cubicBezTo>
                  <a:lnTo>
                    <a:pt x="1260" y="2281"/>
                  </a:lnTo>
                  <a:cubicBezTo>
                    <a:pt x="1281" y="2336"/>
                    <a:pt x="1301" y="2387"/>
                    <a:pt x="1325" y="2442"/>
                  </a:cubicBezTo>
                  <a:lnTo>
                    <a:pt x="1489" y="2845"/>
                  </a:lnTo>
                  <a:cubicBezTo>
                    <a:pt x="1547" y="2977"/>
                    <a:pt x="1605" y="3114"/>
                    <a:pt x="1663" y="3247"/>
                  </a:cubicBezTo>
                  <a:cubicBezTo>
                    <a:pt x="1618" y="3108"/>
                    <a:pt x="1571" y="2971"/>
                    <a:pt x="1523" y="2831"/>
                  </a:cubicBezTo>
                  <a:lnTo>
                    <a:pt x="1377" y="2421"/>
                  </a:lnTo>
                  <a:cubicBezTo>
                    <a:pt x="1356" y="2366"/>
                    <a:pt x="1336" y="2309"/>
                    <a:pt x="1315" y="2254"/>
                  </a:cubicBezTo>
                  <a:lnTo>
                    <a:pt x="1315" y="2251"/>
                  </a:lnTo>
                  <a:cubicBezTo>
                    <a:pt x="1319" y="2243"/>
                    <a:pt x="1315" y="2237"/>
                    <a:pt x="1315" y="2233"/>
                  </a:cubicBezTo>
                  <a:lnTo>
                    <a:pt x="1315" y="2233"/>
                  </a:lnTo>
                  <a:lnTo>
                    <a:pt x="1319" y="2237"/>
                  </a:lnTo>
                  <a:lnTo>
                    <a:pt x="1319" y="2243"/>
                  </a:lnTo>
                  <a:lnTo>
                    <a:pt x="1328" y="2227"/>
                  </a:lnTo>
                  <a:cubicBezTo>
                    <a:pt x="1387" y="2097"/>
                    <a:pt x="1455" y="1967"/>
                    <a:pt x="1516" y="1838"/>
                  </a:cubicBezTo>
                  <a:cubicBezTo>
                    <a:pt x="1582" y="1707"/>
                    <a:pt x="1639" y="1578"/>
                    <a:pt x="1697" y="1444"/>
                  </a:cubicBezTo>
                  <a:lnTo>
                    <a:pt x="1697" y="1444"/>
                  </a:lnTo>
                  <a:cubicBezTo>
                    <a:pt x="1615" y="1564"/>
                    <a:pt x="1536" y="1687"/>
                    <a:pt x="1465" y="1813"/>
                  </a:cubicBezTo>
                  <a:cubicBezTo>
                    <a:pt x="1400" y="1926"/>
                    <a:pt x="1339" y="2038"/>
                    <a:pt x="1281" y="2155"/>
                  </a:cubicBezTo>
                  <a:cubicBezTo>
                    <a:pt x="1216" y="1988"/>
                    <a:pt x="1151" y="1821"/>
                    <a:pt x="1090" y="1653"/>
                  </a:cubicBezTo>
                  <a:cubicBezTo>
                    <a:pt x="1151" y="1517"/>
                    <a:pt x="1213" y="1380"/>
                    <a:pt x="1270" y="1240"/>
                  </a:cubicBezTo>
                  <a:lnTo>
                    <a:pt x="1363" y="1028"/>
                  </a:lnTo>
                  <a:cubicBezTo>
                    <a:pt x="1393" y="957"/>
                    <a:pt x="1418" y="885"/>
                    <a:pt x="1459" y="817"/>
                  </a:cubicBezTo>
                  <a:lnTo>
                    <a:pt x="1459" y="817"/>
                  </a:lnTo>
                  <a:cubicBezTo>
                    <a:pt x="1428" y="844"/>
                    <a:pt x="1410" y="882"/>
                    <a:pt x="1390" y="912"/>
                  </a:cubicBezTo>
                  <a:lnTo>
                    <a:pt x="1328" y="1011"/>
                  </a:lnTo>
                  <a:cubicBezTo>
                    <a:pt x="1291" y="1080"/>
                    <a:pt x="1257" y="1148"/>
                    <a:pt x="1219" y="1219"/>
                  </a:cubicBezTo>
                  <a:cubicBezTo>
                    <a:pt x="1161" y="1329"/>
                    <a:pt x="1106" y="1444"/>
                    <a:pt x="1052" y="1558"/>
                  </a:cubicBezTo>
                  <a:cubicBezTo>
                    <a:pt x="997" y="1421"/>
                    <a:pt x="943" y="1285"/>
                    <a:pt x="888" y="1148"/>
                  </a:cubicBezTo>
                  <a:cubicBezTo>
                    <a:pt x="922" y="1018"/>
                    <a:pt x="956" y="885"/>
                    <a:pt x="983" y="752"/>
                  </a:cubicBezTo>
                  <a:cubicBezTo>
                    <a:pt x="1015" y="619"/>
                    <a:pt x="1042" y="482"/>
                    <a:pt x="1065" y="346"/>
                  </a:cubicBezTo>
                  <a:lnTo>
                    <a:pt x="1065" y="346"/>
                  </a:lnTo>
                  <a:cubicBezTo>
                    <a:pt x="1018" y="475"/>
                    <a:pt x="974" y="605"/>
                    <a:pt x="933" y="738"/>
                  </a:cubicBezTo>
                  <a:cubicBezTo>
                    <a:pt x="902" y="837"/>
                    <a:pt x="871" y="937"/>
                    <a:pt x="844" y="1039"/>
                  </a:cubicBezTo>
                  <a:cubicBezTo>
                    <a:pt x="810" y="957"/>
                    <a:pt x="779" y="875"/>
                    <a:pt x="745" y="796"/>
                  </a:cubicBezTo>
                  <a:cubicBezTo>
                    <a:pt x="629" y="530"/>
                    <a:pt x="523" y="257"/>
                    <a:pt x="383" y="1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8" name="Google Shape;435;p25">
              <a:extLst>
                <a:ext uri="{FF2B5EF4-FFF2-40B4-BE49-F238E27FC236}">
                  <a16:creationId xmlns:a16="http://schemas.microsoft.com/office/drawing/2014/main" xmlns="" id="{8FD4474B-56ED-4E25-9886-4B4535F38B86}"/>
                </a:ext>
              </a:extLst>
            </p:cNvPr>
            <p:cNvSpPr/>
            <p:nvPr/>
          </p:nvSpPr>
          <p:spPr>
            <a:xfrm>
              <a:off x="2778050" y="1758925"/>
              <a:ext cx="12900" cy="76025"/>
            </a:xfrm>
            <a:custGeom>
              <a:avLst/>
              <a:gdLst/>
              <a:ahLst/>
              <a:cxnLst/>
              <a:rect l="l" t="t" r="r" b="b"/>
              <a:pathLst>
                <a:path w="516" h="3041" extrusionOk="0">
                  <a:moveTo>
                    <a:pt x="509" y="1"/>
                  </a:moveTo>
                  <a:cubicBezTo>
                    <a:pt x="507" y="1"/>
                    <a:pt x="504" y="3"/>
                    <a:pt x="501" y="5"/>
                  </a:cubicBezTo>
                  <a:cubicBezTo>
                    <a:pt x="501" y="5"/>
                    <a:pt x="0" y="992"/>
                    <a:pt x="0" y="2125"/>
                  </a:cubicBezTo>
                  <a:cubicBezTo>
                    <a:pt x="0" y="2422"/>
                    <a:pt x="34" y="2729"/>
                    <a:pt x="123" y="3033"/>
                  </a:cubicBezTo>
                  <a:cubicBezTo>
                    <a:pt x="123" y="3037"/>
                    <a:pt x="126" y="3041"/>
                    <a:pt x="129" y="3041"/>
                  </a:cubicBezTo>
                  <a:cubicBezTo>
                    <a:pt x="133" y="3037"/>
                    <a:pt x="137" y="3033"/>
                    <a:pt x="133" y="3030"/>
                  </a:cubicBezTo>
                  <a:cubicBezTo>
                    <a:pt x="48" y="2729"/>
                    <a:pt x="14" y="2422"/>
                    <a:pt x="14" y="2125"/>
                  </a:cubicBezTo>
                  <a:cubicBezTo>
                    <a:pt x="14" y="1559"/>
                    <a:pt x="137" y="1029"/>
                    <a:pt x="263" y="644"/>
                  </a:cubicBezTo>
                  <a:cubicBezTo>
                    <a:pt x="328" y="449"/>
                    <a:pt x="389" y="292"/>
                    <a:pt x="437" y="183"/>
                  </a:cubicBezTo>
                  <a:cubicBezTo>
                    <a:pt x="460" y="128"/>
                    <a:pt x="478" y="84"/>
                    <a:pt x="492" y="54"/>
                  </a:cubicBezTo>
                  <a:cubicBezTo>
                    <a:pt x="498" y="40"/>
                    <a:pt x="506" y="30"/>
                    <a:pt x="509" y="22"/>
                  </a:cubicBezTo>
                  <a:cubicBezTo>
                    <a:pt x="512" y="16"/>
                    <a:pt x="515" y="9"/>
                    <a:pt x="515" y="9"/>
                  </a:cubicBezTo>
                  <a:cubicBezTo>
                    <a:pt x="515" y="5"/>
                    <a:pt x="515" y="2"/>
                    <a:pt x="512" y="2"/>
                  </a:cubicBezTo>
                  <a:cubicBezTo>
                    <a:pt x="511" y="1"/>
                    <a:pt x="510" y="1"/>
                    <a:pt x="509" y="1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9" name="Google Shape;436;p25">
              <a:extLst>
                <a:ext uri="{FF2B5EF4-FFF2-40B4-BE49-F238E27FC236}">
                  <a16:creationId xmlns:a16="http://schemas.microsoft.com/office/drawing/2014/main" xmlns="" id="{B2304251-E771-44FD-A727-8D41258ED81A}"/>
                </a:ext>
              </a:extLst>
            </p:cNvPr>
            <p:cNvSpPr/>
            <p:nvPr/>
          </p:nvSpPr>
          <p:spPr>
            <a:xfrm>
              <a:off x="2749600" y="1767775"/>
              <a:ext cx="31875" cy="67150"/>
            </a:xfrm>
            <a:custGeom>
              <a:avLst/>
              <a:gdLst/>
              <a:ahLst/>
              <a:cxnLst/>
              <a:rect l="l" t="t" r="r" b="b"/>
              <a:pathLst>
                <a:path w="1275" h="2686" extrusionOk="0">
                  <a:moveTo>
                    <a:pt x="8" y="0"/>
                  </a:moveTo>
                  <a:cubicBezTo>
                    <a:pt x="6" y="0"/>
                    <a:pt x="3" y="1"/>
                    <a:pt x="1" y="4"/>
                  </a:cubicBezTo>
                  <a:lnTo>
                    <a:pt x="1" y="10"/>
                  </a:lnTo>
                  <a:cubicBezTo>
                    <a:pt x="5" y="13"/>
                    <a:pt x="5" y="17"/>
                    <a:pt x="8" y="24"/>
                  </a:cubicBezTo>
                  <a:cubicBezTo>
                    <a:pt x="15" y="44"/>
                    <a:pt x="25" y="95"/>
                    <a:pt x="32" y="167"/>
                  </a:cubicBezTo>
                  <a:cubicBezTo>
                    <a:pt x="66" y="413"/>
                    <a:pt x="124" y="908"/>
                    <a:pt x="295" y="1409"/>
                  </a:cubicBezTo>
                  <a:cubicBezTo>
                    <a:pt x="469" y="1908"/>
                    <a:pt x="759" y="2416"/>
                    <a:pt x="1264" y="2683"/>
                  </a:cubicBezTo>
                  <a:cubicBezTo>
                    <a:pt x="1266" y="2685"/>
                    <a:pt x="1267" y="2686"/>
                    <a:pt x="1269" y="2686"/>
                  </a:cubicBezTo>
                  <a:cubicBezTo>
                    <a:pt x="1270" y="2686"/>
                    <a:pt x="1271" y="2685"/>
                    <a:pt x="1271" y="2683"/>
                  </a:cubicBezTo>
                  <a:cubicBezTo>
                    <a:pt x="1275" y="2679"/>
                    <a:pt x="1271" y="2673"/>
                    <a:pt x="1267" y="2673"/>
                  </a:cubicBezTo>
                  <a:cubicBezTo>
                    <a:pt x="681" y="2359"/>
                    <a:pt x="383" y="1713"/>
                    <a:pt x="226" y="1137"/>
                  </a:cubicBezTo>
                  <a:cubicBezTo>
                    <a:pt x="148" y="847"/>
                    <a:pt x="103" y="577"/>
                    <a:pt x="76" y="372"/>
                  </a:cubicBezTo>
                  <a:cubicBezTo>
                    <a:pt x="59" y="270"/>
                    <a:pt x="49" y="180"/>
                    <a:pt x="42" y="119"/>
                  </a:cubicBezTo>
                  <a:cubicBezTo>
                    <a:pt x="35" y="89"/>
                    <a:pt x="32" y="61"/>
                    <a:pt x="29" y="44"/>
                  </a:cubicBezTo>
                  <a:cubicBezTo>
                    <a:pt x="25" y="34"/>
                    <a:pt x="21" y="24"/>
                    <a:pt x="21" y="17"/>
                  </a:cubicBezTo>
                  <a:cubicBezTo>
                    <a:pt x="18" y="10"/>
                    <a:pt x="15" y="7"/>
                    <a:pt x="12" y="4"/>
                  </a:cubicBezTo>
                  <a:cubicBezTo>
                    <a:pt x="12" y="1"/>
                    <a:pt x="10" y="0"/>
                    <a:pt x="8" y="0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0" name="Google Shape;437;p25">
              <a:extLst>
                <a:ext uri="{FF2B5EF4-FFF2-40B4-BE49-F238E27FC236}">
                  <a16:creationId xmlns:a16="http://schemas.microsoft.com/office/drawing/2014/main" xmlns="" id="{A5DD11DA-0200-4CDE-ACBE-F715C172E399}"/>
                </a:ext>
              </a:extLst>
            </p:cNvPr>
            <p:cNvSpPr/>
            <p:nvPr/>
          </p:nvSpPr>
          <p:spPr>
            <a:xfrm>
              <a:off x="2723775" y="1814525"/>
              <a:ext cx="57700" cy="21175"/>
            </a:xfrm>
            <a:custGeom>
              <a:avLst/>
              <a:gdLst/>
              <a:ahLst/>
              <a:cxnLst/>
              <a:rect l="l" t="t" r="r" b="b"/>
              <a:pathLst>
                <a:path w="2308" h="847" extrusionOk="0">
                  <a:moveTo>
                    <a:pt x="255" y="0"/>
                  </a:moveTo>
                  <a:cubicBezTo>
                    <a:pt x="79" y="0"/>
                    <a:pt x="0" y="46"/>
                    <a:pt x="92" y="147"/>
                  </a:cubicBezTo>
                  <a:cubicBezTo>
                    <a:pt x="424" y="509"/>
                    <a:pt x="2287" y="837"/>
                    <a:pt x="2300" y="847"/>
                  </a:cubicBezTo>
                  <a:lnTo>
                    <a:pt x="2308" y="799"/>
                  </a:lnTo>
                  <a:cubicBezTo>
                    <a:pt x="1841" y="317"/>
                    <a:pt x="716" y="0"/>
                    <a:pt x="255" y="0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1" name="Google Shape;438;p25">
              <a:extLst>
                <a:ext uri="{FF2B5EF4-FFF2-40B4-BE49-F238E27FC236}">
                  <a16:creationId xmlns:a16="http://schemas.microsoft.com/office/drawing/2014/main" xmlns="" id="{949B6A0C-A79D-4D4B-A128-205BBF5CF73B}"/>
                </a:ext>
              </a:extLst>
            </p:cNvPr>
            <p:cNvSpPr/>
            <p:nvPr/>
          </p:nvSpPr>
          <p:spPr>
            <a:xfrm>
              <a:off x="2726825" y="1816825"/>
              <a:ext cx="51250" cy="16325"/>
            </a:xfrm>
            <a:custGeom>
              <a:avLst/>
              <a:gdLst/>
              <a:ahLst/>
              <a:cxnLst/>
              <a:rect l="l" t="t" r="r" b="b"/>
              <a:pathLst>
                <a:path w="2050" h="653" extrusionOk="0">
                  <a:moveTo>
                    <a:pt x="1" y="0"/>
                  </a:moveTo>
                  <a:cubicBezTo>
                    <a:pt x="86" y="35"/>
                    <a:pt x="171" y="62"/>
                    <a:pt x="253" y="93"/>
                  </a:cubicBezTo>
                  <a:lnTo>
                    <a:pt x="461" y="161"/>
                  </a:lnTo>
                  <a:cubicBezTo>
                    <a:pt x="445" y="172"/>
                    <a:pt x="428" y="181"/>
                    <a:pt x="410" y="192"/>
                  </a:cubicBezTo>
                  <a:cubicBezTo>
                    <a:pt x="387" y="205"/>
                    <a:pt x="363" y="222"/>
                    <a:pt x="342" y="240"/>
                  </a:cubicBezTo>
                  <a:cubicBezTo>
                    <a:pt x="370" y="233"/>
                    <a:pt x="397" y="226"/>
                    <a:pt x="424" y="216"/>
                  </a:cubicBezTo>
                  <a:cubicBezTo>
                    <a:pt x="448" y="205"/>
                    <a:pt x="472" y="195"/>
                    <a:pt x="499" y="185"/>
                  </a:cubicBezTo>
                  <a:lnTo>
                    <a:pt x="513" y="178"/>
                  </a:lnTo>
                  <a:cubicBezTo>
                    <a:pt x="592" y="205"/>
                    <a:pt x="673" y="233"/>
                    <a:pt x="755" y="260"/>
                  </a:cubicBezTo>
                  <a:cubicBezTo>
                    <a:pt x="745" y="267"/>
                    <a:pt x="738" y="274"/>
                    <a:pt x="728" y="281"/>
                  </a:cubicBezTo>
                  <a:cubicBezTo>
                    <a:pt x="711" y="298"/>
                    <a:pt x="691" y="315"/>
                    <a:pt x="673" y="335"/>
                  </a:cubicBezTo>
                  <a:cubicBezTo>
                    <a:pt x="701" y="328"/>
                    <a:pt x="724" y="315"/>
                    <a:pt x="745" y="304"/>
                  </a:cubicBezTo>
                  <a:cubicBezTo>
                    <a:pt x="762" y="295"/>
                    <a:pt x="779" y="284"/>
                    <a:pt x="796" y="274"/>
                  </a:cubicBezTo>
                  <a:cubicBezTo>
                    <a:pt x="871" y="298"/>
                    <a:pt x="946" y="322"/>
                    <a:pt x="1022" y="345"/>
                  </a:cubicBezTo>
                  <a:cubicBezTo>
                    <a:pt x="1031" y="349"/>
                    <a:pt x="1045" y="352"/>
                    <a:pt x="1059" y="356"/>
                  </a:cubicBezTo>
                  <a:cubicBezTo>
                    <a:pt x="1035" y="376"/>
                    <a:pt x="1011" y="400"/>
                    <a:pt x="991" y="427"/>
                  </a:cubicBezTo>
                  <a:cubicBezTo>
                    <a:pt x="1031" y="410"/>
                    <a:pt x="1066" y="390"/>
                    <a:pt x="1096" y="369"/>
                  </a:cubicBezTo>
                  <a:cubicBezTo>
                    <a:pt x="1192" y="397"/>
                    <a:pt x="1288" y="427"/>
                    <a:pt x="1380" y="454"/>
                  </a:cubicBezTo>
                  <a:cubicBezTo>
                    <a:pt x="1349" y="479"/>
                    <a:pt x="1315" y="503"/>
                    <a:pt x="1288" y="533"/>
                  </a:cubicBezTo>
                  <a:cubicBezTo>
                    <a:pt x="1339" y="520"/>
                    <a:pt x="1383" y="495"/>
                    <a:pt x="1428" y="471"/>
                  </a:cubicBezTo>
                  <a:cubicBezTo>
                    <a:pt x="1462" y="482"/>
                    <a:pt x="1496" y="492"/>
                    <a:pt x="1534" y="503"/>
                  </a:cubicBezTo>
                  <a:cubicBezTo>
                    <a:pt x="1581" y="516"/>
                    <a:pt x="1629" y="530"/>
                    <a:pt x="1677" y="547"/>
                  </a:cubicBezTo>
                  <a:cubicBezTo>
                    <a:pt x="1663" y="557"/>
                    <a:pt x="1649" y="571"/>
                    <a:pt x="1636" y="588"/>
                  </a:cubicBezTo>
                  <a:cubicBezTo>
                    <a:pt x="1663" y="581"/>
                    <a:pt x="1690" y="571"/>
                    <a:pt x="1718" y="557"/>
                  </a:cubicBezTo>
                  <a:cubicBezTo>
                    <a:pt x="1827" y="591"/>
                    <a:pt x="1940" y="622"/>
                    <a:pt x="2049" y="653"/>
                  </a:cubicBezTo>
                  <a:lnTo>
                    <a:pt x="1797" y="561"/>
                  </a:lnTo>
                  <a:lnTo>
                    <a:pt x="1725" y="536"/>
                  </a:lnTo>
                  <a:cubicBezTo>
                    <a:pt x="1711" y="509"/>
                    <a:pt x="1698" y="485"/>
                    <a:pt x="1680" y="462"/>
                  </a:cubicBezTo>
                  <a:cubicBezTo>
                    <a:pt x="1666" y="441"/>
                    <a:pt x="1649" y="417"/>
                    <a:pt x="1625" y="400"/>
                  </a:cubicBezTo>
                  <a:lnTo>
                    <a:pt x="1625" y="400"/>
                  </a:lnTo>
                  <a:cubicBezTo>
                    <a:pt x="1629" y="427"/>
                    <a:pt x="1643" y="454"/>
                    <a:pt x="1653" y="479"/>
                  </a:cubicBezTo>
                  <a:cubicBezTo>
                    <a:pt x="1660" y="492"/>
                    <a:pt x="1666" y="506"/>
                    <a:pt x="1674" y="520"/>
                  </a:cubicBezTo>
                  <a:lnTo>
                    <a:pt x="1540" y="475"/>
                  </a:lnTo>
                  <a:cubicBezTo>
                    <a:pt x="1506" y="465"/>
                    <a:pt x="1472" y="451"/>
                    <a:pt x="1435" y="441"/>
                  </a:cubicBezTo>
                  <a:cubicBezTo>
                    <a:pt x="1424" y="417"/>
                    <a:pt x="1411" y="393"/>
                    <a:pt x="1397" y="372"/>
                  </a:cubicBezTo>
                  <a:cubicBezTo>
                    <a:pt x="1383" y="349"/>
                    <a:pt x="1367" y="325"/>
                    <a:pt x="1346" y="301"/>
                  </a:cubicBezTo>
                  <a:lnTo>
                    <a:pt x="1346" y="301"/>
                  </a:lnTo>
                  <a:cubicBezTo>
                    <a:pt x="1353" y="331"/>
                    <a:pt x="1359" y="359"/>
                    <a:pt x="1370" y="383"/>
                  </a:cubicBezTo>
                  <a:cubicBezTo>
                    <a:pt x="1376" y="397"/>
                    <a:pt x="1383" y="410"/>
                    <a:pt x="1387" y="424"/>
                  </a:cubicBezTo>
                  <a:cubicBezTo>
                    <a:pt x="1294" y="397"/>
                    <a:pt x="1203" y="366"/>
                    <a:pt x="1107" y="335"/>
                  </a:cubicBezTo>
                  <a:cubicBezTo>
                    <a:pt x="1100" y="308"/>
                    <a:pt x="1090" y="284"/>
                    <a:pt x="1076" y="260"/>
                  </a:cubicBezTo>
                  <a:cubicBezTo>
                    <a:pt x="1063" y="233"/>
                    <a:pt x="1049" y="208"/>
                    <a:pt x="1028" y="185"/>
                  </a:cubicBezTo>
                  <a:lnTo>
                    <a:pt x="1028" y="185"/>
                  </a:lnTo>
                  <a:cubicBezTo>
                    <a:pt x="1031" y="216"/>
                    <a:pt x="1039" y="243"/>
                    <a:pt x="1045" y="274"/>
                  </a:cubicBezTo>
                  <a:cubicBezTo>
                    <a:pt x="1052" y="287"/>
                    <a:pt x="1059" y="304"/>
                    <a:pt x="1063" y="322"/>
                  </a:cubicBezTo>
                  <a:cubicBezTo>
                    <a:pt x="1052" y="318"/>
                    <a:pt x="1042" y="315"/>
                    <a:pt x="1031" y="308"/>
                  </a:cubicBezTo>
                  <a:cubicBezTo>
                    <a:pt x="960" y="287"/>
                    <a:pt x="888" y="267"/>
                    <a:pt x="820" y="243"/>
                  </a:cubicBezTo>
                  <a:lnTo>
                    <a:pt x="817" y="240"/>
                  </a:lnTo>
                  <a:cubicBezTo>
                    <a:pt x="803" y="199"/>
                    <a:pt x="786" y="161"/>
                    <a:pt x="759" y="123"/>
                  </a:cubicBezTo>
                  <a:lnTo>
                    <a:pt x="759" y="123"/>
                  </a:lnTo>
                  <a:cubicBezTo>
                    <a:pt x="759" y="161"/>
                    <a:pt x="765" y="195"/>
                    <a:pt x="776" y="229"/>
                  </a:cubicBezTo>
                  <a:cubicBezTo>
                    <a:pt x="691" y="202"/>
                    <a:pt x="605" y="178"/>
                    <a:pt x="516" y="151"/>
                  </a:cubicBezTo>
                  <a:lnTo>
                    <a:pt x="502" y="147"/>
                  </a:lnTo>
                  <a:cubicBezTo>
                    <a:pt x="492" y="123"/>
                    <a:pt x="482" y="103"/>
                    <a:pt x="472" y="79"/>
                  </a:cubicBezTo>
                  <a:cubicBezTo>
                    <a:pt x="458" y="52"/>
                    <a:pt x="445" y="28"/>
                    <a:pt x="428" y="0"/>
                  </a:cubicBezTo>
                  <a:lnTo>
                    <a:pt x="428" y="0"/>
                  </a:lnTo>
                  <a:cubicBezTo>
                    <a:pt x="431" y="32"/>
                    <a:pt x="438" y="62"/>
                    <a:pt x="445" y="90"/>
                  </a:cubicBezTo>
                  <a:cubicBezTo>
                    <a:pt x="448" y="106"/>
                    <a:pt x="455" y="120"/>
                    <a:pt x="458" y="134"/>
                  </a:cubicBezTo>
                  <a:lnTo>
                    <a:pt x="261" y="76"/>
                  </a:lnTo>
                  <a:cubicBezTo>
                    <a:pt x="175" y="52"/>
                    <a:pt x="89" y="24"/>
                    <a:pt x="1" y="0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2" name="Google Shape;439;p25">
              <a:extLst>
                <a:ext uri="{FF2B5EF4-FFF2-40B4-BE49-F238E27FC236}">
                  <a16:creationId xmlns:a16="http://schemas.microsoft.com/office/drawing/2014/main" xmlns="" id="{375FD2EE-FF12-447D-9B9E-E49910E5A748}"/>
                </a:ext>
              </a:extLst>
            </p:cNvPr>
            <p:cNvSpPr/>
            <p:nvPr/>
          </p:nvSpPr>
          <p:spPr>
            <a:xfrm>
              <a:off x="2728625" y="1732525"/>
              <a:ext cx="44150" cy="39025"/>
            </a:xfrm>
            <a:custGeom>
              <a:avLst/>
              <a:gdLst/>
              <a:ahLst/>
              <a:cxnLst/>
              <a:rect l="l" t="t" r="r" b="b"/>
              <a:pathLst>
                <a:path w="1766" h="1561" extrusionOk="0">
                  <a:moveTo>
                    <a:pt x="885" y="0"/>
                  </a:moveTo>
                  <a:cubicBezTo>
                    <a:pt x="397" y="0"/>
                    <a:pt x="0" y="348"/>
                    <a:pt x="0" y="779"/>
                  </a:cubicBezTo>
                  <a:cubicBezTo>
                    <a:pt x="0" y="1212"/>
                    <a:pt x="397" y="1560"/>
                    <a:pt x="885" y="1560"/>
                  </a:cubicBezTo>
                  <a:cubicBezTo>
                    <a:pt x="1372" y="1560"/>
                    <a:pt x="1766" y="1212"/>
                    <a:pt x="1766" y="779"/>
                  </a:cubicBezTo>
                  <a:cubicBezTo>
                    <a:pt x="1766" y="348"/>
                    <a:pt x="1372" y="0"/>
                    <a:pt x="885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" name="Google Shape;440;p25">
              <a:extLst>
                <a:ext uri="{FF2B5EF4-FFF2-40B4-BE49-F238E27FC236}">
                  <a16:creationId xmlns:a16="http://schemas.microsoft.com/office/drawing/2014/main" xmlns="" id="{48AB38DE-6657-4217-819A-58D122086079}"/>
                </a:ext>
              </a:extLst>
            </p:cNvPr>
            <p:cNvSpPr/>
            <p:nvPr/>
          </p:nvSpPr>
          <p:spPr>
            <a:xfrm>
              <a:off x="2740900" y="1737300"/>
              <a:ext cx="17775" cy="8125"/>
            </a:xfrm>
            <a:custGeom>
              <a:avLst/>
              <a:gdLst/>
              <a:ahLst/>
              <a:cxnLst/>
              <a:rect l="l" t="t" r="r" b="b"/>
              <a:pathLst>
                <a:path w="711" h="325" extrusionOk="0">
                  <a:moveTo>
                    <a:pt x="356" y="0"/>
                  </a:moveTo>
                  <a:cubicBezTo>
                    <a:pt x="161" y="0"/>
                    <a:pt x="1" y="71"/>
                    <a:pt x="1" y="161"/>
                  </a:cubicBezTo>
                  <a:cubicBezTo>
                    <a:pt x="1" y="253"/>
                    <a:pt x="161" y="325"/>
                    <a:pt x="356" y="325"/>
                  </a:cubicBezTo>
                  <a:cubicBezTo>
                    <a:pt x="554" y="325"/>
                    <a:pt x="711" y="253"/>
                    <a:pt x="711" y="161"/>
                  </a:cubicBezTo>
                  <a:cubicBezTo>
                    <a:pt x="711" y="71"/>
                    <a:pt x="554" y="0"/>
                    <a:pt x="356" y="0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" name="Google Shape;441;p25">
              <a:extLst>
                <a:ext uri="{FF2B5EF4-FFF2-40B4-BE49-F238E27FC236}">
                  <a16:creationId xmlns:a16="http://schemas.microsoft.com/office/drawing/2014/main" xmlns="" id="{A3A3139B-7B4C-4CDA-A3DD-F228B3156560}"/>
                </a:ext>
              </a:extLst>
            </p:cNvPr>
            <p:cNvSpPr/>
            <p:nvPr/>
          </p:nvSpPr>
          <p:spPr>
            <a:xfrm>
              <a:off x="2733225" y="1751125"/>
              <a:ext cx="12575" cy="5475"/>
            </a:xfrm>
            <a:custGeom>
              <a:avLst/>
              <a:gdLst/>
              <a:ahLst/>
              <a:cxnLst/>
              <a:rect l="l" t="t" r="r" b="b"/>
              <a:pathLst>
                <a:path w="503" h="219" extrusionOk="0">
                  <a:moveTo>
                    <a:pt x="43" y="0"/>
                  </a:moveTo>
                  <a:cubicBezTo>
                    <a:pt x="34" y="0"/>
                    <a:pt x="25" y="3"/>
                    <a:pt x="18" y="10"/>
                  </a:cubicBezTo>
                  <a:cubicBezTo>
                    <a:pt x="5" y="24"/>
                    <a:pt x="0" y="48"/>
                    <a:pt x="14" y="62"/>
                  </a:cubicBezTo>
                  <a:cubicBezTo>
                    <a:pt x="21" y="68"/>
                    <a:pt x="172" y="219"/>
                    <a:pt x="414" y="219"/>
                  </a:cubicBezTo>
                  <a:cubicBezTo>
                    <a:pt x="431" y="219"/>
                    <a:pt x="451" y="215"/>
                    <a:pt x="468" y="215"/>
                  </a:cubicBezTo>
                  <a:cubicBezTo>
                    <a:pt x="489" y="212"/>
                    <a:pt x="503" y="194"/>
                    <a:pt x="499" y="174"/>
                  </a:cubicBezTo>
                  <a:cubicBezTo>
                    <a:pt x="499" y="159"/>
                    <a:pt x="485" y="143"/>
                    <a:pt x="467" y="143"/>
                  </a:cubicBezTo>
                  <a:cubicBezTo>
                    <a:pt x="465" y="143"/>
                    <a:pt x="463" y="143"/>
                    <a:pt x="462" y="144"/>
                  </a:cubicBezTo>
                  <a:cubicBezTo>
                    <a:pt x="446" y="145"/>
                    <a:pt x="432" y="145"/>
                    <a:pt x="417" y="145"/>
                  </a:cubicBezTo>
                  <a:cubicBezTo>
                    <a:pt x="204" y="145"/>
                    <a:pt x="69" y="14"/>
                    <a:pt x="69" y="10"/>
                  </a:cubicBezTo>
                  <a:cubicBezTo>
                    <a:pt x="62" y="3"/>
                    <a:pt x="53" y="0"/>
                    <a:pt x="43" y="0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" name="Google Shape;442;p25">
              <a:extLst>
                <a:ext uri="{FF2B5EF4-FFF2-40B4-BE49-F238E27FC236}">
                  <a16:creationId xmlns:a16="http://schemas.microsoft.com/office/drawing/2014/main" xmlns="" id="{1F6344C6-CFCB-4ACD-BE70-DAECBEE9F714}"/>
                </a:ext>
              </a:extLst>
            </p:cNvPr>
            <p:cNvSpPr/>
            <p:nvPr/>
          </p:nvSpPr>
          <p:spPr>
            <a:xfrm>
              <a:off x="2749800" y="1758275"/>
              <a:ext cx="12475" cy="5825"/>
            </a:xfrm>
            <a:custGeom>
              <a:avLst/>
              <a:gdLst/>
              <a:ahLst/>
              <a:cxnLst/>
              <a:rect l="l" t="t" r="r" b="b"/>
              <a:pathLst>
                <a:path w="499" h="233" extrusionOk="0">
                  <a:moveTo>
                    <a:pt x="459" y="1"/>
                  </a:moveTo>
                  <a:cubicBezTo>
                    <a:pt x="450" y="1"/>
                    <a:pt x="441" y="4"/>
                    <a:pt x="434" y="11"/>
                  </a:cubicBezTo>
                  <a:cubicBezTo>
                    <a:pt x="294" y="144"/>
                    <a:pt x="38" y="161"/>
                    <a:pt x="34" y="161"/>
                  </a:cubicBezTo>
                  <a:cubicBezTo>
                    <a:pt x="13" y="161"/>
                    <a:pt x="0" y="179"/>
                    <a:pt x="0" y="199"/>
                  </a:cubicBezTo>
                  <a:cubicBezTo>
                    <a:pt x="4" y="220"/>
                    <a:pt x="17" y="233"/>
                    <a:pt x="38" y="233"/>
                  </a:cubicBezTo>
                  <a:cubicBezTo>
                    <a:pt x="51" y="233"/>
                    <a:pt x="325" y="216"/>
                    <a:pt x="481" y="62"/>
                  </a:cubicBezTo>
                  <a:cubicBezTo>
                    <a:pt x="498" y="48"/>
                    <a:pt x="498" y="28"/>
                    <a:pt x="484" y="11"/>
                  </a:cubicBezTo>
                  <a:cubicBezTo>
                    <a:pt x="478" y="4"/>
                    <a:pt x="469" y="1"/>
                    <a:pt x="459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6" name="Google Shape;443;p25">
              <a:extLst>
                <a:ext uri="{FF2B5EF4-FFF2-40B4-BE49-F238E27FC236}">
                  <a16:creationId xmlns:a16="http://schemas.microsoft.com/office/drawing/2014/main" xmlns="" id="{5BE659EE-22A1-4480-9EB1-F9A7A9940A4C}"/>
                </a:ext>
              </a:extLst>
            </p:cNvPr>
            <p:cNvSpPr/>
            <p:nvPr/>
          </p:nvSpPr>
          <p:spPr>
            <a:xfrm>
              <a:off x="2760200" y="1745350"/>
              <a:ext cx="10600" cy="5625"/>
            </a:xfrm>
            <a:custGeom>
              <a:avLst/>
              <a:gdLst/>
              <a:ahLst/>
              <a:cxnLst/>
              <a:rect l="l" t="t" r="r" b="b"/>
              <a:pathLst>
                <a:path w="424" h="225" extrusionOk="0">
                  <a:moveTo>
                    <a:pt x="383" y="1"/>
                  </a:moveTo>
                  <a:cubicBezTo>
                    <a:pt x="371" y="1"/>
                    <a:pt x="359" y="8"/>
                    <a:pt x="352" y="20"/>
                  </a:cubicBezTo>
                  <a:cubicBezTo>
                    <a:pt x="342" y="40"/>
                    <a:pt x="290" y="91"/>
                    <a:pt x="45" y="153"/>
                  </a:cubicBezTo>
                  <a:lnTo>
                    <a:pt x="32" y="156"/>
                  </a:lnTo>
                  <a:cubicBezTo>
                    <a:pt x="11" y="159"/>
                    <a:pt x="0" y="180"/>
                    <a:pt x="7" y="200"/>
                  </a:cubicBezTo>
                  <a:cubicBezTo>
                    <a:pt x="11" y="214"/>
                    <a:pt x="24" y="225"/>
                    <a:pt x="41" y="225"/>
                  </a:cubicBezTo>
                  <a:lnTo>
                    <a:pt x="52" y="225"/>
                  </a:lnTo>
                  <a:lnTo>
                    <a:pt x="62" y="221"/>
                  </a:lnTo>
                  <a:cubicBezTo>
                    <a:pt x="270" y="170"/>
                    <a:pt x="383" y="115"/>
                    <a:pt x="417" y="53"/>
                  </a:cubicBezTo>
                  <a:cubicBezTo>
                    <a:pt x="424" y="36"/>
                    <a:pt x="421" y="16"/>
                    <a:pt x="400" y="6"/>
                  </a:cubicBezTo>
                  <a:cubicBezTo>
                    <a:pt x="395" y="2"/>
                    <a:pt x="389" y="1"/>
                    <a:pt x="383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7" name="Google Shape;444;p25">
              <a:extLst>
                <a:ext uri="{FF2B5EF4-FFF2-40B4-BE49-F238E27FC236}">
                  <a16:creationId xmlns:a16="http://schemas.microsoft.com/office/drawing/2014/main" xmlns="" id="{1EE55E01-1803-4D85-B9C4-0F1B6F0813B7}"/>
                </a:ext>
              </a:extLst>
            </p:cNvPr>
            <p:cNvSpPr/>
            <p:nvPr/>
          </p:nvSpPr>
          <p:spPr>
            <a:xfrm>
              <a:off x="2780525" y="1743475"/>
              <a:ext cx="24400" cy="19850"/>
            </a:xfrm>
            <a:custGeom>
              <a:avLst/>
              <a:gdLst/>
              <a:ahLst/>
              <a:cxnLst/>
              <a:rect l="l" t="t" r="r" b="b"/>
              <a:pathLst>
                <a:path w="976" h="794" extrusionOk="0">
                  <a:moveTo>
                    <a:pt x="457" y="1"/>
                  </a:moveTo>
                  <a:cubicBezTo>
                    <a:pt x="284" y="1"/>
                    <a:pt x="127" y="98"/>
                    <a:pt x="71" y="255"/>
                  </a:cubicBezTo>
                  <a:cubicBezTo>
                    <a:pt x="0" y="456"/>
                    <a:pt x="130" y="685"/>
                    <a:pt x="358" y="767"/>
                  </a:cubicBezTo>
                  <a:cubicBezTo>
                    <a:pt x="411" y="785"/>
                    <a:pt x="465" y="793"/>
                    <a:pt x="517" y="793"/>
                  </a:cubicBezTo>
                  <a:cubicBezTo>
                    <a:pt x="693" y="793"/>
                    <a:pt x="849" y="697"/>
                    <a:pt x="905" y="541"/>
                  </a:cubicBezTo>
                  <a:cubicBezTo>
                    <a:pt x="976" y="336"/>
                    <a:pt x="850" y="108"/>
                    <a:pt x="618" y="29"/>
                  </a:cubicBezTo>
                  <a:cubicBezTo>
                    <a:pt x="564" y="10"/>
                    <a:pt x="510" y="1"/>
                    <a:pt x="457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8" name="Google Shape;445;p25">
              <a:extLst>
                <a:ext uri="{FF2B5EF4-FFF2-40B4-BE49-F238E27FC236}">
                  <a16:creationId xmlns:a16="http://schemas.microsoft.com/office/drawing/2014/main" xmlns="" id="{C2C09DA0-3DD6-4C1B-B6BA-458CEDD550A3}"/>
                </a:ext>
              </a:extLst>
            </p:cNvPr>
            <p:cNvSpPr/>
            <p:nvPr/>
          </p:nvSpPr>
          <p:spPr>
            <a:xfrm>
              <a:off x="2789550" y="1745800"/>
              <a:ext cx="9075" cy="4825"/>
            </a:xfrm>
            <a:custGeom>
              <a:avLst/>
              <a:gdLst/>
              <a:ahLst/>
              <a:cxnLst/>
              <a:rect l="l" t="t" r="r" b="b"/>
              <a:pathLst>
                <a:path w="363" h="193" extrusionOk="0">
                  <a:moveTo>
                    <a:pt x="106" y="1"/>
                  </a:moveTo>
                  <a:cubicBezTo>
                    <a:pt x="59" y="1"/>
                    <a:pt x="23" y="14"/>
                    <a:pt x="14" y="39"/>
                  </a:cubicBezTo>
                  <a:cubicBezTo>
                    <a:pt x="0" y="80"/>
                    <a:pt x="62" y="141"/>
                    <a:pt x="154" y="172"/>
                  </a:cubicBezTo>
                  <a:cubicBezTo>
                    <a:pt x="192" y="186"/>
                    <a:pt x="229" y="193"/>
                    <a:pt x="261" y="193"/>
                  </a:cubicBezTo>
                  <a:cubicBezTo>
                    <a:pt x="307" y="193"/>
                    <a:pt x="341" y="179"/>
                    <a:pt x="349" y="155"/>
                  </a:cubicBezTo>
                  <a:cubicBezTo>
                    <a:pt x="363" y="111"/>
                    <a:pt x="301" y="53"/>
                    <a:pt x="209" y="18"/>
                  </a:cubicBezTo>
                  <a:cubicBezTo>
                    <a:pt x="173" y="6"/>
                    <a:pt x="137" y="1"/>
                    <a:pt x="106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9" name="Google Shape;446;p25">
              <a:extLst>
                <a:ext uri="{FF2B5EF4-FFF2-40B4-BE49-F238E27FC236}">
                  <a16:creationId xmlns:a16="http://schemas.microsoft.com/office/drawing/2014/main" xmlns="" id="{66CB86B6-46BC-4FEB-AC26-65C3995C2510}"/>
                </a:ext>
              </a:extLst>
            </p:cNvPr>
            <p:cNvSpPr/>
            <p:nvPr/>
          </p:nvSpPr>
          <p:spPr>
            <a:xfrm>
              <a:off x="2784425" y="1750225"/>
              <a:ext cx="5500" cy="4350"/>
            </a:xfrm>
            <a:custGeom>
              <a:avLst/>
              <a:gdLst/>
              <a:ahLst/>
              <a:cxnLst/>
              <a:rect l="l" t="t" r="r" b="b"/>
              <a:pathLst>
                <a:path w="220" h="174" extrusionOk="0">
                  <a:moveTo>
                    <a:pt x="22" y="1"/>
                  </a:moveTo>
                  <a:cubicBezTo>
                    <a:pt x="20" y="1"/>
                    <a:pt x="17" y="1"/>
                    <a:pt x="15" y="2"/>
                  </a:cubicBezTo>
                  <a:cubicBezTo>
                    <a:pt x="5" y="9"/>
                    <a:pt x="1" y="19"/>
                    <a:pt x="5" y="26"/>
                  </a:cubicBezTo>
                  <a:cubicBezTo>
                    <a:pt x="8" y="33"/>
                    <a:pt x="52" y="125"/>
                    <a:pt x="169" y="166"/>
                  </a:cubicBezTo>
                  <a:cubicBezTo>
                    <a:pt x="175" y="169"/>
                    <a:pt x="185" y="173"/>
                    <a:pt x="192" y="173"/>
                  </a:cubicBezTo>
                  <a:cubicBezTo>
                    <a:pt x="194" y="174"/>
                    <a:pt x="196" y="174"/>
                    <a:pt x="197" y="174"/>
                  </a:cubicBezTo>
                  <a:cubicBezTo>
                    <a:pt x="206" y="174"/>
                    <a:pt x="213" y="168"/>
                    <a:pt x="216" y="162"/>
                  </a:cubicBezTo>
                  <a:cubicBezTo>
                    <a:pt x="219" y="153"/>
                    <a:pt x="213" y="142"/>
                    <a:pt x="202" y="139"/>
                  </a:cubicBezTo>
                  <a:cubicBezTo>
                    <a:pt x="87" y="112"/>
                    <a:pt x="38" y="12"/>
                    <a:pt x="38" y="12"/>
                  </a:cubicBezTo>
                  <a:cubicBezTo>
                    <a:pt x="36" y="4"/>
                    <a:pt x="30" y="1"/>
                    <a:pt x="22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0" name="Google Shape;447;p25">
              <a:extLst>
                <a:ext uri="{FF2B5EF4-FFF2-40B4-BE49-F238E27FC236}">
                  <a16:creationId xmlns:a16="http://schemas.microsoft.com/office/drawing/2014/main" xmlns="" id="{68B113A3-1D7F-4BB6-A965-7685FDC4318B}"/>
                </a:ext>
              </a:extLst>
            </p:cNvPr>
            <p:cNvSpPr/>
            <p:nvPr/>
          </p:nvSpPr>
          <p:spPr>
            <a:xfrm>
              <a:off x="2790325" y="1758050"/>
              <a:ext cx="6675" cy="1450"/>
            </a:xfrm>
            <a:custGeom>
              <a:avLst/>
              <a:gdLst/>
              <a:ahLst/>
              <a:cxnLst/>
              <a:rect l="l" t="t" r="r" b="b"/>
              <a:pathLst>
                <a:path w="267" h="58" extrusionOk="0">
                  <a:moveTo>
                    <a:pt x="249" y="0"/>
                  </a:moveTo>
                  <a:cubicBezTo>
                    <a:pt x="246" y="0"/>
                    <a:pt x="243" y="1"/>
                    <a:pt x="240" y="3"/>
                  </a:cubicBezTo>
                  <a:cubicBezTo>
                    <a:pt x="207" y="17"/>
                    <a:pt x="169" y="21"/>
                    <a:pt x="135" y="21"/>
                  </a:cubicBezTo>
                  <a:cubicBezTo>
                    <a:pt x="76" y="21"/>
                    <a:pt x="28" y="9"/>
                    <a:pt x="28" y="7"/>
                  </a:cubicBezTo>
                  <a:cubicBezTo>
                    <a:pt x="18" y="7"/>
                    <a:pt x="7" y="10"/>
                    <a:pt x="4" y="20"/>
                  </a:cubicBezTo>
                  <a:cubicBezTo>
                    <a:pt x="1" y="30"/>
                    <a:pt x="7" y="40"/>
                    <a:pt x="18" y="40"/>
                  </a:cubicBezTo>
                  <a:lnTo>
                    <a:pt x="18" y="44"/>
                  </a:lnTo>
                  <a:cubicBezTo>
                    <a:pt x="22" y="44"/>
                    <a:pt x="71" y="58"/>
                    <a:pt x="132" y="58"/>
                  </a:cubicBezTo>
                  <a:cubicBezTo>
                    <a:pt x="172" y="58"/>
                    <a:pt x="216" y="52"/>
                    <a:pt x="256" y="34"/>
                  </a:cubicBezTo>
                  <a:cubicBezTo>
                    <a:pt x="264" y="30"/>
                    <a:pt x="267" y="20"/>
                    <a:pt x="264" y="10"/>
                  </a:cubicBezTo>
                  <a:cubicBezTo>
                    <a:pt x="261" y="5"/>
                    <a:pt x="255" y="0"/>
                    <a:pt x="249" y="0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1" name="Google Shape;448;p25">
              <a:extLst>
                <a:ext uri="{FF2B5EF4-FFF2-40B4-BE49-F238E27FC236}">
                  <a16:creationId xmlns:a16="http://schemas.microsoft.com/office/drawing/2014/main" xmlns="" id="{4F550070-6119-474A-8557-AE86A869813E}"/>
                </a:ext>
              </a:extLst>
            </p:cNvPr>
            <p:cNvSpPr/>
            <p:nvPr/>
          </p:nvSpPr>
          <p:spPr>
            <a:xfrm>
              <a:off x="2720025" y="1736525"/>
              <a:ext cx="59575" cy="97825"/>
            </a:xfrm>
            <a:custGeom>
              <a:avLst/>
              <a:gdLst/>
              <a:ahLst/>
              <a:cxnLst/>
              <a:rect l="l" t="t" r="r" b="b"/>
              <a:pathLst>
                <a:path w="2383" h="3913" extrusionOk="0">
                  <a:moveTo>
                    <a:pt x="10" y="0"/>
                  </a:moveTo>
                  <a:cubicBezTo>
                    <a:pt x="7" y="0"/>
                    <a:pt x="3" y="4"/>
                    <a:pt x="3" y="4"/>
                  </a:cubicBezTo>
                  <a:cubicBezTo>
                    <a:pt x="0" y="7"/>
                    <a:pt x="0" y="14"/>
                    <a:pt x="3" y="14"/>
                  </a:cubicBezTo>
                  <a:cubicBezTo>
                    <a:pt x="5" y="16"/>
                    <a:pt x="7" y="16"/>
                    <a:pt x="8" y="16"/>
                  </a:cubicBezTo>
                  <a:cubicBezTo>
                    <a:pt x="9" y="16"/>
                    <a:pt x="10" y="16"/>
                    <a:pt x="10" y="16"/>
                  </a:cubicBezTo>
                  <a:lnTo>
                    <a:pt x="10" y="16"/>
                  </a:lnTo>
                  <a:cubicBezTo>
                    <a:pt x="11" y="19"/>
                    <a:pt x="13" y="23"/>
                    <a:pt x="13" y="31"/>
                  </a:cubicBezTo>
                  <a:cubicBezTo>
                    <a:pt x="21" y="61"/>
                    <a:pt x="27" y="130"/>
                    <a:pt x="37" y="229"/>
                  </a:cubicBezTo>
                  <a:cubicBezTo>
                    <a:pt x="71" y="578"/>
                    <a:pt x="153" y="1281"/>
                    <a:pt x="474" y="2007"/>
                  </a:cubicBezTo>
                  <a:cubicBezTo>
                    <a:pt x="799" y="2731"/>
                    <a:pt x="1365" y="3479"/>
                    <a:pt x="2372" y="3912"/>
                  </a:cubicBezTo>
                  <a:cubicBezTo>
                    <a:pt x="2376" y="3912"/>
                    <a:pt x="2379" y="3912"/>
                    <a:pt x="2382" y="3909"/>
                  </a:cubicBezTo>
                  <a:cubicBezTo>
                    <a:pt x="2382" y="3905"/>
                    <a:pt x="2382" y="3902"/>
                    <a:pt x="2379" y="3899"/>
                  </a:cubicBezTo>
                  <a:cubicBezTo>
                    <a:pt x="1171" y="3384"/>
                    <a:pt x="601" y="2410"/>
                    <a:pt x="320" y="1567"/>
                  </a:cubicBezTo>
                  <a:cubicBezTo>
                    <a:pt x="180" y="1144"/>
                    <a:pt x="116" y="755"/>
                    <a:pt x="78" y="471"/>
                  </a:cubicBezTo>
                  <a:cubicBezTo>
                    <a:pt x="61" y="328"/>
                    <a:pt x="51" y="212"/>
                    <a:pt x="41" y="134"/>
                  </a:cubicBezTo>
                  <a:cubicBezTo>
                    <a:pt x="37" y="93"/>
                    <a:pt x="34" y="61"/>
                    <a:pt x="30" y="38"/>
                  </a:cubicBezTo>
                  <a:cubicBezTo>
                    <a:pt x="27" y="28"/>
                    <a:pt x="27" y="21"/>
                    <a:pt x="24" y="14"/>
                  </a:cubicBezTo>
                  <a:cubicBezTo>
                    <a:pt x="24" y="11"/>
                    <a:pt x="21" y="7"/>
                    <a:pt x="21" y="7"/>
                  </a:cubicBezTo>
                  <a:cubicBezTo>
                    <a:pt x="16" y="4"/>
                    <a:pt x="16" y="0"/>
                    <a:pt x="10" y="0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2" name="Google Shape;449;p25">
              <a:extLst>
                <a:ext uri="{FF2B5EF4-FFF2-40B4-BE49-F238E27FC236}">
                  <a16:creationId xmlns:a16="http://schemas.microsoft.com/office/drawing/2014/main" xmlns="" id="{07BCE70F-AAD8-42EE-AFDA-38264863856C}"/>
                </a:ext>
              </a:extLst>
            </p:cNvPr>
            <p:cNvSpPr/>
            <p:nvPr/>
          </p:nvSpPr>
          <p:spPr>
            <a:xfrm>
              <a:off x="2705400" y="1729625"/>
              <a:ext cx="27450" cy="20325"/>
            </a:xfrm>
            <a:custGeom>
              <a:avLst/>
              <a:gdLst/>
              <a:ahLst/>
              <a:cxnLst/>
              <a:rect l="l" t="t" r="r" b="b"/>
              <a:pathLst>
                <a:path w="1098" h="813" extrusionOk="0">
                  <a:moveTo>
                    <a:pt x="630" y="0"/>
                  </a:moveTo>
                  <a:cubicBezTo>
                    <a:pt x="557" y="0"/>
                    <a:pt x="480" y="14"/>
                    <a:pt x="404" y="44"/>
                  </a:cubicBezTo>
                  <a:cubicBezTo>
                    <a:pt x="148" y="147"/>
                    <a:pt x="1" y="389"/>
                    <a:pt x="83" y="591"/>
                  </a:cubicBezTo>
                  <a:cubicBezTo>
                    <a:pt x="138" y="732"/>
                    <a:pt x="291" y="813"/>
                    <a:pt x="465" y="813"/>
                  </a:cubicBezTo>
                  <a:cubicBezTo>
                    <a:pt x="539" y="813"/>
                    <a:pt x="618" y="798"/>
                    <a:pt x="694" y="768"/>
                  </a:cubicBezTo>
                  <a:cubicBezTo>
                    <a:pt x="954" y="669"/>
                    <a:pt x="1097" y="424"/>
                    <a:pt x="1018" y="225"/>
                  </a:cubicBezTo>
                  <a:cubicBezTo>
                    <a:pt x="960" y="83"/>
                    <a:pt x="807" y="0"/>
                    <a:pt x="630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3" name="Google Shape;450;p25">
              <a:extLst>
                <a:ext uri="{FF2B5EF4-FFF2-40B4-BE49-F238E27FC236}">
                  <a16:creationId xmlns:a16="http://schemas.microsoft.com/office/drawing/2014/main" xmlns="" id="{F3FFAFE5-9EA5-4920-807D-E7CF7BE650B9}"/>
                </a:ext>
              </a:extLst>
            </p:cNvPr>
            <p:cNvSpPr/>
            <p:nvPr/>
          </p:nvSpPr>
          <p:spPr>
            <a:xfrm>
              <a:off x="2711550" y="1732375"/>
              <a:ext cx="10275" cy="5275"/>
            </a:xfrm>
            <a:custGeom>
              <a:avLst/>
              <a:gdLst/>
              <a:ahLst/>
              <a:cxnLst/>
              <a:rect l="l" t="t" r="r" b="b"/>
              <a:pathLst>
                <a:path w="411" h="211" extrusionOk="0">
                  <a:moveTo>
                    <a:pt x="311" y="1"/>
                  </a:moveTo>
                  <a:cubicBezTo>
                    <a:pt x="273" y="1"/>
                    <a:pt x="224" y="10"/>
                    <a:pt x="175" y="30"/>
                  </a:cubicBezTo>
                  <a:cubicBezTo>
                    <a:pt x="73" y="71"/>
                    <a:pt x="1" y="139"/>
                    <a:pt x="18" y="180"/>
                  </a:cubicBezTo>
                  <a:cubicBezTo>
                    <a:pt x="26" y="200"/>
                    <a:pt x="55" y="211"/>
                    <a:pt x="94" y="211"/>
                  </a:cubicBezTo>
                  <a:cubicBezTo>
                    <a:pt x="133" y="211"/>
                    <a:pt x="183" y="200"/>
                    <a:pt x="237" y="180"/>
                  </a:cubicBezTo>
                  <a:cubicBezTo>
                    <a:pt x="339" y="139"/>
                    <a:pt x="410" y="74"/>
                    <a:pt x="393" y="33"/>
                  </a:cubicBezTo>
                  <a:cubicBezTo>
                    <a:pt x="384" y="12"/>
                    <a:pt x="353" y="1"/>
                    <a:pt x="311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4" name="Google Shape;451;p25">
              <a:extLst>
                <a:ext uri="{FF2B5EF4-FFF2-40B4-BE49-F238E27FC236}">
                  <a16:creationId xmlns:a16="http://schemas.microsoft.com/office/drawing/2014/main" xmlns="" id="{76B69C8C-A493-42C7-860D-6C73DF29F23B}"/>
                </a:ext>
              </a:extLst>
            </p:cNvPr>
            <p:cNvSpPr/>
            <p:nvPr/>
          </p:nvSpPr>
          <p:spPr>
            <a:xfrm>
              <a:off x="2709850" y="1742200"/>
              <a:ext cx="7450" cy="1850"/>
            </a:xfrm>
            <a:custGeom>
              <a:avLst/>
              <a:gdLst/>
              <a:ahLst/>
              <a:cxnLst/>
              <a:rect l="l" t="t" r="r" b="b"/>
              <a:pathLst>
                <a:path w="298" h="74" extrusionOk="0">
                  <a:moveTo>
                    <a:pt x="275" y="1"/>
                  </a:moveTo>
                  <a:cubicBezTo>
                    <a:pt x="272" y="1"/>
                    <a:pt x="270" y="1"/>
                    <a:pt x="267" y="2"/>
                  </a:cubicBezTo>
                  <a:cubicBezTo>
                    <a:pt x="214" y="29"/>
                    <a:pt x="164" y="36"/>
                    <a:pt x="124" y="36"/>
                  </a:cubicBezTo>
                  <a:cubicBezTo>
                    <a:pt x="70" y="36"/>
                    <a:pt x="33" y="23"/>
                    <a:pt x="31" y="23"/>
                  </a:cubicBezTo>
                  <a:cubicBezTo>
                    <a:pt x="28" y="22"/>
                    <a:pt x="26" y="21"/>
                    <a:pt x="23" y="21"/>
                  </a:cubicBezTo>
                  <a:cubicBezTo>
                    <a:pt x="16" y="21"/>
                    <a:pt x="9" y="25"/>
                    <a:pt x="4" y="33"/>
                  </a:cubicBezTo>
                  <a:cubicBezTo>
                    <a:pt x="1" y="43"/>
                    <a:pt x="4" y="53"/>
                    <a:pt x="14" y="57"/>
                  </a:cubicBezTo>
                  <a:cubicBezTo>
                    <a:pt x="16" y="58"/>
                    <a:pt x="57" y="73"/>
                    <a:pt x="117" y="73"/>
                  </a:cubicBezTo>
                  <a:cubicBezTo>
                    <a:pt x="156" y="73"/>
                    <a:pt x="203" y="67"/>
                    <a:pt x="253" y="47"/>
                  </a:cubicBezTo>
                  <a:cubicBezTo>
                    <a:pt x="264" y="43"/>
                    <a:pt x="274" y="39"/>
                    <a:pt x="280" y="36"/>
                  </a:cubicBezTo>
                  <a:cubicBezTo>
                    <a:pt x="294" y="29"/>
                    <a:pt x="297" y="19"/>
                    <a:pt x="291" y="9"/>
                  </a:cubicBezTo>
                  <a:cubicBezTo>
                    <a:pt x="288" y="4"/>
                    <a:pt x="282" y="1"/>
                    <a:pt x="275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5" name="Google Shape;452;p25">
              <a:extLst>
                <a:ext uri="{FF2B5EF4-FFF2-40B4-BE49-F238E27FC236}">
                  <a16:creationId xmlns:a16="http://schemas.microsoft.com/office/drawing/2014/main" xmlns="" id="{83514753-56F8-477D-9DDF-5CD39C4C97C0}"/>
                </a:ext>
              </a:extLst>
            </p:cNvPr>
            <p:cNvSpPr/>
            <p:nvPr/>
          </p:nvSpPr>
          <p:spPr>
            <a:xfrm>
              <a:off x="2720600" y="1740500"/>
              <a:ext cx="6000" cy="4950"/>
            </a:xfrm>
            <a:custGeom>
              <a:avLst/>
              <a:gdLst/>
              <a:ahLst/>
              <a:cxnLst/>
              <a:rect l="l" t="t" r="r" b="b"/>
              <a:pathLst>
                <a:path w="240" h="198" extrusionOk="0">
                  <a:moveTo>
                    <a:pt x="218" y="0"/>
                  </a:moveTo>
                  <a:cubicBezTo>
                    <a:pt x="211" y="0"/>
                    <a:pt x="204" y="4"/>
                    <a:pt x="198" y="12"/>
                  </a:cubicBezTo>
                  <a:cubicBezTo>
                    <a:pt x="151" y="101"/>
                    <a:pt x="18" y="162"/>
                    <a:pt x="18" y="162"/>
                  </a:cubicBezTo>
                  <a:cubicBezTo>
                    <a:pt x="7" y="169"/>
                    <a:pt x="1" y="179"/>
                    <a:pt x="7" y="189"/>
                  </a:cubicBezTo>
                  <a:cubicBezTo>
                    <a:pt x="10" y="195"/>
                    <a:pt x="16" y="198"/>
                    <a:pt x="23" y="198"/>
                  </a:cubicBezTo>
                  <a:cubicBezTo>
                    <a:pt x="26" y="198"/>
                    <a:pt x="29" y="197"/>
                    <a:pt x="31" y="197"/>
                  </a:cubicBezTo>
                  <a:cubicBezTo>
                    <a:pt x="38" y="193"/>
                    <a:pt x="182" y="128"/>
                    <a:pt x="236" y="25"/>
                  </a:cubicBezTo>
                  <a:cubicBezTo>
                    <a:pt x="239" y="16"/>
                    <a:pt x="236" y="5"/>
                    <a:pt x="226" y="2"/>
                  </a:cubicBezTo>
                  <a:cubicBezTo>
                    <a:pt x="223" y="1"/>
                    <a:pt x="221" y="0"/>
                    <a:pt x="218" y="0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6" name="Google Shape;453;p25">
              <a:extLst>
                <a:ext uri="{FF2B5EF4-FFF2-40B4-BE49-F238E27FC236}">
                  <a16:creationId xmlns:a16="http://schemas.microsoft.com/office/drawing/2014/main" xmlns="" id="{DC4DA3B0-295D-4E05-B251-380341B8ED88}"/>
                </a:ext>
              </a:extLst>
            </p:cNvPr>
            <p:cNvSpPr/>
            <p:nvPr/>
          </p:nvSpPr>
          <p:spPr>
            <a:xfrm>
              <a:off x="2723750" y="1732675"/>
              <a:ext cx="5000" cy="4500"/>
            </a:xfrm>
            <a:custGeom>
              <a:avLst/>
              <a:gdLst/>
              <a:ahLst/>
              <a:cxnLst/>
              <a:rect l="l" t="t" r="r" b="b"/>
              <a:pathLst>
                <a:path w="200" h="180" extrusionOk="0">
                  <a:moveTo>
                    <a:pt x="182" y="1"/>
                  </a:moveTo>
                  <a:cubicBezTo>
                    <a:pt x="168" y="1"/>
                    <a:pt x="158" y="7"/>
                    <a:pt x="158" y="18"/>
                  </a:cubicBezTo>
                  <a:cubicBezTo>
                    <a:pt x="154" y="28"/>
                    <a:pt x="138" y="62"/>
                    <a:pt x="18" y="144"/>
                  </a:cubicBezTo>
                  <a:lnTo>
                    <a:pt x="11" y="147"/>
                  </a:lnTo>
                  <a:cubicBezTo>
                    <a:pt x="4" y="154"/>
                    <a:pt x="1" y="165"/>
                    <a:pt x="8" y="175"/>
                  </a:cubicBezTo>
                  <a:cubicBezTo>
                    <a:pt x="10" y="177"/>
                    <a:pt x="16" y="180"/>
                    <a:pt x="23" y="180"/>
                  </a:cubicBezTo>
                  <a:cubicBezTo>
                    <a:pt x="26" y="180"/>
                    <a:pt x="28" y="180"/>
                    <a:pt x="31" y="179"/>
                  </a:cubicBezTo>
                  <a:cubicBezTo>
                    <a:pt x="31" y="179"/>
                    <a:pt x="35" y="179"/>
                    <a:pt x="35" y="175"/>
                  </a:cubicBezTo>
                  <a:lnTo>
                    <a:pt x="42" y="171"/>
                  </a:lnTo>
                  <a:cubicBezTo>
                    <a:pt x="141" y="107"/>
                    <a:pt x="192" y="59"/>
                    <a:pt x="199" y="21"/>
                  </a:cubicBezTo>
                  <a:cubicBezTo>
                    <a:pt x="199" y="11"/>
                    <a:pt x="192" y="4"/>
                    <a:pt x="182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7" name="Google Shape;454;p25">
              <a:extLst>
                <a:ext uri="{FF2B5EF4-FFF2-40B4-BE49-F238E27FC236}">
                  <a16:creationId xmlns:a16="http://schemas.microsoft.com/office/drawing/2014/main" xmlns="" id="{953A1E5F-EA40-4252-A1AF-28F848AD2BA5}"/>
                </a:ext>
              </a:extLst>
            </p:cNvPr>
            <p:cNvSpPr/>
            <p:nvPr/>
          </p:nvSpPr>
          <p:spPr>
            <a:xfrm>
              <a:off x="2780525" y="1790900"/>
              <a:ext cx="33925" cy="44800"/>
            </a:xfrm>
            <a:custGeom>
              <a:avLst/>
              <a:gdLst/>
              <a:ahLst/>
              <a:cxnLst/>
              <a:rect l="l" t="t" r="r" b="b"/>
              <a:pathLst>
                <a:path w="1357" h="1792" extrusionOk="0">
                  <a:moveTo>
                    <a:pt x="1118" y="1"/>
                  </a:moveTo>
                  <a:cubicBezTo>
                    <a:pt x="1102" y="1"/>
                    <a:pt x="1082" y="7"/>
                    <a:pt x="1058" y="21"/>
                  </a:cubicBezTo>
                  <a:cubicBezTo>
                    <a:pt x="673" y="232"/>
                    <a:pt x="13" y="1765"/>
                    <a:pt x="0" y="1775"/>
                  </a:cubicBezTo>
                  <a:lnTo>
                    <a:pt x="41" y="1792"/>
                  </a:lnTo>
                  <a:cubicBezTo>
                    <a:pt x="710" y="1399"/>
                    <a:pt x="1357" y="1"/>
                    <a:pt x="1118" y="1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8" name="Google Shape;455;p25">
              <a:extLst>
                <a:ext uri="{FF2B5EF4-FFF2-40B4-BE49-F238E27FC236}">
                  <a16:creationId xmlns:a16="http://schemas.microsoft.com/office/drawing/2014/main" xmlns="" id="{B321EFF9-D54E-4D65-BC58-C7C2C4BF4A80}"/>
                </a:ext>
              </a:extLst>
            </p:cNvPr>
            <p:cNvSpPr/>
            <p:nvPr/>
          </p:nvSpPr>
          <p:spPr>
            <a:xfrm>
              <a:off x="2783400" y="1792325"/>
              <a:ext cx="24600" cy="40750"/>
            </a:xfrm>
            <a:custGeom>
              <a:avLst/>
              <a:gdLst/>
              <a:ahLst/>
              <a:cxnLst/>
              <a:rect l="l" t="t" r="r" b="b"/>
              <a:pathLst>
                <a:path w="984" h="1630" extrusionOk="0">
                  <a:moveTo>
                    <a:pt x="984" y="1"/>
                  </a:moveTo>
                  <a:lnTo>
                    <a:pt x="984" y="1"/>
                  </a:lnTo>
                  <a:cubicBezTo>
                    <a:pt x="940" y="66"/>
                    <a:pt x="895" y="134"/>
                    <a:pt x="854" y="199"/>
                  </a:cubicBezTo>
                  <a:lnTo>
                    <a:pt x="749" y="363"/>
                  </a:lnTo>
                  <a:cubicBezTo>
                    <a:pt x="745" y="349"/>
                    <a:pt x="742" y="332"/>
                    <a:pt x="735" y="315"/>
                  </a:cubicBezTo>
                  <a:cubicBezTo>
                    <a:pt x="728" y="291"/>
                    <a:pt x="718" y="267"/>
                    <a:pt x="708" y="246"/>
                  </a:cubicBezTo>
                  <a:lnTo>
                    <a:pt x="708" y="246"/>
                  </a:lnTo>
                  <a:cubicBezTo>
                    <a:pt x="704" y="271"/>
                    <a:pt x="708" y="295"/>
                    <a:pt x="711" y="318"/>
                  </a:cubicBezTo>
                  <a:cubicBezTo>
                    <a:pt x="714" y="342"/>
                    <a:pt x="718" y="366"/>
                    <a:pt x="722" y="390"/>
                  </a:cubicBezTo>
                  <a:lnTo>
                    <a:pt x="725" y="404"/>
                  </a:lnTo>
                  <a:cubicBezTo>
                    <a:pt x="687" y="468"/>
                    <a:pt x="646" y="530"/>
                    <a:pt x="605" y="595"/>
                  </a:cubicBezTo>
                  <a:cubicBezTo>
                    <a:pt x="602" y="588"/>
                    <a:pt x="599" y="578"/>
                    <a:pt x="595" y="571"/>
                  </a:cubicBezTo>
                  <a:cubicBezTo>
                    <a:pt x="582" y="550"/>
                    <a:pt x="571" y="530"/>
                    <a:pt x="554" y="513"/>
                  </a:cubicBezTo>
                  <a:lnTo>
                    <a:pt x="554" y="513"/>
                  </a:lnTo>
                  <a:cubicBezTo>
                    <a:pt x="558" y="537"/>
                    <a:pt x="561" y="558"/>
                    <a:pt x="568" y="581"/>
                  </a:cubicBezTo>
                  <a:cubicBezTo>
                    <a:pt x="574" y="595"/>
                    <a:pt x="582" y="612"/>
                    <a:pt x="585" y="629"/>
                  </a:cubicBezTo>
                  <a:cubicBezTo>
                    <a:pt x="550" y="687"/>
                    <a:pt x="513" y="749"/>
                    <a:pt x="479" y="807"/>
                  </a:cubicBezTo>
                  <a:cubicBezTo>
                    <a:pt x="472" y="817"/>
                    <a:pt x="465" y="827"/>
                    <a:pt x="459" y="837"/>
                  </a:cubicBezTo>
                  <a:cubicBezTo>
                    <a:pt x="445" y="810"/>
                    <a:pt x="431" y="786"/>
                    <a:pt x="410" y="766"/>
                  </a:cubicBezTo>
                  <a:lnTo>
                    <a:pt x="410" y="766"/>
                  </a:lnTo>
                  <a:cubicBezTo>
                    <a:pt x="418" y="803"/>
                    <a:pt x="428" y="834"/>
                    <a:pt x="441" y="868"/>
                  </a:cubicBezTo>
                  <a:cubicBezTo>
                    <a:pt x="397" y="943"/>
                    <a:pt x="353" y="1018"/>
                    <a:pt x="308" y="1093"/>
                  </a:cubicBezTo>
                  <a:cubicBezTo>
                    <a:pt x="295" y="1059"/>
                    <a:pt x="281" y="1029"/>
                    <a:pt x="260" y="998"/>
                  </a:cubicBezTo>
                  <a:lnTo>
                    <a:pt x="260" y="998"/>
                  </a:lnTo>
                  <a:cubicBezTo>
                    <a:pt x="260" y="1042"/>
                    <a:pt x="274" y="1086"/>
                    <a:pt x="287" y="1131"/>
                  </a:cubicBezTo>
                  <a:cubicBezTo>
                    <a:pt x="271" y="1158"/>
                    <a:pt x="254" y="1185"/>
                    <a:pt x="237" y="1216"/>
                  </a:cubicBezTo>
                  <a:cubicBezTo>
                    <a:pt x="213" y="1254"/>
                    <a:pt x="192" y="1291"/>
                    <a:pt x="169" y="1332"/>
                  </a:cubicBezTo>
                  <a:cubicBezTo>
                    <a:pt x="161" y="1315"/>
                    <a:pt x="155" y="1298"/>
                    <a:pt x="141" y="1284"/>
                  </a:cubicBezTo>
                  <a:lnTo>
                    <a:pt x="141" y="1284"/>
                  </a:lnTo>
                  <a:cubicBezTo>
                    <a:pt x="141" y="1311"/>
                    <a:pt x="144" y="1336"/>
                    <a:pt x="151" y="1363"/>
                  </a:cubicBezTo>
                  <a:cubicBezTo>
                    <a:pt x="100" y="1451"/>
                    <a:pt x="52" y="1541"/>
                    <a:pt x="1" y="1629"/>
                  </a:cubicBezTo>
                  <a:lnTo>
                    <a:pt x="131" y="1428"/>
                  </a:lnTo>
                  <a:lnTo>
                    <a:pt x="169" y="1373"/>
                  </a:lnTo>
                  <a:cubicBezTo>
                    <a:pt x="196" y="1366"/>
                    <a:pt x="219" y="1360"/>
                    <a:pt x="240" y="1349"/>
                  </a:cubicBezTo>
                  <a:cubicBezTo>
                    <a:pt x="264" y="1343"/>
                    <a:pt x="287" y="1332"/>
                    <a:pt x="308" y="1315"/>
                  </a:cubicBezTo>
                  <a:cubicBezTo>
                    <a:pt x="281" y="1315"/>
                    <a:pt x="257" y="1319"/>
                    <a:pt x="233" y="1322"/>
                  </a:cubicBezTo>
                  <a:cubicBezTo>
                    <a:pt x="219" y="1325"/>
                    <a:pt x="205" y="1329"/>
                    <a:pt x="192" y="1332"/>
                  </a:cubicBezTo>
                  <a:lnTo>
                    <a:pt x="257" y="1226"/>
                  </a:lnTo>
                  <a:cubicBezTo>
                    <a:pt x="274" y="1199"/>
                    <a:pt x="292" y="1172"/>
                    <a:pt x="308" y="1144"/>
                  </a:cubicBezTo>
                  <a:cubicBezTo>
                    <a:pt x="332" y="1138"/>
                    <a:pt x="356" y="1131"/>
                    <a:pt x="380" y="1124"/>
                  </a:cubicBezTo>
                  <a:cubicBezTo>
                    <a:pt x="404" y="1117"/>
                    <a:pt x="428" y="1107"/>
                    <a:pt x="448" y="1097"/>
                  </a:cubicBezTo>
                  <a:cubicBezTo>
                    <a:pt x="441" y="1096"/>
                    <a:pt x="434" y="1095"/>
                    <a:pt x="426" y="1095"/>
                  </a:cubicBezTo>
                  <a:cubicBezTo>
                    <a:pt x="409" y="1095"/>
                    <a:pt x="390" y="1098"/>
                    <a:pt x="373" y="1100"/>
                  </a:cubicBezTo>
                  <a:cubicBezTo>
                    <a:pt x="360" y="1100"/>
                    <a:pt x="346" y="1103"/>
                    <a:pt x="332" y="1107"/>
                  </a:cubicBezTo>
                  <a:cubicBezTo>
                    <a:pt x="380" y="1032"/>
                    <a:pt x="424" y="957"/>
                    <a:pt x="468" y="885"/>
                  </a:cubicBezTo>
                  <a:cubicBezTo>
                    <a:pt x="492" y="881"/>
                    <a:pt x="517" y="878"/>
                    <a:pt x="541" y="871"/>
                  </a:cubicBezTo>
                  <a:cubicBezTo>
                    <a:pt x="568" y="865"/>
                    <a:pt x="591" y="857"/>
                    <a:pt x="615" y="848"/>
                  </a:cubicBezTo>
                  <a:cubicBezTo>
                    <a:pt x="602" y="844"/>
                    <a:pt x="590" y="843"/>
                    <a:pt x="578" y="843"/>
                  </a:cubicBezTo>
                  <a:cubicBezTo>
                    <a:pt x="565" y="843"/>
                    <a:pt x="552" y="844"/>
                    <a:pt x="537" y="844"/>
                  </a:cubicBezTo>
                  <a:cubicBezTo>
                    <a:pt x="520" y="844"/>
                    <a:pt x="506" y="848"/>
                    <a:pt x="489" y="848"/>
                  </a:cubicBezTo>
                  <a:cubicBezTo>
                    <a:pt x="496" y="840"/>
                    <a:pt x="503" y="830"/>
                    <a:pt x="506" y="824"/>
                  </a:cubicBezTo>
                  <a:cubicBezTo>
                    <a:pt x="541" y="766"/>
                    <a:pt x="574" y="711"/>
                    <a:pt x="609" y="653"/>
                  </a:cubicBezTo>
                  <a:cubicBezTo>
                    <a:pt x="650" y="649"/>
                    <a:pt x="687" y="643"/>
                    <a:pt x="725" y="626"/>
                  </a:cubicBezTo>
                  <a:cubicBezTo>
                    <a:pt x="690" y="619"/>
                    <a:pt x="660" y="619"/>
                    <a:pt x="626" y="619"/>
                  </a:cubicBezTo>
                  <a:cubicBezTo>
                    <a:pt x="667" y="550"/>
                    <a:pt x="708" y="482"/>
                    <a:pt x="749" y="414"/>
                  </a:cubicBezTo>
                  <a:lnTo>
                    <a:pt x="755" y="400"/>
                  </a:lnTo>
                  <a:cubicBezTo>
                    <a:pt x="776" y="397"/>
                    <a:pt x="799" y="394"/>
                    <a:pt x="820" y="390"/>
                  </a:cubicBezTo>
                  <a:cubicBezTo>
                    <a:pt x="848" y="383"/>
                    <a:pt x="872" y="377"/>
                    <a:pt x="899" y="366"/>
                  </a:cubicBezTo>
                  <a:cubicBezTo>
                    <a:pt x="872" y="363"/>
                    <a:pt x="845" y="363"/>
                    <a:pt x="817" y="363"/>
                  </a:cubicBezTo>
                  <a:cubicBezTo>
                    <a:pt x="804" y="366"/>
                    <a:pt x="790" y="366"/>
                    <a:pt x="776" y="366"/>
                  </a:cubicBezTo>
                  <a:lnTo>
                    <a:pt x="868" y="209"/>
                  </a:lnTo>
                  <a:cubicBezTo>
                    <a:pt x="906" y="141"/>
                    <a:pt x="947" y="73"/>
                    <a:pt x="984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89" name="Google Shape;456;p25">
            <a:extLst>
              <a:ext uri="{FF2B5EF4-FFF2-40B4-BE49-F238E27FC236}">
                <a16:creationId xmlns:a16="http://schemas.microsoft.com/office/drawing/2014/main" xmlns="" id="{9A2C23CF-A2F5-41E1-978C-4A061582287A}"/>
              </a:ext>
            </a:extLst>
          </p:cNvPr>
          <p:cNvGrpSpPr/>
          <p:nvPr/>
        </p:nvGrpSpPr>
        <p:grpSpPr>
          <a:xfrm>
            <a:off x="7014954" y="3386145"/>
            <a:ext cx="1581819" cy="3511447"/>
            <a:chOff x="6644497" y="1585490"/>
            <a:chExt cx="1952276" cy="3211617"/>
          </a:xfrm>
        </p:grpSpPr>
        <p:sp>
          <p:nvSpPr>
            <p:cNvPr id="90" name="Google Shape;457;p25">
              <a:extLst>
                <a:ext uri="{FF2B5EF4-FFF2-40B4-BE49-F238E27FC236}">
                  <a16:creationId xmlns:a16="http://schemas.microsoft.com/office/drawing/2014/main" xmlns="" id="{494EA942-3B3D-4F64-9FD0-580E17260719}"/>
                </a:ext>
              </a:extLst>
            </p:cNvPr>
            <p:cNvSpPr/>
            <p:nvPr/>
          </p:nvSpPr>
          <p:spPr>
            <a:xfrm flipH="1">
              <a:off x="7681797" y="2696870"/>
              <a:ext cx="35267" cy="26669"/>
            </a:xfrm>
            <a:custGeom>
              <a:avLst/>
              <a:gdLst/>
              <a:ahLst/>
              <a:cxnLst/>
              <a:rect l="l" t="t" r="r" b="b"/>
              <a:pathLst>
                <a:path w="886" h="670" extrusionOk="0">
                  <a:moveTo>
                    <a:pt x="445" y="1"/>
                  </a:moveTo>
                  <a:cubicBezTo>
                    <a:pt x="1" y="1"/>
                    <a:pt x="1" y="670"/>
                    <a:pt x="445" y="670"/>
                  </a:cubicBezTo>
                  <a:cubicBezTo>
                    <a:pt x="886" y="670"/>
                    <a:pt x="886" y="1"/>
                    <a:pt x="445" y="1"/>
                  </a:cubicBezTo>
                  <a:close/>
                </a:path>
              </a:pathLst>
            </a:custGeom>
            <a:solidFill>
              <a:srgbClr val="F4DCC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1" name="Google Shape;458;p25">
              <a:extLst>
                <a:ext uri="{FF2B5EF4-FFF2-40B4-BE49-F238E27FC236}">
                  <a16:creationId xmlns:a16="http://schemas.microsoft.com/office/drawing/2014/main" xmlns="" id="{2FDA2EFD-CE2D-45C1-850A-793E379B35BE}"/>
                </a:ext>
              </a:extLst>
            </p:cNvPr>
            <p:cNvSpPr/>
            <p:nvPr/>
          </p:nvSpPr>
          <p:spPr>
            <a:xfrm flipH="1">
              <a:off x="7981308" y="1585490"/>
              <a:ext cx="615465" cy="557310"/>
            </a:xfrm>
            <a:custGeom>
              <a:avLst/>
              <a:gdLst/>
              <a:ahLst/>
              <a:cxnLst/>
              <a:rect l="l" t="t" r="r" b="b"/>
              <a:pathLst>
                <a:path w="15462" h="14001" extrusionOk="0">
                  <a:moveTo>
                    <a:pt x="7408" y="1"/>
                  </a:moveTo>
                  <a:cubicBezTo>
                    <a:pt x="6329" y="1"/>
                    <a:pt x="5134" y="282"/>
                    <a:pt x="3985" y="1072"/>
                  </a:cubicBezTo>
                  <a:cubicBezTo>
                    <a:pt x="1" y="3817"/>
                    <a:pt x="510" y="7033"/>
                    <a:pt x="1005" y="7781"/>
                  </a:cubicBezTo>
                  <a:lnTo>
                    <a:pt x="5153" y="14000"/>
                  </a:lnTo>
                  <a:lnTo>
                    <a:pt x="15461" y="7818"/>
                  </a:lnTo>
                  <a:lnTo>
                    <a:pt x="11140" y="1332"/>
                  </a:lnTo>
                  <a:cubicBezTo>
                    <a:pt x="10769" y="826"/>
                    <a:pt x="9257" y="1"/>
                    <a:pt x="7408" y="1"/>
                  </a:cubicBezTo>
                  <a:close/>
                </a:path>
              </a:pathLst>
            </a:custGeom>
            <a:solidFill>
              <a:srgbClr val="FF9F1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2" name="Google Shape;459;p25">
              <a:extLst>
                <a:ext uri="{FF2B5EF4-FFF2-40B4-BE49-F238E27FC236}">
                  <a16:creationId xmlns:a16="http://schemas.microsoft.com/office/drawing/2014/main" xmlns="" id="{0EF236D7-3B9A-4408-9DBF-16414D877005}"/>
                </a:ext>
              </a:extLst>
            </p:cNvPr>
            <p:cNvSpPr/>
            <p:nvPr/>
          </p:nvSpPr>
          <p:spPr>
            <a:xfrm flipH="1">
              <a:off x="6994112" y="3245714"/>
              <a:ext cx="55488" cy="89720"/>
            </a:xfrm>
            <a:custGeom>
              <a:avLst/>
              <a:gdLst/>
              <a:ahLst/>
              <a:cxnLst/>
              <a:rect l="l" t="t" r="r" b="b"/>
              <a:pathLst>
                <a:path w="1394" h="2254" extrusionOk="0">
                  <a:moveTo>
                    <a:pt x="273" y="0"/>
                  </a:moveTo>
                  <a:cubicBezTo>
                    <a:pt x="352" y="253"/>
                    <a:pt x="322" y="591"/>
                    <a:pt x="151" y="997"/>
                  </a:cubicBezTo>
                  <a:cubicBezTo>
                    <a:pt x="103" y="1110"/>
                    <a:pt x="52" y="1219"/>
                    <a:pt x="1" y="1322"/>
                  </a:cubicBezTo>
                  <a:lnTo>
                    <a:pt x="618" y="2253"/>
                  </a:lnTo>
                  <a:cubicBezTo>
                    <a:pt x="755" y="2048"/>
                    <a:pt x="881" y="1816"/>
                    <a:pt x="990" y="1553"/>
                  </a:cubicBezTo>
                  <a:cubicBezTo>
                    <a:pt x="1393" y="594"/>
                    <a:pt x="1007" y="25"/>
                    <a:pt x="273" y="0"/>
                  </a:cubicBezTo>
                  <a:close/>
                </a:path>
              </a:pathLst>
            </a:custGeom>
            <a:solidFill>
              <a:srgbClr val="FFE5A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3" name="Google Shape;460;p25">
              <a:extLst>
                <a:ext uri="{FF2B5EF4-FFF2-40B4-BE49-F238E27FC236}">
                  <a16:creationId xmlns:a16="http://schemas.microsoft.com/office/drawing/2014/main" xmlns="" id="{083F446A-1DC7-4244-A334-0BAC845B5172}"/>
                </a:ext>
              </a:extLst>
            </p:cNvPr>
            <p:cNvSpPr/>
            <p:nvPr/>
          </p:nvSpPr>
          <p:spPr>
            <a:xfrm flipH="1">
              <a:off x="7038694" y="3223542"/>
              <a:ext cx="39009" cy="55767"/>
            </a:xfrm>
            <a:custGeom>
              <a:avLst/>
              <a:gdLst/>
              <a:ahLst/>
              <a:cxnLst/>
              <a:rect l="l" t="t" r="r" b="b"/>
              <a:pathLst>
                <a:path w="980" h="1401" extrusionOk="0">
                  <a:moveTo>
                    <a:pt x="195" y="1"/>
                  </a:moveTo>
                  <a:cubicBezTo>
                    <a:pt x="201" y="213"/>
                    <a:pt x="150" y="462"/>
                    <a:pt x="31" y="746"/>
                  </a:cubicBezTo>
                  <a:cubicBezTo>
                    <a:pt x="21" y="769"/>
                    <a:pt x="10" y="793"/>
                    <a:pt x="0" y="817"/>
                  </a:cubicBezTo>
                  <a:lnTo>
                    <a:pt x="385" y="1401"/>
                  </a:lnTo>
                  <a:cubicBezTo>
                    <a:pt x="478" y="974"/>
                    <a:pt x="297" y="659"/>
                    <a:pt x="297" y="659"/>
                  </a:cubicBezTo>
                  <a:cubicBezTo>
                    <a:pt x="522" y="588"/>
                    <a:pt x="734" y="554"/>
                    <a:pt x="925" y="554"/>
                  </a:cubicBezTo>
                  <a:cubicBezTo>
                    <a:pt x="943" y="554"/>
                    <a:pt x="959" y="554"/>
                    <a:pt x="979" y="557"/>
                  </a:cubicBezTo>
                  <a:cubicBezTo>
                    <a:pt x="874" y="223"/>
                    <a:pt x="587" y="32"/>
                    <a:pt x="195" y="1"/>
                  </a:cubicBezTo>
                  <a:close/>
                </a:path>
              </a:pathLst>
            </a:custGeom>
            <a:solidFill>
              <a:srgbClr val="FFE5A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4" name="Google Shape;461;p25">
              <a:extLst>
                <a:ext uri="{FF2B5EF4-FFF2-40B4-BE49-F238E27FC236}">
                  <a16:creationId xmlns:a16="http://schemas.microsoft.com/office/drawing/2014/main" xmlns="" id="{2AD1898D-3496-4357-9C58-E88C3EA21D8E}"/>
                </a:ext>
              </a:extLst>
            </p:cNvPr>
            <p:cNvSpPr/>
            <p:nvPr/>
          </p:nvSpPr>
          <p:spPr>
            <a:xfrm flipH="1">
              <a:off x="7035549" y="3245554"/>
              <a:ext cx="30371" cy="52781"/>
            </a:xfrm>
            <a:custGeom>
              <a:avLst/>
              <a:gdLst/>
              <a:ahLst/>
              <a:cxnLst/>
              <a:rect l="l" t="t" r="r" b="b"/>
              <a:pathLst>
                <a:path w="763" h="1326" extrusionOk="0">
                  <a:moveTo>
                    <a:pt x="629" y="1"/>
                  </a:moveTo>
                  <a:cubicBezTo>
                    <a:pt x="438" y="1"/>
                    <a:pt x="226" y="35"/>
                    <a:pt x="1" y="106"/>
                  </a:cubicBezTo>
                  <a:cubicBezTo>
                    <a:pt x="1" y="106"/>
                    <a:pt x="182" y="421"/>
                    <a:pt x="89" y="848"/>
                  </a:cubicBezTo>
                  <a:lnTo>
                    <a:pt x="411" y="1326"/>
                  </a:lnTo>
                  <a:cubicBezTo>
                    <a:pt x="462" y="1223"/>
                    <a:pt x="513" y="1114"/>
                    <a:pt x="561" y="1001"/>
                  </a:cubicBezTo>
                  <a:cubicBezTo>
                    <a:pt x="732" y="595"/>
                    <a:pt x="762" y="257"/>
                    <a:pt x="683" y="4"/>
                  </a:cubicBezTo>
                  <a:cubicBezTo>
                    <a:pt x="663" y="1"/>
                    <a:pt x="647" y="1"/>
                    <a:pt x="629" y="1"/>
                  </a:cubicBezTo>
                  <a:close/>
                </a:path>
              </a:pathLst>
            </a:custGeom>
            <a:solidFill>
              <a:srgbClr val="FFCD7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5" name="Google Shape;462;p25">
              <a:extLst>
                <a:ext uri="{FF2B5EF4-FFF2-40B4-BE49-F238E27FC236}">
                  <a16:creationId xmlns:a16="http://schemas.microsoft.com/office/drawing/2014/main" xmlns="" id="{D26DC5AF-AF98-41B8-AE84-8754B945289B}"/>
                </a:ext>
              </a:extLst>
            </p:cNvPr>
            <p:cNvSpPr/>
            <p:nvPr/>
          </p:nvSpPr>
          <p:spPr>
            <a:xfrm flipH="1">
              <a:off x="7069942" y="3191219"/>
              <a:ext cx="50035" cy="35745"/>
            </a:xfrm>
            <a:custGeom>
              <a:avLst/>
              <a:gdLst/>
              <a:ahLst/>
              <a:cxnLst/>
              <a:rect l="l" t="t" r="r" b="b"/>
              <a:pathLst>
                <a:path w="1257" h="898" extrusionOk="0">
                  <a:moveTo>
                    <a:pt x="321" y="1"/>
                  </a:moveTo>
                  <a:cubicBezTo>
                    <a:pt x="219" y="1"/>
                    <a:pt x="113" y="11"/>
                    <a:pt x="1" y="31"/>
                  </a:cubicBezTo>
                  <a:lnTo>
                    <a:pt x="577" y="898"/>
                  </a:lnTo>
                  <a:cubicBezTo>
                    <a:pt x="782" y="841"/>
                    <a:pt x="973" y="810"/>
                    <a:pt x="1148" y="810"/>
                  </a:cubicBezTo>
                  <a:cubicBezTo>
                    <a:pt x="1185" y="810"/>
                    <a:pt x="1219" y="813"/>
                    <a:pt x="1257" y="813"/>
                  </a:cubicBezTo>
                  <a:cubicBezTo>
                    <a:pt x="1236" y="291"/>
                    <a:pt x="867" y="1"/>
                    <a:pt x="321" y="1"/>
                  </a:cubicBezTo>
                  <a:close/>
                </a:path>
              </a:pathLst>
            </a:custGeom>
            <a:solidFill>
              <a:srgbClr val="FFE5A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6" name="Google Shape;463;p25">
              <a:extLst>
                <a:ext uri="{FF2B5EF4-FFF2-40B4-BE49-F238E27FC236}">
                  <a16:creationId xmlns:a16="http://schemas.microsoft.com/office/drawing/2014/main" xmlns="" id="{36451984-640B-4468-A612-52D66DDCA57F}"/>
                </a:ext>
              </a:extLst>
            </p:cNvPr>
            <p:cNvSpPr/>
            <p:nvPr/>
          </p:nvSpPr>
          <p:spPr>
            <a:xfrm flipH="1">
              <a:off x="7069663" y="3223422"/>
              <a:ext cx="27346" cy="32640"/>
            </a:xfrm>
            <a:custGeom>
              <a:avLst/>
              <a:gdLst/>
              <a:ahLst/>
              <a:cxnLst/>
              <a:rect l="l" t="t" r="r" b="b"/>
              <a:pathLst>
                <a:path w="687" h="820" extrusionOk="0">
                  <a:moveTo>
                    <a:pt x="571" y="1"/>
                  </a:moveTo>
                  <a:cubicBezTo>
                    <a:pt x="396" y="1"/>
                    <a:pt x="205" y="32"/>
                    <a:pt x="0" y="89"/>
                  </a:cubicBezTo>
                  <a:lnTo>
                    <a:pt x="485" y="820"/>
                  </a:lnTo>
                  <a:cubicBezTo>
                    <a:pt x="495" y="796"/>
                    <a:pt x="506" y="772"/>
                    <a:pt x="516" y="749"/>
                  </a:cubicBezTo>
                  <a:cubicBezTo>
                    <a:pt x="635" y="465"/>
                    <a:pt x="686" y="216"/>
                    <a:pt x="680" y="4"/>
                  </a:cubicBezTo>
                  <a:cubicBezTo>
                    <a:pt x="642" y="4"/>
                    <a:pt x="608" y="1"/>
                    <a:pt x="571" y="1"/>
                  </a:cubicBezTo>
                  <a:close/>
                </a:path>
              </a:pathLst>
            </a:custGeom>
            <a:solidFill>
              <a:srgbClr val="FFCD7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7" name="Google Shape;464;p25">
              <a:extLst>
                <a:ext uri="{FF2B5EF4-FFF2-40B4-BE49-F238E27FC236}">
                  <a16:creationId xmlns:a16="http://schemas.microsoft.com/office/drawing/2014/main" xmlns="" id="{25DADF23-225D-42A1-AF18-4EC5113C1912}"/>
                </a:ext>
              </a:extLst>
            </p:cNvPr>
            <p:cNvSpPr/>
            <p:nvPr/>
          </p:nvSpPr>
          <p:spPr>
            <a:xfrm flipH="1">
              <a:off x="7326331" y="3715304"/>
              <a:ext cx="30769" cy="31844"/>
            </a:xfrm>
            <a:custGeom>
              <a:avLst/>
              <a:gdLst/>
              <a:ahLst/>
              <a:cxnLst/>
              <a:rect l="l" t="t" r="r" b="b"/>
              <a:pathLst>
                <a:path w="773" h="800" extrusionOk="0">
                  <a:moveTo>
                    <a:pt x="270" y="1"/>
                  </a:moveTo>
                  <a:cubicBezTo>
                    <a:pt x="215" y="38"/>
                    <a:pt x="154" y="62"/>
                    <a:pt x="93" y="79"/>
                  </a:cubicBezTo>
                  <a:cubicBezTo>
                    <a:pt x="1" y="277"/>
                    <a:pt x="45" y="520"/>
                    <a:pt x="219" y="673"/>
                  </a:cubicBezTo>
                  <a:cubicBezTo>
                    <a:pt x="318" y="758"/>
                    <a:pt x="441" y="799"/>
                    <a:pt x="564" y="799"/>
                  </a:cubicBezTo>
                  <a:cubicBezTo>
                    <a:pt x="636" y="799"/>
                    <a:pt x="707" y="786"/>
                    <a:pt x="772" y="758"/>
                  </a:cubicBezTo>
                  <a:lnTo>
                    <a:pt x="270" y="1"/>
                  </a:lnTo>
                  <a:close/>
                </a:path>
              </a:pathLst>
            </a:custGeom>
            <a:solidFill>
              <a:srgbClr val="FFE5A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8" name="Google Shape;465;p25">
              <a:extLst>
                <a:ext uri="{FF2B5EF4-FFF2-40B4-BE49-F238E27FC236}">
                  <a16:creationId xmlns:a16="http://schemas.microsoft.com/office/drawing/2014/main" xmlns="" id="{F4271859-81B7-49E3-ADB8-D396618DDCDD}"/>
                </a:ext>
              </a:extLst>
            </p:cNvPr>
            <p:cNvSpPr/>
            <p:nvPr/>
          </p:nvSpPr>
          <p:spPr>
            <a:xfrm flipH="1">
              <a:off x="7348622" y="3683817"/>
              <a:ext cx="32521" cy="35068"/>
            </a:xfrm>
            <a:custGeom>
              <a:avLst/>
              <a:gdLst/>
              <a:ahLst/>
              <a:cxnLst/>
              <a:rect l="l" t="t" r="r" b="b"/>
              <a:pathLst>
                <a:path w="817" h="881" extrusionOk="0">
                  <a:moveTo>
                    <a:pt x="348" y="0"/>
                  </a:moveTo>
                  <a:cubicBezTo>
                    <a:pt x="301" y="17"/>
                    <a:pt x="250" y="27"/>
                    <a:pt x="198" y="30"/>
                  </a:cubicBezTo>
                  <a:lnTo>
                    <a:pt x="192" y="34"/>
                  </a:lnTo>
                  <a:cubicBezTo>
                    <a:pt x="0" y="246"/>
                    <a:pt x="21" y="570"/>
                    <a:pt x="236" y="755"/>
                  </a:cubicBezTo>
                  <a:cubicBezTo>
                    <a:pt x="335" y="840"/>
                    <a:pt x="458" y="881"/>
                    <a:pt x="581" y="881"/>
                  </a:cubicBezTo>
                  <a:cubicBezTo>
                    <a:pt x="619" y="881"/>
                    <a:pt x="660" y="878"/>
                    <a:pt x="697" y="870"/>
                  </a:cubicBezTo>
                  <a:cubicBezTo>
                    <a:pt x="717" y="826"/>
                    <a:pt x="745" y="782"/>
                    <a:pt x="778" y="744"/>
                  </a:cubicBezTo>
                  <a:lnTo>
                    <a:pt x="816" y="703"/>
                  </a:lnTo>
                  <a:lnTo>
                    <a:pt x="348" y="0"/>
                  </a:lnTo>
                  <a:close/>
                </a:path>
              </a:pathLst>
            </a:custGeom>
            <a:solidFill>
              <a:srgbClr val="FFE5A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9" name="Google Shape;466;p25">
              <a:extLst>
                <a:ext uri="{FF2B5EF4-FFF2-40B4-BE49-F238E27FC236}">
                  <a16:creationId xmlns:a16="http://schemas.microsoft.com/office/drawing/2014/main" xmlns="" id="{A1690267-D515-4306-9EBC-ED7B6040707E}"/>
                </a:ext>
              </a:extLst>
            </p:cNvPr>
            <p:cNvSpPr/>
            <p:nvPr/>
          </p:nvSpPr>
          <p:spPr>
            <a:xfrm flipH="1">
              <a:off x="7346313" y="3711801"/>
              <a:ext cx="7125" cy="6687"/>
            </a:xfrm>
            <a:custGeom>
              <a:avLst/>
              <a:gdLst/>
              <a:ahLst/>
              <a:cxnLst/>
              <a:rect l="l" t="t" r="r" b="b"/>
              <a:pathLst>
                <a:path w="179" h="168" extrusionOk="0">
                  <a:moveTo>
                    <a:pt x="120" y="0"/>
                  </a:moveTo>
                  <a:lnTo>
                    <a:pt x="82" y="41"/>
                  </a:lnTo>
                  <a:cubicBezTo>
                    <a:pt x="49" y="79"/>
                    <a:pt x="21" y="123"/>
                    <a:pt x="1" y="167"/>
                  </a:cubicBezTo>
                  <a:cubicBezTo>
                    <a:pt x="62" y="150"/>
                    <a:pt x="123" y="126"/>
                    <a:pt x="178" y="89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rgbClr val="FFCD7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0" name="Google Shape;467;p25">
              <a:extLst>
                <a:ext uri="{FF2B5EF4-FFF2-40B4-BE49-F238E27FC236}">
                  <a16:creationId xmlns:a16="http://schemas.microsoft.com/office/drawing/2014/main" xmlns="" id="{9C044F4E-4CDE-415D-9143-FB49ECB56930}"/>
                </a:ext>
              </a:extLst>
            </p:cNvPr>
            <p:cNvSpPr/>
            <p:nvPr/>
          </p:nvSpPr>
          <p:spPr>
            <a:xfrm flipH="1">
              <a:off x="7369401" y="3650778"/>
              <a:ext cx="28063" cy="34272"/>
            </a:xfrm>
            <a:custGeom>
              <a:avLst/>
              <a:gdLst/>
              <a:ahLst/>
              <a:cxnLst/>
              <a:rect l="l" t="t" r="r" b="b"/>
              <a:pathLst>
                <a:path w="705" h="861" extrusionOk="0">
                  <a:moveTo>
                    <a:pt x="205" y="0"/>
                  </a:moveTo>
                  <a:lnTo>
                    <a:pt x="192" y="14"/>
                  </a:lnTo>
                  <a:cubicBezTo>
                    <a:pt x="1" y="226"/>
                    <a:pt x="21" y="547"/>
                    <a:pt x="236" y="734"/>
                  </a:cubicBezTo>
                  <a:cubicBezTo>
                    <a:pt x="336" y="819"/>
                    <a:pt x="458" y="860"/>
                    <a:pt x="581" y="860"/>
                  </a:cubicBezTo>
                  <a:lnTo>
                    <a:pt x="608" y="860"/>
                  </a:lnTo>
                  <a:lnTo>
                    <a:pt x="704" y="751"/>
                  </a:lnTo>
                  <a:lnTo>
                    <a:pt x="205" y="0"/>
                  </a:lnTo>
                  <a:close/>
                </a:path>
              </a:pathLst>
            </a:custGeom>
            <a:solidFill>
              <a:srgbClr val="FFE5A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1" name="Google Shape;468;p25">
              <a:extLst>
                <a:ext uri="{FF2B5EF4-FFF2-40B4-BE49-F238E27FC236}">
                  <a16:creationId xmlns:a16="http://schemas.microsoft.com/office/drawing/2014/main" xmlns="" id="{9736250E-DDA0-4BFB-B1EA-EDDFA42D0027}"/>
                </a:ext>
              </a:extLst>
            </p:cNvPr>
            <p:cNvSpPr/>
            <p:nvPr/>
          </p:nvSpPr>
          <p:spPr>
            <a:xfrm flipH="1">
              <a:off x="7367251" y="3680673"/>
              <a:ext cx="6011" cy="4379"/>
            </a:xfrm>
            <a:custGeom>
              <a:avLst/>
              <a:gdLst/>
              <a:ahLst/>
              <a:cxnLst/>
              <a:rect l="l" t="t" r="r" b="b"/>
              <a:pathLst>
                <a:path w="151" h="110" extrusionOk="0">
                  <a:moveTo>
                    <a:pt x="96" y="0"/>
                  </a:moveTo>
                  <a:lnTo>
                    <a:pt x="0" y="109"/>
                  </a:lnTo>
                  <a:cubicBezTo>
                    <a:pt x="52" y="106"/>
                    <a:pt x="103" y="96"/>
                    <a:pt x="150" y="79"/>
                  </a:cubicBezTo>
                  <a:lnTo>
                    <a:pt x="96" y="0"/>
                  </a:lnTo>
                  <a:close/>
                </a:path>
              </a:pathLst>
            </a:custGeom>
            <a:solidFill>
              <a:srgbClr val="FFCD7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2" name="Google Shape;469;p25">
              <a:extLst>
                <a:ext uri="{FF2B5EF4-FFF2-40B4-BE49-F238E27FC236}">
                  <a16:creationId xmlns:a16="http://schemas.microsoft.com/office/drawing/2014/main" xmlns="" id="{113B9682-E5AF-41B4-A822-93BA10A0BBF6}"/>
                </a:ext>
              </a:extLst>
            </p:cNvPr>
            <p:cNvSpPr/>
            <p:nvPr/>
          </p:nvSpPr>
          <p:spPr>
            <a:xfrm flipH="1">
              <a:off x="6756464" y="1803149"/>
              <a:ext cx="1656286" cy="2222632"/>
            </a:xfrm>
            <a:custGeom>
              <a:avLst/>
              <a:gdLst/>
              <a:ahLst/>
              <a:cxnLst/>
              <a:rect l="l" t="t" r="r" b="b"/>
              <a:pathLst>
                <a:path w="41610" h="55838" extrusionOk="0">
                  <a:moveTo>
                    <a:pt x="6429" y="0"/>
                  </a:moveTo>
                  <a:cubicBezTo>
                    <a:pt x="5350" y="0"/>
                    <a:pt x="4156" y="282"/>
                    <a:pt x="3008" y="1073"/>
                  </a:cubicBezTo>
                  <a:cubicBezTo>
                    <a:pt x="1291" y="2254"/>
                    <a:pt x="410" y="3524"/>
                    <a:pt x="0" y="4644"/>
                  </a:cubicBezTo>
                  <a:lnTo>
                    <a:pt x="33324" y="55838"/>
                  </a:lnTo>
                  <a:lnTo>
                    <a:pt x="41609" y="50567"/>
                  </a:lnTo>
                  <a:lnTo>
                    <a:pt x="9080" y="578"/>
                  </a:lnTo>
                  <a:cubicBezTo>
                    <a:pt x="8397" y="260"/>
                    <a:pt x="7466" y="0"/>
                    <a:pt x="6429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3" name="Google Shape;470;p25">
              <a:extLst>
                <a:ext uri="{FF2B5EF4-FFF2-40B4-BE49-F238E27FC236}">
                  <a16:creationId xmlns:a16="http://schemas.microsoft.com/office/drawing/2014/main" xmlns="" id="{540433D2-470D-4EB0-9164-1AAF20B6F9D8}"/>
                </a:ext>
              </a:extLst>
            </p:cNvPr>
            <p:cNvSpPr/>
            <p:nvPr/>
          </p:nvSpPr>
          <p:spPr>
            <a:xfrm flipH="1">
              <a:off x="7086289" y="1988007"/>
              <a:ext cx="1348076" cy="2061859"/>
            </a:xfrm>
            <a:custGeom>
              <a:avLst/>
              <a:gdLst/>
              <a:ahLst/>
              <a:cxnLst/>
              <a:rect l="l" t="t" r="r" b="b"/>
              <a:pathLst>
                <a:path w="33867" h="51799" extrusionOk="0">
                  <a:moveTo>
                    <a:pt x="543" y="0"/>
                  </a:moveTo>
                  <a:lnTo>
                    <a:pt x="543" y="0"/>
                  </a:lnTo>
                  <a:cubicBezTo>
                    <a:pt x="1" y="1485"/>
                    <a:pt x="288" y="2710"/>
                    <a:pt x="570" y="3134"/>
                  </a:cubicBezTo>
                  <a:cubicBezTo>
                    <a:pt x="570" y="3134"/>
                    <a:pt x="570" y="3137"/>
                    <a:pt x="574" y="3137"/>
                  </a:cubicBezTo>
                  <a:lnTo>
                    <a:pt x="32918" y="51798"/>
                  </a:lnTo>
                  <a:lnTo>
                    <a:pt x="33867" y="51194"/>
                  </a:lnTo>
                  <a:lnTo>
                    <a:pt x="543" y="0"/>
                  </a:lnTo>
                  <a:close/>
                </a:path>
              </a:pathLst>
            </a:custGeom>
            <a:solidFill>
              <a:srgbClr val="FF7A2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4" name="Google Shape;471;p25">
              <a:extLst>
                <a:ext uri="{FF2B5EF4-FFF2-40B4-BE49-F238E27FC236}">
                  <a16:creationId xmlns:a16="http://schemas.microsoft.com/office/drawing/2014/main" xmlns="" id="{311C6F9C-0020-43A1-9004-3867370A8033}"/>
                </a:ext>
              </a:extLst>
            </p:cNvPr>
            <p:cNvSpPr/>
            <p:nvPr/>
          </p:nvSpPr>
          <p:spPr>
            <a:xfrm flipH="1">
              <a:off x="6720593" y="1826156"/>
              <a:ext cx="1330721" cy="1989852"/>
            </a:xfrm>
            <a:custGeom>
              <a:avLst/>
              <a:gdLst/>
              <a:ahLst/>
              <a:cxnLst/>
              <a:rect l="l" t="t" r="r" b="b"/>
              <a:pathLst>
                <a:path w="33431" h="49990" extrusionOk="0">
                  <a:moveTo>
                    <a:pt x="0" y="0"/>
                  </a:moveTo>
                  <a:lnTo>
                    <a:pt x="32529" y="49989"/>
                  </a:lnTo>
                  <a:lnTo>
                    <a:pt x="33430" y="49416"/>
                  </a:lnTo>
                  <a:lnTo>
                    <a:pt x="1079" y="751"/>
                  </a:lnTo>
                  <a:cubicBezTo>
                    <a:pt x="915" y="529"/>
                    <a:pt x="537" y="246"/>
                    <a:pt x="0" y="0"/>
                  </a:cubicBezTo>
                  <a:close/>
                </a:path>
              </a:pathLst>
            </a:custGeom>
            <a:solidFill>
              <a:srgbClr val="FF7A2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5" name="Google Shape;472;p25">
              <a:extLst>
                <a:ext uri="{FF2B5EF4-FFF2-40B4-BE49-F238E27FC236}">
                  <a16:creationId xmlns:a16="http://schemas.microsoft.com/office/drawing/2014/main" xmlns="" id="{3B04AA73-E8AF-4D96-A40F-28AF889679E2}"/>
                </a:ext>
              </a:extLst>
            </p:cNvPr>
            <p:cNvSpPr/>
            <p:nvPr/>
          </p:nvSpPr>
          <p:spPr>
            <a:xfrm flipH="1">
              <a:off x="6649236" y="4100903"/>
              <a:ext cx="148711" cy="185451"/>
            </a:xfrm>
            <a:custGeom>
              <a:avLst/>
              <a:gdLst/>
              <a:ahLst/>
              <a:cxnLst/>
              <a:rect l="l" t="t" r="r" b="b"/>
              <a:pathLst>
                <a:path w="3736" h="4659" extrusionOk="0">
                  <a:moveTo>
                    <a:pt x="2690" y="0"/>
                  </a:moveTo>
                  <a:cubicBezTo>
                    <a:pt x="1917" y="0"/>
                    <a:pt x="908" y="240"/>
                    <a:pt x="1" y="1220"/>
                  </a:cubicBezTo>
                  <a:lnTo>
                    <a:pt x="3674" y="4658"/>
                  </a:lnTo>
                  <a:cubicBezTo>
                    <a:pt x="3735" y="3897"/>
                    <a:pt x="3015" y="56"/>
                    <a:pt x="3015" y="56"/>
                  </a:cubicBezTo>
                  <a:lnTo>
                    <a:pt x="3062" y="19"/>
                  </a:lnTo>
                  <a:cubicBezTo>
                    <a:pt x="2946" y="7"/>
                    <a:pt x="2822" y="0"/>
                    <a:pt x="2690" y="0"/>
                  </a:cubicBezTo>
                  <a:close/>
                </a:path>
              </a:pathLst>
            </a:custGeom>
            <a:solidFill>
              <a:srgbClr val="1528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6" name="Google Shape;473;p25">
              <a:extLst>
                <a:ext uri="{FF2B5EF4-FFF2-40B4-BE49-F238E27FC236}">
                  <a16:creationId xmlns:a16="http://schemas.microsoft.com/office/drawing/2014/main" xmlns="" id="{51DD544A-AD5F-4263-8C9D-1ADD317A3CE5}"/>
                </a:ext>
              </a:extLst>
            </p:cNvPr>
            <p:cNvSpPr/>
            <p:nvPr/>
          </p:nvSpPr>
          <p:spPr>
            <a:xfrm flipH="1">
              <a:off x="6650467" y="4284369"/>
              <a:ext cx="716" cy="2508"/>
            </a:xfrm>
            <a:custGeom>
              <a:avLst/>
              <a:gdLst/>
              <a:ahLst/>
              <a:cxnLst/>
              <a:rect l="l" t="t" r="r" b="b"/>
              <a:pathLst>
                <a:path w="18" h="63" extrusionOk="0">
                  <a:moveTo>
                    <a:pt x="18" y="1"/>
                  </a:moveTo>
                  <a:lnTo>
                    <a:pt x="18" y="1"/>
                  </a:lnTo>
                  <a:cubicBezTo>
                    <a:pt x="10" y="25"/>
                    <a:pt x="4" y="42"/>
                    <a:pt x="1" y="59"/>
                  </a:cubicBezTo>
                  <a:lnTo>
                    <a:pt x="4" y="62"/>
                  </a:lnTo>
                  <a:cubicBezTo>
                    <a:pt x="7" y="46"/>
                    <a:pt x="14" y="25"/>
                    <a:pt x="18" y="1"/>
                  </a:cubicBezTo>
                  <a:close/>
                </a:path>
              </a:pathLst>
            </a:custGeom>
            <a:solidFill>
              <a:srgbClr val="1528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7" name="Google Shape;474;p25">
              <a:extLst>
                <a:ext uri="{FF2B5EF4-FFF2-40B4-BE49-F238E27FC236}">
                  <a16:creationId xmlns:a16="http://schemas.microsoft.com/office/drawing/2014/main" xmlns="" id="{AD59F89E-37AE-439B-B006-DF9413E0CEF6}"/>
                </a:ext>
              </a:extLst>
            </p:cNvPr>
            <p:cNvSpPr/>
            <p:nvPr/>
          </p:nvSpPr>
          <p:spPr>
            <a:xfrm flipH="1">
              <a:off x="6651028" y="4149466"/>
              <a:ext cx="190945" cy="145368"/>
            </a:xfrm>
            <a:custGeom>
              <a:avLst/>
              <a:gdLst/>
              <a:ahLst/>
              <a:cxnLst/>
              <a:rect l="l" t="t" r="r" b="b"/>
              <a:pathLst>
                <a:path w="4797" h="3652" extrusionOk="0">
                  <a:moveTo>
                    <a:pt x="1107" y="0"/>
                  </a:moveTo>
                  <a:cubicBezTo>
                    <a:pt x="707" y="434"/>
                    <a:pt x="329" y="1011"/>
                    <a:pt x="1" y="1776"/>
                  </a:cubicBezTo>
                  <a:cubicBezTo>
                    <a:pt x="2021" y="2826"/>
                    <a:pt x="3853" y="3652"/>
                    <a:pt x="4508" y="3652"/>
                  </a:cubicBezTo>
                  <a:cubicBezTo>
                    <a:pt x="4602" y="3652"/>
                    <a:pt x="4672" y="3635"/>
                    <a:pt x="4715" y="3599"/>
                  </a:cubicBezTo>
                  <a:cubicBezTo>
                    <a:pt x="4731" y="3586"/>
                    <a:pt x="4746" y="3566"/>
                    <a:pt x="4760" y="3539"/>
                  </a:cubicBezTo>
                  <a:lnTo>
                    <a:pt x="4760" y="3539"/>
                  </a:lnTo>
                  <a:cubicBezTo>
                    <a:pt x="4761" y="3539"/>
                    <a:pt x="4761" y="3538"/>
                    <a:pt x="4761" y="3537"/>
                  </a:cubicBezTo>
                  <a:lnTo>
                    <a:pt x="4761" y="3537"/>
                  </a:lnTo>
                  <a:cubicBezTo>
                    <a:pt x="4774" y="3513"/>
                    <a:pt x="4786" y="3485"/>
                    <a:pt x="4797" y="3451"/>
                  </a:cubicBezTo>
                  <a:lnTo>
                    <a:pt x="4794" y="3448"/>
                  </a:lnTo>
                  <a:cubicBezTo>
                    <a:pt x="4780" y="3489"/>
                    <a:pt x="4770" y="3513"/>
                    <a:pt x="4762" y="3527"/>
                  </a:cubicBezTo>
                  <a:cubicBezTo>
                    <a:pt x="4773" y="3506"/>
                    <a:pt x="4776" y="3476"/>
                    <a:pt x="4780" y="3438"/>
                  </a:cubicBezTo>
                  <a:lnTo>
                    <a:pt x="1107" y="0"/>
                  </a:lnTo>
                  <a:close/>
                </a:path>
              </a:pathLst>
            </a:custGeom>
            <a:solidFill>
              <a:srgbClr val="1528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8" name="Google Shape;475;p25">
              <a:extLst>
                <a:ext uri="{FF2B5EF4-FFF2-40B4-BE49-F238E27FC236}">
                  <a16:creationId xmlns:a16="http://schemas.microsoft.com/office/drawing/2014/main" xmlns="" id="{69DCC712-4132-4974-82DC-24CC96AB89A2}"/>
                </a:ext>
              </a:extLst>
            </p:cNvPr>
            <p:cNvSpPr/>
            <p:nvPr/>
          </p:nvSpPr>
          <p:spPr>
            <a:xfrm flipH="1">
              <a:off x="6644497" y="4101620"/>
              <a:ext cx="33476" cy="185093"/>
            </a:xfrm>
            <a:custGeom>
              <a:avLst/>
              <a:gdLst/>
              <a:ahLst/>
              <a:cxnLst/>
              <a:rect l="l" t="t" r="r" b="b"/>
              <a:pathLst>
                <a:path w="841" h="4650" extrusionOk="0">
                  <a:moveTo>
                    <a:pt x="48" y="1"/>
                  </a:moveTo>
                  <a:lnTo>
                    <a:pt x="1" y="38"/>
                  </a:lnTo>
                  <a:cubicBezTo>
                    <a:pt x="1" y="38"/>
                    <a:pt x="721" y="3879"/>
                    <a:pt x="660" y="4640"/>
                  </a:cubicBezTo>
                  <a:lnTo>
                    <a:pt x="674" y="4650"/>
                  </a:lnTo>
                  <a:cubicBezTo>
                    <a:pt x="677" y="4633"/>
                    <a:pt x="683" y="4616"/>
                    <a:pt x="691" y="4592"/>
                  </a:cubicBezTo>
                  <a:cubicBezTo>
                    <a:pt x="841" y="3961"/>
                    <a:pt x="697" y="2127"/>
                    <a:pt x="438" y="59"/>
                  </a:cubicBezTo>
                  <a:cubicBezTo>
                    <a:pt x="322" y="35"/>
                    <a:pt x="192" y="15"/>
                    <a:pt x="48" y="1"/>
                  </a:cubicBezTo>
                  <a:close/>
                </a:path>
              </a:pathLst>
            </a:custGeom>
            <a:solidFill>
              <a:srgbClr val="1528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9" name="Google Shape;476;p25">
              <a:extLst>
                <a:ext uri="{FF2B5EF4-FFF2-40B4-BE49-F238E27FC236}">
                  <a16:creationId xmlns:a16="http://schemas.microsoft.com/office/drawing/2014/main" xmlns="" id="{25A4F784-83CE-4727-AF43-4C93C386B3C6}"/>
                </a:ext>
              </a:extLst>
            </p:cNvPr>
            <p:cNvSpPr/>
            <p:nvPr/>
          </p:nvSpPr>
          <p:spPr>
            <a:xfrm flipH="1">
              <a:off x="6651144" y="4286319"/>
              <a:ext cx="1274" cy="3543"/>
            </a:xfrm>
            <a:custGeom>
              <a:avLst/>
              <a:gdLst/>
              <a:ahLst/>
              <a:cxnLst/>
              <a:rect l="l" t="t" r="r" b="b"/>
              <a:pathLst>
                <a:path w="32" h="89" extrusionOk="0">
                  <a:moveTo>
                    <a:pt x="18" y="0"/>
                  </a:moveTo>
                  <a:cubicBezTo>
                    <a:pt x="14" y="38"/>
                    <a:pt x="11" y="68"/>
                    <a:pt x="0" y="89"/>
                  </a:cubicBezTo>
                  <a:cubicBezTo>
                    <a:pt x="8" y="75"/>
                    <a:pt x="18" y="51"/>
                    <a:pt x="32" y="10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rgbClr val="1528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0" name="Google Shape;477;p25">
              <a:extLst>
                <a:ext uri="{FF2B5EF4-FFF2-40B4-BE49-F238E27FC236}">
                  <a16:creationId xmlns:a16="http://schemas.microsoft.com/office/drawing/2014/main" xmlns="" id="{818501E1-6709-4753-BE37-B67D67F18463}"/>
                </a:ext>
              </a:extLst>
            </p:cNvPr>
            <p:cNvSpPr/>
            <p:nvPr/>
          </p:nvSpPr>
          <p:spPr>
            <a:xfrm flipH="1">
              <a:off x="6652378" y="4289822"/>
              <a:ext cx="159" cy="597"/>
            </a:xfrm>
            <a:custGeom>
              <a:avLst/>
              <a:gdLst/>
              <a:ahLst/>
              <a:cxnLst/>
              <a:rect l="l" t="t" r="r" b="b"/>
              <a:pathLst>
                <a:path w="4" h="15" extrusionOk="0">
                  <a:moveTo>
                    <a:pt x="3" y="1"/>
                  </a:moveTo>
                  <a:lnTo>
                    <a:pt x="3" y="1"/>
                  </a:lnTo>
                  <a:cubicBezTo>
                    <a:pt x="3" y="11"/>
                    <a:pt x="0" y="15"/>
                    <a:pt x="0" y="15"/>
                  </a:cubicBezTo>
                  <a:lnTo>
                    <a:pt x="0" y="15"/>
                  </a:lnTo>
                  <a:cubicBezTo>
                    <a:pt x="3" y="11"/>
                    <a:pt x="3" y="7"/>
                    <a:pt x="3" y="1"/>
                  </a:cubicBezTo>
                  <a:close/>
                </a:path>
              </a:pathLst>
            </a:custGeom>
            <a:solidFill>
              <a:srgbClr val="1528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1" name="Google Shape;478;p25">
              <a:extLst>
                <a:ext uri="{FF2B5EF4-FFF2-40B4-BE49-F238E27FC236}">
                  <a16:creationId xmlns:a16="http://schemas.microsoft.com/office/drawing/2014/main" xmlns="" id="{7D360F7E-CBBE-42AC-A10F-3FB2112123A3}"/>
                </a:ext>
              </a:extLst>
            </p:cNvPr>
            <p:cNvSpPr/>
            <p:nvPr/>
          </p:nvSpPr>
          <p:spPr>
            <a:xfrm flipH="1">
              <a:off x="6660548" y="3740182"/>
              <a:ext cx="503454" cy="479969"/>
            </a:xfrm>
            <a:custGeom>
              <a:avLst/>
              <a:gdLst/>
              <a:ahLst/>
              <a:cxnLst/>
              <a:rect l="l" t="t" r="r" b="b"/>
              <a:pathLst>
                <a:path w="12648" h="12058" extrusionOk="0">
                  <a:moveTo>
                    <a:pt x="7407" y="1"/>
                  </a:moveTo>
                  <a:cubicBezTo>
                    <a:pt x="6327" y="1"/>
                    <a:pt x="5133" y="282"/>
                    <a:pt x="3984" y="1072"/>
                  </a:cubicBezTo>
                  <a:cubicBezTo>
                    <a:pt x="1" y="3817"/>
                    <a:pt x="509" y="7032"/>
                    <a:pt x="1004" y="7780"/>
                  </a:cubicBezTo>
                  <a:cubicBezTo>
                    <a:pt x="1291" y="8211"/>
                    <a:pt x="4923" y="10409"/>
                    <a:pt x="8091" y="12058"/>
                  </a:cubicBezTo>
                  <a:cubicBezTo>
                    <a:pt x="9165" y="9561"/>
                    <a:pt x="10772" y="9062"/>
                    <a:pt x="11886" y="9062"/>
                  </a:cubicBezTo>
                  <a:cubicBezTo>
                    <a:pt x="12181" y="9062"/>
                    <a:pt x="12441" y="9097"/>
                    <a:pt x="12648" y="9139"/>
                  </a:cubicBezTo>
                  <a:cubicBezTo>
                    <a:pt x="12221" y="5780"/>
                    <a:pt x="11477" y="1796"/>
                    <a:pt x="11139" y="1332"/>
                  </a:cubicBezTo>
                  <a:cubicBezTo>
                    <a:pt x="10769" y="826"/>
                    <a:pt x="9256" y="1"/>
                    <a:pt x="7407" y="1"/>
                  </a:cubicBezTo>
                  <a:close/>
                </a:path>
              </a:pathLst>
            </a:custGeom>
            <a:solidFill>
              <a:srgbClr val="FDDFC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2" name="Google Shape;479;p25">
              <a:extLst>
                <a:ext uri="{FF2B5EF4-FFF2-40B4-BE49-F238E27FC236}">
                  <a16:creationId xmlns:a16="http://schemas.microsoft.com/office/drawing/2014/main" xmlns="" id="{37B61ABA-A228-4548-B531-14409EF142D4}"/>
                </a:ext>
              </a:extLst>
            </p:cNvPr>
            <p:cNvSpPr/>
            <p:nvPr/>
          </p:nvSpPr>
          <p:spPr>
            <a:xfrm flipH="1">
              <a:off x="6831471" y="3953661"/>
              <a:ext cx="305742" cy="266494"/>
            </a:xfrm>
            <a:custGeom>
              <a:avLst/>
              <a:gdLst/>
              <a:ahLst/>
              <a:cxnLst/>
              <a:rect l="l" t="t" r="r" b="b"/>
              <a:pathLst>
                <a:path w="7681" h="6695" extrusionOk="0">
                  <a:moveTo>
                    <a:pt x="99" y="1"/>
                  </a:moveTo>
                  <a:cubicBezTo>
                    <a:pt x="27" y="338"/>
                    <a:pt x="0" y="656"/>
                    <a:pt x="0" y="946"/>
                  </a:cubicBezTo>
                  <a:cubicBezTo>
                    <a:pt x="0" y="1639"/>
                    <a:pt x="167" y="2164"/>
                    <a:pt x="331" y="2417"/>
                  </a:cubicBezTo>
                  <a:cubicBezTo>
                    <a:pt x="618" y="2848"/>
                    <a:pt x="4250" y="5046"/>
                    <a:pt x="7418" y="6695"/>
                  </a:cubicBezTo>
                  <a:cubicBezTo>
                    <a:pt x="7503" y="6497"/>
                    <a:pt x="7592" y="6312"/>
                    <a:pt x="7681" y="6142"/>
                  </a:cubicBezTo>
                  <a:cubicBezTo>
                    <a:pt x="5127" y="4643"/>
                    <a:pt x="2205" y="2666"/>
                    <a:pt x="99" y="1"/>
                  </a:cubicBezTo>
                  <a:close/>
                </a:path>
              </a:pathLst>
            </a:custGeom>
            <a:solidFill>
              <a:srgbClr val="FBC3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3" name="Google Shape;480;p25">
              <a:extLst>
                <a:ext uri="{FF2B5EF4-FFF2-40B4-BE49-F238E27FC236}">
                  <a16:creationId xmlns:a16="http://schemas.microsoft.com/office/drawing/2014/main" xmlns="" id="{4ADA4B5A-D8E5-498D-BB6D-51E316AFECE7}"/>
                </a:ext>
              </a:extLst>
            </p:cNvPr>
            <p:cNvSpPr/>
            <p:nvPr/>
          </p:nvSpPr>
          <p:spPr>
            <a:xfrm flipH="1">
              <a:off x="6660541" y="3750094"/>
              <a:ext cx="138084" cy="353866"/>
            </a:xfrm>
            <a:custGeom>
              <a:avLst/>
              <a:gdLst/>
              <a:ahLst/>
              <a:cxnLst/>
              <a:rect l="l" t="t" r="r" b="b"/>
              <a:pathLst>
                <a:path w="3469" h="8890" extrusionOk="0">
                  <a:moveTo>
                    <a:pt x="1" y="1"/>
                  </a:moveTo>
                  <a:lnTo>
                    <a:pt x="1" y="1"/>
                  </a:lnTo>
                  <a:cubicBezTo>
                    <a:pt x="182" y="246"/>
                    <a:pt x="2438" y="3374"/>
                    <a:pt x="3025" y="8825"/>
                  </a:cubicBezTo>
                  <a:cubicBezTo>
                    <a:pt x="3193" y="8839"/>
                    <a:pt x="3339" y="8863"/>
                    <a:pt x="3469" y="8890"/>
                  </a:cubicBezTo>
                  <a:cubicBezTo>
                    <a:pt x="3042" y="5531"/>
                    <a:pt x="2298" y="1547"/>
                    <a:pt x="1960" y="1083"/>
                  </a:cubicBezTo>
                  <a:cubicBezTo>
                    <a:pt x="1718" y="752"/>
                    <a:pt x="990" y="287"/>
                    <a:pt x="1" y="1"/>
                  </a:cubicBezTo>
                  <a:close/>
                </a:path>
              </a:pathLst>
            </a:custGeom>
            <a:solidFill>
              <a:srgbClr val="FBC3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4" name="Google Shape;481;p25">
              <a:extLst>
                <a:ext uri="{FF2B5EF4-FFF2-40B4-BE49-F238E27FC236}">
                  <a16:creationId xmlns:a16="http://schemas.microsoft.com/office/drawing/2014/main" xmlns="" id="{E8491C1D-2E76-4B10-8485-EF61E80B3314}"/>
                </a:ext>
              </a:extLst>
            </p:cNvPr>
            <p:cNvSpPr/>
            <p:nvPr/>
          </p:nvSpPr>
          <p:spPr>
            <a:xfrm flipH="1">
              <a:off x="7324427" y="4518905"/>
              <a:ext cx="348294" cy="181192"/>
            </a:xfrm>
            <a:custGeom>
              <a:avLst/>
              <a:gdLst/>
              <a:ahLst/>
              <a:cxnLst/>
              <a:rect l="l" t="t" r="r" b="b"/>
              <a:pathLst>
                <a:path w="8750" h="4552" extrusionOk="0">
                  <a:moveTo>
                    <a:pt x="1007" y="1"/>
                  </a:moveTo>
                  <a:lnTo>
                    <a:pt x="1007" y="1"/>
                  </a:lnTo>
                  <a:cubicBezTo>
                    <a:pt x="1007" y="1"/>
                    <a:pt x="1048" y="356"/>
                    <a:pt x="525" y="1476"/>
                  </a:cubicBezTo>
                  <a:cubicBezTo>
                    <a:pt x="0" y="2599"/>
                    <a:pt x="140" y="4551"/>
                    <a:pt x="140" y="4551"/>
                  </a:cubicBezTo>
                  <a:lnTo>
                    <a:pt x="8278" y="4551"/>
                  </a:lnTo>
                  <a:cubicBezTo>
                    <a:pt x="8053" y="3551"/>
                    <a:pt x="8749" y="2114"/>
                    <a:pt x="8749" y="2114"/>
                  </a:cubicBezTo>
                  <a:lnTo>
                    <a:pt x="8749" y="2114"/>
                  </a:lnTo>
                  <a:cubicBezTo>
                    <a:pt x="8749" y="2114"/>
                    <a:pt x="8675" y="2121"/>
                    <a:pt x="8538" y="2121"/>
                  </a:cubicBezTo>
                  <a:cubicBezTo>
                    <a:pt x="8155" y="2121"/>
                    <a:pt x="7282" y="2069"/>
                    <a:pt x="6178" y="1674"/>
                  </a:cubicBezTo>
                  <a:cubicBezTo>
                    <a:pt x="4683" y="1138"/>
                    <a:pt x="4232" y="66"/>
                    <a:pt x="4232" y="66"/>
                  </a:cubicBezTo>
                  <a:lnTo>
                    <a:pt x="1007" y="1"/>
                  </a:lnTo>
                  <a:close/>
                </a:path>
              </a:pathLst>
            </a:custGeom>
            <a:solidFill>
              <a:srgbClr val="0096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5" name="Google Shape;482;p25">
              <a:extLst>
                <a:ext uri="{FF2B5EF4-FFF2-40B4-BE49-F238E27FC236}">
                  <a16:creationId xmlns:a16="http://schemas.microsoft.com/office/drawing/2014/main" xmlns="" id="{CA672777-56D9-4B95-9620-FE7E859E4E4A}"/>
                </a:ext>
              </a:extLst>
            </p:cNvPr>
            <p:cNvSpPr/>
            <p:nvPr/>
          </p:nvSpPr>
          <p:spPr>
            <a:xfrm flipH="1">
              <a:off x="7174316" y="4579688"/>
              <a:ext cx="202767" cy="120410"/>
            </a:xfrm>
            <a:custGeom>
              <a:avLst/>
              <a:gdLst/>
              <a:ahLst/>
              <a:cxnLst/>
              <a:rect l="l" t="t" r="r" b="b"/>
              <a:pathLst>
                <a:path w="5094" h="3025" extrusionOk="0">
                  <a:moveTo>
                    <a:pt x="2820" y="0"/>
                  </a:moveTo>
                  <a:cubicBezTo>
                    <a:pt x="1" y="0"/>
                    <a:pt x="226" y="2854"/>
                    <a:pt x="301" y="3024"/>
                  </a:cubicBezTo>
                  <a:lnTo>
                    <a:pt x="5094" y="3024"/>
                  </a:lnTo>
                  <a:cubicBezTo>
                    <a:pt x="5094" y="3024"/>
                    <a:pt x="5043" y="0"/>
                    <a:pt x="2820" y="0"/>
                  </a:cubicBezTo>
                  <a:close/>
                </a:path>
              </a:pathLst>
            </a:custGeom>
            <a:solidFill>
              <a:srgbClr val="DCE0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6" name="Google Shape;483;p25">
              <a:extLst>
                <a:ext uri="{FF2B5EF4-FFF2-40B4-BE49-F238E27FC236}">
                  <a16:creationId xmlns:a16="http://schemas.microsoft.com/office/drawing/2014/main" xmlns="" id="{EBFD6705-3C8C-4CFC-B6F5-D2660B2A3BBD}"/>
                </a:ext>
              </a:extLst>
            </p:cNvPr>
            <p:cNvSpPr/>
            <p:nvPr/>
          </p:nvSpPr>
          <p:spPr>
            <a:xfrm flipH="1">
              <a:off x="7161386" y="4700061"/>
              <a:ext cx="519654" cy="37815"/>
            </a:xfrm>
            <a:custGeom>
              <a:avLst/>
              <a:gdLst/>
              <a:ahLst/>
              <a:cxnLst/>
              <a:rect l="l" t="t" r="r" b="b"/>
              <a:pathLst>
                <a:path w="13055" h="950" extrusionOk="0">
                  <a:moveTo>
                    <a:pt x="25" y="0"/>
                  </a:moveTo>
                  <a:cubicBezTo>
                    <a:pt x="11" y="0"/>
                    <a:pt x="1" y="11"/>
                    <a:pt x="1" y="24"/>
                  </a:cubicBezTo>
                  <a:lnTo>
                    <a:pt x="1" y="925"/>
                  </a:lnTo>
                  <a:cubicBezTo>
                    <a:pt x="1" y="939"/>
                    <a:pt x="11" y="950"/>
                    <a:pt x="25" y="950"/>
                  </a:cubicBezTo>
                  <a:lnTo>
                    <a:pt x="13031" y="950"/>
                  </a:lnTo>
                  <a:cubicBezTo>
                    <a:pt x="13044" y="950"/>
                    <a:pt x="13054" y="939"/>
                    <a:pt x="13054" y="925"/>
                  </a:cubicBezTo>
                  <a:lnTo>
                    <a:pt x="13054" y="24"/>
                  </a:lnTo>
                  <a:cubicBezTo>
                    <a:pt x="13054" y="11"/>
                    <a:pt x="13044" y="0"/>
                    <a:pt x="13031" y="0"/>
                  </a:cubicBezTo>
                  <a:close/>
                </a:path>
              </a:pathLst>
            </a:custGeom>
            <a:solidFill>
              <a:srgbClr val="E1E5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7" name="Google Shape;484;p25">
              <a:extLst>
                <a:ext uri="{FF2B5EF4-FFF2-40B4-BE49-F238E27FC236}">
                  <a16:creationId xmlns:a16="http://schemas.microsoft.com/office/drawing/2014/main" xmlns="" id="{293C3AC0-2819-4DB5-8B9A-20E87695A806}"/>
                </a:ext>
              </a:extLst>
            </p:cNvPr>
            <p:cNvSpPr/>
            <p:nvPr/>
          </p:nvSpPr>
          <p:spPr>
            <a:xfrm flipH="1">
              <a:off x="7460317" y="4552620"/>
              <a:ext cx="45855" cy="50075"/>
            </a:xfrm>
            <a:custGeom>
              <a:avLst/>
              <a:gdLst/>
              <a:ahLst/>
              <a:cxnLst/>
              <a:rect l="l" t="t" r="r" b="b"/>
              <a:pathLst>
                <a:path w="1152" h="1258" extrusionOk="0">
                  <a:moveTo>
                    <a:pt x="890" y="1"/>
                  </a:moveTo>
                  <a:cubicBezTo>
                    <a:pt x="849" y="1"/>
                    <a:pt x="807" y="12"/>
                    <a:pt x="769" y="35"/>
                  </a:cubicBezTo>
                  <a:cubicBezTo>
                    <a:pt x="752" y="45"/>
                    <a:pt x="343" y="304"/>
                    <a:pt x="53" y="942"/>
                  </a:cubicBezTo>
                  <a:cubicBezTo>
                    <a:pt x="1" y="1055"/>
                    <a:pt x="53" y="1188"/>
                    <a:pt x="168" y="1240"/>
                  </a:cubicBezTo>
                  <a:cubicBezTo>
                    <a:pt x="199" y="1250"/>
                    <a:pt x="229" y="1257"/>
                    <a:pt x="261" y="1257"/>
                  </a:cubicBezTo>
                  <a:cubicBezTo>
                    <a:pt x="349" y="1257"/>
                    <a:pt x="431" y="1209"/>
                    <a:pt x="469" y="1123"/>
                  </a:cubicBezTo>
                  <a:cubicBezTo>
                    <a:pt x="697" y="622"/>
                    <a:pt x="1004" y="421"/>
                    <a:pt x="1015" y="414"/>
                  </a:cubicBezTo>
                  <a:cubicBezTo>
                    <a:pt x="1121" y="345"/>
                    <a:pt x="1151" y="209"/>
                    <a:pt x="1086" y="107"/>
                  </a:cubicBezTo>
                  <a:cubicBezTo>
                    <a:pt x="1042" y="38"/>
                    <a:pt x="967" y="1"/>
                    <a:pt x="890" y="1"/>
                  </a:cubicBezTo>
                  <a:close/>
                </a:path>
              </a:pathLst>
            </a:custGeom>
            <a:solidFill>
              <a:srgbClr val="E8EEE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8" name="Google Shape;485;p25">
              <a:extLst>
                <a:ext uri="{FF2B5EF4-FFF2-40B4-BE49-F238E27FC236}">
                  <a16:creationId xmlns:a16="http://schemas.microsoft.com/office/drawing/2014/main" xmlns="" id="{590D2738-BDB4-43E4-AF66-483AE3B51BDE}"/>
                </a:ext>
              </a:extLst>
            </p:cNvPr>
            <p:cNvSpPr/>
            <p:nvPr/>
          </p:nvSpPr>
          <p:spPr>
            <a:xfrm flipH="1">
              <a:off x="7407455" y="4577897"/>
              <a:ext cx="29973" cy="35785"/>
            </a:xfrm>
            <a:custGeom>
              <a:avLst/>
              <a:gdLst/>
              <a:ahLst/>
              <a:cxnLst/>
              <a:rect l="l" t="t" r="r" b="b"/>
              <a:pathLst>
                <a:path w="753" h="899" extrusionOk="0">
                  <a:moveTo>
                    <a:pt x="492" y="0"/>
                  </a:moveTo>
                  <a:cubicBezTo>
                    <a:pt x="460" y="0"/>
                    <a:pt x="428" y="7"/>
                    <a:pt x="397" y="21"/>
                  </a:cubicBezTo>
                  <a:cubicBezTo>
                    <a:pt x="360" y="38"/>
                    <a:pt x="46" y="195"/>
                    <a:pt x="12" y="660"/>
                  </a:cubicBezTo>
                  <a:cubicBezTo>
                    <a:pt x="1" y="783"/>
                    <a:pt x="97" y="888"/>
                    <a:pt x="223" y="898"/>
                  </a:cubicBezTo>
                  <a:lnTo>
                    <a:pt x="240" y="898"/>
                  </a:lnTo>
                  <a:cubicBezTo>
                    <a:pt x="360" y="898"/>
                    <a:pt x="459" y="806"/>
                    <a:pt x="469" y="690"/>
                  </a:cubicBezTo>
                  <a:cubicBezTo>
                    <a:pt x="483" y="496"/>
                    <a:pt x="578" y="434"/>
                    <a:pt x="595" y="424"/>
                  </a:cubicBezTo>
                  <a:cubicBezTo>
                    <a:pt x="705" y="369"/>
                    <a:pt x="752" y="239"/>
                    <a:pt x="697" y="130"/>
                  </a:cubicBezTo>
                  <a:cubicBezTo>
                    <a:pt x="660" y="48"/>
                    <a:pt x="577" y="0"/>
                    <a:pt x="492" y="0"/>
                  </a:cubicBezTo>
                  <a:close/>
                </a:path>
              </a:pathLst>
            </a:custGeom>
            <a:solidFill>
              <a:srgbClr val="E8EEE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9" name="Google Shape;486;p25">
              <a:extLst>
                <a:ext uri="{FF2B5EF4-FFF2-40B4-BE49-F238E27FC236}">
                  <a16:creationId xmlns:a16="http://schemas.microsoft.com/office/drawing/2014/main" xmlns="" id="{29BCBB79-2267-40E7-89BA-72FBF6F784EB}"/>
                </a:ext>
              </a:extLst>
            </p:cNvPr>
            <p:cNvSpPr/>
            <p:nvPr/>
          </p:nvSpPr>
          <p:spPr>
            <a:xfrm flipH="1">
              <a:off x="7394009" y="2635768"/>
              <a:ext cx="449796" cy="143218"/>
            </a:xfrm>
            <a:custGeom>
              <a:avLst/>
              <a:gdLst/>
              <a:ahLst/>
              <a:cxnLst/>
              <a:rect l="l" t="t" r="r" b="b"/>
              <a:pathLst>
                <a:path w="11300" h="3598" extrusionOk="0">
                  <a:moveTo>
                    <a:pt x="6127" y="1"/>
                  </a:moveTo>
                  <a:cubicBezTo>
                    <a:pt x="3420" y="1"/>
                    <a:pt x="1034" y="935"/>
                    <a:pt x="1034" y="935"/>
                  </a:cubicBezTo>
                  <a:cubicBezTo>
                    <a:pt x="0" y="1331"/>
                    <a:pt x="652" y="2942"/>
                    <a:pt x="652" y="2942"/>
                  </a:cubicBezTo>
                  <a:cubicBezTo>
                    <a:pt x="652" y="2942"/>
                    <a:pt x="1844" y="2649"/>
                    <a:pt x="5053" y="2420"/>
                  </a:cubicBezTo>
                  <a:cubicBezTo>
                    <a:pt x="5293" y="2402"/>
                    <a:pt x="5522" y="2394"/>
                    <a:pt x="5740" y="2394"/>
                  </a:cubicBezTo>
                  <a:cubicBezTo>
                    <a:pt x="8414" y="2394"/>
                    <a:pt x="9340" y="3598"/>
                    <a:pt x="9340" y="3598"/>
                  </a:cubicBezTo>
                  <a:lnTo>
                    <a:pt x="11300" y="1744"/>
                  </a:lnTo>
                  <a:cubicBezTo>
                    <a:pt x="9827" y="405"/>
                    <a:pt x="7908" y="1"/>
                    <a:pt x="6127" y="1"/>
                  </a:cubicBezTo>
                  <a:close/>
                </a:path>
              </a:pathLst>
            </a:custGeom>
            <a:solidFill>
              <a:srgbClr val="FF7A2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0" name="Google Shape;487;p25">
              <a:extLst>
                <a:ext uri="{FF2B5EF4-FFF2-40B4-BE49-F238E27FC236}">
                  <a16:creationId xmlns:a16="http://schemas.microsoft.com/office/drawing/2014/main" xmlns="" id="{0A4AC3E8-B9F3-453B-B5A5-8E49ACD573D2}"/>
                </a:ext>
              </a:extLst>
            </p:cNvPr>
            <p:cNvSpPr/>
            <p:nvPr/>
          </p:nvSpPr>
          <p:spPr>
            <a:xfrm flipH="1">
              <a:off x="7174690" y="3210167"/>
              <a:ext cx="990786" cy="1379323"/>
            </a:xfrm>
            <a:custGeom>
              <a:avLst/>
              <a:gdLst/>
              <a:ahLst/>
              <a:cxnLst/>
              <a:rect l="l" t="t" r="r" b="b"/>
              <a:pathLst>
                <a:path w="24891" h="34652" extrusionOk="0">
                  <a:moveTo>
                    <a:pt x="16890" y="0"/>
                  </a:moveTo>
                  <a:cubicBezTo>
                    <a:pt x="15672" y="0"/>
                    <a:pt x="14284" y="130"/>
                    <a:pt x="12713" y="453"/>
                  </a:cubicBezTo>
                  <a:cubicBezTo>
                    <a:pt x="4606" y="2119"/>
                    <a:pt x="1" y="5706"/>
                    <a:pt x="2998" y="18006"/>
                  </a:cubicBezTo>
                  <a:cubicBezTo>
                    <a:pt x="5006" y="26236"/>
                    <a:pt x="8948" y="34483"/>
                    <a:pt x="9375" y="34637"/>
                  </a:cubicBezTo>
                  <a:cubicBezTo>
                    <a:pt x="9401" y="34647"/>
                    <a:pt x="9432" y="34651"/>
                    <a:pt x="9466" y="34651"/>
                  </a:cubicBezTo>
                  <a:cubicBezTo>
                    <a:pt x="9915" y="34651"/>
                    <a:pt x="11037" y="33882"/>
                    <a:pt x="12392" y="33882"/>
                  </a:cubicBezTo>
                  <a:cubicBezTo>
                    <a:pt x="12614" y="33882"/>
                    <a:pt x="12843" y="33902"/>
                    <a:pt x="13075" y="33951"/>
                  </a:cubicBezTo>
                  <a:cubicBezTo>
                    <a:pt x="13075" y="33951"/>
                    <a:pt x="15227" y="32942"/>
                    <a:pt x="16520" y="32942"/>
                  </a:cubicBezTo>
                  <a:cubicBezTo>
                    <a:pt x="16551" y="32942"/>
                    <a:pt x="16581" y="32942"/>
                    <a:pt x="16611" y="32944"/>
                  </a:cubicBezTo>
                  <a:cubicBezTo>
                    <a:pt x="16611" y="32944"/>
                    <a:pt x="18489" y="22191"/>
                    <a:pt x="21848" y="12865"/>
                  </a:cubicBezTo>
                  <a:cubicBezTo>
                    <a:pt x="24890" y="4416"/>
                    <a:pt x="24074" y="2252"/>
                    <a:pt x="24074" y="2252"/>
                  </a:cubicBezTo>
                  <a:cubicBezTo>
                    <a:pt x="24074" y="2252"/>
                    <a:pt x="21957" y="0"/>
                    <a:pt x="16890" y="0"/>
                  </a:cubicBezTo>
                  <a:close/>
                </a:path>
              </a:pathLst>
            </a:custGeom>
            <a:solidFill>
              <a:srgbClr val="493A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1" name="Google Shape;488;p25">
              <a:extLst>
                <a:ext uri="{FF2B5EF4-FFF2-40B4-BE49-F238E27FC236}">
                  <a16:creationId xmlns:a16="http://schemas.microsoft.com/office/drawing/2014/main" xmlns="" id="{44F11ECC-C006-4179-815D-5414E0E40667}"/>
                </a:ext>
              </a:extLst>
            </p:cNvPr>
            <p:cNvSpPr/>
            <p:nvPr/>
          </p:nvSpPr>
          <p:spPr>
            <a:xfrm flipH="1">
              <a:off x="7771762" y="3382527"/>
              <a:ext cx="246672" cy="258693"/>
            </a:xfrm>
            <a:custGeom>
              <a:avLst/>
              <a:gdLst/>
              <a:ahLst/>
              <a:cxnLst/>
              <a:rect l="l" t="t" r="r" b="b"/>
              <a:pathLst>
                <a:path w="6197" h="6499" extrusionOk="0">
                  <a:moveTo>
                    <a:pt x="5148" y="1"/>
                  </a:moveTo>
                  <a:lnTo>
                    <a:pt x="1" y="6235"/>
                  </a:lnTo>
                  <a:cubicBezTo>
                    <a:pt x="1" y="6235"/>
                    <a:pt x="548" y="6499"/>
                    <a:pt x="1529" y="6499"/>
                  </a:cubicBezTo>
                  <a:cubicBezTo>
                    <a:pt x="1576" y="6499"/>
                    <a:pt x="1624" y="6498"/>
                    <a:pt x="1673" y="6497"/>
                  </a:cubicBezTo>
                  <a:cubicBezTo>
                    <a:pt x="2749" y="6466"/>
                    <a:pt x="5900" y="4381"/>
                    <a:pt x="6077" y="1981"/>
                  </a:cubicBezTo>
                  <a:cubicBezTo>
                    <a:pt x="6196" y="325"/>
                    <a:pt x="5148" y="1"/>
                    <a:pt x="5148" y="1"/>
                  </a:cubicBezTo>
                  <a:close/>
                </a:path>
              </a:pathLst>
            </a:custGeom>
            <a:solidFill>
              <a:srgbClr val="08111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2" name="Google Shape;489;p25">
              <a:extLst>
                <a:ext uri="{FF2B5EF4-FFF2-40B4-BE49-F238E27FC236}">
                  <a16:creationId xmlns:a16="http://schemas.microsoft.com/office/drawing/2014/main" xmlns="" id="{EDF01011-C26C-4C9E-B688-D0C84CE1858B}"/>
                </a:ext>
              </a:extLst>
            </p:cNvPr>
            <p:cNvSpPr/>
            <p:nvPr/>
          </p:nvSpPr>
          <p:spPr>
            <a:xfrm flipH="1">
              <a:off x="7449175" y="3516035"/>
              <a:ext cx="198826" cy="1045717"/>
            </a:xfrm>
            <a:custGeom>
              <a:avLst/>
              <a:gdLst/>
              <a:ahLst/>
              <a:cxnLst/>
              <a:rect l="l" t="t" r="r" b="b"/>
              <a:pathLst>
                <a:path w="4995" h="26271" extrusionOk="0">
                  <a:moveTo>
                    <a:pt x="4863" y="1"/>
                  </a:moveTo>
                  <a:cubicBezTo>
                    <a:pt x="4849" y="1"/>
                    <a:pt x="4834" y="3"/>
                    <a:pt x="4820" y="9"/>
                  </a:cubicBezTo>
                  <a:cubicBezTo>
                    <a:pt x="2940" y="791"/>
                    <a:pt x="2400" y="1617"/>
                    <a:pt x="1424" y="7960"/>
                  </a:cubicBezTo>
                  <a:cubicBezTo>
                    <a:pt x="986" y="10782"/>
                    <a:pt x="969" y="13073"/>
                    <a:pt x="956" y="15497"/>
                  </a:cubicBezTo>
                  <a:cubicBezTo>
                    <a:pt x="932" y="18549"/>
                    <a:pt x="912" y="21703"/>
                    <a:pt x="14" y="26137"/>
                  </a:cubicBezTo>
                  <a:cubicBezTo>
                    <a:pt x="0" y="26199"/>
                    <a:pt x="41" y="26257"/>
                    <a:pt x="102" y="26267"/>
                  </a:cubicBezTo>
                  <a:cubicBezTo>
                    <a:pt x="113" y="26271"/>
                    <a:pt x="120" y="26271"/>
                    <a:pt x="126" y="26271"/>
                  </a:cubicBezTo>
                  <a:cubicBezTo>
                    <a:pt x="181" y="26271"/>
                    <a:pt x="229" y="26233"/>
                    <a:pt x="239" y="26181"/>
                  </a:cubicBezTo>
                  <a:cubicBezTo>
                    <a:pt x="1140" y="21724"/>
                    <a:pt x="1161" y="18559"/>
                    <a:pt x="1181" y="15497"/>
                  </a:cubicBezTo>
                  <a:cubicBezTo>
                    <a:pt x="1199" y="13080"/>
                    <a:pt x="1215" y="10800"/>
                    <a:pt x="1649" y="7994"/>
                  </a:cubicBezTo>
                  <a:cubicBezTo>
                    <a:pt x="2659" y="1443"/>
                    <a:pt x="3236" y="910"/>
                    <a:pt x="4909" y="218"/>
                  </a:cubicBezTo>
                  <a:cubicBezTo>
                    <a:pt x="4967" y="193"/>
                    <a:pt x="4994" y="125"/>
                    <a:pt x="4971" y="70"/>
                  </a:cubicBezTo>
                  <a:cubicBezTo>
                    <a:pt x="4953" y="27"/>
                    <a:pt x="4909" y="1"/>
                    <a:pt x="4863" y="1"/>
                  </a:cubicBezTo>
                  <a:close/>
                </a:path>
              </a:pathLst>
            </a:custGeom>
            <a:solidFill>
              <a:srgbClr val="08111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3" name="Google Shape;490;p25">
              <a:extLst>
                <a:ext uri="{FF2B5EF4-FFF2-40B4-BE49-F238E27FC236}">
                  <a16:creationId xmlns:a16="http://schemas.microsoft.com/office/drawing/2014/main" xmlns="" id="{FC577D3C-6DD3-414D-BAD9-7D5CF9A8CB05}"/>
                </a:ext>
              </a:extLst>
            </p:cNvPr>
            <p:cNvSpPr/>
            <p:nvPr/>
          </p:nvSpPr>
          <p:spPr>
            <a:xfrm flipH="1">
              <a:off x="7084772" y="2677644"/>
              <a:ext cx="1141170" cy="963440"/>
            </a:xfrm>
            <a:custGeom>
              <a:avLst/>
              <a:gdLst/>
              <a:ahLst/>
              <a:cxnLst/>
              <a:rect l="l" t="t" r="r" b="b"/>
              <a:pathLst>
                <a:path w="28669" h="24204" extrusionOk="0">
                  <a:moveTo>
                    <a:pt x="16003" y="1"/>
                  </a:moveTo>
                  <a:cubicBezTo>
                    <a:pt x="12601" y="1"/>
                    <a:pt x="7444" y="1556"/>
                    <a:pt x="3596" y="7287"/>
                  </a:cubicBezTo>
                  <a:cubicBezTo>
                    <a:pt x="1" y="12646"/>
                    <a:pt x="3930" y="22427"/>
                    <a:pt x="6463" y="24157"/>
                  </a:cubicBezTo>
                  <a:cubicBezTo>
                    <a:pt x="6463" y="24157"/>
                    <a:pt x="6624" y="24203"/>
                    <a:pt x="6900" y="24203"/>
                  </a:cubicBezTo>
                  <a:cubicBezTo>
                    <a:pt x="7465" y="24203"/>
                    <a:pt x="8515" y="24012"/>
                    <a:pt x="9679" y="22853"/>
                  </a:cubicBezTo>
                  <a:cubicBezTo>
                    <a:pt x="11417" y="21123"/>
                    <a:pt x="11515" y="19614"/>
                    <a:pt x="11054" y="19180"/>
                  </a:cubicBezTo>
                  <a:cubicBezTo>
                    <a:pt x="10733" y="18876"/>
                    <a:pt x="10252" y="18064"/>
                    <a:pt x="10252" y="18064"/>
                  </a:cubicBezTo>
                  <a:cubicBezTo>
                    <a:pt x="10252" y="18064"/>
                    <a:pt x="13485" y="14463"/>
                    <a:pt x="20674" y="14364"/>
                  </a:cubicBezTo>
                  <a:cubicBezTo>
                    <a:pt x="20762" y="14362"/>
                    <a:pt x="20848" y="14362"/>
                    <a:pt x="20933" y="14362"/>
                  </a:cubicBezTo>
                  <a:cubicBezTo>
                    <a:pt x="25762" y="14362"/>
                    <a:pt x="25378" y="16231"/>
                    <a:pt x="25691" y="16231"/>
                  </a:cubicBezTo>
                  <a:cubicBezTo>
                    <a:pt x="25691" y="16231"/>
                    <a:pt x="25692" y="16231"/>
                    <a:pt x="25692" y="16231"/>
                  </a:cubicBezTo>
                  <a:cubicBezTo>
                    <a:pt x="25781" y="16228"/>
                    <a:pt x="28669" y="6037"/>
                    <a:pt x="19077" y="597"/>
                  </a:cubicBezTo>
                  <a:cubicBezTo>
                    <a:pt x="18480" y="258"/>
                    <a:pt x="17387" y="1"/>
                    <a:pt x="16003" y="1"/>
                  </a:cubicBezTo>
                  <a:close/>
                </a:path>
              </a:pathLst>
            </a:custGeom>
            <a:solidFill>
              <a:srgbClr val="00959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4" name="Google Shape;491;p25">
              <a:extLst>
                <a:ext uri="{FF2B5EF4-FFF2-40B4-BE49-F238E27FC236}">
                  <a16:creationId xmlns:a16="http://schemas.microsoft.com/office/drawing/2014/main" xmlns="" id="{DDAF9355-6DC0-4EF7-87E3-44849B3E9CE9}"/>
                </a:ext>
              </a:extLst>
            </p:cNvPr>
            <p:cNvSpPr/>
            <p:nvPr/>
          </p:nvSpPr>
          <p:spPr>
            <a:xfrm flipH="1">
              <a:off x="7699356" y="2945259"/>
              <a:ext cx="254633" cy="441000"/>
            </a:xfrm>
            <a:custGeom>
              <a:avLst/>
              <a:gdLst/>
              <a:ahLst/>
              <a:cxnLst/>
              <a:rect l="l" t="t" r="r" b="b"/>
              <a:pathLst>
                <a:path w="6397" h="11079" extrusionOk="0">
                  <a:moveTo>
                    <a:pt x="4485" y="1"/>
                  </a:moveTo>
                  <a:cubicBezTo>
                    <a:pt x="4485" y="1"/>
                    <a:pt x="0" y="7030"/>
                    <a:pt x="3389" y="11078"/>
                  </a:cubicBezTo>
                  <a:lnTo>
                    <a:pt x="6397" y="9074"/>
                  </a:lnTo>
                  <a:cubicBezTo>
                    <a:pt x="6397" y="9074"/>
                    <a:pt x="2396" y="6398"/>
                    <a:pt x="4485" y="1"/>
                  </a:cubicBezTo>
                  <a:close/>
                </a:path>
              </a:pathLst>
            </a:custGeom>
            <a:solidFill>
              <a:srgbClr val="80AF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5" name="Google Shape;492;p25">
              <a:extLst>
                <a:ext uri="{FF2B5EF4-FFF2-40B4-BE49-F238E27FC236}">
                  <a16:creationId xmlns:a16="http://schemas.microsoft.com/office/drawing/2014/main" xmlns="" id="{989EACCF-9189-4513-9011-D8D1B19BF298}"/>
                </a:ext>
              </a:extLst>
            </p:cNvPr>
            <p:cNvSpPr/>
            <p:nvPr/>
          </p:nvSpPr>
          <p:spPr>
            <a:xfrm flipH="1">
              <a:off x="7617755" y="2672987"/>
              <a:ext cx="300130" cy="197990"/>
            </a:xfrm>
            <a:custGeom>
              <a:avLst/>
              <a:gdLst/>
              <a:ahLst/>
              <a:cxnLst/>
              <a:rect l="l" t="t" r="r" b="b"/>
              <a:pathLst>
                <a:path w="7540" h="4974" extrusionOk="0">
                  <a:moveTo>
                    <a:pt x="2830" y="0"/>
                  </a:moveTo>
                  <a:cubicBezTo>
                    <a:pt x="2830" y="0"/>
                    <a:pt x="1" y="1925"/>
                    <a:pt x="1837" y="3738"/>
                  </a:cubicBezTo>
                  <a:cubicBezTo>
                    <a:pt x="2998" y="4884"/>
                    <a:pt x="4799" y="4974"/>
                    <a:pt x="5334" y="4974"/>
                  </a:cubicBezTo>
                  <a:cubicBezTo>
                    <a:pt x="5434" y="4974"/>
                    <a:pt x="5490" y="4971"/>
                    <a:pt x="5490" y="4971"/>
                  </a:cubicBezTo>
                  <a:cubicBezTo>
                    <a:pt x="5490" y="4971"/>
                    <a:pt x="7540" y="2181"/>
                    <a:pt x="6194" y="2181"/>
                  </a:cubicBezTo>
                  <a:cubicBezTo>
                    <a:pt x="6193" y="2181"/>
                    <a:pt x="6191" y="2181"/>
                    <a:pt x="6189" y="2181"/>
                  </a:cubicBezTo>
                  <a:cubicBezTo>
                    <a:pt x="5779" y="2183"/>
                    <a:pt x="5473" y="2191"/>
                    <a:pt x="5226" y="2191"/>
                  </a:cubicBezTo>
                  <a:cubicBezTo>
                    <a:pt x="4602" y="2191"/>
                    <a:pt x="4358" y="2138"/>
                    <a:pt x="3776" y="1796"/>
                  </a:cubicBezTo>
                  <a:cubicBezTo>
                    <a:pt x="2237" y="891"/>
                    <a:pt x="2830" y="0"/>
                    <a:pt x="2830" y="0"/>
                  </a:cubicBezTo>
                  <a:close/>
                </a:path>
              </a:pathLst>
            </a:custGeom>
            <a:solidFill>
              <a:srgbClr val="DCE0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6" name="Google Shape;493;p25">
              <a:extLst>
                <a:ext uri="{FF2B5EF4-FFF2-40B4-BE49-F238E27FC236}">
                  <a16:creationId xmlns:a16="http://schemas.microsoft.com/office/drawing/2014/main" xmlns="" id="{75DA0D08-1657-4F49-AC17-9EFBFC5B6B7A}"/>
                </a:ext>
              </a:extLst>
            </p:cNvPr>
            <p:cNvSpPr/>
            <p:nvPr/>
          </p:nvSpPr>
          <p:spPr>
            <a:xfrm flipH="1">
              <a:off x="7685860" y="2660607"/>
              <a:ext cx="175222" cy="110499"/>
            </a:xfrm>
            <a:custGeom>
              <a:avLst/>
              <a:gdLst/>
              <a:ahLst/>
              <a:cxnLst/>
              <a:rect l="l" t="t" r="r" b="b"/>
              <a:pathLst>
                <a:path w="4402" h="2776" extrusionOk="0">
                  <a:moveTo>
                    <a:pt x="1421" y="1"/>
                  </a:moveTo>
                  <a:lnTo>
                    <a:pt x="1421" y="1"/>
                  </a:lnTo>
                  <a:cubicBezTo>
                    <a:pt x="1421" y="1"/>
                    <a:pt x="1" y="1444"/>
                    <a:pt x="2042" y="2263"/>
                  </a:cubicBezTo>
                  <a:cubicBezTo>
                    <a:pt x="3061" y="2673"/>
                    <a:pt x="3651" y="2775"/>
                    <a:pt x="3986" y="2775"/>
                  </a:cubicBezTo>
                  <a:cubicBezTo>
                    <a:pt x="4321" y="2775"/>
                    <a:pt x="4401" y="2673"/>
                    <a:pt x="4401" y="2673"/>
                  </a:cubicBezTo>
                  <a:lnTo>
                    <a:pt x="1421" y="1"/>
                  </a:lnTo>
                  <a:close/>
                </a:path>
              </a:pathLst>
            </a:custGeom>
            <a:solidFill>
              <a:srgbClr val="FF9F1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7" name="Google Shape;494;p25">
              <a:extLst>
                <a:ext uri="{FF2B5EF4-FFF2-40B4-BE49-F238E27FC236}">
                  <a16:creationId xmlns:a16="http://schemas.microsoft.com/office/drawing/2014/main" xmlns="" id="{D0A07D67-B86D-4BC0-AC90-24A58A466510}"/>
                </a:ext>
              </a:extLst>
            </p:cNvPr>
            <p:cNvSpPr/>
            <p:nvPr/>
          </p:nvSpPr>
          <p:spPr>
            <a:xfrm flipH="1">
              <a:off x="7283938" y="3268124"/>
              <a:ext cx="68266" cy="151936"/>
            </a:xfrm>
            <a:custGeom>
              <a:avLst/>
              <a:gdLst/>
              <a:ahLst/>
              <a:cxnLst/>
              <a:rect l="l" t="t" r="r" b="b"/>
              <a:pathLst>
                <a:path w="1715" h="3817" extrusionOk="0">
                  <a:moveTo>
                    <a:pt x="1400" y="1"/>
                  </a:moveTo>
                  <a:cubicBezTo>
                    <a:pt x="1398" y="1"/>
                    <a:pt x="1396" y="1"/>
                    <a:pt x="1393" y="1"/>
                  </a:cubicBezTo>
                  <a:cubicBezTo>
                    <a:pt x="1332" y="7"/>
                    <a:pt x="1284" y="62"/>
                    <a:pt x="1291" y="120"/>
                  </a:cubicBezTo>
                  <a:cubicBezTo>
                    <a:pt x="1294" y="141"/>
                    <a:pt x="1485" y="2052"/>
                    <a:pt x="1294" y="2919"/>
                  </a:cubicBezTo>
                  <a:cubicBezTo>
                    <a:pt x="1161" y="3518"/>
                    <a:pt x="572" y="3593"/>
                    <a:pt x="289" y="3593"/>
                  </a:cubicBezTo>
                  <a:cubicBezTo>
                    <a:pt x="204" y="3593"/>
                    <a:pt x="147" y="3587"/>
                    <a:pt x="137" y="3585"/>
                  </a:cubicBezTo>
                  <a:cubicBezTo>
                    <a:pt x="133" y="3585"/>
                    <a:pt x="129" y="3584"/>
                    <a:pt x="125" y="3584"/>
                  </a:cubicBezTo>
                  <a:cubicBezTo>
                    <a:pt x="68" y="3584"/>
                    <a:pt x="17" y="3624"/>
                    <a:pt x="10" y="3681"/>
                  </a:cubicBezTo>
                  <a:cubicBezTo>
                    <a:pt x="1" y="3742"/>
                    <a:pt x="45" y="3800"/>
                    <a:pt x="106" y="3807"/>
                  </a:cubicBezTo>
                  <a:cubicBezTo>
                    <a:pt x="164" y="3814"/>
                    <a:pt x="226" y="3817"/>
                    <a:pt x="294" y="3817"/>
                  </a:cubicBezTo>
                  <a:cubicBezTo>
                    <a:pt x="731" y="3817"/>
                    <a:pt x="1366" y="3646"/>
                    <a:pt x="1516" y="2967"/>
                  </a:cubicBezTo>
                  <a:cubicBezTo>
                    <a:pt x="1715" y="2066"/>
                    <a:pt x="1526" y="179"/>
                    <a:pt x="1520" y="100"/>
                  </a:cubicBezTo>
                  <a:cubicBezTo>
                    <a:pt x="1513" y="41"/>
                    <a:pt x="1459" y="1"/>
                    <a:pt x="1400" y="1"/>
                  </a:cubicBezTo>
                  <a:close/>
                </a:path>
              </a:pathLst>
            </a:custGeom>
            <a:solidFill>
              <a:srgbClr val="08111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8" name="Google Shape;495;p25">
              <a:extLst>
                <a:ext uri="{FF2B5EF4-FFF2-40B4-BE49-F238E27FC236}">
                  <a16:creationId xmlns:a16="http://schemas.microsoft.com/office/drawing/2014/main" xmlns="" id="{C02ADE21-32DB-4EF5-99C6-A6D5525B7A58}"/>
                </a:ext>
              </a:extLst>
            </p:cNvPr>
            <p:cNvSpPr/>
            <p:nvPr/>
          </p:nvSpPr>
          <p:spPr>
            <a:xfrm flipH="1">
              <a:off x="7319962" y="3265258"/>
              <a:ext cx="30849" cy="50075"/>
            </a:xfrm>
            <a:custGeom>
              <a:avLst/>
              <a:gdLst/>
              <a:ahLst/>
              <a:cxnLst/>
              <a:rect l="l" t="t" r="r" b="b"/>
              <a:pathLst>
                <a:path w="775" h="1258" extrusionOk="0">
                  <a:moveTo>
                    <a:pt x="389" y="1"/>
                  </a:moveTo>
                  <a:cubicBezTo>
                    <a:pt x="174" y="1"/>
                    <a:pt x="0" y="281"/>
                    <a:pt x="0" y="629"/>
                  </a:cubicBezTo>
                  <a:cubicBezTo>
                    <a:pt x="0" y="977"/>
                    <a:pt x="174" y="1257"/>
                    <a:pt x="389" y="1257"/>
                  </a:cubicBezTo>
                  <a:cubicBezTo>
                    <a:pt x="601" y="1257"/>
                    <a:pt x="774" y="977"/>
                    <a:pt x="774" y="629"/>
                  </a:cubicBezTo>
                  <a:cubicBezTo>
                    <a:pt x="774" y="281"/>
                    <a:pt x="601" y="1"/>
                    <a:pt x="389" y="1"/>
                  </a:cubicBezTo>
                  <a:close/>
                </a:path>
              </a:pathLst>
            </a:custGeom>
            <a:solidFill>
              <a:srgbClr val="08111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9" name="Google Shape;496;p25">
              <a:extLst>
                <a:ext uri="{FF2B5EF4-FFF2-40B4-BE49-F238E27FC236}">
                  <a16:creationId xmlns:a16="http://schemas.microsoft.com/office/drawing/2014/main" xmlns="" id="{B869FDE6-84C6-4E95-9B11-E0A693BF909B}"/>
                </a:ext>
              </a:extLst>
            </p:cNvPr>
            <p:cNvSpPr/>
            <p:nvPr/>
          </p:nvSpPr>
          <p:spPr>
            <a:xfrm flipH="1">
              <a:off x="7356512" y="3298934"/>
              <a:ext cx="418152" cy="143139"/>
            </a:xfrm>
            <a:custGeom>
              <a:avLst/>
              <a:gdLst/>
              <a:ahLst/>
              <a:cxnLst/>
              <a:rect l="l" t="t" r="r" b="b"/>
              <a:pathLst>
                <a:path w="10505" h="3596" extrusionOk="0">
                  <a:moveTo>
                    <a:pt x="8827" y="0"/>
                  </a:moveTo>
                  <a:cubicBezTo>
                    <a:pt x="3844" y="0"/>
                    <a:pt x="92" y="3365"/>
                    <a:pt x="52" y="3402"/>
                  </a:cubicBezTo>
                  <a:cubicBezTo>
                    <a:pt x="4" y="3446"/>
                    <a:pt x="1" y="3514"/>
                    <a:pt x="45" y="3562"/>
                  </a:cubicBezTo>
                  <a:cubicBezTo>
                    <a:pt x="69" y="3583"/>
                    <a:pt x="100" y="3596"/>
                    <a:pt x="130" y="3596"/>
                  </a:cubicBezTo>
                  <a:cubicBezTo>
                    <a:pt x="157" y="3596"/>
                    <a:pt x="185" y="3586"/>
                    <a:pt x="206" y="3566"/>
                  </a:cubicBezTo>
                  <a:cubicBezTo>
                    <a:pt x="246" y="3528"/>
                    <a:pt x="3931" y="225"/>
                    <a:pt x="8825" y="225"/>
                  </a:cubicBezTo>
                  <a:cubicBezTo>
                    <a:pt x="9326" y="225"/>
                    <a:pt x="9840" y="260"/>
                    <a:pt x="10365" y="336"/>
                  </a:cubicBezTo>
                  <a:cubicBezTo>
                    <a:pt x="10371" y="337"/>
                    <a:pt x="10377" y="338"/>
                    <a:pt x="10383" y="338"/>
                  </a:cubicBezTo>
                  <a:cubicBezTo>
                    <a:pt x="10440" y="338"/>
                    <a:pt x="10485" y="296"/>
                    <a:pt x="10494" y="240"/>
                  </a:cubicBezTo>
                  <a:cubicBezTo>
                    <a:pt x="10505" y="179"/>
                    <a:pt x="10460" y="125"/>
                    <a:pt x="10398" y="114"/>
                  </a:cubicBezTo>
                  <a:cubicBezTo>
                    <a:pt x="9863" y="36"/>
                    <a:pt x="9338" y="0"/>
                    <a:pt x="8827" y="0"/>
                  </a:cubicBezTo>
                  <a:close/>
                </a:path>
              </a:pathLst>
            </a:custGeom>
            <a:solidFill>
              <a:srgbClr val="08111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0" name="Google Shape;497;p25">
              <a:extLst>
                <a:ext uri="{FF2B5EF4-FFF2-40B4-BE49-F238E27FC236}">
                  <a16:creationId xmlns:a16="http://schemas.microsoft.com/office/drawing/2014/main" xmlns="" id="{A5E001C5-CFB6-4932-854D-7EF2C6E93098}"/>
                </a:ext>
              </a:extLst>
            </p:cNvPr>
            <p:cNvSpPr/>
            <p:nvPr/>
          </p:nvSpPr>
          <p:spPr>
            <a:xfrm flipH="1">
              <a:off x="7204605" y="3317324"/>
              <a:ext cx="67430" cy="43905"/>
            </a:xfrm>
            <a:custGeom>
              <a:avLst/>
              <a:gdLst/>
              <a:ahLst/>
              <a:cxnLst/>
              <a:rect l="l" t="t" r="r" b="b"/>
              <a:pathLst>
                <a:path w="1694" h="1103" extrusionOk="0">
                  <a:moveTo>
                    <a:pt x="131" y="1"/>
                  </a:moveTo>
                  <a:cubicBezTo>
                    <a:pt x="79" y="1"/>
                    <a:pt x="32" y="32"/>
                    <a:pt x="18" y="82"/>
                  </a:cubicBezTo>
                  <a:cubicBezTo>
                    <a:pt x="0" y="140"/>
                    <a:pt x="38" y="202"/>
                    <a:pt x="96" y="219"/>
                  </a:cubicBezTo>
                  <a:cubicBezTo>
                    <a:pt x="106" y="222"/>
                    <a:pt x="1089" y="488"/>
                    <a:pt x="1469" y="1055"/>
                  </a:cubicBezTo>
                  <a:cubicBezTo>
                    <a:pt x="1492" y="1086"/>
                    <a:pt x="1527" y="1103"/>
                    <a:pt x="1564" y="1103"/>
                  </a:cubicBezTo>
                  <a:cubicBezTo>
                    <a:pt x="1588" y="1103"/>
                    <a:pt x="1609" y="1100"/>
                    <a:pt x="1629" y="1086"/>
                  </a:cubicBezTo>
                  <a:cubicBezTo>
                    <a:pt x="1680" y="1052"/>
                    <a:pt x="1694" y="983"/>
                    <a:pt x="1659" y="933"/>
                  </a:cubicBezTo>
                  <a:cubicBezTo>
                    <a:pt x="1233" y="298"/>
                    <a:pt x="202" y="17"/>
                    <a:pt x="158" y="3"/>
                  </a:cubicBezTo>
                  <a:cubicBezTo>
                    <a:pt x="149" y="2"/>
                    <a:pt x="140" y="1"/>
                    <a:pt x="131" y="1"/>
                  </a:cubicBezTo>
                  <a:close/>
                </a:path>
              </a:pathLst>
            </a:custGeom>
            <a:solidFill>
              <a:srgbClr val="08111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1" name="Google Shape;498;p25">
              <a:extLst>
                <a:ext uri="{FF2B5EF4-FFF2-40B4-BE49-F238E27FC236}">
                  <a16:creationId xmlns:a16="http://schemas.microsoft.com/office/drawing/2014/main" xmlns="" id="{F5571D52-CEAD-4BE7-A8EC-E525733AE5F7}"/>
                </a:ext>
              </a:extLst>
            </p:cNvPr>
            <p:cNvSpPr/>
            <p:nvPr/>
          </p:nvSpPr>
          <p:spPr>
            <a:xfrm flipH="1">
              <a:off x="7663049" y="3302636"/>
              <a:ext cx="57677" cy="86456"/>
            </a:xfrm>
            <a:custGeom>
              <a:avLst/>
              <a:gdLst/>
              <a:ahLst/>
              <a:cxnLst/>
              <a:rect l="l" t="t" r="r" b="b"/>
              <a:pathLst>
                <a:path w="1449" h="2172" extrusionOk="0">
                  <a:moveTo>
                    <a:pt x="704" y="1"/>
                  </a:moveTo>
                  <a:lnTo>
                    <a:pt x="1" y="486"/>
                  </a:lnTo>
                  <a:cubicBezTo>
                    <a:pt x="1" y="486"/>
                    <a:pt x="15" y="1404"/>
                    <a:pt x="864" y="2172"/>
                  </a:cubicBezTo>
                  <a:lnTo>
                    <a:pt x="1449" y="1735"/>
                  </a:lnTo>
                  <a:cubicBezTo>
                    <a:pt x="1449" y="1735"/>
                    <a:pt x="745" y="963"/>
                    <a:pt x="704" y="1"/>
                  </a:cubicBezTo>
                  <a:close/>
                </a:path>
              </a:pathLst>
            </a:custGeom>
            <a:solidFill>
              <a:srgbClr val="08111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2" name="Google Shape;499;p25">
              <a:extLst>
                <a:ext uri="{FF2B5EF4-FFF2-40B4-BE49-F238E27FC236}">
                  <a16:creationId xmlns:a16="http://schemas.microsoft.com/office/drawing/2014/main" xmlns="" id="{B747A294-E5AB-4E07-BB73-9639945A3E8F}"/>
                </a:ext>
              </a:extLst>
            </p:cNvPr>
            <p:cNvSpPr/>
            <p:nvPr/>
          </p:nvSpPr>
          <p:spPr>
            <a:xfrm flipH="1">
              <a:off x="7658431" y="3298178"/>
              <a:ext cx="66793" cy="95293"/>
            </a:xfrm>
            <a:custGeom>
              <a:avLst/>
              <a:gdLst/>
              <a:ahLst/>
              <a:cxnLst/>
              <a:rect l="l" t="t" r="r" b="b"/>
              <a:pathLst>
                <a:path w="1678" h="2394" extrusionOk="0">
                  <a:moveTo>
                    <a:pt x="718" y="317"/>
                  </a:moveTo>
                  <a:cubicBezTo>
                    <a:pt x="814" y="1031"/>
                    <a:pt x="1223" y="1611"/>
                    <a:pt x="1398" y="1830"/>
                  </a:cubicBezTo>
                  <a:lnTo>
                    <a:pt x="984" y="2137"/>
                  </a:lnTo>
                  <a:cubicBezTo>
                    <a:pt x="366" y="1533"/>
                    <a:pt x="254" y="850"/>
                    <a:pt x="234" y="652"/>
                  </a:cubicBezTo>
                  <a:lnTo>
                    <a:pt x="718" y="317"/>
                  </a:lnTo>
                  <a:close/>
                  <a:moveTo>
                    <a:pt x="814" y="0"/>
                  </a:moveTo>
                  <a:cubicBezTo>
                    <a:pt x="791" y="0"/>
                    <a:pt x="768" y="7"/>
                    <a:pt x="749" y="21"/>
                  </a:cubicBezTo>
                  <a:lnTo>
                    <a:pt x="49" y="505"/>
                  </a:lnTo>
                  <a:cubicBezTo>
                    <a:pt x="18" y="525"/>
                    <a:pt x="1" y="560"/>
                    <a:pt x="1" y="598"/>
                  </a:cubicBezTo>
                  <a:cubicBezTo>
                    <a:pt x="1" y="639"/>
                    <a:pt x="25" y="1574"/>
                    <a:pt x="899" y="2366"/>
                  </a:cubicBezTo>
                  <a:cubicBezTo>
                    <a:pt x="919" y="2383"/>
                    <a:pt x="947" y="2393"/>
                    <a:pt x="977" y="2393"/>
                  </a:cubicBezTo>
                  <a:cubicBezTo>
                    <a:pt x="1001" y="2393"/>
                    <a:pt x="1025" y="2386"/>
                    <a:pt x="1045" y="2373"/>
                  </a:cubicBezTo>
                  <a:lnTo>
                    <a:pt x="1630" y="1935"/>
                  </a:lnTo>
                  <a:cubicBezTo>
                    <a:pt x="1657" y="1918"/>
                    <a:pt x="1674" y="1888"/>
                    <a:pt x="1674" y="1857"/>
                  </a:cubicBezTo>
                  <a:cubicBezTo>
                    <a:pt x="1677" y="1826"/>
                    <a:pt x="1667" y="1795"/>
                    <a:pt x="1647" y="1772"/>
                  </a:cubicBezTo>
                  <a:cubicBezTo>
                    <a:pt x="1639" y="1765"/>
                    <a:pt x="971" y="1017"/>
                    <a:pt x="930" y="109"/>
                  </a:cubicBezTo>
                  <a:cubicBezTo>
                    <a:pt x="930" y="68"/>
                    <a:pt x="902" y="31"/>
                    <a:pt x="865" y="13"/>
                  </a:cubicBezTo>
                  <a:cubicBezTo>
                    <a:pt x="849" y="4"/>
                    <a:pt x="831" y="0"/>
                    <a:pt x="814" y="0"/>
                  </a:cubicBezTo>
                  <a:close/>
                </a:path>
              </a:pathLst>
            </a:custGeom>
            <a:solidFill>
              <a:srgbClr val="08111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3" name="Google Shape;500;p25">
              <a:extLst>
                <a:ext uri="{FF2B5EF4-FFF2-40B4-BE49-F238E27FC236}">
                  <a16:creationId xmlns:a16="http://schemas.microsoft.com/office/drawing/2014/main" xmlns="" id="{7C81ADF2-B68C-4C34-AEC8-EE706249DA55}"/>
                </a:ext>
              </a:extLst>
            </p:cNvPr>
            <p:cNvSpPr/>
            <p:nvPr/>
          </p:nvSpPr>
          <p:spPr>
            <a:xfrm flipH="1">
              <a:off x="7460318" y="3240977"/>
              <a:ext cx="49119" cy="80884"/>
            </a:xfrm>
            <a:custGeom>
              <a:avLst/>
              <a:gdLst/>
              <a:ahLst/>
              <a:cxnLst/>
              <a:rect l="l" t="t" r="r" b="b"/>
              <a:pathLst>
                <a:path w="1234" h="2032" extrusionOk="0">
                  <a:moveTo>
                    <a:pt x="1233" y="0"/>
                  </a:moveTo>
                  <a:lnTo>
                    <a:pt x="390" y="147"/>
                  </a:lnTo>
                  <a:cubicBezTo>
                    <a:pt x="390" y="147"/>
                    <a:pt x="1" y="983"/>
                    <a:pt x="434" y="2031"/>
                  </a:cubicBezTo>
                  <a:lnTo>
                    <a:pt x="1154" y="1877"/>
                  </a:lnTo>
                  <a:cubicBezTo>
                    <a:pt x="1154" y="1877"/>
                    <a:pt x="855" y="888"/>
                    <a:pt x="1233" y="0"/>
                  </a:cubicBezTo>
                  <a:close/>
                </a:path>
              </a:pathLst>
            </a:custGeom>
            <a:solidFill>
              <a:srgbClr val="08111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4" name="Google Shape;501;p25">
              <a:extLst>
                <a:ext uri="{FF2B5EF4-FFF2-40B4-BE49-F238E27FC236}">
                  <a16:creationId xmlns:a16="http://schemas.microsoft.com/office/drawing/2014/main" xmlns="" id="{36525447-7109-44AA-B79A-BFA83D77F03D}"/>
                </a:ext>
              </a:extLst>
            </p:cNvPr>
            <p:cNvSpPr/>
            <p:nvPr/>
          </p:nvSpPr>
          <p:spPr>
            <a:xfrm flipH="1">
              <a:off x="7455422" y="3236519"/>
              <a:ext cx="58752" cy="89681"/>
            </a:xfrm>
            <a:custGeom>
              <a:avLst/>
              <a:gdLst/>
              <a:ahLst/>
              <a:cxnLst/>
              <a:rect l="l" t="t" r="r" b="b"/>
              <a:pathLst>
                <a:path w="1476" h="2253" extrusionOk="0">
                  <a:moveTo>
                    <a:pt x="1178" y="256"/>
                  </a:moveTo>
                  <a:lnTo>
                    <a:pt x="1178" y="256"/>
                  </a:lnTo>
                  <a:cubicBezTo>
                    <a:pt x="953" y="941"/>
                    <a:pt x="1073" y="1634"/>
                    <a:pt x="1134" y="1907"/>
                  </a:cubicBezTo>
                  <a:lnTo>
                    <a:pt x="625" y="2013"/>
                  </a:lnTo>
                  <a:cubicBezTo>
                    <a:pt x="325" y="1211"/>
                    <a:pt x="523" y="546"/>
                    <a:pt x="591" y="358"/>
                  </a:cubicBezTo>
                  <a:lnTo>
                    <a:pt x="1178" y="256"/>
                  </a:lnTo>
                  <a:close/>
                  <a:moveTo>
                    <a:pt x="1352" y="1"/>
                  </a:moveTo>
                  <a:cubicBezTo>
                    <a:pt x="1345" y="1"/>
                    <a:pt x="1338" y="1"/>
                    <a:pt x="1332" y="3"/>
                  </a:cubicBezTo>
                  <a:lnTo>
                    <a:pt x="489" y="149"/>
                  </a:lnTo>
                  <a:cubicBezTo>
                    <a:pt x="451" y="157"/>
                    <a:pt x="421" y="177"/>
                    <a:pt x="403" y="211"/>
                  </a:cubicBezTo>
                  <a:cubicBezTo>
                    <a:pt x="386" y="248"/>
                    <a:pt x="0" y="1105"/>
                    <a:pt x="448" y="2184"/>
                  </a:cubicBezTo>
                  <a:cubicBezTo>
                    <a:pt x="465" y="2225"/>
                    <a:pt x="509" y="2252"/>
                    <a:pt x="553" y="2252"/>
                  </a:cubicBezTo>
                  <a:lnTo>
                    <a:pt x="577" y="2252"/>
                  </a:lnTo>
                  <a:lnTo>
                    <a:pt x="1298" y="2099"/>
                  </a:lnTo>
                  <a:cubicBezTo>
                    <a:pt x="1328" y="2095"/>
                    <a:pt x="1355" y="2074"/>
                    <a:pt x="1373" y="2047"/>
                  </a:cubicBezTo>
                  <a:cubicBezTo>
                    <a:pt x="1387" y="2020"/>
                    <a:pt x="1393" y="1989"/>
                    <a:pt x="1383" y="1959"/>
                  </a:cubicBezTo>
                  <a:cubicBezTo>
                    <a:pt x="1380" y="1948"/>
                    <a:pt x="1100" y="996"/>
                    <a:pt x="1458" y="153"/>
                  </a:cubicBezTo>
                  <a:cubicBezTo>
                    <a:pt x="1475" y="116"/>
                    <a:pt x="1468" y="75"/>
                    <a:pt x="1441" y="40"/>
                  </a:cubicBezTo>
                  <a:cubicBezTo>
                    <a:pt x="1421" y="15"/>
                    <a:pt x="1386" y="1"/>
                    <a:pt x="1352" y="1"/>
                  </a:cubicBezTo>
                  <a:close/>
                </a:path>
              </a:pathLst>
            </a:custGeom>
            <a:solidFill>
              <a:srgbClr val="08111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5" name="Google Shape;502;p25">
              <a:extLst>
                <a:ext uri="{FF2B5EF4-FFF2-40B4-BE49-F238E27FC236}">
                  <a16:creationId xmlns:a16="http://schemas.microsoft.com/office/drawing/2014/main" xmlns="" id="{F4A7F019-EA79-44BD-884D-C7EBEA4A9094}"/>
                </a:ext>
              </a:extLst>
            </p:cNvPr>
            <p:cNvSpPr/>
            <p:nvPr/>
          </p:nvSpPr>
          <p:spPr>
            <a:xfrm flipH="1">
              <a:off x="7960238" y="3657028"/>
              <a:ext cx="9673" cy="26669"/>
            </a:xfrm>
            <a:custGeom>
              <a:avLst/>
              <a:gdLst/>
              <a:ahLst/>
              <a:cxnLst/>
              <a:rect l="l" t="t" r="r" b="b"/>
              <a:pathLst>
                <a:path w="243" h="670" extrusionOk="0">
                  <a:moveTo>
                    <a:pt x="123" y="0"/>
                  </a:moveTo>
                  <a:cubicBezTo>
                    <a:pt x="120" y="0"/>
                    <a:pt x="116" y="0"/>
                    <a:pt x="113" y="1"/>
                  </a:cubicBezTo>
                  <a:cubicBezTo>
                    <a:pt x="48" y="4"/>
                    <a:pt x="0" y="51"/>
                    <a:pt x="0" y="117"/>
                  </a:cubicBezTo>
                  <a:cubicBezTo>
                    <a:pt x="0" y="117"/>
                    <a:pt x="3" y="270"/>
                    <a:pt x="14" y="563"/>
                  </a:cubicBezTo>
                  <a:cubicBezTo>
                    <a:pt x="14" y="622"/>
                    <a:pt x="65" y="670"/>
                    <a:pt x="126" y="670"/>
                  </a:cubicBezTo>
                  <a:lnTo>
                    <a:pt x="130" y="670"/>
                  </a:lnTo>
                  <a:cubicBezTo>
                    <a:pt x="195" y="670"/>
                    <a:pt x="243" y="615"/>
                    <a:pt x="243" y="554"/>
                  </a:cubicBezTo>
                  <a:cubicBezTo>
                    <a:pt x="233" y="267"/>
                    <a:pt x="229" y="113"/>
                    <a:pt x="229" y="113"/>
                  </a:cubicBezTo>
                  <a:cubicBezTo>
                    <a:pt x="229" y="55"/>
                    <a:pt x="180" y="0"/>
                    <a:pt x="123" y="0"/>
                  </a:cubicBezTo>
                  <a:close/>
                </a:path>
              </a:pathLst>
            </a:custGeom>
            <a:solidFill>
              <a:srgbClr val="08111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6" name="Google Shape;503;p25">
              <a:extLst>
                <a:ext uri="{FF2B5EF4-FFF2-40B4-BE49-F238E27FC236}">
                  <a16:creationId xmlns:a16="http://schemas.microsoft.com/office/drawing/2014/main" xmlns="" id="{6662A25B-9077-46FD-9ED8-42B1C3FF3F4B}"/>
                </a:ext>
              </a:extLst>
            </p:cNvPr>
            <p:cNvSpPr/>
            <p:nvPr/>
          </p:nvSpPr>
          <p:spPr>
            <a:xfrm flipH="1">
              <a:off x="7790788" y="3710248"/>
              <a:ext cx="177212" cy="807206"/>
            </a:xfrm>
            <a:custGeom>
              <a:avLst/>
              <a:gdLst/>
              <a:ahLst/>
              <a:cxnLst/>
              <a:rect l="l" t="t" r="r" b="b"/>
              <a:pathLst>
                <a:path w="4452" h="20279" extrusionOk="0">
                  <a:moveTo>
                    <a:pt x="123" y="1"/>
                  </a:moveTo>
                  <a:cubicBezTo>
                    <a:pt x="120" y="1"/>
                    <a:pt x="116" y="1"/>
                    <a:pt x="113" y="1"/>
                  </a:cubicBezTo>
                  <a:cubicBezTo>
                    <a:pt x="51" y="5"/>
                    <a:pt x="0" y="56"/>
                    <a:pt x="4" y="118"/>
                  </a:cubicBezTo>
                  <a:cubicBezTo>
                    <a:pt x="21" y="384"/>
                    <a:pt x="37" y="685"/>
                    <a:pt x="58" y="1016"/>
                  </a:cubicBezTo>
                  <a:cubicBezTo>
                    <a:pt x="62" y="1074"/>
                    <a:pt x="113" y="1118"/>
                    <a:pt x="174" y="1118"/>
                  </a:cubicBezTo>
                  <a:lnTo>
                    <a:pt x="181" y="1118"/>
                  </a:lnTo>
                  <a:cubicBezTo>
                    <a:pt x="242" y="1115"/>
                    <a:pt x="290" y="1060"/>
                    <a:pt x="287" y="998"/>
                  </a:cubicBezTo>
                  <a:cubicBezTo>
                    <a:pt x="267" y="671"/>
                    <a:pt x="246" y="370"/>
                    <a:pt x="232" y="107"/>
                  </a:cubicBezTo>
                  <a:cubicBezTo>
                    <a:pt x="229" y="49"/>
                    <a:pt x="180" y="1"/>
                    <a:pt x="123" y="1"/>
                  </a:cubicBezTo>
                  <a:close/>
                  <a:moveTo>
                    <a:pt x="241" y="1786"/>
                  </a:moveTo>
                  <a:cubicBezTo>
                    <a:pt x="237" y="1786"/>
                    <a:pt x="233" y="1786"/>
                    <a:pt x="229" y="1787"/>
                  </a:cubicBezTo>
                  <a:cubicBezTo>
                    <a:pt x="168" y="1794"/>
                    <a:pt x="119" y="1845"/>
                    <a:pt x="123" y="1906"/>
                  </a:cubicBezTo>
                  <a:cubicBezTo>
                    <a:pt x="147" y="2190"/>
                    <a:pt x="174" y="2487"/>
                    <a:pt x="201" y="2801"/>
                  </a:cubicBezTo>
                  <a:cubicBezTo>
                    <a:pt x="209" y="2859"/>
                    <a:pt x="256" y="2903"/>
                    <a:pt x="314" y="2903"/>
                  </a:cubicBezTo>
                  <a:cubicBezTo>
                    <a:pt x="317" y="2903"/>
                    <a:pt x="321" y="2900"/>
                    <a:pt x="324" y="2900"/>
                  </a:cubicBezTo>
                  <a:cubicBezTo>
                    <a:pt x="390" y="2897"/>
                    <a:pt x="434" y="2842"/>
                    <a:pt x="431" y="2780"/>
                  </a:cubicBezTo>
                  <a:cubicBezTo>
                    <a:pt x="399" y="2470"/>
                    <a:pt x="376" y="2172"/>
                    <a:pt x="352" y="1889"/>
                  </a:cubicBezTo>
                  <a:cubicBezTo>
                    <a:pt x="349" y="1831"/>
                    <a:pt x="300" y="1786"/>
                    <a:pt x="241" y="1786"/>
                  </a:cubicBezTo>
                  <a:close/>
                  <a:moveTo>
                    <a:pt x="402" y="3568"/>
                  </a:moveTo>
                  <a:cubicBezTo>
                    <a:pt x="398" y="3568"/>
                    <a:pt x="394" y="3568"/>
                    <a:pt x="390" y="3568"/>
                  </a:cubicBezTo>
                  <a:cubicBezTo>
                    <a:pt x="328" y="3576"/>
                    <a:pt x="283" y="3630"/>
                    <a:pt x="290" y="3691"/>
                  </a:cubicBezTo>
                  <a:cubicBezTo>
                    <a:pt x="317" y="3978"/>
                    <a:pt x="352" y="4276"/>
                    <a:pt x="385" y="4583"/>
                  </a:cubicBezTo>
                  <a:cubicBezTo>
                    <a:pt x="393" y="4638"/>
                    <a:pt x="444" y="4682"/>
                    <a:pt x="499" y="4682"/>
                  </a:cubicBezTo>
                  <a:lnTo>
                    <a:pt x="512" y="4682"/>
                  </a:lnTo>
                  <a:cubicBezTo>
                    <a:pt x="577" y="4674"/>
                    <a:pt x="621" y="4617"/>
                    <a:pt x="615" y="4556"/>
                  </a:cubicBezTo>
                  <a:cubicBezTo>
                    <a:pt x="577" y="4252"/>
                    <a:pt x="546" y="3954"/>
                    <a:pt x="516" y="3668"/>
                  </a:cubicBezTo>
                  <a:cubicBezTo>
                    <a:pt x="509" y="3610"/>
                    <a:pt x="461" y="3568"/>
                    <a:pt x="402" y="3568"/>
                  </a:cubicBezTo>
                  <a:close/>
                  <a:moveTo>
                    <a:pt x="612" y="5346"/>
                  </a:moveTo>
                  <a:cubicBezTo>
                    <a:pt x="606" y="5346"/>
                    <a:pt x="600" y="5346"/>
                    <a:pt x="594" y="5347"/>
                  </a:cubicBezTo>
                  <a:cubicBezTo>
                    <a:pt x="533" y="5354"/>
                    <a:pt x="488" y="5409"/>
                    <a:pt x="495" y="5470"/>
                  </a:cubicBezTo>
                  <a:cubicBezTo>
                    <a:pt x="533" y="5760"/>
                    <a:pt x="570" y="6057"/>
                    <a:pt x="615" y="6358"/>
                  </a:cubicBezTo>
                  <a:cubicBezTo>
                    <a:pt x="621" y="6415"/>
                    <a:pt x="669" y="6456"/>
                    <a:pt x="727" y="6456"/>
                  </a:cubicBezTo>
                  <a:cubicBezTo>
                    <a:pt x="730" y="6456"/>
                    <a:pt x="738" y="6453"/>
                    <a:pt x="741" y="6453"/>
                  </a:cubicBezTo>
                  <a:cubicBezTo>
                    <a:pt x="806" y="6447"/>
                    <a:pt x="847" y="6388"/>
                    <a:pt x="840" y="6327"/>
                  </a:cubicBezTo>
                  <a:cubicBezTo>
                    <a:pt x="799" y="6026"/>
                    <a:pt x="758" y="5733"/>
                    <a:pt x="721" y="5443"/>
                  </a:cubicBezTo>
                  <a:cubicBezTo>
                    <a:pt x="714" y="5387"/>
                    <a:pt x="666" y="5346"/>
                    <a:pt x="612" y="5346"/>
                  </a:cubicBezTo>
                  <a:close/>
                  <a:moveTo>
                    <a:pt x="859" y="7118"/>
                  </a:moveTo>
                  <a:cubicBezTo>
                    <a:pt x="853" y="7118"/>
                    <a:pt x="846" y="7118"/>
                    <a:pt x="840" y="7119"/>
                  </a:cubicBezTo>
                  <a:cubicBezTo>
                    <a:pt x="775" y="7129"/>
                    <a:pt x="734" y="7184"/>
                    <a:pt x="741" y="7245"/>
                  </a:cubicBezTo>
                  <a:cubicBezTo>
                    <a:pt x="785" y="7535"/>
                    <a:pt x="833" y="7833"/>
                    <a:pt x="881" y="8129"/>
                  </a:cubicBezTo>
                  <a:cubicBezTo>
                    <a:pt x="891" y="8184"/>
                    <a:pt x="939" y="8225"/>
                    <a:pt x="993" y="8225"/>
                  </a:cubicBezTo>
                  <a:lnTo>
                    <a:pt x="1014" y="8225"/>
                  </a:lnTo>
                  <a:cubicBezTo>
                    <a:pt x="1075" y="8215"/>
                    <a:pt x="1116" y="8156"/>
                    <a:pt x="1106" y="8095"/>
                  </a:cubicBezTo>
                  <a:cubicBezTo>
                    <a:pt x="1058" y="7798"/>
                    <a:pt x="1011" y="7501"/>
                    <a:pt x="970" y="7211"/>
                  </a:cubicBezTo>
                  <a:cubicBezTo>
                    <a:pt x="960" y="7159"/>
                    <a:pt x="913" y="7118"/>
                    <a:pt x="859" y="7118"/>
                  </a:cubicBezTo>
                  <a:close/>
                  <a:moveTo>
                    <a:pt x="1146" y="8882"/>
                  </a:moveTo>
                  <a:cubicBezTo>
                    <a:pt x="1140" y="8882"/>
                    <a:pt x="1133" y="8883"/>
                    <a:pt x="1127" y="8884"/>
                  </a:cubicBezTo>
                  <a:cubicBezTo>
                    <a:pt x="1065" y="8894"/>
                    <a:pt x="1020" y="8952"/>
                    <a:pt x="1034" y="9013"/>
                  </a:cubicBezTo>
                  <a:cubicBezTo>
                    <a:pt x="1086" y="9303"/>
                    <a:pt x="1140" y="9597"/>
                    <a:pt x="1195" y="9894"/>
                  </a:cubicBezTo>
                  <a:cubicBezTo>
                    <a:pt x="1205" y="9949"/>
                    <a:pt x="1253" y="9987"/>
                    <a:pt x="1307" y="9987"/>
                  </a:cubicBezTo>
                  <a:cubicBezTo>
                    <a:pt x="1315" y="9987"/>
                    <a:pt x="1321" y="9987"/>
                    <a:pt x="1328" y="9983"/>
                  </a:cubicBezTo>
                  <a:cubicBezTo>
                    <a:pt x="1389" y="9973"/>
                    <a:pt x="1430" y="9915"/>
                    <a:pt x="1420" y="9853"/>
                  </a:cubicBezTo>
                  <a:cubicBezTo>
                    <a:pt x="1362" y="9560"/>
                    <a:pt x="1311" y="9266"/>
                    <a:pt x="1260" y="8976"/>
                  </a:cubicBezTo>
                  <a:cubicBezTo>
                    <a:pt x="1247" y="8921"/>
                    <a:pt x="1200" y="8882"/>
                    <a:pt x="1146" y="8882"/>
                  </a:cubicBezTo>
                  <a:close/>
                  <a:moveTo>
                    <a:pt x="1480" y="10640"/>
                  </a:moveTo>
                  <a:cubicBezTo>
                    <a:pt x="1473" y="10640"/>
                    <a:pt x="1465" y="10641"/>
                    <a:pt x="1458" y="10642"/>
                  </a:cubicBezTo>
                  <a:cubicBezTo>
                    <a:pt x="1396" y="10655"/>
                    <a:pt x="1356" y="10713"/>
                    <a:pt x="1369" y="10775"/>
                  </a:cubicBezTo>
                  <a:cubicBezTo>
                    <a:pt x="1427" y="11065"/>
                    <a:pt x="1492" y="11356"/>
                    <a:pt x="1557" y="11652"/>
                  </a:cubicBezTo>
                  <a:cubicBezTo>
                    <a:pt x="1567" y="11704"/>
                    <a:pt x="1614" y="11737"/>
                    <a:pt x="1666" y="11737"/>
                  </a:cubicBezTo>
                  <a:lnTo>
                    <a:pt x="1690" y="11737"/>
                  </a:lnTo>
                  <a:cubicBezTo>
                    <a:pt x="1751" y="11724"/>
                    <a:pt x="1792" y="11666"/>
                    <a:pt x="1778" y="11605"/>
                  </a:cubicBezTo>
                  <a:cubicBezTo>
                    <a:pt x="1714" y="11311"/>
                    <a:pt x="1652" y="11021"/>
                    <a:pt x="1594" y="10731"/>
                  </a:cubicBezTo>
                  <a:cubicBezTo>
                    <a:pt x="1582" y="10676"/>
                    <a:pt x="1535" y="10640"/>
                    <a:pt x="1480" y="10640"/>
                  </a:cubicBezTo>
                  <a:close/>
                  <a:moveTo>
                    <a:pt x="1865" y="12390"/>
                  </a:moveTo>
                  <a:cubicBezTo>
                    <a:pt x="1856" y="12390"/>
                    <a:pt x="1848" y="12391"/>
                    <a:pt x="1840" y="12393"/>
                  </a:cubicBezTo>
                  <a:cubicBezTo>
                    <a:pt x="1778" y="12407"/>
                    <a:pt x="1741" y="12465"/>
                    <a:pt x="1754" y="12526"/>
                  </a:cubicBezTo>
                  <a:cubicBezTo>
                    <a:pt x="1823" y="12816"/>
                    <a:pt x="1891" y="13106"/>
                    <a:pt x="1967" y="13396"/>
                  </a:cubicBezTo>
                  <a:cubicBezTo>
                    <a:pt x="1980" y="13448"/>
                    <a:pt x="2024" y="13482"/>
                    <a:pt x="2076" y="13482"/>
                  </a:cubicBezTo>
                  <a:cubicBezTo>
                    <a:pt x="2085" y="13482"/>
                    <a:pt x="2096" y="13482"/>
                    <a:pt x="2103" y="13478"/>
                  </a:cubicBezTo>
                  <a:cubicBezTo>
                    <a:pt x="2164" y="13465"/>
                    <a:pt x="2202" y="13404"/>
                    <a:pt x="2188" y="13346"/>
                  </a:cubicBezTo>
                  <a:cubicBezTo>
                    <a:pt x="2117" y="13052"/>
                    <a:pt x="2045" y="12765"/>
                    <a:pt x="1977" y="12475"/>
                  </a:cubicBezTo>
                  <a:cubicBezTo>
                    <a:pt x="1964" y="12425"/>
                    <a:pt x="1917" y="12390"/>
                    <a:pt x="1865" y="12390"/>
                  </a:cubicBezTo>
                  <a:close/>
                  <a:moveTo>
                    <a:pt x="2306" y="14126"/>
                  </a:moveTo>
                  <a:cubicBezTo>
                    <a:pt x="2295" y="14126"/>
                    <a:pt x="2285" y="14127"/>
                    <a:pt x="2274" y="14130"/>
                  </a:cubicBezTo>
                  <a:cubicBezTo>
                    <a:pt x="2212" y="14144"/>
                    <a:pt x="2175" y="14206"/>
                    <a:pt x="2192" y="14264"/>
                  </a:cubicBezTo>
                  <a:cubicBezTo>
                    <a:pt x="2270" y="14554"/>
                    <a:pt x="2348" y="14841"/>
                    <a:pt x="2430" y="15131"/>
                  </a:cubicBezTo>
                  <a:cubicBezTo>
                    <a:pt x="2444" y="15178"/>
                    <a:pt x="2492" y="15213"/>
                    <a:pt x="2543" y="15213"/>
                  </a:cubicBezTo>
                  <a:cubicBezTo>
                    <a:pt x="2553" y="15213"/>
                    <a:pt x="2564" y="15209"/>
                    <a:pt x="2574" y="15206"/>
                  </a:cubicBezTo>
                  <a:cubicBezTo>
                    <a:pt x="2632" y="15189"/>
                    <a:pt x="2670" y="15128"/>
                    <a:pt x="2652" y="15069"/>
                  </a:cubicBezTo>
                  <a:cubicBezTo>
                    <a:pt x="2570" y="14783"/>
                    <a:pt x="2489" y="14496"/>
                    <a:pt x="2413" y="14209"/>
                  </a:cubicBezTo>
                  <a:cubicBezTo>
                    <a:pt x="2400" y="14158"/>
                    <a:pt x="2355" y="14126"/>
                    <a:pt x="2306" y="14126"/>
                  </a:cubicBezTo>
                  <a:close/>
                  <a:moveTo>
                    <a:pt x="2795" y="15846"/>
                  </a:moveTo>
                  <a:cubicBezTo>
                    <a:pt x="2784" y="15846"/>
                    <a:pt x="2773" y="15848"/>
                    <a:pt x="2761" y="15851"/>
                  </a:cubicBezTo>
                  <a:cubicBezTo>
                    <a:pt x="2704" y="15868"/>
                    <a:pt x="2670" y="15930"/>
                    <a:pt x="2687" y="15988"/>
                  </a:cubicBezTo>
                  <a:cubicBezTo>
                    <a:pt x="2775" y="16275"/>
                    <a:pt x="2864" y="16561"/>
                    <a:pt x="2956" y="16845"/>
                  </a:cubicBezTo>
                  <a:cubicBezTo>
                    <a:pt x="2974" y="16892"/>
                    <a:pt x="3018" y="16923"/>
                    <a:pt x="3065" y="16923"/>
                  </a:cubicBezTo>
                  <a:cubicBezTo>
                    <a:pt x="3076" y="16923"/>
                    <a:pt x="3089" y="16919"/>
                    <a:pt x="3100" y="16916"/>
                  </a:cubicBezTo>
                  <a:cubicBezTo>
                    <a:pt x="3161" y="16899"/>
                    <a:pt x="3196" y="16834"/>
                    <a:pt x="3175" y="16776"/>
                  </a:cubicBezTo>
                  <a:cubicBezTo>
                    <a:pt x="3083" y="16492"/>
                    <a:pt x="2994" y="16210"/>
                    <a:pt x="2905" y="15926"/>
                  </a:cubicBezTo>
                  <a:cubicBezTo>
                    <a:pt x="2891" y="15876"/>
                    <a:pt x="2845" y="15846"/>
                    <a:pt x="2795" y="15846"/>
                  </a:cubicBezTo>
                  <a:close/>
                  <a:moveTo>
                    <a:pt x="3353" y="17548"/>
                  </a:moveTo>
                  <a:cubicBezTo>
                    <a:pt x="3340" y="17548"/>
                    <a:pt x="3327" y="17550"/>
                    <a:pt x="3314" y="17554"/>
                  </a:cubicBezTo>
                  <a:cubicBezTo>
                    <a:pt x="3257" y="17571"/>
                    <a:pt x="3223" y="17636"/>
                    <a:pt x="3243" y="17694"/>
                  </a:cubicBezTo>
                  <a:cubicBezTo>
                    <a:pt x="3342" y="17978"/>
                    <a:pt x="3445" y="18258"/>
                    <a:pt x="3550" y="18541"/>
                  </a:cubicBezTo>
                  <a:cubicBezTo>
                    <a:pt x="3568" y="18586"/>
                    <a:pt x="3612" y="18613"/>
                    <a:pt x="3656" y="18613"/>
                  </a:cubicBezTo>
                  <a:cubicBezTo>
                    <a:pt x="3670" y="18613"/>
                    <a:pt x="3683" y="18613"/>
                    <a:pt x="3697" y="18606"/>
                  </a:cubicBezTo>
                  <a:cubicBezTo>
                    <a:pt x="3755" y="18586"/>
                    <a:pt x="3785" y="18520"/>
                    <a:pt x="3765" y="18463"/>
                  </a:cubicBezTo>
                  <a:cubicBezTo>
                    <a:pt x="3659" y="18186"/>
                    <a:pt x="3560" y="17902"/>
                    <a:pt x="3462" y="17623"/>
                  </a:cubicBezTo>
                  <a:cubicBezTo>
                    <a:pt x="3446" y="17577"/>
                    <a:pt x="3401" y="17548"/>
                    <a:pt x="3353" y="17548"/>
                  </a:cubicBezTo>
                  <a:close/>
                  <a:moveTo>
                    <a:pt x="3979" y="19227"/>
                  </a:moveTo>
                  <a:cubicBezTo>
                    <a:pt x="3966" y="19227"/>
                    <a:pt x="3952" y="19229"/>
                    <a:pt x="3939" y="19234"/>
                  </a:cubicBezTo>
                  <a:cubicBezTo>
                    <a:pt x="3881" y="19257"/>
                    <a:pt x="3851" y="19323"/>
                    <a:pt x="3875" y="19380"/>
                  </a:cubicBezTo>
                  <a:cubicBezTo>
                    <a:pt x="3984" y="19657"/>
                    <a:pt x="4100" y="19937"/>
                    <a:pt x="4216" y="20210"/>
                  </a:cubicBezTo>
                  <a:cubicBezTo>
                    <a:pt x="4236" y="20255"/>
                    <a:pt x="4277" y="20278"/>
                    <a:pt x="4322" y="20278"/>
                  </a:cubicBezTo>
                  <a:cubicBezTo>
                    <a:pt x="4338" y="20278"/>
                    <a:pt x="4352" y="20278"/>
                    <a:pt x="4366" y="20272"/>
                  </a:cubicBezTo>
                  <a:cubicBezTo>
                    <a:pt x="4424" y="20248"/>
                    <a:pt x="4452" y="20183"/>
                    <a:pt x="4428" y="20125"/>
                  </a:cubicBezTo>
                  <a:cubicBezTo>
                    <a:pt x="4311" y="19851"/>
                    <a:pt x="4199" y="19575"/>
                    <a:pt x="4086" y="19298"/>
                  </a:cubicBezTo>
                  <a:cubicBezTo>
                    <a:pt x="4068" y="19254"/>
                    <a:pt x="4024" y="19227"/>
                    <a:pt x="3979" y="19227"/>
                  </a:cubicBezTo>
                  <a:close/>
                </a:path>
              </a:pathLst>
            </a:custGeom>
            <a:solidFill>
              <a:srgbClr val="08111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7" name="Google Shape;504;p25">
              <a:extLst>
                <a:ext uri="{FF2B5EF4-FFF2-40B4-BE49-F238E27FC236}">
                  <a16:creationId xmlns:a16="http://schemas.microsoft.com/office/drawing/2014/main" xmlns="" id="{0B7375F3-BD42-4DC0-8625-A4B4F0ABD505}"/>
                </a:ext>
              </a:extLst>
            </p:cNvPr>
            <p:cNvSpPr/>
            <p:nvPr/>
          </p:nvSpPr>
          <p:spPr>
            <a:xfrm flipH="1">
              <a:off x="7768892" y="4540917"/>
              <a:ext cx="17992" cy="25077"/>
            </a:xfrm>
            <a:custGeom>
              <a:avLst/>
              <a:gdLst/>
              <a:ahLst/>
              <a:cxnLst/>
              <a:rect l="l" t="t" r="r" b="b"/>
              <a:pathLst>
                <a:path w="452" h="630" extrusionOk="0">
                  <a:moveTo>
                    <a:pt x="134" y="1"/>
                  </a:moveTo>
                  <a:cubicBezTo>
                    <a:pt x="118" y="1"/>
                    <a:pt x="102" y="4"/>
                    <a:pt x="86" y="12"/>
                  </a:cubicBezTo>
                  <a:cubicBezTo>
                    <a:pt x="28" y="35"/>
                    <a:pt x="1" y="103"/>
                    <a:pt x="28" y="158"/>
                  </a:cubicBezTo>
                  <a:cubicBezTo>
                    <a:pt x="89" y="294"/>
                    <a:pt x="154" y="431"/>
                    <a:pt x="219" y="565"/>
                  </a:cubicBezTo>
                  <a:cubicBezTo>
                    <a:pt x="236" y="606"/>
                    <a:pt x="277" y="629"/>
                    <a:pt x="321" y="629"/>
                  </a:cubicBezTo>
                  <a:cubicBezTo>
                    <a:pt x="338" y="629"/>
                    <a:pt x="352" y="626"/>
                    <a:pt x="369" y="619"/>
                  </a:cubicBezTo>
                  <a:cubicBezTo>
                    <a:pt x="427" y="595"/>
                    <a:pt x="451" y="527"/>
                    <a:pt x="423" y="472"/>
                  </a:cubicBezTo>
                  <a:cubicBezTo>
                    <a:pt x="362" y="339"/>
                    <a:pt x="297" y="203"/>
                    <a:pt x="236" y="66"/>
                  </a:cubicBezTo>
                  <a:cubicBezTo>
                    <a:pt x="218" y="26"/>
                    <a:pt x="177" y="1"/>
                    <a:pt x="134" y="1"/>
                  </a:cubicBezTo>
                  <a:close/>
                </a:path>
              </a:pathLst>
            </a:custGeom>
            <a:solidFill>
              <a:srgbClr val="859B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8" name="Google Shape;505;p25">
              <a:extLst>
                <a:ext uri="{FF2B5EF4-FFF2-40B4-BE49-F238E27FC236}">
                  <a16:creationId xmlns:a16="http://schemas.microsoft.com/office/drawing/2014/main" xmlns="" id="{04A88212-6C24-436E-A7A7-50ADC7FD633A}"/>
                </a:ext>
              </a:extLst>
            </p:cNvPr>
            <p:cNvSpPr/>
            <p:nvPr/>
          </p:nvSpPr>
          <p:spPr>
            <a:xfrm flipH="1">
              <a:off x="7260934" y="2688829"/>
              <a:ext cx="238591" cy="197154"/>
            </a:xfrm>
            <a:custGeom>
              <a:avLst/>
              <a:gdLst/>
              <a:ahLst/>
              <a:cxnLst/>
              <a:rect l="l" t="t" r="r" b="b"/>
              <a:pathLst>
                <a:path w="5994" h="4953" extrusionOk="0">
                  <a:moveTo>
                    <a:pt x="3526" y="1"/>
                  </a:moveTo>
                  <a:cubicBezTo>
                    <a:pt x="928" y="1"/>
                    <a:pt x="1" y="4050"/>
                    <a:pt x="1934" y="4801"/>
                  </a:cubicBezTo>
                  <a:cubicBezTo>
                    <a:pt x="2201" y="4905"/>
                    <a:pt x="2455" y="4952"/>
                    <a:pt x="2695" y="4952"/>
                  </a:cubicBezTo>
                  <a:cubicBezTo>
                    <a:pt x="4992" y="4952"/>
                    <a:pt x="5994" y="636"/>
                    <a:pt x="4278" y="108"/>
                  </a:cubicBezTo>
                  <a:cubicBezTo>
                    <a:pt x="4014" y="34"/>
                    <a:pt x="3763" y="1"/>
                    <a:pt x="3526" y="1"/>
                  </a:cubicBezTo>
                  <a:close/>
                </a:path>
              </a:pathLst>
            </a:custGeom>
            <a:solidFill>
              <a:srgbClr val="CFD3D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9" name="Google Shape;506;p25">
              <a:extLst>
                <a:ext uri="{FF2B5EF4-FFF2-40B4-BE49-F238E27FC236}">
                  <a16:creationId xmlns:a16="http://schemas.microsoft.com/office/drawing/2014/main" xmlns="" id="{A6C36DD0-C0F8-47E0-AC32-A51626CE7A00}"/>
                </a:ext>
              </a:extLst>
            </p:cNvPr>
            <p:cNvSpPr/>
            <p:nvPr/>
          </p:nvSpPr>
          <p:spPr>
            <a:xfrm flipH="1">
              <a:off x="7339547" y="2734049"/>
              <a:ext cx="79650" cy="98000"/>
            </a:xfrm>
            <a:custGeom>
              <a:avLst/>
              <a:gdLst/>
              <a:ahLst/>
              <a:cxnLst/>
              <a:rect l="l" t="t" r="r" b="b"/>
              <a:pathLst>
                <a:path w="2001" h="2462" extrusionOk="0">
                  <a:moveTo>
                    <a:pt x="1358" y="0"/>
                  </a:moveTo>
                  <a:cubicBezTo>
                    <a:pt x="998" y="0"/>
                    <a:pt x="560" y="369"/>
                    <a:pt x="305" y="924"/>
                  </a:cubicBezTo>
                  <a:cubicBezTo>
                    <a:pt x="1" y="1583"/>
                    <a:pt x="66" y="2252"/>
                    <a:pt x="451" y="2422"/>
                  </a:cubicBezTo>
                  <a:cubicBezTo>
                    <a:pt x="511" y="2449"/>
                    <a:pt x="576" y="2462"/>
                    <a:pt x="643" y="2462"/>
                  </a:cubicBezTo>
                  <a:cubicBezTo>
                    <a:pt x="1003" y="2462"/>
                    <a:pt x="1441" y="2094"/>
                    <a:pt x="1698" y="1538"/>
                  </a:cubicBezTo>
                  <a:cubicBezTo>
                    <a:pt x="2001" y="880"/>
                    <a:pt x="1936" y="207"/>
                    <a:pt x="1550" y="40"/>
                  </a:cubicBezTo>
                  <a:cubicBezTo>
                    <a:pt x="1490" y="13"/>
                    <a:pt x="1425" y="0"/>
                    <a:pt x="1358" y="0"/>
                  </a:cubicBezTo>
                  <a:close/>
                </a:path>
              </a:pathLst>
            </a:custGeom>
            <a:solidFill>
              <a:srgbClr val="FF7A2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0" name="Google Shape;507;p25">
              <a:extLst>
                <a:ext uri="{FF2B5EF4-FFF2-40B4-BE49-F238E27FC236}">
                  <a16:creationId xmlns:a16="http://schemas.microsoft.com/office/drawing/2014/main" xmlns="" id="{F9C7F291-A4F3-4082-9EA5-959036844D9A}"/>
                </a:ext>
              </a:extLst>
            </p:cNvPr>
            <p:cNvSpPr/>
            <p:nvPr/>
          </p:nvSpPr>
          <p:spPr>
            <a:xfrm flipH="1">
              <a:off x="7274466" y="2694561"/>
              <a:ext cx="148114" cy="195124"/>
            </a:xfrm>
            <a:custGeom>
              <a:avLst/>
              <a:gdLst/>
              <a:ahLst/>
              <a:cxnLst/>
              <a:rect l="l" t="t" r="r" b="b"/>
              <a:pathLst>
                <a:path w="3721" h="4902" extrusionOk="0">
                  <a:moveTo>
                    <a:pt x="2451" y="0"/>
                  </a:moveTo>
                  <a:cubicBezTo>
                    <a:pt x="2451" y="1"/>
                    <a:pt x="3663" y="1012"/>
                    <a:pt x="2772" y="3131"/>
                  </a:cubicBezTo>
                  <a:cubicBezTo>
                    <a:pt x="2197" y="4498"/>
                    <a:pt x="987" y="4683"/>
                    <a:pt x="374" y="4683"/>
                  </a:cubicBezTo>
                  <a:cubicBezTo>
                    <a:pt x="146" y="4683"/>
                    <a:pt x="1" y="4657"/>
                    <a:pt x="1" y="4657"/>
                  </a:cubicBezTo>
                  <a:lnTo>
                    <a:pt x="1" y="4657"/>
                  </a:lnTo>
                  <a:cubicBezTo>
                    <a:pt x="325" y="4827"/>
                    <a:pt x="634" y="4902"/>
                    <a:pt x="924" y="4902"/>
                  </a:cubicBezTo>
                  <a:cubicBezTo>
                    <a:pt x="1992" y="4902"/>
                    <a:pt x="2806" y="3892"/>
                    <a:pt x="3209" y="2913"/>
                  </a:cubicBezTo>
                  <a:cubicBezTo>
                    <a:pt x="3721" y="1670"/>
                    <a:pt x="3506" y="373"/>
                    <a:pt x="2451" y="0"/>
                  </a:cubicBezTo>
                  <a:close/>
                </a:path>
              </a:pathLst>
            </a:custGeom>
            <a:solidFill>
              <a:srgbClr val="FF9F1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1" name="Google Shape;508;p25">
              <a:extLst>
                <a:ext uri="{FF2B5EF4-FFF2-40B4-BE49-F238E27FC236}">
                  <a16:creationId xmlns:a16="http://schemas.microsoft.com/office/drawing/2014/main" xmlns="" id="{F961794D-6D81-4327-A332-B0BBEB4FFAA2}"/>
                </a:ext>
              </a:extLst>
            </p:cNvPr>
            <p:cNvSpPr/>
            <p:nvPr/>
          </p:nvSpPr>
          <p:spPr>
            <a:xfrm flipH="1">
              <a:off x="7071456" y="2211915"/>
              <a:ext cx="136292" cy="194885"/>
            </a:xfrm>
            <a:custGeom>
              <a:avLst/>
              <a:gdLst/>
              <a:ahLst/>
              <a:cxnLst/>
              <a:rect l="l" t="t" r="r" b="b"/>
              <a:pathLst>
                <a:path w="3424" h="4896" extrusionOk="0">
                  <a:moveTo>
                    <a:pt x="3219" y="0"/>
                  </a:moveTo>
                  <a:lnTo>
                    <a:pt x="0" y="4623"/>
                  </a:lnTo>
                  <a:lnTo>
                    <a:pt x="519" y="4895"/>
                  </a:lnTo>
                  <a:lnTo>
                    <a:pt x="3424" y="803"/>
                  </a:lnTo>
                  <a:lnTo>
                    <a:pt x="3219" y="0"/>
                  </a:lnTo>
                  <a:close/>
                </a:path>
              </a:pathLst>
            </a:custGeom>
            <a:solidFill>
              <a:srgbClr val="1528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2" name="Google Shape;509;p25">
              <a:extLst>
                <a:ext uri="{FF2B5EF4-FFF2-40B4-BE49-F238E27FC236}">
                  <a16:creationId xmlns:a16="http://schemas.microsoft.com/office/drawing/2014/main" xmlns="" id="{97960C7D-53F0-491C-B7CA-1B9A3EE28500}"/>
                </a:ext>
              </a:extLst>
            </p:cNvPr>
            <p:cNvSpPr/>
            <p:nvPr/>
          </p:nvSpPr>
          <p:spPr>
            <a:xfrm flipH="1">
              <a:off x="7118605" y="1854100"/>
              <a:ext cx="1017336" cy="708489"/>
            </a:xfrm>
            <a:custGeom>
              <a:avLst/>
              <a:gdLst/>
              <a:ahLst/>
              <a:cxnLst/>
              <a:rect l="l" t="t" r="r" b="b"/>
              <a:pathLst>
                <a:path w="25558" h="17799" extrusionOk="0">
                  <a:moveTo>
                    <a:pt x="13637" y="0"/>
                  </a:moveTo>
                  <a:cubicBezTo>
                    <a:pt x="9901" y="0"/>
                    <a:pt x="5868" y="1293"/>
                    <a:pt x="2891" y="5320"/>
                  </a:cubicBezTo>
                  <a:cubicBezTo>
                    <a:pt x="0" y="9235"/>
                    <a:pt x="3208" y="14387"/>
                    <a:pt x="3550" y="15288"/>
                  </a:cubicBezTo>
                  <a:cubicBezTo>
                    <a:pt x="4236" y="17092"/>
                    <a:pt x="5648" y="17799"/>
                    <a:pt x="7438" y="17799"/>
                  </a:cubicBezTo>
                  <a:cubicBezTo>
                    <a:pt x="13890" y="17799"/>
                    <a:pt x="25254" y="8621"/>
                    <a:pt x="25254" y="8621"/>
                  </a:cubicBezTo>
                  <a:cubicBezTo>
                    <a:pt x="25254" y="8621"/>
                    <a:pt x="25557" y="3702"/>
                    <a:pt x="21191" y="1674"/>
                  </a:cubicBezTo>
                  <a:cubicBezTo>
                    <a:pt x="19280" y="786"/>
                    <a:pt x="16549" y="0"/>
                    <a:pt x="13637" y="0"/>
                  </a:cubicBezTo>
                  <a:close/>
                </a:path>
              </a:pathLst>
            </a:custGeom>
            <a:solidFill>
              <a:srgbClr val="4D372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3" name="Google Shape;510;p25">
              <a:extLst>
                <a:ext uri="{FF2B5EF4-FFF2-40B4-BE49-F238E27FC236}">
                  <a16:creationId xmlns:a16="http://schemas.microsoft.com/office/drawing/2014/main" xmlns="" id="{9BDDE6B0-9DB9-4AE2-A272-5FDB4C544125}"/>
                </a:ext>
              </a:extLst>
            </p:cNvPr>
            <p:cNvSpPr/>
            <p:nvPr/>
          </p:nvSpPr>
          <p:spPr>
            <a:xfrm flipH="1">
              <a:off x="6993675" y="3227841"/>
              <a:ext cx="116509" cy="124868"/>
            </a:xfrm>
            <a:custGeom>
              <a:avLst/>
              <a:gdLst/>
              <a:ahLst/>
              <a:cxnLst/>
              <a:rect l="l" t="t" r="r" b="b"/>
              <a:pathLst>
                <a:path w="2927" h="3137" extrusionOk="0">
                  <a:moveTo>
                    <a:pt x="1742" y="1"/>
                  </a:moveTo>
                  <a:cubicBezTo>
                    <a:pt x="1552" y="1"/>
                    <a:pt x="1340" y="36"/>
                    <a:pt x="1113" y="108"/>
                  </a:cubicBezTo>
                  <a:cubicBezTo>
                    <a:pt x="1113" y="108"/>
                    <a:pt x="1373" y="551"/>
                    <a:pt x="1113" y="1112"/>
                  </a:cubicBezTo>
                  <a:cubicBezTo>
                    <a:pt x="857" y="1668"/>
                    <a:pt x="0" y="2590"/>
                    <a:pt x="543" y="3009"/>
                  </a:cubicBezTo>
                  <a:cubicBezTo>
                    <a:pt x="655" y="3095"/>
                    <a:pt x="783" y="3136"/>
                    <a:pt x="920" y="3136"/>
                  </a:cubicBezTo>
                  <a:cubicBezTo>
                    <a:pt x="1446" y="3136"/>
                    <a:pt x="2106" y="2531"/>
                    <a:pt x="2512" y="1559"/>
                  </a:cubicBezTo>
                  <a:cubicBezTo>
                    <a:pt x="2926" y="574"/>
                    <a:pt x="2512" y="1"/>
                    <a:pt x="1742" y="1"/>
                  </a:cubicBezTo>
                  <a:close/>
                </a:path>
              </a:pathLst>
            </a:custGeom>
            <a:solidFill>
              <a:srgbClr val="FFB3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4" name="Google Shape;511;p25">
              <a:extLst>
                <a:ext uri="{FF2B5EF4-FFF2-40B4-BE49-F238E27FC236}">
                  <a16:creationId xmlns:a16="http://schemas.microsoft.com/office/drawing/2014/main" xmlns="" id="{7F12B2B5-3AEF-4587-BAF5-BC844C3E79C1}"/>
                </a:ext>
              </a:extLst>
            </p:cNvPr>
            <p:cNvSpPr/>
            <p:nvPr/>
          </p:nvSpPr>
          <p:spPr>
            <a:xfrm flipH="1">
              <a:off x="7027112" y="3205709"/>
              <a:ext cx="116509" cy="124868"/>
            </a:xfrm>
            <a:custGeom>
              <a:avLst/>
              <a:gdLst/>
              <a:ahLst/>
              <a:cxnLst/>
              <a:rect l="l" t="t" r="r" b="b"/>
              <a:pathLst>
                <a:path w="2927" h="3137" extrusionOk="0">
                  <a:moveTo>
                    <a:pt x="1743" y="1"/>
                  </a:moveTo>
                  <a:cubicBezTo>
                    <a:pt x="1552" y="1"/>
                    <a:pt x="1340" y="36"/>
                    <a:pt x="1113" y="108"/>
                  </a:cubicBezTo>
                  <a:cubicBezTo>
                    <a:pt x="1113" y="108"/>
                    <a:pt x="1370" y="551"/>
                    <a:pt x="1113" y="1112"/>
                  </a:cubicBezTo>
                  <a:cubicBezTo>
                    <a:pt x="858" y="1668"/>
                    <a:pt x="1" y="2590"/>
                    <a:pt x="543" y="3009"/>
                  </a:cubicBezTo>
                  <a:cubicBezTo>
                    <a:pt x="655" y="3095"/>
                    <a:pt x="783" y="3136"/>
                    <a:pt x="920" y="3136"/>
                  </a:cubicBezTo>
                  <a:cubicBezTo>
                    <a:pt x="1446" y="3136"/>
                    <a:pt x="2106" y="2531"/>
                    <a:pt x="2513" y="1558"/>
                  </a:cubicBezTo>
                  <a:cubicBezTo>
                    <a:pt x="2926" y="573"/>
                    <a:pt x="2512" y="1"/>
                    <a:pt x="1743" y="1"/>
                  </a:cubicBezTo>
                  <a:close/>
                </a:path>
              </a:pathLst>
            </a:custGeom>
            <a:solidFill>
              <a:srgbClr val="FFB3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5" name="Google Shape;512;p25">
              <a:extLst>
                <a:ext uri="{FF2B5EF4-FFF2-40B4-BE49-F238E27FC236}">
                  <a16:creationId xmlns:a16="http://schemas.microsoft.com/office/drawing/2014/main" xmlns="" id="{2C6F2FBF-DCC0-46EA-ACDE-0E1D4917B354}"/>
                </a:ext>
              </a:extLst>
            </p:cNvPr>
            <p:cNvSpPr/>
            <p:nvPr/>
          </p:nvSpPr>
          <p:spPr>
            <a:xfrm flipH="1">
              <a:off x="7060032" y="3173506"/>
              <a:ext cx="116469" cy="124868"/>
            </a:xfrm>
            <a:custGeom>
              <a:avLst/>
              <a:gdLst/>
              <a:ahLst/>
              <a:cxnLst/>
              <a:rect l="l" t="t" r="r" b="b"/>
              <a:pathLst>
                <a:path w="2926" h="3137" extrusionOk="0">
                  <a:moveTo>
                    <a:pt x="1742" y="0"/>
                  </a:moveTo>
                  <a:cubicBezTo>
                    <a:pt x="1552" y="0"/>
                    <a:pt x="1340" y="35"/>
                    <a:pt x="1113" y="108"/>
                  </a:cubicBezTo>
                  <a:cubicBezTo>
                    <a:pt x="1113" y="108"/>
                    <a:pt x="1369" y="552"/>
                    <a:pt x="1113" y="1111"/>
                  </a:cubicBezTo>
                  <a:cubicBezTo>
                    <a:pt x="857" y="1667"/>
                    <a:pt x="0" y="2589"/>
                    <a:pt x="543" y="3009"/>
                  </a:cubicBezTo>
                  <a:cubicBezTo>
                    <a:pt x="655" y="3095"/>
                    <a:pt x="783" y="3136"/>
                    <a:pt x="919" y="3136"/>
                  </a:cubicBezTo>
                  <a:cubicBezTo>
                    <a:pt x="1445" y="3136"/>
                    <a:pt x="2104" y="2531"/>
                    <a:pt x="2513" y="1558"/>
                  </a:cubicBezTo>
                  <a:cubicBezTo>
                    <a:pt x="2926" y="573"/>
                    <a:pt x="2512" y="0"/>
                    <a:pt x="1742" y="0"/>
                  </a:cubicBezTo>
                  <a:close/>
                </a:path>
              </a:pathLst>
            </a:custGeom>
            <a:solidFill>
              <a:srgbClr val="FFB3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6" name="Google Shape;513;p25">
              <a:extLst>
                <a:ext uri="{FF2B5EF4-FFF2-40B4-BE49-F238E27FC236}">
                  <a16:creationId xmlns:a16="http://schemas.microsoft.com/office/drawing/2014/main" xmlns="" id="{2AEF1C09-1E4C-40D1-9A18-0AA3FBA01983}"/>
                </a:ext>
              </a:extLst>
            </p:cNvPr>
            <p:cNvSpPr/>
            <p:nvPr/>
          </p:nvSpPr>
          <p:spPr>
            <a:xfrm flipH="1">
              <a:off x="7559120" y="4528617"/>
              <a:ext cx="259966" cy="238432"/>
            </a:xfrm>
            <a:custGeom>
              <a:avLst/>
              <a:gdLst/>
              <a:ahLst/>
              <a:cxnLst/>
              <a:rect l="l" t="t" r="r" b="b"/>
              <a:pathLst>
                <a:path w="6531" h="5990" extrusionOk="0">
                  <a:moveTo>
                    <a:pt x="3341" y="1"/>
                  </a:moveTo>
                  <a:cubicBezTo>
                    <a:pt x="2593" y="1"/>
                    <a:pt x="1649" y="259"/>
                    <a:pt x="1649" y="259"/>
                  </a:cubicBezTo>
                  <a:cubicBezTo>
                    <a:pt x="520" y="477"/>
                    <a:pt x="676" y="771"/>
                    <a:pt x="676" y="1819"/>
                  </a:cubicBezTo>
                  <a:cubicBezTo>
                    <a:pt x="676" y="2867"/>
                    <a:pt x="151" y="4451"/>
                    <a:pt x="76" y="5158"/>
                  </a:cubicBezTo>
                  <a:cubicBezTo>
                    <a:pt x="0" y="5864"/>
                    <a:pt x="977" y="5990"/>
                    <a:pt x="977" y="5990"/>
                  </a:cubicBezTo>
                  <a:lnTo>
                    <a:pt x="6531" y="5024"/>
                  </a:lnTo>
                  <a:cubicBezTo>
                    <a:pt x="6398" y="4058"/>
                    <a:pt x="4967" y="2283"/>
                    <a:pt x="4561" y="1655"/>
                  </a:cubicBezTo>
                  <a:cubicBezTo>
                    <a:pt x="4155" y="1024"/>
                    <a:pt x="4643" y="430"/>
                    <a:pt x="3994" y="112"/>
                  </a:cubicBezTo>
                  <a:cubicBezTo>
                    <a:pt x="3829" y="31"/>
                    <a:pt x="3596" y="1"/>
                    <a:pt x="3341" y="1"/>
                  </a:cubicBezTo>
                  <a:close/>
                </a:path>
              </a:pathLst>
            </a:custGeom>
            <a:solidFill>
              <a:srgbClr val="80AF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7" name="Google Shape;514;p25">
              <a:extLst>
                <a:ext uri="{FF2B5EF4-FFF2-40B4-BE49-F238E27FC236}">
                  <a16:creationId xmlns:a16="http://schemas.microsoft.com/office/drawing/2014/main" xmlns="" id="{9E88FBB1-435B-4650-A558-609645531BBE}"/>
                </a:ext>
              </a:extLst>
            </p:cNvPr>
            <p:cNvSpPr/>
            <p:nvPr/>
          </p:nvSpPr>
          <p:spPr>
            <a:xfrm flipH="1">
              <a:off x="7638051" y="4596885"/>
              <a:ext cx="92308" cy="28898"/>
            </a:xfrm>
            <a:custGeom>
              <a:avLst/>
              <a:gdLst/>
              <a:ahLst/>
              <a:cxnLst/>
              <a:rect l="l" t="t" r="r" b="b"/>
              <a:pathLst>
                <a:path w="2319" h="726" extrusionOk="0">
                  <a:moveTo>
                    <a:pt x="1413" y="1"/>
                  </a:moveTo>
                  <a:cubicBezTo>
                    <a:pt x="1084" y="1"/>
                    <a:pt x="659" y="69"/>
                    <a:pt x="164" y="302"/>
                  </a:cubicBezTo>
                  <a:cubicBezTo>
                    <a:pt x="48" y="356"/>
                    <a:pt x="0" y="490"/>
                    <a:pt x="55" y="599"/>
                  </a:cubicBezTo>
                  <a:cubicBezTo>
                    <a:pt x="96" y="681"/>
                    <a:pt x="178" y="725"/>
                    <a:pt x="263" y="725"/>
                  </a:cubicBezTo>
                  <a:cubicBezTo>
                    <a:pt x="294" y="725"/>
                    <a:pt x="328" y="719"/>
                    <a:pt x="363" y="705"/>
                  </a:cubicBezTo>
                  <a:cubicBezTo>
                    <a:pt x="792" y="503"/>
                    <a:pt x="1150" y="446"/>
                    <a:pt x="1418" y="446"/>
                  </a:cubicBezTo>
                  <a:cubicBezTo>
                    <a:pt x="1749" y="446"/>
                    <a:pt x="1941" y="533"/>
                    <a:pt x="1957" y="541"/>
                  </a:cubicBezTo>
                  <a:cubicBezTo>
                    <a:pt x="1990" y="557"/>
                    <a:pt x="2024" y="564"/>
                    <a:pt x="2059" y="564"/>
                  </a:cubicBezTo>
                  <a:cubicBezTo>
                    <a:pt x="2142" y="564"/>
                    <a:pt x="2222" y="519"/>
                    <a:pt x="2260" y="442"/>
                  </a:cubicBezTo>
                  <a:cubicBezTo>
                    <a:pt x="2318" y="333"/>
                    <a:pt x="2274" y="196"/>
                    <a:pt x="2162" y="142"/>
                  </a:cubicBezTo>
                  <a:cubicBezTo>
                    <a:pt x="2142" y="132"/>
                    <a:pt x="1869" y="1"/>
                    <a:pt x="1413" y="1"/>
                  </a:cubicBezTo>
                  <a:close/>
                </a:path>
              </a:pathLst>
            </a:custGeom>
            <a:solidFill>
              <a:srgbClr val="E8EEE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8" name="Google Shape;515;p25">
              <a:extLst>
                <a:ext uri="{FF2B5EF4-FFF2-40B4-BE49-F238E27FC236}">
                  <a16:creationId xmlns:a16="http://schemas.microsoft.com/office/drawing/2014/main" xmlns="" id="{11AD5150-B8B4-4717-8890-EE8B72ED9764}"/>
                </a:ext>
              </a:extLst>
            </p:cNvPr>
            <p:cNvSpPr/>
            <p:nvPr/>
          </p:nvSpPr>
          <p:spPr>
            <a:xfrm flipH="1">
              <a:off x="7646212" y="4574474"/>
              <a:ext cx="92308" cy="28898"/>
            </a:xfrm>
            <a:custGeom>
              <a:avLst/>
              <a:gdLst/>
              <a:ahLst/>
              <a:cxnLst/>
              <a:rect l="l" t="t" r="r" b="b"/>
              <a:pathLst>
                <a:path w="2319" h="726" extrusionOk="0">
                  <a:moveTo>
                    <a:pt x="1415" y="1"/>
                  </a:moveTo>
                  <a:cubicBezTo>
                    <a:pt x="1085" y="1"/>
                    <a:pt x="660" y="69"/>
                    <a:pt x="164" y="302"/>
                  </a:cubicBezTo>
                  <a:cubicBezTo>
                    <a:pt x="52" y="357"/>
                    <a:pt x="1" y="489"/>
                    <a:pt x="56" y="598"/>
                  </a:cubicBezTo>
                  <a:cubicBezTo>
                    <a:pt x="96" y="680"/>
                    <a:pt x="178" y="725"/>
                    <a:pt x="264" y="725"/>
                  </a:cubicBezTo>
                  <a:cubicBezTo>
                    <a:pt x="298" y="725"/>
                    <a:pt x="328" y="718"/>
                    <a:pt x="363" y="705"/>
                  </a:cubicBezTo>
                  <a:cubicBezTo>
                    <a:pt x="792" y="503"/>
                    <a:pt x="1150" y="446"/>
                    <a:pt x="1418" y="446"/>
                  </a:cubicBezTo>
                  <a:cubicBezTo>
                    <a:pt x="1749" y="446"/>
                    <a:pt x="1942" y="533"/>
                    <a:pt x="1957" y="541"/>
                  </a:cubicBezTo>
                  <a:cubicBezTo>
                    <a:pt x="1989" y="557"/>
                    <a:pt x="2024" y="564"/>
                    <a:pt x="2058" y="564"/>
                  </a:cubicBezTo>
                  <a:cubicBezTo>
                    <a:pt x="2142" y="564"/>
                    <a:pt x="2223" y="519"/>
                    <a:pt x="2264" y="442"/>
                  </a:cubicBezTo>
                  <a:cubicBezTo>
                    <a:pt x="2318" y="332"/>
                    <a:pt x="2274" y="199"/>
                    <a:pt x="2162" y="141"/>
                  </a:cubicBezTo>
                  <a:cubicBezTo>
                    <a:pt x="2142" y="131"/>
                    <a:pt x="1870" y="1"/>
                    <a:pt x="1415" y="1"/>
                  </a:cubicBezTo>
                  <a:close/>
                </a:path>
              </a:pathLst>
            </a:custGeom>
            <a:solidFill>
              <a:srgbClr val="E8EEE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9" name="Google Shape;516;p25">
              <a:extLst>
                <a:ext uri="{FF2B5EF4-FFF2-40B4-BE49-F238E27FC236}">
                  <a16:creationId xmlns:a16="http://schemas.microsoft.com/office/drawing/2014/main" xmlns="" id="{91FB39FD-4E79-469C-85F1-2FD14DE98E89}"/>
                </a:ext>
              </a:extLst>
            </p:cNvPr>
            <p:cNvSpPr/>
            <p:nvPr/>
          </p:nvSpPr>
          <p:spPr>
            <a:xfrm flipH="1">
              <a:off x="7553666" y="4638760"/>
              <a:ext cx="226570" cy="128292"/>
            </a:xfrm>
            <a:custGeom>
              <a:avLst/>
              <a:gdLst/>
              <a:ahLst/>
              <a:cxnLst/>
              <a:rect l="l" t="t" r="r" b="b"/>
              <a:pathLst>
                <a:path w="5692" h="3223" extrusionOk="0">
                  <a:moveTo>
                    <a:pt x="2906" y="0"/>
                  </a:moveTo>
                  <a:cubicBezTo>
                    <a:pt x="2885" y="0"/>
                    <a:pt x="2865" y="0"/>
                    <a:pt x="2844" y="1"/>
                  </a:cubicBezTo>
                  <a:cubicBezTo>
                    <a:pt x="1" y="52"/>
                    <a:pt x="1" y="3223"/>
                    <a:pt x="1" y="3223"/>
                  </a:cubicBezTo>
                  <a:lnTo>
                    <a:pt x="5691" y="3223"/>
                  </a:lnTo>
                  <a:cubicBezTo>
                    <a:pt x="5691" y="3223"/>
                    <a:pt x="5691" y="0"/>
                    <a:pt x="2906" y="0"/>
                  </a:cubicBezTo>
                  <a:close/>
                </a:path>
              </a:pathLst>
            </a:custGeom>
            <a:solidFill>
              <a:srgbClr val="E8EEE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0" name="Google Shape;517;p25">
              <a:extLst>
                <a:ext uri="{FF2B5EF4-FFF2-40B4-BE49-F238E27FC236}">
                  <a16:creationId xmlns:a16="http://schemas.microsoft.com/office/drawing/2014/main" xmlns="" id="{31572F42-3618-4D96-B01A-EDEF6CD22A70}"/>
                </a:ext>
              </a:extLst>
            </p:cNvPr>
            <p:cNvSpPr/>
            <p:nvPr/>
          </p:nvSpPr>
          <p:spPr>
            <a:xfrm flipH="1">
              <a:off x="7545268" y="4746634"/>
              <a:ext cx="278157" cy="50473"/>
            </a:xfrm>
            <a:custGeom>
              <a:avLst/>
              <a:gdLst/>
              <a:ahLst/>
              <a:cxnLst/>
              <a:rect l="l" t="t" r="r" b="b"/>
              <a:pathLst>
                <a:path w="6988" h="1268" extrusionOk="0">
                  <a:moveTo>
                    <a:pt x="27" y="1"/>
                  </a:moveTo>
                  <a:cubicBezTo>
                    <a:pt x="14" y="1"/>
                    <a:pt x="0" y="15"/>
                    <a:pt x="0" y="32"/>
                  </a:cubicBezTo>
                  <a:lnTo>
                    <a:pt x="0" y="1240"/>
                  </a:lnTo>
                  <a:cubicBezTo>
                    <a:pt x="0" y="1258"/>
                    <a:pt x="14" y="1268"/>
                    <a:pt x="27" y="1268"/>
                  </a:cubicBezTo>
                  <a:lnTo>
                    <a:pt x="6961" y="1268"/>
                  </a:lnTo>
                  <a:cubicBezTo>
                    <a:pt x="6974" y="1268"/>
                    <a:pt x="6988" y="1258"/>
                    <a:pt x="6988" y="1240"/>
                  </a:cubicBezTo>
                  <a:lnTo>
                    <a:pt x="6988" y="32"/>
                  </a:lnTo>
                  <a:cubicBezTo>
                    <a:pt x="6988" y="15"/>
                    <a:pt x="6974" y="1"/>
                    <a:pt x="6961" y="1"/>
                  </a:cubicBezTo>
                  <a:close/>
                </a:path>
              </a:pathLst>
            </a:custGeom>
            <a:solidFill>
              <a:srgbClr val="E1E5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1" name="Google Shape;518;p25">
              <a:extLst>
                <a:ext uri="{FF2B5EF4-FFF2-40B4-BE49-F238E27FC236}">
                  <a16:creationId xmlns:a16="http://schemas.microsoft.com/office/drawing/2014/main" xmlns="" id="{14A45977-15DF-4889-827F-0C54395FB48B}"/>
                </a:ext>
              </a:extLst>
            </p:cNvPr>
            <p:cNvSpPr/>
            <p:nvPr/>
          </p:nvSpPr>
          <p:spPr>
            <a:xfrm flipH="1">
              <a:off x="8353164" y="1619126"/>
              <a:ext cx="147239" cy="127257"/>
            </a:xfrm>
            <a:custGeom>
              <a:avLst/>
              <a:gdLst/>
              <a:ahLst/>
              <a:cxnLst/>
              <a:rect l="l" t="t" r="r" b="b"/>
              <a:pathLst>
                <a:path w="3699" h="3197" extrusionOk="0">
                  <a:moveTo>
                    <a:pt x="3164" y="1"/>
                  </a:moveTo>
                  <a:cubicBezTo>
                    <a:pt x="3114" y="1"/>
                    <a:pt x="3061" y="12"/>
                    <a:pt x="3008" y="36"/>
                  </a:cubicBezTo>
                  <a:cubicBezTo>
                    <a:pt x="1786" y="607"/>
                    <a:pt x="792" y="1528"/>
                    <a:pt x="144" y="2693"/>
                  </a:cubicBezTo>
                  <a:cubicBezTo>
                    <a:pt x="0" y="2954"/>
                    <a:pt x="237" y="3196"/>
                    <a:pt x="467" y="3196"/>
                  </a:cubicBezTo>
                  <a:cubicBezTo>
                    <a:pt x="571" y="3196"/>
                    <a:pt x="673" y="3147"/>
                    <a:pt x="738" y="3030"/>
                  </a:cubicBezTo>
                  <a:cubicBezTo>
                    <a:pt x="1336" y="1958"/>
                    <a:pt x="2226" y="1139"/>
                    <a:pt x="3353" y="613"/>
                  </a:cubicBezTo>
                  <a:cubicBezTo>
                    <a:pt x="3698" y="454"/>
                    <a:pt x="3484" y="1"/>
                    <a:pt x="3164" y="1"/>
                  </a:cubicBezTo>
                  <a:close/>
                </a:path>
              </a:pathLst>
            </a:custGeom>
            <a:solidFill>
              <a:srgbClr val="FF7A2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2" name="Google Shape;519;p25">
              <a:extLst>
                <a:ext uri="{FF2B5EF4-FFF2-40B4-BE49-F238E27FC236}">
                  <a16:creationId xmlns:a16="http://schemas.microsoft.com/office/drawing/2014/main" xmlns="" id="{344338B0-7E60-458C-BBE5-2E5850288AE1}"/>
                </a:ext>
              </a:extLst>
            </p:cNvPr>
            <p:cNvSpPr/>
            <p:nvPr/>
          </p:nvSpPr>
          <p:spPr>
            <a:xfrm flipH="1">
              <a:off x="8304161" y="1597989"/>
              <a:ext cx="35227" cy="26669"/>
            </a:xfrm>
            <a:custGeom>
              <a:avLst/>
              <a:gdLst/>
              <a:ahLst/>
              <a:cxnLst/>
              <a:rect l="l" t="t" r="r" b="b"/>
              <a:pathLst>
                <a:path w="885" h="670" extrusionOk="0">
                  <a:moveTo>
                    <a:pt x="441" y="1"/>
                  </a:moveTo>
                  <a:cubicBezTo>
                    <a:pt x="1" y="1"/>
                    <a:pt x="1" y="670"/>
                    <a:pt x="441" y="670"/>
                  </a:cubicBezTo>
                  <a:cubicBezTo>
                    <a:pt x="881" y="670"/>
                    <a:pt x="885" y="1"/>
                    <a:pt x="441" y="1"/>
                  </a:cubicBezTo>
                  <a:close/>
                </a:path>
              </a:pathLst>
            </a:custGeom>
            <a:solidFill>
              <a:srgbClr val="FF7A2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3" name="Google Shape;520;p25">
              <a:extLst>
                <a:ext uri="{FF2B5EF4-FFF2-40B4-BE49-F238E27FC236}">
                  <a16:creationId xmlns:a16="http://schemas.microsoft.com/office/drawing/2014/main" xmlns="" id="{9664921E-3FB2-4457-A877-4C7CF708ABDF}"/>
                </a:ext>
              </a:extLst>
            </p:cNvPr>
            <p:cNvSpPr/>
            <p:nvPr/>
          </p:nvSpPr>
          <p:spPr>
            <a:xfrm flipH="1">
              <a:off x="7094404" y="1931204"/>
              <a:ext cx="1082059" cy="831646"/>
            </a:xfrm>
            <a:custGeom>
              <a:avLst/>
              <a:gdLst/>
              <a:ahLst/>
              <a:cxnLst/>
              <a:rect l="l" t="t" r="r" b="b"/>
              <a:pathLst>
                <a:path w="27184" h="20893" extrusionOk="0">
                  <a:moveTo>
                    <a:pt x="12803" y="1"/>
                  </a:moveTo>
                  <a:cubicBezTo>
                    <a:pt x="11890" y="1"/>
                    <a:pt x="10899" y="184"/>
                    <a:pt x="9883" y="717"/>
                  </a:cubicBezTo>
                  <a:cubicBezTo>
                    <a:pt x="6620" y="2428"/>
                    <a:pt x="6380" y="8889"/>
                    <a:pt x="7480" y="11640"/>
                  </a:cubicBezTo>
                  <a:cubicBezTo>
                    <a:pt x="8379" y="13898"/>
                    <a:pt x="8253" y="15016"/>
                    <a:pt x="7711" y="15016"/>
                  </a:cubicBezTo>
                  <a:cubicBezTo>
                    <a:pt x="7592" y="15016"/>
                    <a:pt x="7454" y="14962"/>
                    <a:pt x="7302" y="14856"/>
                  </a:cubicBezTo>
                  <a:cubicBezTo>
                    <a:pt x="6545" y="14326"/>
                    <a:pt x="5105" y="13223"/>
                    <a:pt x="3715" y="13223"/>
                  </a:cubicBezTo>
                  <a:cubicBezTo>
                    <a:pt x="2867" y="13223"/>
                    <a:pt x="2038" y="13634"/>
                    <a:pt x="1393" y="14835"/>
                  </a:cubicBezTo>
                  <a:cubicBezTo>
                    <a:pt x="1" y="17434"/>
                    <a:pt x="2926" y="18997"/>
                    <a:pt x="6045" y="18997"/>
                  </a:cubicBezTo>
                  <a:cubicBezTo>
                    <a:pt x="6633" y="18997"/>
                    <a:pt x="7229" y="18941"/>
                    <a:pt x="7804" y="18826"/>
                  </a:cubicBezTo>
                  <a:cubicBezTo>
                    <a:pt x="8501" y="18687"/>
                    <a:pt x="9062" y="18630"/>
                    <a:pt x="9515" y="18630"/>
                  </a:cubicBezTo>
                  <a:cubicBezTo>
                    <a:pt x="11415" y="18630"/>
                    <a:pt x="11395" y="19630"/>
                    <a:pt x="11395" y="19724"/>
                  </a:cubicBezTo>
                  <a:cubicBezTo>
                    <a:pt x="11395" y="19829"/>
                    <a:pt x="11205" y="20892"/>
                    <a:pt x="13721" y="20892"/>
                  </a:cubicBezTo>
                  <a:cubicBezTo>
                    <a:pt x="14000" y="20892"/>
                    <a:pt x="14312" y="20879"/>
                    <a:pt x="14662" y="20850"/>
                  </a:cubicBezTo>
                  <a:cubicBezTo>
                    <a:pt x="18165" y="20564"/>
                    <a:pt x="17834" y="19349"/>
                    <a:pt x="17834" y="19349"/>
                  </a:cubicBezTo>
                  <a:cubicBezTo>
                    <a:pt x="17834" y="19349"/>
                    <a:pt x="21841" y="18915"/>
                    <a:pt x="23650" y="17727"/>
                  </a:cubicBezTo>
                  <a:cubicBezTo>
                    <a:pt x="25459" y="16539"/>
                    <a:pt x="27183" y="14249"/>
                    <a:pt x="26767" y="11033"/>
                  </a:cubicBezTo>
                  <a:cubicBezTo>
                    <a:pt x="26350" y="7817"/>
                    <a:pt x="26350" y="2223"/>
                    <a:pt x="23118" y="775"/>
                  </a:cubicBezTo>
                  <a:cubicBezTo>
                    <a:pt x="22118" y="327"/>
                    <a:pt x="21267" y="173"/>
                    <a:pt x="20539" y="173"/>
                  </a:cubicBezTo>
                  <a:cubicBezTo>
                    <a:pt x="19736" y="173"/>
                    <a:pt x="19082" y="360"/>
                    <a:pt x="18540" y="546"/>
                  </a:cubicBezTo>
                  <a:cubicBezTo>
                    <a:pt x="17997" y="733"/>
                    <a:pt x="17569" y="919"/>
                    <a:pt x="17209" y="919"/>
                  </a:cubicBezTo>
                  <a:cubicBezTo>
                    <a:pt x="17200" y="919"/>
                    <a:pt x="17191" y="919"/>
                    <a:pt x="17182" y="918"/>
                  </a:cubicBezTo>
                  <a:cubicBezTo>
                    <a:pt x="16467" y="900"/>
                    <a:pt x="14823" y="1"/>
                    <a:pt x="12803" y="1"/>
                  </a:cubicBezTo>
                  <a:close/>
                </a:path>
              </a:pathLst>
            </a:custGeom>
            <a:solidFill>
              <a:srgbClr val="FFB3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4" name="Google Shape;521;p25">
              <a:extLst>
                <a:ext uri="{FF2B5EF4-FFF2-40B4-BE49-F238E27FC236}">
                  <a16:creationId xmlns:a16="http://schemas.microsoft.com/office/drawing/2014/main" xmlns="" id="{2919E020-9755-4F45-BE25-ADFCA9ED32F4}"/>
                </a:ext>
              </a:extLst>
            </p:cNvPr>
            <p:cNvSpPr/>
            <p:nvPr/>
          </p:nvSpPr>
          <p:spPr>
            <a:xfrm flipH="1">
              <a:off x="7899656" y="2527377"/>
              <a:ext cx="138203" cy="87054"/>
            </a:xfrm>
            <a:custGeom>
              <a:avLst/>
              <a:gdLst/>
              <a:ahLst/>
              <a:cxnLst/>
              <a:rect l="l" t="t" r="r" b="b"/>
              <a:pathLst>
                <a:path w="3472" h="2187" extrusionOk="0">
                  <a:moveTo>
                    <a:pt x="1826" y="1"/>
                  </a:moveTo>
                  <a:cubicBezTo>
                    <a:pt x="1618" y="1"/>
                    <a:pt x="1438" y="34"/>
                    <a:pt x="1301" y="71"/>
                  </a:cubicBezTo>
                  <a:cubicBezTo>
                    <a:pt x="670" y="244"/>
                    <a:pt x="141" y="719"/>
                    <a:pt x="18" y="1227"/>
                  </a:cubicBezTo>
                  <a:cubicBezTo>
                    <a:pt x="1" y="1285"/>
                    <a:pt x="42" y="1347"/>
                    <a:pt x="103" y="1361"/>
                  </a:cubicBezTo>
                  <a:cubicBezTo>
                    <a:pt x="111" y="1363"/>
                    <a:pt x="120" y="1364"/>
                    <a:pt x="128" y="1364"/>
                  </a:cubicBezTo>
                  <a:cubicBezTo>
                    <a:pt x="180" y="1364"/>
                    <a:pt x="228" y="1329"/>
                    <a:pt x="240" y="1279"/>
                  </a:cubicBezTo>
                  <a:cubicBezTo>
                    <a:pt x="345" y="846"/>
                    <a:pt x="806" y="439"/>
                    <a:pt x="1362" y="285"/>
                  </a:cubicBezTo>
                  <a:cubicBezTo>
                    <a:pt x="1482" y="253"/>
                    <a:pt x="1640" y="225"/>
                    <a:pt x="1822" y="225"/>
                  </a:cubicBezTo>
                  <a:cubicBezTo>
                    <a:pt x="2125" y="225"/>
                    <a:pt x="2495" y="305"/>
                    <a:pt x="2865" y="583"/>
                  </a:cubicBezTo>
                  <a:cubicBezTo>
                    <a:pt x="2520" y="589"/>
                    <a:pt x="1973" y="651"/>
                    <a:pt x="1666" y="934"/>
                  </a:cubicBezTo>
                  <a:cubicBezTo>
                    <a:pt x="1506" y="1087"/>
                    <a:pt x="1431" y="1279"/>
                    <a:pt x="1441" y="1511"/>
                  </a:cubicBezTo>
                  <a:cubicBezTo>
                    <a:pt x="1451" y="1788"/>
                    <a:pt x="1551" y="1982"/>
                    <a:pt x="1735" y="2095"/>
                  </a:cubicBezTo>
                  <a:cubicBezTo>
                    <a:pt x="1850" y="2163"/>
                    <a:pt x="1987" y="2187"/>
                    <a:pt x="2120" y="2187"/>
                  </a:cubicBezTo>
                  <a:cubicBezTo>
                    <a:pt x="2431" y="2187"/>
                    <a:pt x="2728" y="2057"/>
                    <a:pt x="2745" y="2050"/>
                  </a:cubicBezTo>
                  <a:cubicBezTo>
                    <a:pt x="2803" y="2023"/>
                    <a:pt x="2830" y="1958"/>
                    <a:pt x="2803" y="1900"/>
                  </a:cubicBezTo>
                  <a:cubicBezTo>
                    <a:pt x="2783" y="1859"/>
                    <a:pt x="2740" y="1836"/>
                    <a:pt x="2697" y="1836"/>
                  </a:cubicBezTo>
                  <a:cubicBezTo>
                    <a:pt x="2682" y="1836"/>
                    <a:pt x="2667" y="1839"/>
                    <a:pt x="2653" y="1845"/>
                  </a:cubicBezTo>
                  <a:cubicBezTo>
                    <a:pt x="2555" y="1887"/>
                    <a:pt x="2326" y="1964"/>
                    <a:pt x="2117" y="1964"/>
                  </a:cubicBezTo>
                  <a:cubicBezTo>
                    <a:pt x="2020" y="1964"/>
                    <a:pt x="1927" y="1948"/>
                    <a:pt x="1854" y="1903"/>
                  </a:cubicBezTo>
                  <a:cubicBezTo>
                    <a:pt x="1742" y="1835"/>
                    <a:pt x="1677" y="1698"/>
                    <a:pt x="1666" y="1501"/>
                  </a:cubicBezTo>
                  <a:cubicBezTo>
                    <a:pt x="1660" y="1333"/>
                    <a:pt x="1710" y="1204"/>
                    <a:pt x="1827" y="1098"/>
                  </a:cubicBezTo>
                  <a:cubicBezTo>
                    <a:pt x="2096" y="845"/>
                    <a:pt x="2635" y="807"/>
                    <a:pt x="2940" y="807"/>
                  </a:cubicBezTo>
                  <a:cubicBezTo>
                    <a:pt x="3073" y="807"/>
                    <a:pt x="3162" y="814"/>
                    <a:pt x="3165" y="814"/>
                  </a:cubicBezTo>
                  <a:lnTo>
                    <a:pt x="3472" y="841"/>
                  </a:lnTo>
                  <a:lnTo>
                    <a:pt x="3257" y="627"/>
                  </a:lnTo>
                  <a:cubicBezTo>
                    <a:pt x="2759" y="132"/>
                    <a:pt x="2239" y="1"/>
                    <a:pt x="1826" y="1"/>
                  </a:cubicBezTo>
                  <a:close/>
                </a:path>
              </a:pathLst>
            </a:custGeom>
            <a:solidFill>
              <a:srgbClr val="DD837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5" name="Google Shape;522;p25">
              <a:extLst>
                <a:ext uri="{FF2B5EF4-FFF2-40B4-BE49-F238E27FC236}">
                  <a16:creationId xmlns:a16="http://schemas.microsoft.com/office/drawing/2014/main" xmlns="" id="{6450EEBB-CE5B-43CC-AAB2-14EDB783A474}"/>
                </a:ext>
              </a:extLst>
            </p:cNvPr>
            <p:cNvSpPr/>
            <p:nvPr/>
          </p:nvSpPr>
          <p:spPr>
            <a:xfrm flipH="1">
              <a:off x="7496345" y="2186957"/>
              <a:ext cx="206190" cy="148592"/>
            </a:xfrm>
            <a:custGeom>
              <a:avLst/>
              <a:gdLst/>
              <a:ahLst/>
              <a:cxnLst/>
              <a:rect l="l" t="t" r="r" b="b"/>
              <a:pathLst>
                <a:path w="5180" h="3733" extrusionOk="0">
                  <a:moveTo>
                    <a:pt x="3686" y="0"/>
                  </a:moveTo>
                  <a:cubicBezTo>
                    <a:pt x="2638" y="0"/>
                    <a:pt x="2201" y="1538"/>
                    <a:pt x="1346" y="2215"/>
                  </a:cubicBezTo>
                  <a:cubicBezTo>
                    <a:pt x="357" y="2997"/>
                    <a:pt x="278" y="2580"/>
                    <a:pt x="141" y="2839"/>
                  </a:cubicBezTo>
                  <a:cubicBezTo>
                    <a:pt x="1" y="3118"/>
                    <a:pt x="474" y="3733"/>
                    <a:pt x="1391" y="3733"/>
                  </a:cubicBezTo>
                  <a:cubicBezTo>
                    <a:pt x="1788" y="3733"/>
                    <a:pt x="2268" y="3618"/>
                    <a:pt x="2818" y="3310"/>
                  </a:cubicBezTo>
                  <a:cubicBezTo>
                    <a:pt x="4637" y="2294"/>
                    <a:pt x="5180" y="532"/>
                    <a:pt x="4234" y="126"/>
                  </a:cubicBezTo>
                  <a:cubicBezTo>
                    <a:pt x="4033" y="39"/>
                    <a:pt x="3852" y="0"/>
                    <a:pt x="3686" y="0"/>
                  </a:cubicBezTo>
                  <a:close/>
                </a:path>
              </a:pathLst>
            </a:custGeom>
            <a:solidFill>
              <a:srgbClr val="4D372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6" name="Google Shape;523;p25">
              <a:extLst>
                <a:ext uri="{FF2B5EF4-FFF2-40B4-BE49-F238E27FC236}">
                  <a16:creationId xmlns:a16="http://schemas.microsoft.com/office/drawing/2014/main" xmlns="" id="{7B8FB697-3EB5-4FC6-AAB3-92E487F2F5DB}"/>
                </a:ext>
              </a:extLst>
            </p:cNvPr>
            <p:cNvSpPr/>
            <p:nvPr/>
          </p:nvSpPr>
          <p:spPr>
            <a:xfrm flipH="1">
              <a:off x="7518594" y="2417950"/>
              <a:ext cx="107951" cy="19584"/>
            </a:xfrm>
            <a:custGeom>
              <a:avLst/>
              <a:gdLst/>
              <a:ahLst/>
              <a:cxnLst/>
              <a:rect l="l" t="t" r="r" b="b"/>
              <a:pathLst>
                <a:path w="2712" h="492" extrusionOk="0">
                  <a:moveTo>
                    <a:pt x="735" y="1"/>
                  </a:moveTo>
                  <a:cubicBezTo>
                    <a:pt x="386" y="1"/>
                    <a:pt x="135" y="19"/>
                    <a:pt x="110" y="20"/>
                  </a:cubicBezTo>
                  <a:cubicBezTo>
                    <a:pt x="45" y="27"/>
                    <a:pt x="0" y="82"/>
                    <a:pt x="4" y="143"/>
                  </a:cubicBezTo>
                  <a:cubicBezTo>
                    <a:pt x="11" y="202"/>
                    <a:pt x="62" y="246"/>
                    <a:pt x="121" y="246"/>
                  </a:cubicBezTo>
                  <a:cubicBezTo>
                    <a:pt x="123" y="246"/>
                    <a:pt x="125" y="245"/>
                    <a:pt x="127" y="245"/>
                  </a:cubicBezTo>
                  <a:cubicBezTo>
                    <a:pt x="134" y="244"/>
                    <a:pt x="388" y="225"/>
                    <a:pt x="744" y="225"/>
                  </a:cubicBezTo>
                  <a:cubicBezTo>
                    <a:pt x="1277" y="225"/>
                    <a:pt x="2038" y="268"/>
                    <a:pt x="2537" y="481"/>
                  </a:cubicBezTo>
                  <a:cubicBezTo>
                    <a:pt x="2551" y="488"/>
                    <a:pt x="2568" y="491"/>
                    <a:pt x="2581" y="491"/>
                  </a:cubicBezTo>
                  <a:cubicBezTo>
                    <a:pt x="2626" y="491"/>
                    <a:pt x="2670" y="467"/>
                    <a:pt x="2687" y="423"/>
                  </a:cubicBezTo>
                  <a:cubicBezTo>
                    <a:pt x="2711" y="368"/>
                    <a:pt x="2687" y="304"/>
                    <a:pt x="2629" y="277"/>
                  </a:cubicBezTo>
                  <a:cubicBezTo>
                    <a:pt x="2085" y="46"/>
                    <a:pt x="1287" y="1"/>
                    <a:pt x="735" y="1"/>
                  </a:cubicBezTo>
                  <a:close/>
                </a:path>
              </a:pathLst>
            </a:custGeom>
            <a:solidFill>
              <a:srgbClr val="DD837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7" name="Google Shape;524;p25">
              <a:extLst>
                <a:ext uri="{FF2B5EF4-FFF2-40B4-BE49-F238E27FC236}">
                  <a16:creationId xmlns:a16="http://schemas.microsoft.com/office/drawing/2014/main" xmlns="" id="{C7781893-0B07-4790-BF56-CEBE15DDEFB6}"/>
                </a:ext>
              </a:extLst>
            </p:cNvPr>
            <p:cNvSpPr/>
            <p:nvPr/>
          </p:nvSpPr>
          <p:spPr>
            <a:xfrm flipH="1">
              <a:off x="7209899" y="2362342"/>
              <a:ext cx="60225" cy="19465"/>
            </a:xfrm>
            <a:custGeom>
              <a:avLst/>
              <a:gdLst/>
              <a:ahLst/>
              <a:cxnLst/>
              <a:rect l="l" t="t" r="r" b="b"/>
              <a:pathLst>
                <a:path w="1513" h="489" extrusionOk="0">
                  <a:moveTo>
                    <a:pt x="1384" y="1"/>
                  </a:moveTo>
                  <a:cubicBezTo>
                    <a:pt x="1348" y="1"/>
                    <a:pt x="1313" y="16"/>
                    <a:pt x="1291" y="45"/>
                  </a:cubicBezTo>
                  <a:cubicBezTo>
                    <a:pt x="1199" y="168"/>
                    <a:pt x="1082" y="240"/>
                    <a:pt x="943" y="256"/>
                  </a:cubicBezTo>
                  <a:cubicBezTo>
                    <a:pt x="913" y="260"/>
                    <a:pt x="884" y="262"/>
                    <a:pt x="854" y="262"/>
                  </a:cubicBezTo>
                  <a:cubicBezTo>
                    <a:pt x="528" y="262"/>
                    <a:pt x="201" y="24"/>
                    <a:pt x="198" y="24"/>
                  </a:cubicBezTo>
                  <a:cubicBezTo>
                    <a:pt x="177" y="9"/>
                    <a:pt x="153" y="2"/>
                    <a:pt x="129" y="2"/>
                  </a:cubicBezTo>
                  <a:cubicBezTo>
                    <a:pt x="94" y="2"/>
                    <a:pt x="60" y="17"/>
                    <a:pt x="38" y="45"/>
                  </a:cubicBezTo>
                  <a:cubicBezTo>
                    <a:pt x="1" y="92"/>
                    <a:pt x="11" y="164"/>
                    <a:pt x="58" y="202"/>
                  </a:cubicBezTo>
                  <a:cubicBezTo>
                    <a:pt x="75" y="212"/>
                    <a:pt x="451" y="489"/>
                    <a:pt x="857" y="489"/>
                  </a:cubicBezTo>
                  <a:cubicBezTo>
                    <a:pt x="895" y="489"/>
                    <a:pt x="936" y="486"/>
                    <a:pt x="973" y="478"/>
                  </a:cubicBezTo>
                  <a:cubicBezTo>
                    <a:pt x="1175" y="451"/>
                    <a:pt x="1345" y="349"/>
                    <a:pt x="1475" y="178"/>
                  </a:cubicBezTo>
                  <a:cubicBezTo>
                    <a:pt x="1512" y="130"/>
                    <a:pt x="1502" y="59"/>
                    <a:pt x="1451" y="21"/>
                  </a:cubicBezTo>
                  <a:cubicBezTo>
                    <a:pt x="1431" y="7"/>
                    <a:pt x="1407" y="1"/>
                    <a:pt x="1384" y="1"/>
                  </a:cubicBezTo>
                  <a:close/>
                </a:path>
              </a:pathLst>
            </a:custGeom>
            <a:solidFill>
              <a:srgbClr val="DD837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8" name="Google Shape;525;p25">
              <a:extLst>
                <a:ext uri="{FF2B5EF4-FFF2-40B4-BE49-F238E27FC236}">
                  <a16:creationId xmlns:a16="http://schemas.microsoft.com/office/drawing/2014/main" xmlns="" id="{DEFAAF70-51D9-450B-837F-3ED59956FE1E}"/>
                </a:ext>
              </a:extLst>
            </p:cNvPr>
            <p:cNvSpPr/>
            <p:nvPr/>
          </p:nvSpPr>
          <p:spPr>
            <a:xfrm flipH="1">
              <a:off x="7408292" y="2476027"/>
              <a:ext cx="72047" cy="43825"/>
            </a:xfrm>
            <a:custGeom>
              <a:avLst/>
              <a:gdLst/>
              <a:ahLst/>
              <a:cxnLst/>
              <a:rect l="l" t="t" r="r" b="b"/>
              <a:pathLst>
                <a:path w="1810" h="1101" extrusionOk="0">
                  <a:moveTo>
                    <a:pt x="152" y="1"/>
                  </a:moveTo>
                  <a:cubicBezTo>
                    <a:pt x="93" y="1"/>
                    <a:pt x="45" y="43"/>
                    <a:pt x="42" y="100"/>
                  </a:cubicBezTo>
                  <a:cubicBezTo>
                    <a:pt x="38" y="118"/>
                    <a:pt x="1" y="527"/>
                    <a:pt x="321" y="821"/>
                  </a:cubicBezTo>
                  <a:cubicBezTo>
                    <a:pt x="526" y="1009"/>
                    <a:pt x="823" y="1101"/>
                    <a:pt x="1209" y="1101"/>
                  </a:cubicBezTo>
                  <a:cubicBezTo>
                    <a:pt x="1362" y="1101"/>
                    <a:pt x="1526" y="1087"/>
                    <a:pt x="1707" y="1057"/>
                  </a:cubicBezTo>
                  <a:cubicBezTo>
                    <a:pt x="1769" y="1046"/>
                    <a:pt x="1810" y="989"/>
                    <a:pt x="1800" y="930"/>
                  </a:cubicBezTo>
                  <a:cubicBezTo>
                    <a:pt x="1790" y="876"/>
                    <a:pt x="1744" y="836"/>
                    <a:pt x="1691" y="836"/>
                  </a:cubicBezTo>
                  <a:cubicBezTo>
                    <a:pt x="1684" y="836"/>
                    <a:pt x="1677" y="836"/>
                    <a:pt x="1670" y="838"/>
                  </a:cubicBezTo>
                  <a:cubicBezTo>
                    <a:pt x="1501" y="865"/>
                    <a:pt x="1346" y="878"/>
                    <a:pt x="1207" y="878"/>
                  </a:cubicBezTo>
                  <a:cubicBezTo>
                    <a:pt x="884" y="878"/>
                    <a:pt x="641" y="806"/>
                    <a:pt x="482" y="661"/>
                  </a:cubicBezTo>
                  <a:cubicBezTo>
                    <a:pt x="243" y="442"/>
                    <a:pt x="267" y="128"/>
                    <a:pt x="267" y="124"/>
                  </a:cubicBezTo>
                  <a:cubicBezTo>
                    <a:pt x="274" y="63"/>
                    <a:pt x="229" y="9"/>
                    <a:pt x="165" y="1"/>
                  </a:cubicBezTo>
                  <a:cubicBezTo>
                    <a:pt x="160" y="1"/>
                    <a:pt x="156" y="1"/>
                    <a:pt x="152" y="1"/>
                  </a:cubicBezTo>
                  <a:close/>
                </a:path>
              </a:pathLst>
            </a:custGeom>
            <a:solidFill>
              <a:srgbClr val="DD837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9" name="Google Shape;526;p25">
              <a:extLst>
                <a:ext uri="{FF2B5EF4-FFF2-40B4-BE49-F238E27FC236}">
                  <a16:creationId xmlns:a16="http://schemas.microsoft.com/office/drawing/2014/main" xmlns="" id="{024E5EF1-CD09-43A7-9F17-49574E84EF30}"/>
                </a:ext>
              </a:extLst>
            </p:cNvPr>
            <p:cNvSpPr/>
            <p:nvPr/>
          </p:nvSpPr>
          <p:spPr>
            <a:xfrm flipH="1">
              <a:off x="7429229" y="2536652"/>
              <a:ext cx="37098" cy="19903"/>
            </a:xfrm>
            <a:custGeom>
              <a:avLst/>
              <a:gdLst/>
              <a:ahLst/>
              <a:cxnLst/>
              <a:rect l="l" t="t" r="r" b="b"/>
              <a:pathLst>
                <a:path w="932" h="500" extrusionOk="0">
                  <a:moveTo>
                    <a:pt x="128" y="0"/>
                  </a:moveTo>
                  <a:cubicBezTo>
                    <a:pt x="95" y="0"/>
                    <a:pt x="63" y="13"/>
                    <a:pt x="41" y="39"/>
                  </a:cubicBezTo>
                  <a:cubicBezTo>
                    <a:pt x="0" y="87"/>
                    <a:pt x="7" y="155"/>
                    <a:pt x="55" y="196"/>
                  </a:cubicBezTo>
                  <a:cubicBezTo>
                    <a:pt x="92" y="230"/>
                    <a:pt x="420" y="499"/>
                    <a:pt x="741" y="499"/>
                  </a:cubicBezTo>
                  <a:cubicBezTo>
                    <a:pt x="768" y="499"/>
                    <a:pt x="799" y="496"/>
                    <a:pt x="826" y="493"/>
                  </a:cubicBezTo>
                  <a:cubicBezTo>
                    <a:pt x="887" y="482"/>
                    <a:pt x="932" y="424"/>
                    <a:pt x="919" y="363"/>
                  </a:cubicBezTo>
                  <a:cubicBezTo>
                    <a:pt x="909" y="308"/>
                    <a:pt x="862" y="269"/>
                    <a:pt x="808" y="269"/>
                  </a:cubicBezTo>
                  <a:cubicBezTo>
                    <a:pt x="801" y="269"/>
                    <a:pt x="795" y="270"/>
                    <a:pt x="788" y="271"/>
                  </a:cubicBezTo>
                  <a:cubicBezTo>
                    <a:pt x="772" y="274"/>
                    <a:pt x="756" y="275"/>
                    <a:pt x="739" y="275"/>
                  </a:cubicBezTo>
                  <a:cubicBezTo>
                    <a:pt x="540" y="275"/>
                    <a:pt x="290" y="101"/>
                    <a:pt x="205" y="28"/>
                  </a:cubicBezTo>
                  <a:cubicBezTo>
                    <a:pt x="183" y="10"/>
                    <a:pt x="155" y="0"/>
                    <a:pt x="128" y="0"/>
                  </a:cubicBezTo>
                  <a:close/>
                </a:path>
              </a:pathLst>
            </a:custGeom>
            <a:solidFill>
              <a:srgbClr val="DD837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0" name="Google Shape;527;p25">
              <a:extLst>
                <a:ext uri="{FF2B5EF4-FFF2-40B4-BE49-F238E27FC236}">
                  <a16:creationId xmlns:a16="http://schemas.microsoft.com/office/drawing/2014/main" xmlns="" id="{E4F7793C-002E-4E0D-AB1F-428F1DB678DD}"/>
                </a:ext>
              </a:extLst>
            </p:cNvPr>
            <p:cNvSpPr/>
            <p:nvPr/>
          </p:nvSpPr>
          <p:spPr>
            <a:xfrm flipH="1">
              <a:off x="7484922" y="2482874"/>
              <a:ext cx="259568" cy="146801"/>
            </a:xfrm>
            <a:custGeom>
              <a:avLst/>
              <a:gdLst/>
              <a:ahLst/>
              <a:cxnLst/>
              <a:rect l="l" t="t" r="r" b="b"/>
              <a:pathLst>
                <a:path w="6521" h="3688" extrusionOk="0">
                  <a:moveTo>
                    <a:pt x="6084" y="1"/>
                  </a:moveTo>
                  <a:cubicBezTo>
                    <a:pt x="4779" y="182"/>
                    <a:pt x="1277" y="563"/>
                    <a:pt x="448" y="563"/>
                  </a:cubicBezTo>
                  <a:lnTo>
                    <a:pt x="396" y="563"/>
                  </a:lnTo>
                  <a:cubicBezTo>
                    <a:pt x="308" y="560"/>
                    <a:pt x="219" y="554"/>
                    <a:pt x="130" y="540"/>
                  </a:cubicBezTo>
                  <a:cubicBezTo>
                    <a:pt x="45" y="758"/>
                    <a:pt x="1" y="990"/>
                    <a:pt x="1" y="1229"/>
                  </a:cubicBezTo>
                  <a:cubicBezTo>
                    <a:pt x="1" y="2588"/>
                    <a:pt x="1458" y="3687"/>
                    <a:pt x="3261" y="3687"/>
                  </a:cubicBezTo>
                  <a:cubicBezTo>
                    <a:pt x="5060" y="3687"/>
                    <a:pt x="6520" y="2588"/>
                    <a:pt x="6520" y="1229"/>
                  </a:cubicBezTo>
                  <a:cubicBezTo>
                    <a:pt x="6520" y="782"/>
                    <a:pt x="6360" y="362"/>
                    <a:pt x="6084" y="1"/>
                  </a:cubicBezTo>
                  <a:close/>
                </a:path>
              </a:pathLst>
            </a:custGeom>
            <a:solidFill>
              <a:srgbClr val="FFA37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1" name="Google Shape;528;p25">
              <a:extLst>
                <a:ext uri="{FF2B5EF4-FFF2-40B4-BE49-F238E27FC236}">
                  <a16:creationId xmlns:a16="http://schemas.microsoft.com/office/drawing/2014/main" xmlns="" id="{C0E71A6E-5900-44A8-9B9D-AC09BA16EAA0}"/>
                </a:ext>
              </a:extLst>
            </p:cNvPr>
            <p:cNvSpPr/>
            <p:nvPr/>
          </p:nvSpPr>
          <p:spPr>
            <a:xfrm flipH="1">
              <a:off x="7108636" y="2419662"/>
              <a:ext cx="174824" cy="151179"/>
            </a:xfrm>
            <a:custGeom>
              <a:avLst/>
              <a:gdLst/>
              <a:ahLst/>
              <a:cxnLst/>
              <a:rect l="l" t="t" r="r" b="b"/>
              <a:pathLst>
                <a:path w="4392" h="3798" extrusionOk="0">
                  <a:moveTo>
                    <a:pt x="4391" y="1"/>
                  </a:moveTo>
                  <a:cubicBezTo>
                    <a:pt x="3469" y="158"/>
                    <a:pt x="1534" y="496"/>
                    <a:pt x="383" y="571"/>
                  </a:cubicBezTo>
                  <a:cubicBezTo>
                    <a:pt x="86" y="1118"/>
                    <a:pt x="1" y="1718"/>
                    <a:pt x="192" y="2278"/>
                  </a:cubicBezTo>
                  <a:cubicBezTo>
                    <a:pt x="523" y="3230"/>
                    <a:pt x="1568" y="3797"/>
                    <a:pt x="2783" y="3797"/>
                  </a:cubicBezTo>
                  <a:cubicBezTo>
                    <a:pt x="2858" y="3797"/>
                    <a:pt x="2933" y="3793"/>
                    <a:pt x="3008" y="3790"/>
                  </a:cubicBezTo>
                  <a:cubicBezTo>
                    <a:pt x="3773" y="2794"/>
                    <a:pt x="4326" y="1524"/>
                    <a:pt x="4391" y="1"/>
                  </a:cubicBezTo>
                  <a:close/>
                </a:path>
              </a:pathLst>
            </a:custGeom>
            <a:solidFill>
              <a:srgbClr val="FFA37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2" name="Google Shape;529;p25">
              <a:extLst>
                <a:ext uri="{FF2B5EF4-FFF2-40B4-BE49-F238E27FC236}">
                  <a16:creationId xmlns:a16="http://schemas.microsoft.com/office/drawing/2014/main" xmlns="" id="{23CE3DFF-31AB-4BAF-989B-3451E56DDD4D}"/>
                </a:ext>
              </a:extLst>
            </p:cNvPr>
            <p:cNvSpPr/>
            <p:nvPr/>
          </p:nvSpPr>
          <p:spPr>
            <a:xfrm flipH="1">
              <a:off x="7539810" y="2358600"/>
              <a:ext cx="53339" cy="65201"/>
            </a:xfrm>
            <a:custGeom>
              <a:avLst/>
              <a:gdLst/>
              <a:ahLst/>
              <a:cxnLst/>
              <a:rect l="l" t="t" r="r" b="b"/>
              <a:pathLst>
                <a:path w="1340" h="1638" extrusionOk="0">
                  <a:moveTo>
                    <a:pt x="875" y="1"/>
                  </a:moveTo>
                  <a:cubicBezTo>
                    <a:pt x="814" y="1"/>
                    <a:pt x="746" y="12"/>
                    <a:pt x="670" y="36"/>
                  </a:cubicBezTo>
                  <a:cubicBezTo>
                    <a:pt x="322" y="153"/>
                    <a:pt x="1" y="296"/>
                    <a:pt x="1" y="821"/>
                  </a:cubicBezTo>
                  <a:cubicBezTo>
                    <a:pt x="1" y="1347"/>
                    <a:pt x="302" y="1637"/>
                    <a:pt x="670" y="1637"/>
                  </a:cubicBezTo>
                  <a:cubicBezTo>
                    <a:pt x="1042" y="1637"/>
                    <a:pt x="1340" y="1347"/>
                    <a:pt x="1340" y="821"/>
                  </a:cubicBezTo>
                  <a:cubicBezTo>
                    <a:pt x="1340" y="374"/>
                    <a:pt x="1223" y="1"/>
                    <a:pt x="875" y="1"/>
                  </a:cubicBezTo>
                  <a:close/>
                </a:path>
              </a:pathLst>
            </a:custGeom>
            <a:solidFill>
              <a:srgbClr val="442D1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3" name="Google Shape;530;p25">
              <a:extLst>
                <a:ext uri="{FF2B5EF4-FFF2-40B4-BE49-F238E27FC236}">
                  <a16:creationId xmlns:a16="http://schemas.microsoft.com/office/drawing/2014/main" xmlns="" id="{5BBD1CD5-488B-405E-9A8B-048656F9EE3B}"/>
                </a:ext>
              </a:extLst>
            </p:cNvPr>
            <p:cNvSpPr/>
            <p:nvPr/>
          </p:nvSpPr>
          <p:spPr>
            <a:xfrm flipH="1">
              <a:off x="7546178" y="2370741"/>
              <a:ext cx="12857" cy="20579"/>
            </a:xfrm>
            <a:custGeom>
              <a:avLst/>
              <a:gdLst/>
              <a:ahLst/>
              <a:cxnLst/>
              <a:rect l="l" t="t" r="r" b="b"/>
              <a:pathLst>
                <a:path w="323" h="517" extrusionOk="0">
                  <a:moveTo>
                    <a:pt x="161" y="1"/>
                  </a:moveTo>
                  <a:cubicBezTo>
                    <a:pt x="73" y="1"/>
                    <a:pt x="1" y="117"/>
                    <a:pt x="1" y="261"/>
                  </a:cubicBezTo>
                  <a:cubicBezTo>
                    <a:pt x="1" y="401"/>
                    <a:pt x="73" y="516"/>
                    <a:pt x="161" y="516"/>
                  </a:cubicBezTo>
                  <a:cubicBezTo>
                    <a:pt x="250" y="516"/>
                    <a:pt x="322" y="401"/>
                    <a:pt x="322" y="261"/>
                  </a:cubicBezTo>
                  <a:cubicBezTo>
                    <a:pt x="322" y="117"/>
                    <a:pt x="250" y="1"/>
                    <a:pt x="16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4" name="Google Shape;531;p25">
              <a:extLst>
                <a:ext uri="{FF2B5EF4-FFF2-40B4-BE49-F238E27FC236}">
                  <a16:creationId xmlns:a16="http://schemas.microsoft.com/office/drawing/2014/main" xmlns="" id="{53CDDA93-1881-4A80-A90D-31D42DBE67B4}"/>
                </a:ext>
              </a:extLst>
            </p:cNvPr>
            <p:cNvSpPr/>
            <p:nvPr/>
          </p:nvSpPr>
          <p:spPr>
            <a:xfrm flipH="1">
              <a:off x="7211253" y="2258130"/>
              <a:ext cx="67191" cy="95413"/>
            </a:xfrm>
            <a:custGeom>
              <a:avLst/>
              <a:gdLst/>
              <a:ahLst/>
              <a:cxnLst/>
              <a:rect l="l" t="t" r="r" b="b"/>
              <a:pathLst>
                <a:path w="1688" h="2397" extrusionOk="0">
                  <a:moveTo>
                    <a:pt x="998" y="1"/>
                  </a:moveTo>
                  <a:cubicBezTo>
                    <a:pt x="947" y="1"/>
                    <a:pt x="895" y="15"/>
                    <a:pt x="845" y="44"/>
                  </a:cubicBezTo>
                  <a:cubicBezTo>
                    <a:pt x="456" y="273"/>
                    <a:pt x="1" y="744"/>
                    <a:pt x="1" y="1219"/>
                  </a:cubicBezTo>
                  <a:cubicBezTo>
                    <a:pt x="1" y="1871"/>
                    <a:pt x="380" y="2397"/>
                    <a:pt x="845" y="2397"/>
                  </a:cubicBezTo>
                  <a:cubicBezTo>
                    <a:pt x="1308" y="2397"/>
                    <a:pt x="1688" y="1871"/>
                    <a:pt x="1688" y="1219"/>
                  </a:cubicBezTo>
                  <a:cubicBezTo>
                    <a:pt x="1688" y="653"/>
                    <a:pt x="1349" y="1"/>
                    <a:pt x="998" y="1"/>
                  </a:cubicBezTo>
                  <a:close/>
                </a:path>
              </a:pathLst>
            </a:custGeom>
            <a:solidFill>
              <a:srgbClr val="442D1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5" name="Google Shape;532;p25">
              <a:extLst>
                <a:ext uri="{FF2B5EF4-FFF2-40B4-BE49-F238E27FC236}">
                  <a16:creationId xmlns:a16="http://schemas.microsoft.com/office/drawing/2014/main" xmlns="" id="{3DDDE922-4A70-4E98-A41F-B16455226D80}"/>
                </a:ext>
              </a:extLst>
            </p:cNvPr>
            <p:cNvSpPr/>
            <p:nvPr/>
          </p:nvSpPr>
          <p:spPr>
            <a:xfrm flipH="1">
              <a:off x="7219810" y="2283008"/>
              <a:ext cx="12817" cy="20539"/>
            </a:xfrm>
            <a:custGeom>
              <a:avLst/>
              <a:gdLst/>
              <a:ahLst/>
              <a:cxnLst/>
              <a:rect l="l" t="t" r="r" b="b"/>
              <a:pathLst>
                <a:path w="322" h="516" extrusionOk="0">
                  <a:moveTo>
                    <a:pt x="161" y="0"/>
                  </a:moveTo>
                  <a:cubicBezTo>
                    <a:pt x="72" y="0"/>
                    <a:pt x="1" y="116"/>
                    <a:pt x="1" y="256"/>
                  </a:cubicBezTo>
                  <a:cubicBezTo>
                    <a:pt x="1" y="399"/>
                    <a:pt x="72" y="516"/>
                    <a:pt x="161" y="516"/>
                  </a:cubicBezTo>
                  <a:cubicBezTo>
                    <a:pt x="250" y="516"/>
                    <a:pt x="321" y="399"/>
                    <a:pt x="321" y="256"/>
                  </a:cubicBezTo>
                  <a:cubicBezTo>
                    <a:pt x="321" y="116"/>
                    <a:pt x="250" y="0"/>
                    <a:pt x="1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6" name="Google Shape;533;p25">
              <a:extLst>
                <a:ext uri="{FF2B5EF4-FFF2-40B4-BE49-F238E27FC236}">
                  <a16:creationId xmlns:a16="http://schemas.microsoft.com/office/drawing/2014/main" xmlns="" id="{CE16357A-EC47-429B-8E7F-2D942C7B85CE}"/>
                </a:ext>
              </a:extLst>
            </p:cNvPr>
            <p:cNvSpPr/>
            <p:nvPr/>
          </p:nvSpPr>
          <p:spPr>
            <a:xfrm flipH="1">
              <a:off x="7128780" y="2024031"/>
              <a:ext cx="287074" cy="154881"/>
            </a:xfrm>
            <a:custGeom>
              <a:avLst/>
              <a:gdLst/>
              <a:ahLst/>
              <a:cxnLst/>
              <a:rect l="l" t="t" r="r" b="b"/>
              <a:pathLst>
                <a:path w="7212" h="3891" extrusionOk="0">
                  <a:moveTo>
                    <a:pt x="2191" y="1"/>
                  </a:moveTo>
                  <a:cubicBezTo>
                    <a:pt x="866" y="1"/>
                    <a:pt x="0" y="539"/>
                    <a:pt x="473" y="1840"/>
                  </a:cubicBezTo>
                  <a:cubicBezTo>
                    <a:pt x="815" y="2771"/>
                    <a:pt x="1907" y="2328"/>
                    <a:pt x="3678" y="2549"/>
                  </a:cubicBezTo>
                  <a:cubicBezTo>
                    <a:pt x="5411" y="2768"/>
                    <a:pt x="5883" y="3891"/>
                    <a:pt x="6227" y="3891"/>
                  </a:cubicBezTo>
                  <a:cubicBezTo>
                    <a:pt x="6265" y="3891"/>
                    <a:pt x="6301" y="3877"/>
                    <a:pt x="6337" y="3847"/>
                  </a:cubicBezTo>
                  <a:cubicBezTo>
                    <a:pt x="6700" y="3546"/>
                    <a:pt x="7212" y="1341"/>
                    <a:pt x="4754" y="488"/>
                  </a:cubicBezTo>
                  <a:cubicBezTo>
                    <a:pt x="3859" y="177"/>
                    <a:pt x="2950" y="1"/>
                    <a:pt x="2191" y="1"/>
                  </a:cubicBezTo>
                  <a:close/>
                </a:path>
              </a:pathLst>
            </a:custGeom>
            <a:solidFill>
              <a:srgbClr val="4D372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7" name="Google Shape;534;p25">
              <a:extLst>
                <a:ext uri="{FF2B5EF4-FFF2-40B4-BE49-F238E27FC236}">
                  <a16:creationId xmlns:a16="http://schemas.microsoft.com/office/drawing/2014/main" xmlns="" id="{46CE1114-D664-4B5B-99F0-29E787FD229A}"/>
                </a:ext>
              </a:extLst>
            </p:cNvPr>
            <p:cNvSpPr/>
            <p:nvPr/>
          </p:nvSpPr>
          <p:spPr>
            <a:xfrm flipH="1">
              <a:off x="7541045" y="2349046"/>
              <a:ext cx="125704" cy="46771"/>
            </a:xfrm>
            <a:custGeom>
              <a:avLst/>
              <a:gdLst/>
              <a:ahLst/>
              <a:cxnLst/>
              <a:rect l="l" t="t" r="r" b="b"/>
              <a:pathLst>
                <a:path w="3158" h="1175" extrusionOk="0">
                  <a:moveTo>
                    <a:pt x="3029" y="0"/>
                  </a:moveTo>
                  <a:cubicBezTo>
                    <a:pt x="3016" y="0"/>
                    <a:pt x="3003" y="3"/>
                    <a:pt x="2990" y="7"/>
                  </a:cubicBezTo>
                  <a:lnTo>
                    <a:pt x="93" y="956"/>
                  </a:lnTo>
                  <a:cubicBezTo>
                    <a:pt x="31" y="976"/>
                    <a:pt x="0" y="1041"/>
                    <a:pt x="20" y="1099"/>
                  </a:cubicBezTo>
                  <a:cubicBezTo>
                    <a:pt x="38" y="1143"/>
                    <a:pt x="82" y="1174"/>
                    <a:pt x="129" y="1174"/>
                  </a:cubicBezTo>
                  <a:cubicBezTo>
                    <a:pt x="140" y="1174"/>
                    <a:pt x="154" y="1171"/>
                    <a:pt x="164" y="1168"/>
                  </a:cubicBezTo>
                  <a:lnTo>
                    <a:pt x="3066" y="218"/>
                  </a:lnTo>
                  <a:cubicBezTo>
                    <a:pt x="3124" y="198"/>
                    <a:pt x="3157" y="136"/>
                    <a:pt x="3137" y="75"/>
                  </a:cubicBezTo>
                  <a:cubicBezTo>
                    <a:pt x="3121" y="29"/>
                    <a:pt x="3077" y="0"/>
                    <a:pt x="3029" y="0"/>
                  </a:cubicBezTo>
                  <a:close/>
                </a:path>
              </a:pathLst>
            </a:custGeom>
            <a:solidFill>
              <a:srgbClr val="DD837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8" name="Google Shape;535;p25">
              <a:extLst>
                <a:ext uri="{FF2B5EF4-FFF2-40B4-BE49-F238E27FC236}">
                  <a16:creationId xmlns:a16="http://schemas.microsoft.com/office/drawing/2014/main" xmlns="" id="{98338DF3-1B4E-4F24-8DCE-141BC99850F6}"/>
                </a:ext>
              </a:extLst>
            </p:cNvPr>
            <p:cNvSpPr/>
            <p:nvPr/>
          </p:nvSpPr>
          <p:spPr>
            <a:xfrm flipH="1">
              <a:off x="7231355" y="2253950"/>
              <a:ext cx="67151" cy="72803"/>
            </a:xfrm>
            <a:custGeom>
              <a:avLst/>
              <a:gdLst/>
              <a:ahLst/>
              <a:cxnLst/>
              <a:rect l="l" t="t" r="r" b="b"/>
              <a:pathLst>
                <a:path w="1687" h="1829" extrusionOk="0">
                  <a:moveTo>
                    <a:pt x="1557" y="0"/>
                  </a:moveTo>
                  <a:cubicBezTo>
                    <a:pt x="1535" y="0"/>
                    <a:pt x="1514" y="6"/>
                    <a:pt x="1495" y="17"/>
                  </a:cubicBezTo>
                  <a:cubicBezTo>
                    <a:pt x="1444" y="50"/>
                    <a:pt x="205" y="812"/>
                    <a:pt x="13" y="1693"/>
                  </a:cubicBezTo>
                  <a:cubicBezTo>
                    <a:pt x="0" y="1754"/>
                    <a:pt x="41" y="1812"/>
                    <a:pt x="103" y="1826"/>
                  </a:cubicBezTo>
                  <a:cubicBezTo>
                    <a:pt x="109" y="1826"/>
                    <a:pt x="120" y="1829"/>
                    <a:pt x="126" y="1829"/>
                  </a:cubicBezTo>
                  <a:cubicBezTo>
                    <a:pt x="177" y="1829"/>
                    <a:pt x="225" y="1791"/>
                    <a:pt x="239" y="1740"/>
                  </a:cubicBezTo>
                  <a:cubicBezTo>
                    <a:pt x="410" y="951"/>
                    <a:pt x="1604" y="214"/>
                    <a:pt x="1618" y="208"/>
                  </a:cubicBezTo>
                  <a:cubicBezTo>
                    <a:pt x="1672" y="173"/>
                    <a:pt x="1686" y="105"/>
                    <a:pt x="1656" y="54"/>
                  </a:cubicBezTo>
                  <a:cubicBezTo>
                    <a:pt x="1634" y="19"/>
                    <a:pt x="1595" y="0"/>
                    <a:pt x="1557" y="0"/>
                  </a:cubicBezTo>
                  <a:close/>
                </a:path>
              </a:pathLst>
            </a:custGeom>
            <a:solidFill>
              <a:srgbClr val="DD837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9" name="Google Shape;536;p25">
              <a:extLst>
                <a:ext uri="{FF2B5EF4-FFF2-40B4-BE49-F238E27FC236}">
                  <a16:creationId xmlns:a16="http://schemas.microsoft.com/office/drawing/2014/main" xmlns="" id="{AA57EF56-A27D-40E3-943C-D92551F63CB6}"/>
                </a:ext>
              </a:extLst>
            </p:cNvPr>
            <p:cNvSpPr/>
            <p:nvPr/>
          </p:nvSpPr>
          <p:spPr>
            <a:xfrm flipH="1">
              <a:off x="7826931" y="2290333"/>
              <a:ext cx="136332" cy="194726"/>
            </a:xfrm>
            <a:custGeom>
              <a:avLst/>
              <a:gdLst/>
              <a:ahLst/>
              <a:cxnLst/>
              <a:rect l="l" t="t" r="r" b="b"/>
              <a:pathLst>
                <a:path w="3425" h="4892" extrusionOk="0">
                  <a:moveTo>
                    <a:pt x="3220" y="1"/>
                  </a:moveTo>
                  <a:lnTo>
                    <a:pt x="0" y="4622"/>
                  </a:lnTo>
                  <a:lnTo>
                    <a:pt x="520" y="4892"/>
                  </a:lnTo>
                  <a:lnTo>
                    <a:pt x="3425" y="803"/>
                  </a:lnTo>
                  <a:lnTo>
                    <a:pt x="3220" y="1"/>
                  </a:lnTo>
                  <a:close/>
                </a:path>
              </a:pathLst>
            </a:custGeom>
            <a:solidFill>
              <a:srgbClr val="1528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" name="Google Shape;537;p25">
              <a:extLst>
                <a:ext uri="{FF2B5EF4-FFF2-40B4-BE49-F238E27FC236}">
                  <a16:creationId xmlns:a16="http://schemas.microsoft.com/office/drawing/2014/main" xmlns="" id="{5E5BC409-4BBA-41FD-82CC-CFD431362349}"/>
                </a:ext>
              </a:extLst>
            </p:cNvPr>
            <p:cNvSpPr/>
            <p:nvPr/>
          </p:nvSpPr>
          <p:spPr>
            <a:xfrm flipH="1">
              <a:off x="7044123" y="2209208"/>
              <a:ext cx="796060" cy="296109"/>
            </a:xfrm>
            <a:custGeom>
              <a:avLst/>
              <a:gdLst/>
              <a:ahLst/>
              <a:cxnLst/>
              <a:rect l="l" t="t" r="r" b="b"/>
              <a:pathLst>
                <a:path w="19999" h="7439" extrusionOk="0">
                  <a:moveTo>
                    <a:pt x="17322" y="468"/>
                  </a:moveTo>
                  <a:cubicBezTo>
                    <a:pt x="17966" y="468"/>
                    <a:pt x="18474" y="523"/>
                    <a:pt x="18636" y="625"/>
                  </a:cubicBezTo>
                  <a:cubicBezTo>
                    <a:pt x="19138" y="936"/>
                    <a:pt x="18978" y="4237"/>
                    <a:pt x="18998" y="4571"/>
                  </a:cubicBezTo>
                  <a:cubicBezTo>
                    <a:pt x="19019" y="4909"/>
                    <a:pt x="15537" y="5407"/>
                    <a:pt x="14540" y="5489"/>
                  </a:cubicBezTo>
                  <a:cubicBezTo>
                    <a:pt x="14457" y="5496"/>
                    <a:pt x="14381" y="5500"/>
                    <a:pt x="14311" y="5500"/>
                  </a:cubicBezTo>
                  <a:cubicBezTo>
                    <a:pt x="13537" y="5500"/>
                    <a:pt x="13511" y="5044"/>
                    <a:pt x="13199" y="3626"/>
                  </a:cubicBezTo>
                  <a:cubicBezTo>
                    <a:pt x="12860" y="2075"/>
                    <a:pt x="12986" y="1563"/>
                    <a:pt x="13400" y="1236"/>
                  </a:cubicBezTo>
                  <a:cubicBezTo>
                    <a:pt x="14074" y="702"/>
                    <a:pt x="15991" y="468"/>
                    <a:pt x="17322" y="468"/>
                  </a:cubicBezTo>
                  <a:close/>
                  <a:moveTo>
                    <a:pt x="7781" y="1101"/>
                  </a:moveTo>
                  <a:cubicBezTo>
                    <a:pt x="8928" y="1101"/>
                    <a:pt x="9940" y="1419"/>
                    <a:pt x="10279" y="2243"/>
                  </a:cubicBezTo>
                  <a:cubicBezTo>
                    <a:pt x="10659" y="3161"/>
                    <a:pt x="9559" y="5738"/>
                    <a:pt x="9000" y="6285"/>
                  </a:cubicBezTo>
                  <a:cubicBezTo>
                    <a:pt x="8439" y="6831"/>
                    <a:pt x="4442" y="6967"/>
                    <a:pt x="3262" y="7046"/>
                  </a:cubicBezTo>
                  <a:cubicBezTo>
                    <a:pt x="3168" y="7052"/>
                    <a:pt x="3079" y="7055"/>
                    <a:pt x="2995" y="7055"/>
                  </a:cubicBezTo>
                  <a:cubicBezTo>
                    <a:pt x="2029" y="7055"/>
                    <a:pt x="1745" y="6649"/>
                    <a:pt x="1783" y="6128"/>
                  </a:cubicBezTo>
                  <a:cubicBezTo>
                    <a:pt x="1821" y="5565"/>
                    <a:pt x="1476" y="2305"/>
                    <a:pt x="1708" y="1922"/>
                  </a:cubicBezTo>
                  <a:cubicBezTo>
                    <a:pt x="2203" y="1100"/>
                    <a:pt x="6081" y="1188"/>
                    <a:pt x="7385" y="1113"/>
                  </a:cubicBezTo>
                  <a:cubicBezTo>
                    <a:pt x="7518" y="1105"/>
                    <a:pt x="7650" y="1101"/>
                    <a:pt x="7781" y="1101"/>
                  </a:cubicBezTo>
                  <a:close/>
                  <a:moveTo>
                    <a:pt x="14957" y="0"/>
                  </a:moveTo>
                  <a:cubicBezTo>
                    <a:pt x="13434" y="0"/>
                    <a:pt x="13359" y="584"/>
                    <a:pt x="12799" y="936"/>
                  </a:cubicBezTo>
                  <a:cubicBezTo>
                    <a:pt x="12239" y="1287"/>
                    <a:pt x="12038" y="1506"/>
                    <a:pt x="11379" y="1540"/>
                  </a:cubicBezTo>
                  <a:cubicBezTo>
                    <a:pt x="11338" y="1542"/>
                    <a:pt x="11298" y="1543"/>
                    <a:pt x="11258" y="1543"/>
                  </a:cubicBezTo>
                  <a:cubicBezTo>
                    <a:pt x="10227" y="1543"/>
                    <a:pt x="9798" y="792"/>
                    <a:pt x="8720" y="605"/>
                  </a:cubicBezTo>
                  <a:cubicBezTo>
                    <a:pt x="8477" y="563"/>
                    <a:pt x="8060" y="545"/>
                    <a:pt x="7542" y="545"/>
                  </a:cubicBezTo>
                  <a:cubicBezTo>
                    <a:pt x="5667" y="545"/>
                    <a:pt x="2463" y="775"/>
                    <a:pt x="1381" y="898"/>
                  </a:cubicBezTo>
                  <a:cubicBezTo>
                    <a:pt x="1" y="1051"/>
                    <a:pt x="117" y="1615"/>
                    <a:pt x="138" y="2325"/>
                  </a:cubicBezTo>
                  <a:cubicBezTo>
                    <a:pt x="158" y="3035"/>
                    <a:pt x="861" y="3134"/>
                    <a:pt x="1100" y="3175"/>
                  </a:cubicBezTo>
                  <a:cubicBezTo>
                    <a:pt x="1343" y="3213"/>
                    <a:pt x="1141" y="4800"/>
                    <a:pt x="1182" y="5855"/>
                  </a:cubicBezTo>
                  <a:cubicBezTo>
                    <a:pt x="1223" y="6909"/>
                    <a:pt x="1981" y="7418"/>
                    <a:pt x="2800" y="7438"/>
                  </a:cubicBezTo>
                  <a:cubicBezTo>
                    <a:pt x="2814" y="7439"/>
                    <a:pt x="2829" y="7439"/>
                    <a:pt x="2845" y="7439"/>
                  </a:cubicBezTo>
                  <a:cubicBezTo>
                    <a:pt x="3770" y="7439"/>
                    <a:pt x="8172" y="6948"/>
                    <a:pt x="8880" y="6817"/>
                  </a:cubicBezTo>
                  <a:cubicBezTo>
                    <a:pt x="9600" y="6681"/>
                    <a:pt x="10399" y="4998"/>
                    <a:pt x="10638" y="4100"/>
                  </a:cubicBezTo>
                  <a:cubicBezTo>
                    <a:pt x="10874" y="3228"/>
                    <a:pt x="10881" y="2298"/>
                    <a:pt x="11684" y="2298"/>
                  </a:cubicBezTo>
                  <a:cubicBezTo>
                    <a:pt x="11708" y="2298"/>
                    <a:pt x="11732" y="2299"/>
                    <a:pt x="11757" y="2301"/>
                  </a:cubicBezTo>
                  <a:cubicBezTo>
                    <a:pt x="12638" y="2362"/>
                    <a:pt x="13140" y="5466"/>
                    <a:pt x="13478" y="5797"/>
                  </a:cubicBezTo>
                  <a:cubicBezTo>
                    <a:pt x="13535" y="5852"/>
                    <a:pt x="13703" y="5875"/>
                    <a:pt x="13948" y="5875"/>
                  </a:cubicBezTo>
                  <a:cubicBezTo>
                    <a:pt x="15172" y="5875"/>
                    <a:pt x="18299" y="5293"/>
                    <a:pt x="18817" y="5213"/>
                  </a:cubicBezTo>
                  <a:cubicBezTo>
                    <a:pt x="19438" y="5114"/>
                    <a:pt x="19356" y="4763"/>
                    <a:pt x="19397" y="4223"/>
                  </a:cubicBezTo>
                  <a:cubicBezTo>
                    <a:pt x="19438" y="3684"/>
                    <a:pt x="19397" y="1834"/>
                    <a:pt x="19336" y="1461"/>
                  </a:cubicBezTo>
                  <a:cubicBezTo>
                    <a:pt x="19278" y="1092"/>
                    <a:pt x="19517" y="1171"/>
                    <a:pt x="19756" y="936"/>
                  </a:cubicBezTo>
                  <a:cubicBezTo>
                    <a:pt x="19998" y="700"/>
                    <a:pt x="19838" y="0"/>
                    <a:pt x="19517" y="0"/>
                  </a:cubicBezTo>
                  <a:close/>
                </a:path>
              </a:pathLst>
            </a:custGeom>
            <a:solidFill>
              <a:srgbClr val="1528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1" name="Google Shape;538;p25">
              <a:extLst>
                <a:ext uri="{FF2B5EF4-FFF2-40B4-BE49-F238E27FC236}">
                  <a16:creationId xmlns:a16="http://schemas.microsoft.com/office/drawing/2014/main" xmlns="" id="{E913C670-5748-4F57-BD0E-20D0E8F6505D}"/>
                </a:ext>
              </a:extLst>
            </p:cNvPr>
            <p:cNvSpPr/>
            <p:nvPr/>
          </p:nvSpPr>
          <p:spPr>
            <a:xfrm flipH="1">
              <a:off x="7427842" y="2253114"/>
              <a:ext cx="347617" cy="236442"/>
            </a:xfrm>
            <a:custGeom>
              <a:avLst/>
              <a:gdLst/>
              <a:ahLst/>
              <a:cxnLst/>
              <a:rect l="l" t="t" r="r" b="b"/>
              <a:pathLst>
                <a:path w="8733" h="5940" extrusionOk="0">
                  <a:moveTo>
                    <a:pt x="7148" y="826"/>
                  </a:moveTo>
                  <a:cubicBezTo>
                    <a:pt x="7227" y="826"/>
                    <a:pt x="7305" y="857"/>
                    <a:pt x="7377" y="928"/>
                  </a:cubicBezTo>
                  <a:cubicBezTo>
                    <a:pt x="7981" y="1550"/>
                    <a:pt x="7824" y="2492"/>
                    <a:pt x="7633" y="3246"/>
                  </a:cubicBezTo>
                  <a:cubicBezTo>
                    <a:pt x="7592" y="3414"/>
                    <a:pt x="7462" y="3485"/>
                    <a:pt x="7325" y="3485"/>
                  </a:cubicBezTo>
                  <a:cubicBezTo>
                    <a:pt x="7125" y="3485"/>
                    <a:pt x="6909" y="3321"/>
                    <a:pt x="6971" y="3069"/>
                  </a:cubicBezTo>
                  <a:cubicBezTo>
                    <a:pt x="7094" y="2587"/>
                    <a:pt x="7298" y="1820"/>
                    <a:pt x="6892" y="1403"/>
                  </a:cubicBezTo>
                  <a:cubicBezTo>
                    <a:pt x="6657" y="1161"/>
                    <a:pt x="6892" y="826"/>
                    <a:pt x="7148" y="826"/>
                  </a:cubicBezTo>
                  <a:close/>
                  <a:moveTo>
                    <a:pt x="7182" y="3731"/>
                  </a:moveTo>
                  <a:cubicBezTo>
                    <a:pt x="7626" y="3731"/>
                    <a:pt x="7626" y="4400"/>
                    <a:pt x="7182" y="4400"/>
                  </a:cubicBezTo>
                  <a:cubicBezTo>
                    <a:pt x="6742" y="4400"/>
                    <a:pt x="6742" y="3731"/>
                    <a:pt x="7182" y="3731"/>
                  </a:cubicBezTo>
                  <a:close/>
                  <a:moveTo>
                    <a:pt x="5759" y="2410"/>
                  </a:moveTo>
                  <a:cubicBezTo>
                    <a:pt x="5807" y="2410"/>
                    <a:pt x="5851" y="2441"/>
                    <a:pt x="5868" y="2485"/>
                  </a:cubicBezTo>
                  <a:cubicBezTo>
                    <a:pt x="5888" y="2546"/>
                    <a:pt x="5855" y="2608"/>
                    <a:pt x="5797" y="2628"/>
                  </a:cubicBezTo>
                  <a:lnTo>
                    <a:pt x="5619" y="2686"/>
                  </a:lnTo>
                  <a:cubicBezTo>
                    <a:pt x="5841" y="2786"/>
                    <a:pt x="5920" y="3107"/>
                    <a:pt x="5920" y="3471"/>
                  </a:cubicBezTo>
                  <a:cubicBezTo>
                    <a:pt x="5920" y="3840"/>
                    <a:pt x="5773" y="4093"/>
                    <a:pt x="5561" y="4213"/>
                  </a:cubicBezTo>
                  <a:cubicBezTo>
                    <a:pt x="5851" y="4254"/>
                    <a:pt x="6134" y="4318"/>
                    <a:pt x="6370" y="4418"/>
                  </a:cubicBezTo>
                  <a:cubicBezTo>
                    <a:pt x="6428" y="4445"/>
                    <a:pt x="6452" y="4509"/>
                    <a:pt x="6428" y="4564"/>
                  </a:cubicBezTo>
                  <a:cubicBezTo>
                    <a:pt x="6411" y="4608"/>
                    <a:pt x="6367" y="4632"/>
                    <a:pt x="6322" y="4632"/>
                  </a:cubicBezTo>
                  <a:cubicBezTo>
                    <a:pt x="6309" y="4632"/>
                    <a:pt x="6292" y="4629"/>
                    <a:pt x="6278" y="4622"/>
                  </a:cubicBezTo>
                  <a:cubicBezTo>
                    <a:pt x="5776" y="4410"/>
                    <a:pt x="5008" y="4366"/>
                    <a:pt x="4475" y="4366"/>
                  </a:cubicBezTo>
                  <a:cubicBezTo>
                    <a:pt x="4124" y="4366"/>
                    <a:pt x="3875" y="4383"/>
                    <a:pt x="3868" y="4386"/>
                  </a:cubicBezTo>
                  <a:lnTo>
                    <a:pt x="3861" y="4386"/>
                  </a:lnTo>
                  <a:cubicBezTo>
                    <a:pt x="3799" y="4386"/>
                    <a:pt x="3749" y="4342"/>
                    <a:pt x="3745" y="4284"/>
                  </a:cubicBezTo>
                  <a:cubicBezTo>
                    <a:pt x="3741" y="4223"/>
                    <a:pt x="3786" y="4168"/>
                    <a:pt x="3851" y="4161"/>
                  </a:cubicBezTo>
                  <a:cubicBezTo>
                    <a:pt x="3875" y="4161"/>
                    <a:pt x="4130" y="4141"/>
                    <a:pt x="4483" y="4141"/>
                  </a:cubicBezTo>
                  <a:cubicBezTo>
                    <a:pt x="4595" y="4141"/>
                    <a:pt x="4721" y="4144"/>
                    <a:pt x="4855" y="4147"/>
                  </a:cubicBezTo>
                  <a:cubicBezTo>
                    <a:pt x="4691" y="4014"/>
                    <a:pt x="4581" y="3786"/>
                    <a:pt x="4581" y="3471"/>
                  </a:cubicBezTo>
                  <a:cubicBezTo>
                    <a:pt x="4581" y="3243"/>
                    <a:pt x="4642" y="3086"/>
                    <a:pt x="4741" y="2973"/>
                  </a:cubicBezTo>
                  <a:lnTo>
                    <a:pt x="4741" y="2973"/>
                  </a:lnTo>
                  <a:lnTo>
                    <a:pt x="2895" y="3578"/>
                  </a:lnTo>
                  <a:cubicBezTo>
                    <a:pt x="2885" y="3581"/>
                    <a:pt x="2871" y="3584"/>
                    <a:pt x="2860" y="3584"/>
                  </a:cubicBezTo>
                  <a:cubicBezTo>
                    <a:pt x="2813" y="3584"/>
                    <a:pt x="2769" y="3553"/>
                    <a:pt x="2751" y="3509"/>
                  </a:cubicBezTo>
                  <a:cubicBezTo>
                    <a:pt x="2731" y="3451"/>
                    <a:pt x="2762" y="3386"/>
                    <a:pt x="2824" y="3366"/>
                  </a:cubicBezTo>
                  <a:lnTo>
                    <a:pt x="5721" y="2417"/>
                  </a:lnTo>
                  <a:cubicBezTo>
                    <a:pt x="5735" y="2414"/>
                    <a:pt x="5745" y="2410"/>
                    <a:pt x="5759" y="2410"/>
                  </a:cubicBezTo>
                  <a:close/>
                  <a:moveTo>
                    <a:pt x="6319" y="0"/>
                  </a:moveTo>
                  <a:cubicBezTo>
                    <a:pt x="6039" y="570"/>
                    <a:pt x="5476" y="1188"/>
                    <a:pt x="4650" y="1648"/>
                  </a:cubicBezTo>
                  <a:cubicBezTo>
                    <a:pt x="4100" y="1956"/>
                    <a:pt x="3618" y="2072"/>
                    <a:pt x="3223" y="2072"/>
                  </a:cubicBezTo>
                  <a:cubicBezTo>
                    <a:pt x="2307" y="2072"/>
                    <a:pt x="1833" y="1457"/>
                    <a:pt x="1973" y="1177"/>
                  </a:cubicBezTo>
                  <a:cubicBezTo>
                    <a:pt x="2110" y="918"/>
                    <a:pt x="2189" y="1335"/>
                    <a:pt x="3178" y="553"/>
                  </a:cubicBezTo>
                  <a:cubicBezTo>
                    <a:pt x="3345" y="419"/>
                    <a:pt x="3495" y="256"/>
                    <a:pt x="3635" y="79"/>
                  </a:cubicBezTo>
                  <a:lnTo>
                    <a:pt x="3635" y="79"/>
                  </a:lnTo>
                  <a:cubicBezTo>
                    <a:pt x="2107" y="140"/>
                    <a:pt x="399" y="290"/>
                    <a:pt x="82" y="819"/>
                  </a:cubicBezTo>
                  <a:cubicBezTo>
                    <a:pt x="24" y="915"/>
                    <a:pt x="0" y="1198"/>
                    <a:pt x="0" y="1577"/>
                  </a:cubicBezTo>
                  <a:cubicBezTo>
                    <a:pt x="0" y="2601"/>
                    <a:pt x="161" y="4322"/>
                    <a:pt x="161" y="4909"/>
                  </a:cubicBezTo>
                  <a:cubicBezTo>
                    <a:pt x="161" y="4957"/>
                    <a:pt x="157" y="4994"/>
                    <a:pt x="157" y="5025"/>
                  </a:cubicBezTo>
                  <a:cubicBezTo>
                    <a:pt x="154" y="5056"/>
                    <a:pt x="154" y="5083"/>
                    <a:pt x="154" y="5110"/>
                  </a:cubicBezTo>
                  <a:cubicBezTo>
                    <a:pt x="154" y="5540"/>
                    <a:pt x="396" y="5875"/>
                    <a:pt x="1096" y="5940"/>
                  </a:cubicBezTo>
                  <a:cubicBezTo>
                    <a:pt x="1622" y="5117"/>
                    <a:pt x="2742" y="4547"/>
                    <a:pt x="4039" y="4547"/>
                  </a:cubicBezTo>
                  <a:cubicBezTo>
                    <a:pt x="5077" y="4547"/>
                    <a:pt x="6002" y="4912"/>
                    <a:pt x="6599" y="5483"/>
                  </a:cubicBezTo>
                  <a:cubicBezTo>
                    <a:pt x="6974" y="5401"/>
                    <a:pt x="7254" y="5302"/>
                    <a:pt x="7374" y="5182"/>
                  </a:cubicBezTo>
                  <a:cubicBezTo>
                    <a:pt x="7855" y="4714"/>
                    <a:pt x="8732" y="2751"/>
                    <a:pt x="8732" y="1625"/>
                  </a:cubicBezTo>
                  <a:cubicBezTo>
                    <a:pt x="8732" y="1437"/>
                    <a:pt x="8708" y="1273"/>
                    <a:pt x="8653" y="1140"/>
                  </a:cubicBezTo>
                  <a:cubicBezTo>
                    <a:pt x="8329" y="355"/>
                    <a:pt x="7398" y="27"/>
                    <a:pt x="6319" y="0"/>
                  </a:cubicBezTo>
                  <a:close/>
                </a:path>
              </a:pathLst>
            </a:custGeom>
            <a:solidFill>
              <a:srgbClr val="D1B3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2" name="Google Shape;539;p25">
              <a:extLst>
                <a:ext uri="{FF2B5EF4-FFF2-40B4-BE49-F238E27FC236}">
                  <a16:creationId xmlns:a16="http://schemas.microsoft.com/office/drawing/2014/main" xmlns="" id="{ACB20DBB-9DF1-4A41-9373-27F375A24F12}"/>
                </a:ext>
              </a:extLst>
            </p:cNvPr>
            <p:cNvSpPr/>
            <p:nvPr/>
          </p:nvSpPr>
          <p:spPr>
            <a:xfrm flipH="1">
              <a:off x="7523930" y="2252955"/>
              <a:ext cx="178565" cy="82635"/>
            </a:xfrm>
            <a:custGeom>
              <a:avLst/>
              <a:gdLst/>
              <a:ahLst/>
              <a:cxnLst/>
              <a:rect l="l" t="t" r="r" b="b"/>
              <a:pathLst>
                <a:path w="4486" h="2076" extrusionOk="0">
                  <a:moveTo>
                    <a:pt x="4318" y="1"/>
                  </a:moveTo>
                  <a:cubicBezTo>
                    <a:pt x="4189" y="1"/>
                    <a:pt x="4059" y="4"/>
                    <a:pt x="3926" y="14"/>
                  </a:cubicBezTo>
                  <a:cubicBezTo>
                    <a:pt x="3458" y="42"/>
                    <a:pt x="2659" y="48"/>
                    <a:pt x="1802" y="83"/>
                  </a:cubicBezTo>
                  <a:cubicBezTo>
                    <a:pt x="1662" y="260"/>
                    <a:pt x="1512" y="423"/>
                    <a:pt x="1345" y="557"/>
                  </a:cubicBezTo>
                  <a:cubicBezTo>
                    <a:pt x="356" y="1339"/>
                    <a:pt x="277" y="922"/>
                    <a:pt x="140" y="1181"/>
                  </a:cubicBezTo>
                  <a:cubicBezTo>
                    <a:pt x="0" y="1461"/>
                    <a:pt x="474" y="2076"/>
                    <a:pt x="1390" y="2076"/>
                  </a:cubicBezTo>
                  <a:cubicBezTo>
                    <a:pt x="1785" y="2076"/>
                    <a:pt x="2267" y="1960"/>
                    <a:pt x="2817" y="1652"/>
                  </a:cubicBezTo>
                  <a:cubicBezTo>
                    <a:pt x="3643" y="1192"/>
                    <a:pt x="4206" y="574"/>
                    <a:pt x="4486" y="4"/>
                  </a:cubicBezTo>
                  <a:cubicBezTo>
                    <a:pt x="4431" y="1"/>
                    <a:pt x="4377" y="1"/>
                    <a:pt x="4318" y="1"/>
                  </a:cubicBezTo>
                  <a:close/>
                </a:path>
              </a:pathLst>
            </a:custGeom>
            <a:solidFill>
              <a:srgbClr val="4D372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3" name="Google Shape;540;p25">
              <a:extLst>
                <a:ext uri="{FF2B5EF4-FFF2-40B4-BE49-F238E27FC236}">
                  <a16:creationId xmlns:a16="http://schemas.microsoft.com/office/drawing/2014/main" xmlns="" id="{9BF16B1A-67BF-4F79-B999-375FDEAD9BB2}"/>
                </a:ext>
              </a:extLst>
            </p:cNvPr>
            <p:cNvSpPr/>
            <p:nvPr/>
          </p:nvSpPr>
          <p:spPr>
            <a:xfrm flipH="1">
              <a:off x="7518594" y="2417911"/>
              <a:ext cx="107951" cy="19624"/>
            </a:xfrm>
            <a:custGeom>
              <a:avLst/>
              <a:gdLst/>
              <a:ahLst/>
              <a:cxnLst/>
              <a:rect l="l" t="t" r="r" b="b"/>
              <a:pathLst>
                <a:path w="2712" h="493" extrusionOk="0">
                  <a:moveTo>
                    <a:pt x="742" y="1"/>
                  </a:moveTo>
                  <a:cubicBezTo>
                    <a:pt x="389" y="1"/>
                    <a:pt x="134" y="21"/>
                    <a:pt x="110" y="21"/>
                  </a:cubicBezTo>
                  <a:cubicBezTo>
                    <a:pt x="45" y="28"/>
                    <a:pt x="0" y="83"/>
                    <a:pt x="4" y="144"/>
                  </a:cubicBezTo>
                  <a:cubicBezTo>
                    <a:pt x="8" y="202"/>
                    <a:pt x="58" y="246"/>
                    <a:pt x="120" y="246"/>
                  </a:cubicBezTo>
                  <a:lnTo>
                    <a:pt x="127" y="246"/>
                  </a:lnTo>
                  <a:cubicBezTo>
                    <a:pt x="134" y="243"/>
                    <a:pt x="383" y="226"/>
                    <a:pt x="734" y="226"/>
                  </a:cubicBezTo>
                  <a:cubicBezTo>
                    <a:pt x="1267" y="226"/>
                    <a:pt x="2035" y="270"/>
                    <a:pt x="2537" y="482"/>
                  </a:cubicBezTo>
                  <a:cubicBezTo>
                    <a:pt x="2551" y="489"/>
                    <a:pt x="2568" y="492"/>
                    <a:pt x="2581" y="492"/>
                  </a:cubicBezTo>
                  <a:cubicBezTo>
                    <a:pt x="2626" y="492"/>
                    <a:pt x="2670" y="468"/>
                    <a:pt x="2687" y="424"/>
                  </a:cubicBezTo>
                  <a:cubicBezTo>
                    <a:pt x="2711" y="369"/>
                    <a:pt x="2687" y="305"/>
                    <a:pt x="2629" y="278"/>
                  </a:cubicBezTo>
                  <a:cubicBezTo>
                    <a:pt x="2393" y="178"/>
                    <a:pt x="2110" y="114"/>
                    <a:pt x="1820" y="73"/>
                  </a:cubicBezTo>
                  <a:cubicBezTo>
                    <a:pt x="1728" y="120"/>
                    <a:pt x="1622" y="147"/>
                    <a:pt x="1509" y="147"/>
                  </a:cubicBezTo>
                  <a:cubicBezTo>
                    <a:pt x="1363" y="147"/>
                    <a:pt x="1223" y="100"/>
                    <a:pt x="1114" y="7"/>
                  </a:cubicBezTo>
                  <a:cubicBezTo>
                    <a:pt x="980" y="4"/>
                    <a:pt x="854" y="1"/>
                    <a:pt x="742" y="1"/>
                  </a:cubicBezTo>
                  <a:close/>
                </a:path>
              </a:pathLst>
            </a:custGeom>
            <a:solidFill>
              <a:srgbClr val="BF837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4" name="Google Shape;541;p25">
              <a:extLst>
                <a:ext uri="{FF2B5EF4-FFF2-40B4-BE49-F238E27FC236}">
                  <a16:creationId xmlns:a16="http://schemas.microsoft.com/office/drawing/2014/main" xmlns="" id="{8F8A8C23-CA29-4040-AB5D-ADCF7EB8D69E}"/>
                </a:ext>
              </a:extLst>
            </p:cNvPr>
            <p:cNvSpPr/>
            <p:nvPr/>
          </p:nvSpPr>
          <p:spPr>
            <a:xfrm flipH="1">
              <a:off x="7512785" y="2434072"/>
              <a:ext cx="219087" cy="56045"/>
            </a:xfrm>
            <a:custGeom>
              <a:avLst/>
              <a:gdLst/>
              <a:ahLst/>
              <a:cxnLst/>
              <a:rect l="l" t="t" r="r" b="b"/>
              <a:pathLst>
                <a:path w="5504" h="1408" extrusionOk="0">
                  <a:moveTo>
                    <a:pt x="2944" y="1"/>
                  </a:moveTo>
                  <a:cubicBezTo>
                    <a:pt x="1647" y="1"/>
                    <a:pt x="527" y="571"/>
                    <a:pt x="1" y="1394"/>
                  </a:cubicBezTo>
                  <a:cubicBezTo>
                    <a:pt x="86" y="1404"/>
                    <a:pt x="179" y="1408"/>
                    <a:pt x="278" y="1408"/>
                  </a:cubicBezTo>
                  <a:cubicBezTo>
                    <a:pt x="360" y="1408"/>
                    <a:pt x="448" y="1404"/>
                    <a:pt x="541" y="1397"/>
                  </a:cubicBezTo>
                  <a:cubicBezTo>
                    <a:pt x="1466" y="1336"/>
                    <a:pt x="4128" y="1240"/>
                    <a:pt x="5504" y="937"/>
                  </a:cubicBezTo>
                  <a:cubicBezTo>
                    <a:pt x="4907" y="366"/>
                    <a:pt x="3982" y="1"/>
                    <a:pt x="2944" y="1"/>
                  </a:cubicBezTo>
                  <a:close/>
                </a:path>
              </a:pathLst>
            </a:custGeom>
            <a:solidFill>
              <a:srgbClr val="D1A37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5" name="Google Shape;542;p25">
              <a:extLst>
                <a:ext uri="{FF2B5EF4-FFF2-40B4-BE49-F238E27FC236}">
                  <a16:creationId xmlns:a16="http://schemas.microsoft.com/office/drawing/2014/main" xmlns="" id="{F949B522-9976-4458-A313-48A68F1C6182}"/>
                </a:ext>
              </a:extLst>
            </p:cNvPr>
            <p:cNvSpPr/>
            <p:nvPr/>
          </p:nvSpPr>
          <p:spPr>
            <a:xfrm flipH="1">
              <a:off x="7539810" y="2360033"/>
              <a:ext cx="53339" cy="63768"/>
            </a:xfrm>
            <a:custGeom>
              <a:avLst/>
              <a:gdLst/>
              <a:ahLst/>
              <a:cxnLst/>
              <a:rect l="l" t="t" r="r" b="b"/>
              <a:pathLst>
                <a:path w="1340" h="1602" extrusionOk="0">
                  <a:moveTo>
                    <a:pt x="1018" y="270"/>
                  </a:moveTo>
                  <a:cubicBezTo>
                    <a:pt x="1107" y="270"/>
                    <a:pt x="1179" y="386"/>
                    <a:pt x="1179" y="530"/>
                  </a:cubicBezTo>
                  <a:cubicBezTo>
                    <a:pt x="1179" y="670"/>
                    <a:pt x="1107" y="785"/>
                    <a:pt x="1018" y="785"/>
                  </a:cubicBezTo>
                  <a:cubicBezTo>
                    <a:pt x="930" y="785"/>
                    <a:pt x="858" y="670"/>
                    <a:pt x="858" y="530"/>
                  </a:cubicBezTo>
                  <a:cubicBezTo>
                    <a:pt x="858" y="386"/>
                    <a:pt x="930" y="270"/>
                    <a:pt x="1018" y="270"/>
                  </a:cubicBezTo>
                  <a:close/>
                  <a:moveTo>
                    <a:pt x="1039" y="0"/>
                  </a:moveTo>
                  <a:lnTo>
                    <a:pt x="161" y="287"/>
                  </a:lnTo>
                  <a:cubicBezTo>
                    <a:pt x="62" y="400"/>
                    <a:pt x="1" y="557"/>
                    <a:pt x="1" y="785"/>
                  </a:cubicBezTo>
                  <a:cubicBezTo>
                    <a:pt x="1" y="1100"/>
                    <a:pt x="111" y="1328"/>
                    <a:pt x="275" y="1461"/>
                  </a:cubicBezTo>
                  <a:cubicBezTo>
                    <a:pt x="384" y="1554"/>
                    <a:pt x="524" y="1601"/>
                    <a:pt x="670" y="1601"/>
                  </a:cubicBezTo>
                  <a:cubicBezTo>
                    <a:pt x="783" y="1601"/>
                    <a:pt x="889" y="1574"/>
                    <a:pt x="981" y="1527"/>
                  </a:cubicBezTo>
                  <a:cubicBezTo>
                    <a:pt x="1193" y="1407"/>
                    <a:pt x="1340" y="1154"/>
                    <a:pt x="1340" y="785"/>
                  </a:cubicBezTo>
                  <a:cubicBezTo>
                    <a:pt x="1340" y="421"/>
                    <a:pt x="1261" y="100"/>
                    <a:pt x="1039" y="0"/>
                  </a:cubicBezTo>
                  <a:close/>
                </a:path>
              </a:pathLst>
            </a:custGeom>
            <a:solidFill>
              <a:srgbClr val="442D1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6" name="Google Shape;543;p25">
              <a:extLst>
                <a:ext uri="{FF2B5EF4-FFF2-40B4-BE49-F238E27FC236}">
                  <a16:creationId xmlns:a16="http://schemas.microsoft.com/office/drawing/2014/main" xmlns="" id="{7B660296-2740-4507-980B-9ADA4492832D}"/>
                </a:ext>
              </a:extLst>
            </p:cNvPr>
            <p:cNvSpPr/>
            <p:nvPr/>
          </p:nvSpPr>
          <p:spPr>
            <a:xfrm flipH="1">
              <a:off x="7546178" y="2370741"/>
              <a:ext cx="12857" cy="20579"/>
            </a:xfrm>
            <a:custGeom>
              <a:avLst/>
              <a:gdLst/>
              <a:ahLst/>
              <a:cxnLst/>
              <a:rect l="l" t="t" r="r" b="b"/>
              <a:pathLst>
                <a:path w="323" h="517" extrusionOk="0">
                  <a:moveTo>
                    <a:pt x="161" y="1"/>
                  </a:moveTo>
                  <a:cubicBezTo>
                    <a:pt x="73" y="1"/>
                    <a:pt x="1" y="117"/>
                    <a:pt x="1" y="261"/>
                  </a:cubicBezTo>
                  <a:cubicBezTo>
                    <a:pt x="1" y="401"/>
                    <a:pt x="73" y="516"/>
                    <a:pt x="161" y="516"/>
                  </a:cubicBezTo>
                  <a:cubicBezTo>
                    <a:pt x="250" y="516"/>
                    <a:pt x="322" y="401"/>
                    <a:pt x="322" y="261"/>
                  </a:cubicBezTo>
                  <a:cubicBezTo>
                    <a:pt x="322" y="117"/>
                    <a:pt x="250" y="1"/>
                    <a:pt x="161" y="1"/>
                  </a:cubicBezTo>
                  <a:close/>
                </a:path>
              </a:pathLst>
            </a:custGeom>
            <a:solidFill>
              <a:srgbClr val="D1DBD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7" name="Google Shape;544;p25">
              <a:extLst>
                <a:ext uri="{FF2B5EF4-FFF2-40B4-BE49-F238E27FC236}">
                  <a16:creationId xmlns:a16="http://schemas.microsoft.com/office/drawing/2014/main" xmlns="" id="{91D83FE6-4AEC-42FA-81A0-44CDFEAB614A}"/>
                </a:ext>
              </a:extLst>
            </p:cNvPr>
            <p:cNvSpPr/>
            <p:nvPr/>
          </p:nvSpPr>
          <p:spPr>
            <a:xfrm flipH="1">
              <a:off x="7541045" y="2349046"/>
              <a:ext cx="125704" cy="46771"/>
            </a:xfrm>
            <a:custGeom>
              <a:avLst/>
              <a:gdLst/>
              <a:ahLst/>
              <a:cxnLst/>
              <a:rect l="l" t="t" r="r" b="b"/>
              <a:pathLst>
                <a:path w="3158" h="1175" extrusionOk="0">
                  <a:moveTo>
                    <a:pt x="3028" y="0"/>
                  </a:moveTo>
                  <a:cubicBezTo>
                    <a:pt x="3014" y="0"/>
                    <a:pt x="3004" y="4"/>
                    <a:pt x="2990" y="7"/>
                  </a:cubicBezTo>
                  <a:lnTo>
                    <a:pt x="93" y="956"/>
                  </a:lnTo>
                  <a:cubicBezTo>
                    <a:pt x="31" y="976"/>
                    <a:pt x="0" y="1041"/>
                    <a:pt x="20" y="1099"/>
                  </a:cubicBezTo>
                  <a:cubicBezTo>
                    <a:pt x="38" y="1143"/>
                    <a:pt x="82" y="1174"/>
                    <a:pt x="129" y="1174"/>
                  </a:cubicBezTo>
                  <a:cubicBezTo>
                    <a:pt x="140" y="1174"/>
                    <a:pt x="154" y="1171"/>
                    <a:pt x="164" y="1168"/>
                  </a:cubicBezTo>
                  <a:lnTo>
                    <a:pt x="2010" y="563"/>
                  </a:lnTo>
                  <a:lnTo>
                    <a:pt x="2888" y="276"/>
                  </a:lnTo>
                  <a:lnTo>
                    <a:pt x="3066" y="218"/>
                  </a:lnTo>
                  <a:cubicBezTo>
                    <a:pt x="3124" y="198"/>
                    <a:pt x="3157" y="136"/>
                    <a:pt x="3137" y="75"/>
                  </a:cubicBezTo>
                  <a:cubicBezTo>
                    <a:pt x="3120" y="31"/>
                    <a:pt x="3076" y="0"/>
                    <a:pt x="3028" y="0"/>
                  </a:cubicBezTo>
                  <a:close/>
                </a:path>
              </a:pathLst>
            </a:custGeom>
            <a:solidFill>
              <a:srgbClr val="BF837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8" name="Google Shape;545;p25">
              <a:extLst>
                <a:ext uri="{FF2B5EF4-FFF2-40B4-BE49-F238E27FC236}">
                  <a16:creationId xmlns:a16="http://schemas.microsoft.com/office/drawing/2014/main" xmlns="" id="{E0B2BC62-EAB5-4328-B7D1-86CD20B98A23}"/>
                </a:ext>
              </a:extLst>
            </p:cNvPr>
            <p:cNvSpPr/>
            <p:nvPr/>
          </p:nvSpPr>
          <p:spPr>
            <a:xfrm flipH="1">
              <a:off x="7430987" y="2252955"/>
              <a:ext cx="341208" cy="45577"/>
            </a:xfrm>
            <a:custGeom>
              <a:avLst/>
              <a:gdLst/>
              <a:ahLst/>
              <a:cxnLst/>
              <a:rect l="l" t="t" r="r" b="b"/>
              <a:pathLst>
                <a:path w="8572" h="1145" extrusionOk="0">
                  <a:moveTo>
                    <a:pt x="6069" y="1"/>
                  </a:moveTo>
                  <a:cubicBezTo>
                    <a:pt x="6110" y="1"/>
                    <a:pt x="6150" y="1"/>
                    <a:pt x="6190" y="2"/>
                  </a:cubicBezTo>
                  <a:lnTo>
                    <a:pt x="6190" y="2"/>
                  </a:lnTo>
                  <a:cubicBezTo>
                    <a:pt x="6151" y="1"/>
                    <a:pt x="6111" y="1"/>
                    <a:pt x="6069" y="1"/>
                  </a:cubicBezTo>
                  <a:close/>
                  <a:moveTo>
                    <a:pt x="6190" y="2"/>
                  </a:moveTo>
                  <a:cubicBezTo>
                    <a:pt x="6205" y="2"/>
                    <a:pt x="6221" y="3"/>
                    <a:pt x="6237" y="4"/>
                  </a:cubicBezTo>
                  <a:cubicBezTo>
                    <a:pt x="6368" y="7"/>
                    <a:pt x="6498" y="15"/>
                    <a:pt x="6624" y="28"/>
                  </a:cubicBezTo>
                  <a:lnTo>
                    <a:pt x="6624" y="28"/>
                  </a:lnTo>
                  <a:cubicBezTo>
                    <a:pt x="6483" y="13"/>
                    <a:pt x="6338" y="5"/>
                    <a:pt x="6190" y="2"/>
                  </a:cubicBezTo>
                  <a:close/>
                  <a:moveTo>
                    <a:pt x="5677" y="14"/>
                  </a:moveTo>
                  <a:cubicBezTo>
                    <a:pt x="4840" y="62"/>
                    <a:pt x="2944" y="43"/>
                    <a:pt x="1562" y="240"/>
                  </a:cubicBezTo>
                  <a:lnTo>
                    <a:pt x="1562" y="240"/>
                  </a:lnTo>
                  <a:cubicBezTo>
                    <a:pt x="2171" y="154"/>
                    <a:pt x="2879" y="110"/>
                    <a:pt x="3553" y="83"/>
                  </a:cubicBezTo>
                  <a:cubicBezTo>
                    <a:pt x="4410" y="48"/>
                    <a:pt x="5209" y="42"/>
                    <a:pt x="5677" y="14"/>
                  </a:cubicBezTo>
                  <a:close/>
                  <a:moveTo>
                    <a:pt x="1562" y="240"/>
                  </a:moveTo>
                  <a:cubicBezTo>
                    <a:pt x="789" y="350"/>
                    <a:pt x="178" y="527"/>
                    <a:pt x="0" y="823"/>
                  </a:cubicBezTo>
                  <a:cubicBezTo>
                    <a:pt x="178" y="529"/>
                    <a:pt x="789" y="351"/>
                    <a:pt x="1562" y="240"/>
                  </a:cubicBezTo>
                  <a:close/>
                  <a:moveTo>
                    <a:pt x="6624" y="28"/>
                  </a:moveTo>
                  <a:cubicBezTo>
                    <a:pt x="7535" y="120"/>
                    <a:pt x="8287" y="457"/>
                    <a:pt x="8571" y="1144"/>
                  </a:cubicBezTo>
                  <a:cubicBezTo>
                    <a:pt x="8287" y="455"/>
                    <a:pt x="7534" y="118"/>
                    <a:pt x="6624" y="28"/>
                  </a:cubicBezTo>
                  <a:close/>
                </a:path>
              </a:pathLst>
            </a:custGeom>
            <a:solidFill>
              <a:srgbClr val="1528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9" name="Google Shape;546;p25">
              <a:extLst>
                <a:ext uri="{FF2B5EF4-FFF2-40B4-BE49-F238E27FC236}">
                  <a16:creationId xmlns:a16="http://schemas.microsoft.com/office/drawing/2014/main" xmlns="" id="{3C77622C-3B46-4B00-90A3-4AE1FA194DBE}"/>
                </a:ext>
              </a:extLst>
            </p:cNvPr>
            <p:cNvSpPr/>
            <p:nvPr/>
          </p:nvSpPr>
          <p:spPr>
            <a:xfrm flipH="1">
              <a:off x="7083675" y="2228514"/>
              <a:ext cx="42671" cy="174386"/>
            </a:xfrm>
            <a:custGeom>
              <a:avLst/>
              <a:gdLst/>
              <a:ahLst/>
              <a:cxnLst/>
              <a:rect l="l" t="t" r="r" b="b"/>
              <a:pathLst>
                <a:path w="1072" h="4381" extrusionOk="0">
                  <a:moveTo>
                    <a:pt x="0" y="0"/>
                  </a:moveTo>
                  <a:lnTo>
                    <a:pt x="0" y="0"/>
                  </a:lnTo>
                  <a:cubicBezTo>
                    <a:pt x="3" y="38"/>
                    <a:pt x="10" y="75"/>
                    <a:pt x="14" y="113"/>
                  </a:cubicBezTo>
                  <a:cubicBezTo>
                    <a:pt x="75" y="123"/>
                    <a:pt x="137" y="157"/>
                    <a:pt x="191" y="222"/>
                  </a:cubicBezTo>
                  <a:cubicBezTo>
                    <a:pt x="293" y="341"/>
                    <a:pt x="386" y="471"/>
                    <a:pt x="465" y="604"/>
                  </a:cubicBezTo>
                  <a:lnTo>
                    <a:pt x="758" y="185"/>
                  </a:lnTo>
                  <a:cubicBezTo>
                    <a:pt x="741" y="164"/>
                    <a:pt x="723" y="150"/>
                    <a:pt x="703" y="140"/>
                  </a:cubicBezTo>
                  <a:cubicBezTo>
                    <a:pt x="597" y="72"/>
                    <a:pt x="345" y="24"/>
                    <a:pt x="0" y="0"/>
                  </a:cubicBezTo>
                  <a:close/>
                  <a:moveTo>
                    <a:pt x="983" y="946"/>
                  </a:moveTo>
                  <a:lnTo>
                    <a:pt x="741" y="1287"/>
                  </a:lnTo>
                  <a:cubicBezTo>
                    <a:pt x="857" y="1754"/>
                    <a:pt x="829" y="2253"/>
                    <a:pt x="638" y="2731"/>
                  </a:cubicBezTo>
                  <a:cubicBezTo>
                    <a:pt x="580" y="2881"/>
                    <a:pt x="447" y="2950"/>
                    <a:pt x="314" y="2953"/>
                  </a:cubicBezTo>
                  <a:cubicBezTo>
                    <a:pt x="338" y="3164"/>
                    <a:pt x="358" y="3369"/>
                    <a:pt x="386" y="3561"/>
                  </a:cubicBezTo>
                  <a:lnTo>
                    <a:pt x="386" y="3564"/>
                  </a:lnTo>
                  <a:cubicBezTo>
                    <a:pt x="389" y="3594"/>
                    <a:pt x="392" y="3626"/>
                    <a:pt x="396" y="3656"/>
                  </a:cubicBezTo>
                  <a:cubicBezTo>
                    <a:pt x="396" y="3659"/>
                    <a:pt x="396" y="3663"/>
                    <a:pt x="399" y="3663"/>
                  </a:cubicBezTo>
                  <a:lnTo>
                    <a:pt x="399" y="3670"/>
                  </a:lnTo>
                  <a:lnTo>
                    <a:pt x="399" y="3676"/>
                  </a:lnTo>
                  <a:lnTo>
                    <a:pt x="399" y="3680"/>
                  </a:lnTo>
                  <a:lnTo>
                    <a:pt x="399" y="3687"/>
                  </a:lnTo>
                  <a:cubicBezTo>
                    <a:pt x="399" y="3690"/>
                    <a:pt x="399" y="3694"/>
                    <a:pt x="403" y="3697"/>
                  </a:cubicBezTo>
                  <a:lnTo>
                    <a:pt x="403" y="3707"/>
                  </a:lnTo>
                  <a:lnTo>
                    <a:pt x="403" y="3711"/>
                  </a:lnTo>
                  <a:cubicBezTo>
                    <a:pt x="427" y="3939"/>
                    <a:pt x="444" y="4161"/>
                    <a:pt x="447" y="4380"/>
                  </a:cubicBezTo>
                  <a:cubicBezTo>
                    <a:pt x="823" y="4281"/>
                    <a:pt x="1065" y="4179"/>
                    <a:pt x="1065" y="4089"/>
                  </a:cubicBezTo>
                  <a:lnTo>
                    <a:pt x="1065" y="4086"/>
                  </a:lnTo>
                  <a:cubicBezTo>
                    <a:pt x="1062" y="4066"/>
                    <a:pt x="1062" y="4032"/>
                    <a:pt x="1062" y="3984"/>
                  </a:cubicBezTo>
                  <a:cubicBezTo>
                    <a:pt x="1062" y="3775"/>
                    <a:pt x="1072" y="3342"/>
                    <a:pt x="1072" y="2837"/>
                  </a:cubicBezTo>
                  <a:cubicBezTo>
                    <a:pt x="1072" y="2219"/>
                    <a:pt x="1059" y="1492"/>
                    <a:pt x="983" y="946"/>
                  </a:cubicBezTo>
                  <a:close/>
                </a:path>
              </a:pathLst>
            </a:custGeom>
            <a:solidFill>
              <a:srgbClr val="D1DBD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0" name="Google Shape;547;p25">
              <a:extLst>
                <a:ext uri="{FF2B5EF4-FFF2-40B4-BE49-F238E27FC236}">
                  <a16:creationId xmlns:a16="http://schemas.microsoft.com/office/drawing/2014/main" xmlns="" id="{0A40F3B5-029A-4F48-B355-85C836BB0C1C}"/>
                </a:ext>
              </a:extLst>
            </p:cNvPr>
            <p:cNvSpPr/>
            <p:nvPr/>
          </p:nvSpPr>
          <p:spPr>
            <a:xfrm flipH="1">
              <a:off x="7087177" y="2235838"/>
              <a:ext cx="20699" cy="43945"/>
            </a:xfrm>
            <a:custGeom>
              <a:avLst/>
              <a:gdLst/>
              <a:ahLst/>
              <a:cxnLst/>
              <a:rect l="l" t="t" r="r" b="b"/>
              <a:pathLst>
                <a:path w="520" h="1104" extrusionOk="0">
                  <a:moveTo>
                    <a:pt x="294" y="1"/>
                  </a:moveTo>
                  <a:lnTo>
                    <a:pt x="1" y="420"/>
                  </a:lnTo>
                  <a:cubicBezTo>
                    <a:pt x="127" y="636"/>
                    <a:pt x="219" y="867"/>
                    <a:pt x="277" y="1103"/>
                  </a:cubicBezTo>
                  <a:lnTo>
                    <a:pt x="519" y="762"/>
                  </a:lnTo>
                  <a:cubicBezTo>
                    <a:pt x="472" y="403"/>
                    <a:pt x="400" y="124"/>
                    <a:pt x="294" y="1"/>
                  </a:cubicBezTo>
                  <a:close/>
                </a:path>
              </a:pathLst>
            </a:custGeom>
            <a:solidFill>
              <a:srgbClr val="1528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1" name="Google Shape;548;p25">
              <a:extLst>
                <a:ext uri="{FF2B5EF4-FFF2-40B4-BE49-F238E27FC236}">
                  <a16:creationId xmlns:a16="http://schemas.microsoft.com/office/drawing/2014/main" xmlns="" id="{95C194DC-8DA2-46BD-AD7E-A5507ED40C71}"/>
                </a:ext>
              </a:extLst>
            </p:cNvPr>
            <p:cNvSpPr/>
            <p:nvPr/>
          </p:nvSpPr>
          <p:spPr>
            <a:xfrm flipH="1">
              <a:off x="7110985" y="2227837"/>
              <a:ext cx="211603" cy="200339"/>
            </a:xfrm>
            <a:custGeom>
              <a:avLst/>
              <a:gdLst/>
              <a:ahLst/>
              <a:cxnLst/>
              <a:rect l="l" t="t" r="r" b="b"/>
              <a:pathLst>
                <a:path w="5316" h="5033" extrusionOk="0">
                  <a:moveTo>
                    <a:pt x="2162" y="656"/>
                  </a:moveTo>
                  <a:cubicBezTo>
                    <a:pt x="2199" y="656"/>
                    <a:pt x="2236" y="676"/>
                    <a:pt x="2261" y="710"/>
                  </a:cubicBezTo>
                  <a:cubicBezTo>
                    <a:pt x="2277" y="741"/>
                    <a:pt x="2281" y="775"/>
                    <a:pt x="2271" y="809"/>
                  </a:cubicBezTo>
                  <a:cubicBezTo>
                    <a:pt x="2554" y="966"/>
                    <a:pt x="2797" y="1502"/>
                    <a:pt x="2797" y="1980"/>
                  </a:cubicBezTo>
                  <a:cubicBezTo>
                    <a:pt x="2797" y="2632"/>
                    <a:pt x="2417" y="3158"/>
                    <a:pt x="1954" y="3158"/>
                  </a:cubicBezTo>
                  <a:cubicBezTo>
                    <a:pt x="1489" y="3158"/>
                    <a:pt x="1110" y="2632"/>
                    <a:pt x="1110" y="1980"/>
                  </a:cubicBezTo>
                  <a:cubicBezTo>
                    <a:pt x="1110" y="1929"/>
                    <a:pt x="1117" y="1878"/>
                    <a:pt x="1127" y="1826"/>
                  </a:cubicBezTo>
                  <a:lnTo>
                    <a:pt x="1127" y="1826"/>
                  </a:lnTo>
                  <a:cubicBezTo>
                    <a:pt x="991" y="2007"/>
                    <a:pt x="885" y="2198"/>
                    <a:pt x="844" y="2396"/>
                  </a:cubicBezTo>
                  <a:cubicBezTo>
                    <a:pt x="830" y="2447"/>
                    <a:pt x="782" y="2485"/>
                    <a:pt x="731" y="2485"/>
                  </a:cubicBezTo>
                  <a:cubicBezTo>
                    <a:pt x="725" y="2485"/>
                    <a:pt x="714" y="2482"/>
                    <a:pt x="708" y="2482"/>
                  </a:cubicBezTo>
                  <a:cubicBezTo>
                    <a:pt x="646" y="2468"/>
                    <a:pt x="605" y="2410"/>
                    <a:pt x="618" y="2349"/>
                  </a:cubicBezTo>
                  <a:cubicBezTo>
                    <a:pt x="810" y="1468"/>
                    <a:pt x="2049" y="706"/>
                    <a:pt x="2100" y="673"/>
                  </a:cubicBezTo>
                  <a:cubicBezTo>
                    <a:pt x="2121" y="662"/>
                    <a:pt x="2141" y="656"/>
                    <a:pt x="2162" y="656"/>
                  </a:cubicBezTo>
                  <a:close/>
                  <a:moveTo>
                    <a:pt x="2701" y="3380"/>
                  </a:moveTo>
                  <a:cubicBezTo>
                    <a:pt x="2725" y="3380"/>
                    <a:pt x="2748" y="3386"/>
                    <a:pt x="2769" y="3400"/>
                  </a:cubicBezTo>
                  <a:cubicBezTo>
                    <a:pt x="2820" y="3438"/>
                    <a:pt x="2830" y="3509"/>
                    <a:pt x="2793" y="3557"/>
                  </a:cubicBezTo>
                  <a:cubicBezTo>
                    <a:pt x="2663" y="3728"/>
                    <a:pt x="2493" y="3830"/>
                    <a:pt x="2291" y="3857"/>
                  </a:cubicBezTo>
                  <a:cubicBezTo>
                    <a:pt x="2254" y="3865"/>
                    <a:pt x="2213" y="3868"/>
                    <a:pt x="2175" y="3868"/>
                  </a:cubicBezTo>
                  <a:cubicBezTo>
                    <a:pt x="1769" y="3868"/>
                    <a:pt x="1393" y="3591"/>
                    <a:pt x="1376" y="3581"/>
                  </a:cubicBezTo>
                  <a:cubicBezTo>
                    <a:pt x="1329" y="3543"/>
                    <a:pt x="1319" y="3471"/>
                    <a:pt x="1356" y="3424"/>
                  </a:cubicBezTo>
                  <a:cubicBezTo>
                    <a:pt x="1376" y="3393"/>
                    <a:pt x="1410" y="3380"/>
                    <a:pt x="1448" y="3380"/>
                  </a:cubicBezTo>
                  <a:cubicBezTo>
                    <a:pt x="1472" y="3380"/>
                    <a:pt x="1496" y="3386"/>
                    <a:pt x="1516" y="3403"/>
                  </a:cubicBezTo>
                  <a:cubicBezTo>
                    <a:pt x="1519" y="3403"/>
                    <a:pt x="1847" y="3643"/>
                    <a:pt x="2175" y="3643"/>
                  </a:cubicBezTo>
                  <a:cubicBezTo>
                    <a:pt x="2203" y="3643"/>
                    <a:pt x="2233" y="3643"/>
                    <a:pt x="2261" y="3635"/>
                  </a:cubicBezTo>
                  <a:cubicBezTo>
                    <a:pt x="2400" y="3619"/>
                    <a:pt x="2517" y="3547"/>
                    <a:pt x="2609" y="3424"/>
                  </a:cubicBezTo>
                  <a:cubicBezTo>
                    <a:pt x="2633" y="3397"/>
                    <a:pt x="2666" y="3380"/>
                    <a:pt x="2701" y="3380"/>
                  </a:cubicBezTo>
                  <a:close/>
                  <a:moveTo>
                    <a:pt x="4322" y="0"/>
                  </a:moveTo>
                  <a:cubicBezTo>
                    <a:pt x="2991" y="0"/>
                    <a:pt x="1069" y="232"/>
                    <a:pt x="397" y="768"/>
                  </a:cubicBezTo>
                  <a:cubicBezTo>
                    <a:pt x="147" y="966"/>
                    <a:pt x="1" y="1236"/>
                    <a:pt x="1" y="1762"/>
                  </a:cubicBezTo>
                  <a:cubicBezTo>
                    <a:pt x="1" y="2099"/>
                    <a:pt x="62" y="2550"/>
                    <a:pt x="196" y="3158"/>
                  </a:cubicBezTo>
                  <a:cubicBezTo>
                    <a:pt x="509" y="4577"/>
                    <a:pt x="533" y="5032"/>
                    <a:pt x="1311" y="5032"/>
                  </a:cubicBezTo>
                  <a:cubicBezTo>
                    <a:pt x="1380" y="5032"/>
                    <a:pt x="1455" y="5028"/>
                    <a:pt x="1537" y="5021"/>
                  </a:cubicBezTo>
                  <a:cubicBezTo>
                    <a:pt x="1560" y="5021"/>
                    <a:pt x="1585" y="5018"/>
                    <a:pt x="1612" y="5015"/>
                  </a:cubicBezTo>
                  <a:cubicBezTo>
                    <a:pt x="2031" y="4468"/>
                    <a:pt x="2674" y="4011"/>
                    <a:pt x="3462" y="3752"/>
                  </a:cubicBezTo>
                  <a:cubicBezTo>
                    <a:pt x="3858" y="3622"/>
                    <a:pt x="4254" y="3553"/>
                    <a:pt x="4637" y="3540"/>
                  </a:cubicBezTo>
                  <a:cubicBezTo>
                    <a:pt x="4670" y="3414"/>
                    <a:pt x="4780" y="3304"/>
                    <a:pt x="4954" y="3304"/>
                  </a:cubicBezTo>
                  <a:cubicBezTo>
                    <a:pt x="5149" y="3304"/>
                    <a:pt x="5254" y="3430"/>
                    <a:pt x="5282" y="3574"/>
                  </a:cubicBezTo>
                  <a:cubicBezTo>
                    <a:pt x="5292" y="3574"/>
                    <a:pt x="5302" y="3578"/>
                    <a:pt x="5316" y="3578"/>
                  </a:cubicBezTo>
                  <a:cubicBezTo>
                    <a:pt x="5288" y="3386"/>
                    <a:pt x="5268" y="3181"/>
                    <a:pt x="5244" y="2970"/>
                  </a:cubicBezTo>
                  <a:lnTo>
                    <a:pt x="5227" y="2970"/>
                  </a:lnTo>
                  <a:cubicBezTo>
                    <a:pt x="5015" y="2970"/>
                    <a:pt x="4810" y="2813"/>
                    <a:pt x="4910" y="2567"/>
                  </a:cubicBezTo>
                  <a:cubicBezTo>
                    <a:pt x="5159" y="1935"/>
                    <a:pt x="5087" y="1243"/>
                    <a:pt x="4637" y="710"/>
                  </a:cubicBezTo>
                  <a:cubicBezTo>
                    <a:pt x="4425" y="461"/>
                    <a:pt x="4653" y="126"/>
                    <a:pt x="4899" y="126"/>
                  </a:cubicBezTo>
                  <a:cubicBezTo>
                    <a:pt x="4913" y="126"/>
                    <a:pt x="4930" y="126"/>
                    <a:pt x="4944" y="130"/>
                  </a:cubicBezTo>
                  <a:cubicBezTo>
                    <a:pt x="4940" y="92"/>
                    <a:pt x="4933" y="55"/>
                    <a:pt x="4930" y="17"/>
                  </a:cubicBezTo>
                  <a:cubicBezTo>
                    <a:pt x="4749" y="7"/>
                    <a:pt x="4544" y="0"/>
                    <a:pt x="4322" y="0"/>
                  </a:cubicBezTo>
                  <a:close/>
                </a:path>
              </a:pathLst>
            </a:custGeom>
            <a:solidFill>
              <a:srgbClr val="D1B3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2" name="Google Shape;549;p25">
              <a:extLst>
                <a:ext uri="{FF2B5EF4-FFF2-40B4-BE49-F238E27FC236}">
                  <a16:creationId xmlns:a16="http://schemas.microsoft.com/office/drawing/2014/main" xmlns="" id="{2FC022A6-FAEC-4E61-A9D1-1F11F7612C62}"/>
                </a:ext>
              </a:extLst>
            </p:cNvPr>
            <p:cNvSpPr/>
            <p:nvPr/>
          </p:nvSpPr>
          <p:spPr>
            <a:xfrm flipH="1">
              <a:off x="7209899" y="2362342"/>
              <a:ext cx="60225" cy="19465"/>
            </a:xfrm>
            <a:custGeom>
              <a:avLst/>
              <a:gdLst/>
              <a:ahLst/>
              <a:cxnLst/>
              <a:rect l="l" t="t" r="r" b="b"/>
              <a:pathLst>
                <a:path w="1513" h="489" extrusionOk="0">
                  <a:moveTo>
                    <a:pt x="130" y="1"/>
                  </a:moveTo>
                  <a:cubicBezTo>
                    <a:pt x="92" y="1"/>
                    <a:pt x="58" y="14"/>
                    <a:pt x="38" y="45"/>
                  </a:cubicBezTo>
                  <a:cubicBezTo>
                    <a:pt x="1" y="92"/>
                    <a:pt x="11" y="164"/>
                    <a:pt x="58" y="202"/>
                  </a:cubicBezTo>
                  <a:cubicBezTo>
                    <a:pt x="75" y="212"/>
                    <a:pt x="451" y="489"/>
                    <a:pt x="857" y="489"/>
                  </a:cubicBezTo>
                  <a:cubicBezTo>
                    <a:pt x="895" y="489"/>
                    <a:pt x="936" y="486"/>
                    <a:pt x="973" y="478"/>
                  </a:cubicBezTo>
                  <a:cubicBezTo>
                    <a:pt x="1175" y="451"/>
                    <a:pt x="1345" y="349"/>
                    <a:pt x="1475" y="178"/>
                  </a:cubicBezTo>
                  <a:cubicBezTo>
                    <a:pt x="1512" y="130"/>
                    <a:pt x="1502" y="59"/>
                    <a:pt x="1451" y="21"/>
                  </a:cubicBezTo>
                  <a:cubicBezTo>
                    <a:pt x="1430" y="7"/>
                    <a:pt x="1407" y="1"/>
                    <a:pt x="1383" y="1"/>
                  </a:cubicBezTo>
                  <a:cubicBezTo>
                    <a:pt x="1348" y="1"/>
                    <a:pt x="1315" y="18"/>
                    <a:pt x="1291" y="45"/>
                  </a:cubicBezTo>
                  <a:cubicBezTo>
                    <a:pt x="1199" y="168"/>
                    <a:pt x="1082" y="240"/>
                    <a:pt x="943" y="256"/>
                  </a:cubicBezTo>
                  <a:cubicBezTo>
                    <a:pt x="915" y="264"/>
                    <a:pt x="885" y="264"/>
                    <a:pt x="857" y="264"/>
                  </a:cubicBezTo>
                  <a:cubicBezTo>
                    <a:pt x="529" y="264"/>
                    <a:pt x="201" y="24"/>
                    <a:pt x="198" y="24"/>
                  </a:cubicBezTo>
                  <a:cubicBezTo>
                    <a:pt x="178" y="7"/>
                    <a:pt x="154" y="1"/>
                    <a:pt x="130" y="1"/>
                  </a:cubicBezTo>
                  <a:close/>
                </a:path>
              </a:pathLst>
            </a:custGeom>
            <a:solidFill>
              <a:srgbClr val="BF837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3" name="Google Shape;550;p25">
              <a:extLst>
                <a:ext uri="{FF2B5EF4-FFF2-40B4-BE49-F238E27FC236}">
                  <a16:creationId xmlns:a16="http://schemas.microsoft.com/office/drawing/2014/main" xmlns="" id="{FB1E20DE-728A-4DCE-BE8D-90DB91CB28D7}"/>
                </a:ext>
              </a:extLst>
            </p:cNvPr>
            <p:cNvSpPr/>
            <p:nvPr/>
          </p:nvSpPr>
          <p:spPr>
            <a:xfrm flipH="1">
              <a:off x="7110264" y="2370223"/>
              <a:ext cx="756" cy="6011"/>
            </a:xfrm>
            <a:custGeom>
              <a:avLst/>
              <a:gdLst/>
              <a:ahLst/>
              <a:cxnLst/>
              <a:rect l="l" t="t" r="r" b="b"/>
              <a:pathLst>
                <a:path w="19" h="151" extrusionOk="0">
                  <a:moveTo>
                    <a:pt x="18" y="147"/>
                  </a:moveTo>
                  <a:lnTo>
                    <a:pt x="18" y="151"/>
                  </a:lnTo>
                  <a:lnTo>
                    <a:pt x="18" y="147"/>
                  </a:lnTo>
                  <a:close/>
                  <a:moveTo>
                    <a:pt x="18" y="137"/>
                  </a:moveTo>
                  <a:lnTo>
                    <a:pt x="18" y="137"/>
                  </a:lnTo>
                  <a:lnTo>
                    <a:pt x="18" y="137"/>
                  </a:lnTo>
                  <a:close/>
                  <a:moveTo>
                    <a:pt x="14" y="120"/>
                  </a:moveTo>
                  <a:lnTo>
                    <a:pt x="14" y="127"/>
                  </a:lnTo>
                  <a:lnTo>
                    <a:pt x="14" y="120"/>
                  </a:lnTo>
                  <a:close/>
                  <a:moveTo>
                    <a:pt x="14" y="110"/>
                  </a:moveTo>
                  <a:lnTo>
                    <a:pt x="14" y="116"/>
                  </a:lnTo>
                  <a:lnTo>
                    <a:pt x="14" y="110"/>
                  </a:lnTo>
                  <a:close/>
                  <a:moveTo>
                    <a:pt x="11" y="96"/>
                  </a:moveTo>
                  <a:cubicBezTo>
                    <a:pt x="11" y="99"/>
                    <a:pt x="11" y="103"/>
                    <a:pt x="14" y="103"/>
                  </a:cubicBezTo>
                  <a:cubicBezTo>
                    <a:pt x="11" y="103"/>
                    <a:pt x="11" y="99"/>
                    <a:pt x="11" y="96"/>
                  </a:cubicBezTo>
                  <a:close/>
                  <a:moveTo>
                    <a:pt x="1" y="1"/>
                  </a:moveTo>
                  <a:lnTo>
                    <a:pt x="1" y="4"/>
                  </a:lnTo>
                  <a:cubicBezTo>
                    <a:pt x="4" y="34"/>
                    <a:pt x="7" y="66"/>
                    <a:pt x="11" y="96"/>
                  </a:cubicBezTo>
                  <a:cubicBezTo>
                    <a:pt x="7" y="66"/>
                    <a:pt x="4" y="34"/>
                    <a:pt x="1" y="4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2CD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4" name="Google Shape;551;p25">
              <a:extLst>
                <a:ext uri="{FF2B5EF4-FFF2-40B4-BE49-F238E27FC236}">
                  <a16:creationId xmlns:a16="http://schemas.microsoft.com/office/drawing/2014/main" xmlns="" id="{6B3B5736-6CD2-49A3-9759-50781ECA06DA}"/>
                </a:ext>
              </a:extLst>
            </p:cNvPr>
            <p:cNvSpPr/>
            <p:nvPr/>
          </p:nvSpPr>
          <p:spPr>
            <a:xfrm flipH="1">
              <a:off x="7108516" y="2368750"/>
              <a:ext cx="149906" cy="58712"/>
            </a:xfrm>
            <a:custGeom>
              <a:avLst/>
              <a:gdLst/>
              <a:ahLst/>
              <a:cxnLst/>
              <a:rect l="l" t="t" r="r" b="b"/>
              <a:pathLst>
                <a:path w="3766" h="1475" extrusionOk="0">
                  <a:moveTo>
                    <a:pt x="3025" y="0"/>
                  </a:moveTo>
                  <a:cubicBezTo>
                    <a:pt x="2642" y="13"/>
                    <a:pt x="2246" y="82"/>
                    <a:pt x="1850" y="212"/>
                  </a:cubicBezTo>
                  <a:cubicBezTo>
                    <a:pt x="1062" y="471"/>
                    <a:pt x="419" y="928"/>
                    <a:pt x="0" y="1475"/>
                  </a:cubicBezTo>
                  <a:cubicBezTo>
                    <a:pt x="792" y="1403"/>
                    <a:pt x="2758" y="1130"/>
                    <a:pt x="3765" y="857"/>
                  </a:cubicBezTo>
                  <a:cubicBezTo>
                    <a:pt x="3762" y="638"/>
                    <a:pt x="3745" y="416"/>
                    <a:pt x="3721" y="188"/>
                  </a:cubicBezTo>
                  <a:lnTo>
                    <a:pt x="3721" y="184"/>
                  </a:lnTo>
                  <a:lnTo>
                    <a:pt x="3721" y="174"/>
                  </a:lnTo>
                  <a:cubicBezTo>
                    <a:pt x="3717" y="171"/>
                    <a:pt x="3717" y="167"/>
                    <a:pt x="3717" y="164"/>
                  </a:cubicBezTo>
                  <a:lnTo>
                    <a:pt x="3717" y="157"/>
                  </a:lnTo>
                  <a:lnTo>
                    <a:pt x="3717" y="153"/>
                  </a:lnTo>
                  <a:lnTo>
                    <a:pt x="3717" y="147"/>
                  </a:lnTo>
                  <a:lnTo>
                    <a:pt x="3717" y="140"/>
                  </a:lnTo>
                  <a:cubicBezTo>
                    <a:pt x="3714" y="140"/>
                    <a:pt x="3714" y="136"/>
                    <a:pt x="3714" y="133"/>
                  </a:cubicBezTo>
                  <a:cubicBezTo>
                    <a:pt x="3710" y="103"/>
                    <a:pt x="3707" y="71"/>
                    <a:pt x="3704" y="41"/>
                  </a:cubicBezTo>
                  <a:lnTo>
                    <a:pt x="3704" y="38"/>
                  </a:lnTo>
                  <a:cubicBezTo>
                    <a:pt x="3690" y="38"/>
                    <a:pt x="3680" y="34"/>
                    <a:pt x="3670" y="34"/>
                  </a:cubicBezTo>
                  <a:cubicBezTo>
                    <a:pt x="3701" y="222"/>
                    <a:pt x="3591" y="434"/>
                    <a:pt x="3342" y="434"/>
                  </a:cubicBezTo>
                  <a:cubicBezTo>
                    <a:pt x="3079" y="434"/>
                    <a:pt x="2973" y="194"/>
                    <a:pt x="3025" y="0"/>
                  </a:cubicBezTo>
                  <a:close/>
                </a:path>
              </a:pathLst>
            </a:custGeom>
            <a:solidFill>
              <a:srgbClr val="D1A37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5" name="Google Shape;552;p25">
              <a:extLst>
                <a:ext uri="{FF2B5EF4-FFF2-40B4-BE49-F238E27FC236}">
                  <a16:creationId xmlns:a16="http://schemas.microsoft.com/office/drawing/2014/main" xmlns="" id="{FA5C07CD-F1CE-4C1D-9E02-D721FC2E0C00}"/>
                </a:ext>
              </a:extLst>
            </p:cNvPr>
            <p:cNvSpPr/>
            <p:nvPr/>
          </p:nvSpPr>
          <p:spPr>
            <a:xfrm flipH="1">
              <a:off x="7211253" y="2260001"/>
              <a:ext cx="67191" cy="93542"/>
            </a:xfrm>
            <a:custGeom>
              <a:avLst/>
              <a:gdLst/>
              <a:ahLst/>
              <a:cxnLst/>
              <a:rect l="l" t="t" r="r" b="b"/>
              <a:pathLst>
                <a:path w="1688" h="2350" extrusionOk="0">
                  <a:moveTo>
                    <a:pt x="1312" y="578"/>
                  </a:moveTo>
                  <a:cubicBezTo>
                    <a:pt x="1401" y="578"/>
                    <a:pt x="1472" y="694"/>
                    <a:pt x="1472" y="834"/>
                  </a:cubicBezTo>
                  <a:cubicBezTo>
                    <a:pt x="1472" y="977"/>
                    <a:pt x="1401" y="1094"/>
                    <a:pt x="1312" y="1094"/>
                  </a:cubicBezTo>
                  <a:cubicBezTo>
                    <a:pt x="1223" y="1094"/>
                    <a:pt x="1152" y="977"/>
                    <a:pt x="1152" y="834"/>
                  </a:cubicBezTo>
                  <a:cubicBezTo>
                    <a:pt x="1152" y="694"/>
                    <a:pt x="1223" y="578"/>
                    <a:pt x="1312" y="578"/>
                  </a:cubicBezTo>
                  <a:close/>
                  <a:moveTo>
                    <a:pt x="1162" y="1"/>
                  </a:moveTo>
                  <a:cubicBezTo>
                    <a:pt x="1152" y="21"/>
                    <a:pt x="1135" y="42"/>
                    <a:pt x="1114" y="56"/>
                  </a:cubicBezTo>
                  <a:cubicBezTo>
                    <a:pt x="1104" y="59"/>
                    <a:pt x="428" y="479"/>
                    <a:pt x="18" y="1018"/>
                  </a:cubicBezTo>
                  <a:cubicBezTo>
                    <a:pt x="8" y="1070"/>
                    <a:pt x="1" y="1121"/>
                    <a:pt x="1" y="1172"/>
                  </a:cubicBezTo>
                  <a:cubicBezTo>
                    <a:pt x="1" y="1824"/>
                    <a:pt x="380" y="2350"/>
                    <a:pt x="845" y="2350"/>
                  </a:cubicBezTo>
                  <a:cubicBezTo>
                    <a:pt x="1308" y="2350"/>
                    <a:pt x="1688" y="1824"/>
                    <a:pt x="1688" y="1172"/>
                  </a:cubicBezTo>
                  <a:cubicBezTo>
                    <a:pt x="1688" y="694"/>
                    <a:pt x="1445" y="158"/>
                    <a:pt x="1162" y="1"/>
                  </a:cubicBezTo>
                  <a:close/>
                </a:path>
              </a:pathLst>
            </a:custGeom>
            <a:solidFill>
              <a:srgbClr val="442D1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6" name="Google Shape;553;p25">
              <a:extLst>
                <a:ext uri="{FF2B5EF4-FFF2-40B4-BE49-F238E27FC236}">
                  <a16:creationId xmlns:a16="http://schemas.microsoft.com/office/drawing/2014/main" xmlns="" id="{C11E3467-67D2-4E41-9F05-3C103A104F9F}"/>
                </a:ext>
              </a:extLst>
            </p:cNvPr>
            <p:cNvSpPr/>
            <p:nvPr/>
          </p:nvSpPr>
          <p:spPr>
            <a:xfrm flipH="1">
              <a:off x="7219810" y="2283008"/>
              <a:ext cx="12817" cy="20539"/>
            </a:xfrm>
            <a:custGeom>
              <a:avLst/>
              <a:gdLst/>
              <a:ahLst/>
              <a:cxnLst/>
              <a:rect l="l" t="t" r="r" b="b"/>
              <a:pathLst>
                <a:path w="322" h="516" extrusionOk="0">
                  <a:moveTo>
                    <a:pt x="161" y="0"/>
                  </a:moveTo>
                  <a:cubicBezTo>
                    <a:pt x="72" y="0"/>
                    <a:pt x="1" y="116"/>
                    <a:pt x="1" y="256"/>
                  </a:cubicBezTo>
                  <a:cubicBezTo>
                    <a:pt x="1" y="399"/>
                    <a:pt x="72" y="516"/>
                    <a:pt x="161" y="516"/>
                  </a:cubicBezTo>
                  <a:cubicBezTo>
                    <a:pt x="250" y="516"/>
                    <a:pt x="321" y="399"/>
                    <a:pt x="321" y="256"/>
                  </a:cubicBezTo>
                  <a:cubicBezTo>
                    <a:pt x="321" y="116"/>
                    <a:pt x="250" y="0"/>
                    <a:pt x="161" y="0"/>
                  </a:cubicBezTo>
                  <a:close/>
                </a:path>
              </a:pathLst>
            </a:custGeom>
            <a:solidFill>
              <a:srgbClr val="D1DBD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7" name="Google Shape;554;p25">
              <a:extLst>
                <a:ext uri="{FF2B5EF4-FFF2-40B4-BE49-F238E27FC236}">
                  <a16:creationId xmlns:a16="http://schemas.microsoft.com/office/drawing/2014/main" xmlns="" id="{365534D5-81E2-4EE8-A7E7-6C706195F5B8}"/>
                </a:ext>
              </a:extLst>
            </p:cNvPr>
            <p:cNvSpPr/>
            <p:nvPr/>
          </p:nvSpPr>
          <p:spPr>
            <a:xfrm flipH="1">
              <a:off x="7231753" y="2253910"/>
              <a:ext cx="66753" cy="72843"/>
            </a:xfrm>
            <a:custGeom>
              <a:avLst/>
              <a:gdLst/>
              <a:ahLst/>
              <a:cxnLst/>
              <a:rect l="l" t="t" r="r" b="b"/>
              <a:pathLst>
                <a:path w="1677" h="1830" extrusionOk="0">
                  <a:moveTo>
                    <a:pt x="1557" y="1"/>
                  </a:moveTo>
                  <a:cubicBezTo>
                    <a:pt x="1536" y="1"/>
                    <a:pt x="1516" y="7"/>
                    <a:pt x="1495" y="18"/>
                  </a:cubicBezTo>
                  <a:cubicBezTo>
                    <a:pt x="1444" y="51"/>
                    <a:pt x="205" y="813"/>
                    <a:pt x="13" y="1694"/>
                  </a:cubicBezTo>
                  <a:cubicBezTo>
                    <a:pt x="0" y="1755"/>
                    <a:pt x="41" y="1813"/>
                    <a:pt x="103" y="1827"/>
                  </a:cubicBezTo>
                  <a:cubicBezTo>
                    <a:pt x="109" y="1827"/>
                    <a:pt x="120" y="1830"/>
                    <a:pt x="126" y="1830"/>
                  </a:cubicBezTo>
                  <a:cubicBezTo>
                    <a:pt x="177" y="1830"/>
                    <a:pt x="225" y="1792"/>
                    <a:pt x="239" y="1741"/>
                  </a:cubicBezTo>
                  <a:cubicBezTo>
                    <a:pt x="280" y="1543"/>
                    <a:pt x="386" y="1352"/>
                    <a:pt x="522" y="1171"/>
                  </a:cubicBezTo>
                  <a:cubicBezTo>
                    <a:pt x="932" y="632"/>
                    <a:pt x="1608" y="212"/>
                    <a:pt x="1618" y="209"/>
                  </a:cubicBezTo>
                  <a:cubicBezTo>
                    <a:pt x="1639" y="195"/>
                    <a:pt x="1656" y="174"/>
                    <a:pt x="1666" y="154"/>
                  </a:cubicBezTo>
                  <a:cubicBezTo>
                    <a:pt x="1676" y="120"/>
                    <a:pt x="1672" y="86"/>
                    <a:pt x="1656" y="55"/>
                  </a:cubicBezTo>
                  <a:cubicBezTo>
                    <a:pt x="1631" y="21"/>
                    <a:pt x="1594" y="1"/>
                    <a:pt x="1557" y="1"/>
                  </a:cubicBezTo>
                  <a:close/>
                </a:path>
              </a:pathLst>
            </a:custGeom>
            <a:solidFill>
              <a:srgbClr val="BF837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8" name="Google Shape;555;p25">
              <a:extLst>
                <a:ext uri="{FF2B5EF4-FFF2-40B4-BE49-F238E27FC236}">
                  <a16:creationId xmlns:a16="http://schemas.microsoft.com/office/drawing/2014/main" xmlns="" id="{15B05B8F-573A-4DE5-BB65-D9917D1BB2F4}"/>
                </a:ext>
              </a:extLst>
            </p:cNvPr>
            <p:cNvSpPr/>
            <p:nvPr/>
          </p:nvSpPr>
          <p:spPr>
            <a:xfrm flipH="1">
              <a:off x="7083675" y="2227837"/>
              <a:ext cx="66872" cy="113603"/>
            </a:xfrm>
            <a:custGeom>
              <a:avLst/>
              <a:gdLst/>
              <a:ahLst/>
              <a:cxnLst/>
              <a:rect l="l" t="t" r="r" b="b"/>
              <a:pathLst>
                <a:path w="1680" h="2854" extrusionOk="0">
                  <a:moveTo>
                    <a:pt x="0" y="0"/>
                  </a:moveTo>
                  <a:lnTo>
                    <a:pt x="0" y="0"/>
                  </a:lnTo>
                  <a:cubicBezTo>
                    <a:pt x="642" y="0"/>
                    <a:pt x="1150" y="55"/>
                    <a:pt x="1311" y="157"/>
                  </a:cubicBezTo>
                  <a:cubicBezTo>
                    <a:pt x="1205" y="89"/>
                    <a:pt x="953" y="41"/>
                    <a:pt x="608" y="17"/>
                  </a:cubicBezTo>
                  <a:cubicBezTo>
                    <a:pt x="427" y="7"/>
                    <a:pt x="222" y="0"/>
                    <a:pt x="0" y="0"/>
                  </a:cubicBezTo>
                  <a:close/>
                  <a:moveTo>
                    <a:pt x="1311" y="157"/>
                  </a:moveTo>
                  <a:lnTo>
                    <a:pt x="1311" y="157"/>
                  </a:lnTo>
                  <a:cubicBezTo>
                    <a:pt x="1433" y="233"/>
                    <a:pt x="1516" y="485"/>
                    <a:pt x="1571" y="828"/>
                  </a:cubicBezTo>
                  <a:lnTo>
                    <a:pt x="1571" y="828"/>
                  </a:lnTo>
                  <a:cubicBezTo>
                    <a:pt x="1524" y="534"/>
                    <a:pt x="1458" y="309"/>
                    <a:pt x="1366" y="202"/>
                  </a:cubicBezTo>
                  <a:cubicBezTo>
                    <a:pt x="1349" y="181"/>
                    <a:pt x="1331" y="167"/>
                    <a:pt x="1311" y="157"/>
                  </a:cubicBezTo>
                  <a:close/>
                  <a:moveTo>
                    <a:pt x="1571" y="828"/>
                  </a:moveTo>
                  <a:cubicBezTo>
                    <a:pt x="1578" y="871"/>
                    <a:pt x="1585" y="916"/>
                    <a:pt x="1591" y="963"/>
                  </a:cubicBezTo>
                  <a:cubicBezTo>
                    <a:pt x="1593" y="975"/>
                    <a:pt x="1594" y="986"/>
                    <a:pt x="1596" y="998"/>
                  </a:cubicBezTo>
                  <a:lnTo>
                    <a:pt x="1596" y="998"/>
                  </a:lnTo>
                  <a:cubicBezTo>
                    <a:pt x="1588" y="939"/>
                    <a:pt x="1580" y="882"/>
                    <a:pt x="1571" y="828"/>
                  </a:cubicBezTo>
                  <a:close/>
                  <a:moveTo>
                    <a:pt x="1596" y="998"/>
                  </a:moveTo>
                  <a:lnTo>
                    <a:pt x="1596" y="998"/>
                  </a:lnTo>
                  <a:cubicBezTo>
                    <a:pt x="1665" y="1540"/>
                    <a:pt x="1680" y="2248"/>
                    <a:pt x="1680" y="2854"/>
                  </a:cubicBezTo>
                  <a:cubicBezTo>
                    <a:pt x="1680" y="2249"/>
                    <a:pt x="1667" y="1540"/>
                    <a:pt x="1596" y="998"/>
                  </a:cubicBezTo>
                  <a:close/>
                </a:path>
              </a:pathLst>
            </a:custGeom>
            <a:solidFill>
              <a:srgbClr val="1528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9" name="Google Shape;556;p25">
              <a:extLst>
                <a:ext uri="{FF2B5EF4-FFF2-40B4-BE49-F238E27FC236}">
                  <a16:creationId xmlns:a16="http://schemas.microsoft.com/office/drawing/2014/main" xmlns="" id="{110CEB97-EBB4-471E-AC2E-6715422D441B}"/>
                </a:ext>
              </a:extLst>
            </p:cNvPr>
            <p:cNvSpPr/>
            <p:nvPr/>
          </p:nvSpPr>
          <p:spPr>
            <a:xfrm flipH="1">
              <a:off x="7286367" y="2309360"/>
              <a:ext cx="94497" cy="139835"/>
            </a:xfrm>
            <a:custGeom>
              <a:avLst/>
              <a:gdLst/>
              <a:ahLst/>
              <a:cxnLst/>
              <a:rect l="l" t="t" r="r" b="b"/>
              <a:pathLst>
                <a:path w="2374" h="3513" extrusionOk="0">
                  <a:moveTo>
                    <a:pt x="236" y="0"/>
                  </a:moveTo>
                  <a:cubicBezTo>
                    <a:pt x="236" y="1"/>
                    <a:pt x="0" y="1629"/>
                    <a:pt x="454" y="1704"/>
                  </a:cubicBezTo>
                  <a:lnTo>
                    <a:pt x="454" y="1704"/>
                  </a:lnTo>
                  <a:lnTo>
                    <a:pt x="236" y="0"/>
                  </a:lnTo>
                  <a:close/>
                  <a:moveTo>
                    <a:pt x="1480" y="1643"/>
                  </a:moveTo>
                  <a:cubicBezTo>
                    <a:pt x="1141" y="1643"/>
                    <a:pt x="759" y="1707"/>
                    <a:pt x="506" y="1707"/>
                  </a:cubicBezTo>
                  <a:cubicBezTo>
                    <a:pt x="499" y="1707"/>
                    <a:pt x="492" y="1707"/>
                    <a:pt x="485" y="1707"/>
                  </a:cubicBezTo>
                  <a:cubicBezTo>
                    <a:pt x="474" y="1707"/>
                    <a:pt x="464" y="1706"/>
                    <a:pt x="454" y="1704"/>
                  </a:cubicBezTo>
                  <a:lnTo>
                    <a:pt x="454" y="1704"/>
                  </a:lnTo>
                  <a:lnTo>
                    <a:pt x="686" y="3512"/>
                  </a:lnTo>
                  <a:cubicBezTo>
                    <a:pt x="1721" y="3230"/>
                    <a:pt x="2373" y="2458"/>
                    <a:pt x="2195" y="1953"/>
                  </a:cubicBezTo>
                  <a:cubicBezTo>
                    <a:pt x="2108" y="1705"/>
                    <a:pt x="1815" y="1643"/>
                    <a:pt x="1480" y="1643"/>
                  </a:cubicBezTo>
                  <a:close/>
                </a:path>
              </a:pathLst>
            </a:custGeom>
            <a:solidFill>
              <a:srgbClr val="FFB1A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0" name="Google Shape;557;p25">
              <a:extLst>
                <a:ext uri="{FF2B5EF4-FFF2-40B4-BE49-F238E27FC236}">
                  <a16:creationId xmlns:a16="http://schemas.microsoft.com/office/drawing/2014/main" xmlns="" id="{354F10EB-F43F-41B0-93EE-A186FBBD6308}"/>
                </a:ext>
              </a:extLst>
            </p:cNvPr>
            <p:cNvSpPr/>
            <p:nvPr/>
          </p:nvSpPr>
          <p:spPr>
            <a:xfrm flipH="1">
              <a:off x="7286566" y="2304822"/>
              <a:ext cx="96885" cy="148871"/>
            </a:xfrm>
            <a:custGeom>
              <a:avLst/>
              <a:gdLst/>
              <a:ahLst/>
              <a:cxnLst/>
              <a:rect l="l" t="t" r="r" b="b"/>
              <a:pathLst>
                <a:path w="2434" h="3740" extrusionOk="0">
                  <a:moveTo>
                    <a:pt x="305" y="1"/>
                  </a:moveTo>
                  <a:cubicBezTo>
                    <a:pt x="248" y="1"/>
                    <a:pt x="198" y="40"/>
                    <a:pt x="188" y="97"/>
                  </a:cubicBezTo>
                  <a:cubicBezTo>
                    <a:pt x="168" y="237"/>
                    <a:pt x="1" y="1466"/>
                    <a:pt x="311" y="1821"/>
                  </a:cubicBezTo>
                  <a:cubicBezTo>
                    <a:pt x="373" y="1893"/>
                    <a:pt x="455" y="1931"/>
                    <a:pt x="546" y="1934"/>
                  </a:cubicBezTo>
                  <a:cubicBezTo>
                    <a:pt x="673" y="1934"/>
                    <a:pt x="830" y="1920"/>
                    <a:pt x="994" y="1903"/>
                  </a:cubicBezTo>
                  <a:cubicBezTo>
                    <a:pt x="1171" y="1886"/>
                    <a:pt x="1364" y="1868"/>
                    <a:pt x="1542" y="1868"/>
                  </a:cubicBezTo>
                  <a:cubicBezTo>
                    <a:pt x="1834" y="1868"/>
                    <a:pt x="2085" y="1917"/>
                    <a:pt x="2151" y="2104"/>
                  </a:cubicBezTo>
                  <a:cubicBezTo>
                    <a:pt x="2199" y="2238"/>
                    <a:pt x="2175" y="2402"/>
                    <a:pt x="2079" y="2575"/>
                  </a:cubicBezTo>
                  <a:cubicBezTo>
                    <a:pt x="1865" y="2982"/>
                    <a:pt x="1328" y="3354"/>
                    <a:pt x="721" y="3521"/>
                  </a:cubicBezTo>
                  <a:cubicBezTo>
                    <a:pt x="659" y="3538"/>
                    <a:pt x="625" y="3599"/>
                    <a:pt x="642" y="3658"/>
                  </a:cubicBezTo>
                  <a:cubicBezTo>
                    <a:pt x="656" y="3708"/>
                    <a:pt x="700" y="3740"/>
                    <a:pt x="751" y="3740"/>
                  </a:cubicBezTo>
                  <a:cubicBezTo>
                    <a:pt x="762" y="3740"/>
                    <a:pt x="772" y="3740"/>
                    <a:pt x="782" y="3736"/>
                  </a:cubicBezTo>
                  <a:cubicBezTo>
                    <a:pt x="1458" y="3549"/>
                    <a:pt x="2035" y="3142"/>
                    <a:pt x="2284" y="2678"/>
                  </a:cubicBezTo>
                  <a:cubicBezTo>
                    <a:pt x="2407" y="2449"/>
                    <a:pt x="2434" y="2224"/>
                    <a:pt x="2369" y="2033"/>
                  </a:cubicBezTo>
                  <a:cubicBezTo>
                    <a:pt x="2258" y="1720"/>
                    <a:pt x="1915" y="1645"/>
                    <a:pt x="1537" y="1645"/>
                  </a:cubicBezTo>
                  <a:cubicBezTo>
                    <a:pt x="1349" y="1645"/>
                    <a:pt x="1152" y="1664"/>
                    <a:pt x="970" y="1681"/>
                  </a:cubicBezTo>
                  <a:cubicBezTo>
                    <a:pt x="820" y="1695"/>
                    <a:pt x="677" y="1709"/>
                    <a:pt x="567" y="1709"/>
                  </a:cubicBezTo>
                  <a:cubicBezTo>
                    <a:pt x="561" y="1709"/>
                    <a:pt x="555" y="1709"/>
                    <a:pt x="549" y="1709"/>
                  </a:cubicBezTo>
                  <a:cubicBezTo>
                    <a:pt x="531" y="1709"/>
                    <a:pt x="511" y="1705"/>
                    <a:pt x="485" y="1674"/>
                  </a:cubicBezTo>
                  <a:cubicBezTo>
                    <a:pt x="301" y="1466"/>
                    <a:pt x="345" y="616"/>
                    <a:pt x="414" y="128"/>
                  </a:cubicBezTo>
                  <a:cubicBezTo>
                    <a:pt x="424" y="70"/>
                    <a:pt x="379" y="12"/>
                    <a:pt x="318" y="1"/>
                  </a:cubicBezTo>
                  <a:cubicBezTo>
                    <a:pt x="314" y="1"/>
                    <a:pt x="309" y="1"/>
                    <a:pt x="305" y="1"/>
                  </a:cubicBezTo>
                  <a:close/>
                </a:path>
              </a:pathLst>
            </a:custGeom>
            <a:solidFill>
              <a:srgbClr val="DD837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1" name="Google Shape;558;p25">
              <a:extLst>
                <a:ext uri="{FF2B5EF4-FFF2-40B4-BE49-F238E27FC236}">
                  <a16:creationId xmlns:a16="http://schemas.microsoft.com/office/drawing/2014/main" xmlns="" id="{4FD94C83-205A-4D71-96B8-645A88857636}"/>
                </a:ext>
              </a:extLst>
            </p:cNvPr>
            <p:cNvSpPr/>
            <p:nvPr/>
          </p:nvSpPr>
          <p:spPr>
            <a:xfrm flipH="1">
              <a:off x="7092193" y="2232972"/>
              <a:ext cx="33635" cy="113086"/>
            </a:xfrm>
            <a:custGeom>
              <a:avLst/>
              <a:gdLst/>
              <a:ahLst/>
              <a:cxnLst/>
              <a:rect l="l" t="t" r="r" b="b"/>
              <a:pathLst>
                <a:path w="845" h="2841" extrusionOk="0">
                  <a:moveTo>
                    <a:pt x="1" y="1"/>
                  </a:moveTo>
                  <a:lnTo>
                    <a:pt x="1" y="1"/>
                  </a:lnTo>
                  <a:cubicBezTo>
                    <a:pt x="42" y="328"/>
                    <a:pt x="79" y="656"/>
                    <a:pt x="113" y="977"/>
                  </a:cubicBezTo>
                  <a:lnTo>
                    <a:pt x="452" y="492"/>
                  </a:lnTo>
                  <a:cubicBezTo>
                    <a:pt x="373" y="359"/>
                    <a:pt x="280" y="229"/>
                    <a:pt x="178" y="110"/>
                  </a:cubicBezTo>
                  <a:cubicBezTo>
                    <a:pt x="124" y="45"/>
                    <a:pt x="62" y="11"/>
                    <a:pt x="1" y="1"/>
                  </a:cubicBezTo>
                  <a:close/>
                  <a:moveTo>
                    <a:pt x="728" y="1175"/>
                  </a:moveTo>
                  <a:lnTo>
                    <a:pt x="206" y="1909"/>
                  </a:lnTo>
                  <a:cubicBezTo>
                    <a:pt x="236" y="2233"/>
                    <a:pt x="267" y="2544"/>
                    <a:pt x="301" y="2841"/>
                  </a:cubicBezTo>
                  <a:cubicBezTo>
                    <a:pt x="434" y="2838"/>
                    <a:pt x="567" y="2769"/>
                    <a:pt x="625" y="2619"/>
                  </a:cubicBezTo>
                  <a:cubicBezTo>
                    <a:pt x="816" y="2141"/>
                    <a:pt x="844" y="1642"/>
                    <a:pt x="728" y="1175"/>
                  </a:cubicBezTo>
                  <a:close/>
                </a:path>
              </a:pathLst>
            </a:custGeom>
            <a:solidFill>
              <a:srgbClr val="ECF0F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2" name="Google Shape;559;p25">
              <a:extLst>
                <a:ext uri="{FF2B5EF4-FFF2-40B4-BE49-F238E27FC236}">
                  <a16:creationId xmlns:a16="http://schemas.microsoft.com/office/drawing/2014/main" xmlns="" id="{2350AAAE-9DDC-4C85-8CCB-58EDE2C2E441}"/>
                </a:ext>
              </a:extLst>
            </p:cNvPr>
            <p:cNvSpPr/>
            <p:nvPr/>
          </p:nvSpPr>
          <p:spPr>
            <a:xfrm flipH="1">
              <a:off x="7096850" y="2252557"/>
              <a:ext cx="24480" cy="56404"/>
            </a:xfrm>
            <a:custGeom>
              <a:avLst/>
              <a:gdLst/>
              <a:ahLst/>
              <a:cxnLst/>
              <a:rect l="l" t="t" r="r" b="b"/>
              <a:pathLst>
                <a:path w="615" h="1417" extrusionOk="0">
                  <a:moveTo>
                    <a:pt x="339" y="0"/>
                  </a:moveTo>
                  <a:lnTo>
                    <a:pt x="0" y="485"/>
                  </a:lnTo>
                  <a:cubicBezTo>
                    <a:pt x="31" y="802"/>
                    <a:pt x="62" y="1117"/>
                    <a:pt x="93" y="1417"/>
                  </a:cubicBezTo>
                  <a:lnTo>
                    <a:pt x="615" y="683"/>
                  </a:lnTo>
                  <a:cubicBezTo>
                    <a:pt x="557" y="447"/>
                    <a:pt x="465" y="216"/>
                    <a:pt x="339" y="0"/>
                  </a:cubicBezTo>
                  <a:close/>
                </a:path>
              </a:pathLst>
            </a:custGeom>
            <a:solidFill>
              <a:srgbClr val="9AA2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3" name="Google Shape;560;p25">
              <a:extLst>
                <a:ext uri="{FF2B5EF4-FFF2-40B4-BE49-F238E27FC236}">
                  <a16:creationId xmlns:a16="http://schemas.microsoft.com/office/drawing/2014/main" xmlns="" id="{C2536151-B144-43FD-9438-60CE5D6045B9}"/>
                </a:ext>
              </a:extLst>
            </p:cNvPr>
            <p:cNvSpPr/>
            <p:nvPr/>
          </p:nvSpPr>
          <p:spPr>
            <a:xfrm flipH="1">
              <a:off x="7113847" y="2232853"/>
              <a:ext cx="32640" cy="113205"/>
            </a:xfrm>
            <a:custGeom>
              <a:avLst/>
              <a:gdLst/>
              <a:ahLst/>
              <a:cxnLst/>
              <a:rect l="l" t="t" r="r" b="b"/>
              <a:pathLst>
                <a:path w="820" h="2844" extrusionOk="0">
                  <a:moveTo>
                    <a:pt x="475" y="0"/>
                  </a:moveTo>
                  <a:cubicBezTo>
                    <a:pt x="229" y="0"/>
                    <a:pt x="1" y="335"/>
                    <a:pt x="213" y="584"/>
                  </a:cubicBezTo>
                  <a:cubicBezTo>
                    <a:pt x="663" y="1117"/>
                    <a:pt x="735" y="1809"/>
                    <a:pt x="486" y="2441"/>
                  </a:cubicBezTo>
                  <a:cubicBezTo>
                    <a:pt x="386" y="2687"/>
                    <a:pt x="591" y="2844"/>
                    <a:pt x="803" y="2844"/>
                  </a:cubicBezTo>
                  <a:lnTo>
                    <a:pt x="820" y="2844"/>
                  </a:lnTo>
                  <a:cubicBezTo>
                    <a:pt x="786" y="2547"/>
                    <a:pt x="755" y="2236"/>
                    <a:pt x="725" y="1912"/>
                  </a:cubicBezTo>
                  <a:cubicBezTo>
                    <a:pt x="694" y="1612"/>
                    <a:pt x="663" y="1297"/>
                    <a:pt x="632" y="980"/>
                  </a:cubicBezTo>
                  <a:cubicBezTo>
                    <a:pt x="598" y="659"/>
                    <a:pt x="561" y="331"/>
                    <a:pt x="520" y="4"/>
                  </a:cubicBezTo>
                  <a:cubicBezTo>
                    <a:pt x="506" y="0"/>
                    <a:pt x="489" y="0"/>
                    <a:pt x="475" y="0"/>
                  </a:cubicBezTo>
                  <a:close/>
                </a:path>
              </a:pathLst>
            </a:custGeom>
            <a:solidFill>
              <a:srgbClr val="EBDED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4" name="Google Shape;561;p25">
              <a:extLst>
                <a:ext uri="{FF2B5EF4-FFF2-40B4-BE49-F238E27FC236}">
                  <a16:creationId xmlns:a16="http://schemas.microsoft.com/office/drawing/2014/main" xmlns="" id="{15538ED2-35FE-4533-98E4-ED6E91AD8EAB}"/>
                </a:ext>
              </a:extLst>
            </p:cNvPr>
            <p:cNvSpPr/>
            <p:nvPr/>
          </p:nvSpPr>
          <p:spPr>
            <a:xfrm flipH="1">
              <a:off x="7112335" y="2359356"/>
              <a:ext cx="25714" cy="10747"/>
            </a:xfrm>
            <a:custGeom>
              <a:avLst/>
              <a:gdLst/>
              <a:ahLst/>
              <a:cxnLst/>
              <a:rect l="l" t="t" r="r" b="b"/>
              <a:pathLst>
                <a:path w="646" h="270" extrusionOk="0">
                  <a:moveTo>
                    <a:pt x="318" y="0"/>
                  </a:moveTo>
                  <a:cubicBezTo>
                    <a:pt x="144" y="0"/>
                    <a:pt x="34" y="110"/>
                    <a:pt x="1" y="236"/>
                  </a:cubicBezTo>
                  <a:lnTo>
                    <a:pt x="127" y="236"/>
                  </a:lnTo>
                  <a:cubicBezTo>
                    <a:pt x="304" y="236"/>
                    <a:pt x="478" y="246"/>
                    <a:pt x="646" y="270"/>
                  </a:cubicBezTo>
                  <a:cubicBezTo>
                    <a:pt x="618" y="126"/>
                    <a:pt x="513" y="0"/>
                    <a:pt x="318" y="0"/>
                  </a:cubicBezTo>
                  <a:close/>
                </a:path>
              </a:pathLst>
            </a:custGeom>
            <a:solidFill>
              <a:srgbClr val="EBDED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5" name="Google Shape;562;p25">
              <a:extLst>
                <a:ext uri="{FF2B5EF4-FFF2-40B4-BE49-F238E27FC236}">
                  <a16:creationId xmlns:a16="http://schemas.microsoft.com/office/drawing/2014/main" xmlns="" id="{01D2C104-83C0-4D37-B2E7-EDBC2DC8AAB4}"/>
                </a:ext>
              </a:extLst>
            </p:cNvPr>
            <p:cNvSpPr/>
            <p:nvPr/>
          </p:nvSpPr>
          <p:spPr>
            <a:xfrm flipH="1">
              <a:off x="7111101" y="2368750"/>
              <a:ext cx="28978" cy="17275"/>
            </a:xfrm>
            <a:custGeom>
              <a:avLst/>
              <a:gdLst/>
              <a:ahLst/>
              <a:cxnLst/>
              <a:rect l="l" t="t" r="r" b="b"/>
              <a:pathLst>
                <a:path w="728" h="434" extrusionOk="0">
                  <a:moveTo>
                    <a:pt x="52" y="0"/>
                  </a:moveTo>
                  <a:cubicBezTo>
                    <a:pt x="0" y="194"/>
                    <a:pt x="106" y="434"/>
                    <a:pt x="369" y="434"/>
                  </a:cubicBezTo>
                  <a:cubicBezTo>
                    <a:pt x="618" y="434"/>
                    <a:pt x="728" y="222"/>
                    <a:pt x="697" y="34"/>
                  </a:cubicBezTo>
                  <a:cubicBezTo>
                    <a:pt x="529" y="10"/>
                    <a:pt x="355" y="0"/>
                    <a:pt x="178" y="0"/>
                  </a:cubicBezTo>
                  <a:close/>
                </a:path>
              </a:pathLst>
            </a:custGeom>
            <a:solidFill>
              <a:srgbClr val="EBD7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6" name="Google Shape;563;p25">
              <a:extLst>
                <a:ext uri="{FF2B5EF4-FFF2-40B4-BE49-F238E27FC236}">
                  <a16:creationId xmlns:a16="http://schemas.microsoft.com/office/drawing/2014/main" xmlns="" id="{3AF2C17C-B650-46B6-99AC-284113B73C21}"/>
                </a:ext>
              </a:extLst>
            </p:cNvPr>
            <p:cNvSpPr/>
            <p:nvPr/>
          </p:nvSpPr>
          <p:spPr>
            <a:xfrm flipH="1">
              <a:off x="7457770" y="2285954"/>
              <a:ext cx="52742" cy="105921"/>
            </a:xfrm>
            <a:custGeom>
              <a:avLst/>
              <a:gdLst/>
              <a:ahLst/>
              <a:cxnLst/>
              <a:rect l="l" t="t" r="r" b="b"/>
              <a:pathLst>
                <a:path w="1325" h="2661" extrusionOk="0">
                  <a:moveTo>
                    <a:pt x="492" y="1"/>
                  </a:moveTo>
                  <a:cubicBezTo>
                    <a:pt x="236" y="1"/>
                    <a:pt x="1" y="336"/>
                    <a:pt x="236" y="578"/>
                  </a:cubicBezTo>
                  <a:cubicBezTo>
                    <a:pt x="642" y="995"/>
                    <a:pt x="438" y="1762"/>
                    <a:pt x="315" y="2244"/>
                  </a:cubicBezTo>
                  <a:cubicBezTo>
                    <a:pt x="253" y="2496"/>
                    <a:pt x="469" y="2660"/>
                    <a:pt x="669" y="2660"/>
                  </a:cubicBezTo>
                  <a:cubicBezTo>
                    <a:pt x="806" y="2660"/>
                    <a:pt x="936" y="2589"/>
                    <a:pt x="977" y="2421"/>
                  </a:cubicBezTo>
                  <a:cubicBezTo>
                    <a:pt x="1168" y="1667"/>
                    <a:pt x="1325" y="725"/>
                    <a:pt x="721" y="103"/>
                  </a:cubicBezTo>
                  <a:cubicBezTo>
                    <a:pt x="649" y="32"/>
                    <a:pt x="571" y="1"/>
                    <a:pt x="492" y="1"/>
                  </a:cubicBezTo>
                  <a:close/>
                </a:path>
              </a:pathLst>
            </a:custGeom>
            <a:solidFill>
              <a:srgbClr val="EBDED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7" name="Google Shape;564;p25">
              <a:extLst>
                <a:ext uri="{FF2B5EF4-FFF2-40B4-BE49-F238E27FC236}">
                  <a16:creationId xmlns:a16="http://schemas.microsoft.com/office/drawing/2014/main" xmlns="" id="{36739B20-8A86-4FA8-A1F9-12286035DF7A}"/>
                </a:ext>
              </a:extLst>
            </p:cNvPr>
            <p:cNvSpPr/>
            <p:nvPr/>
          </p:nvSpPr>
          <p:spPr>
            <a:xfrm flipH="1">
              <a:off x="7471861" y="2401590"/>
              <a:ext cx="35227" cy="26709"/>
            </a:xfrm>
            <a:custGeom>
              <a:avLst/>
              <a:gdLst/>
              <a:ahLst/>
              <a:cxnLst/>
              <a:rect l="l" t="t" r="r" b="b"/>
              <a:pathLst>
                <a:path w="885" h="671" extrusionOk="0">
                  <a:moveTo>
                    <a:pt x="440" y="1"/>
                  </a:moveTo>
                  <a:cubicBezTo>
                    <a:pt x="0" y="1"/>
                    <a:pt x="0" y="670"/>
                    <a:pt x="440" y="670"/>
                  </a:cubicBezTo>
                  <a:cubicBezTo>
                    <a:pt x="884" y="670"/>
                    <a:pt x="884" y="1"/>
                    <a:pt x="440" y="1"/>
                  </a:cubicBezTo>
                  <a:close/>
                </a:path>
              </a:pathLst>
            </a:custGeom>
            <a:solidFill>
              <a:srgbClr val="EBDED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8" name="Google Shape;565;p25">
              <a:extLst>
                <a:ext uri="{FF2B5EF4-FFF2-40B4-BE49-F238E27FC236}">
                  <a16:creationId xmlns:a16="http://schemas.microsoft.com/office/drawing/2014/main" xmlns="" id="{17E1DD8E-6F98-4615-8F8A-2D1D7FE1C02E}"/>
                </a:ext>
              </a:extLst>
            </p:cNvPr>
            <p:cNvSpPr/>
            <p:nvPr/>
          </p:nvSpPr>
          <p:spPr>
            <a:xfrm flipH="1">
              <a:off x="7504865" y="2680868"/>
              <a:ext cx="265818" cy="261200"/>
            </a:xfrm>
            <a:custGeom>
              <a:avLst/>
              <a:gdLst/>
              <a:ahLst/>
              <a:cxnLst/>
              <a:rect l="l" t="t" r="r" b="b"/>
              <a:pathLst>
                <a:path w="6678" h="6562" extrusionOk="0">
                  <a:moveTo>
                    <a:pt x="4519" y="0"/>
                  </a:moveTo>
                  <a:cubicBezTo>
                    <a:pt x="0" y="215"/>
                    <a:pt x="925" y="5462"/>
                    <a:pt x="1639" y="6059"/>
                  </a:cubicBezTo>
                  <a:cubicBezTo>
                    <a:pt x="2017" y="6380"/>
                    <a:pt x="2540" y="6550"/>
                    <a:pt x="3103" y="6561"/>
                  </a:cubicBezTo>
                  <a:cubicBezTo>
                    <a:pt x="3977" y="6145"/>
                    <a:pt x="5612" y="5865"/>
                    <a:pt x="6086" y="3892"/>
                  </a:cubicBezTo>
                  <a:cubicBezTo>
                    <a:pt x="6677" y="1423"/>
                    <a:pt x="5584" y="127"/>
                    <a:pt x="4519" y="0"/>
                  </a:cubicBezTo>
                  <a:close/>
                </a:path>
              </a:pathLst>
            </a:custGeom>
            <a:solidFill>
              <a:srgbClr val="E8EEE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9" name="Google Shape;566;p25">
              <a:extLst>
                <a:ext uri="{FF2B5EF4-FFF2-40B4-BE49-F238E27FC236}">
                  <a16:creationId xmlns:a16="http://schemas.microsoft.com/office/drawing/2014/main" xmlns="" id="{EB42BDBF-133D-4CA1-9021-8560E6144333}"/>
                </a:ext>
              </a:extLst>
            </p:cNvPr>
            <p:cNvSpPr/>
            <p:nvPr/>
          </p:nvSpPr>
          <p:spPr>
            <a:xfrm flipH="1">
              <a:off x="7473098" y="2680868"/>
              <a:ext cx="198428" cy="262673"/>
            </a:xfrm>
            <a:custGeom>
              <a:avLst/>
              <a:gdLst/>
              <a:ahLst/>
              <a:cxnLst/>
              <a:rect l="l" t="t" r="r" b="b"/>
              <a:pathLst>
                <a:path w="4985" h="6599" extrusionOk="0">
                  <a:moveTo>
                    <a:pt x="2028" y="0"/>
                  </a:moveTo>
                  <a:cubicBezTo>
                    <a:pt x="2028" y="0"/>
                    <a:pt x="4172" y="1000"/>
                    <a:pt x="3575" y="3281"/>
                  </a:cubicBezTo>
                  <a:cubicBezTo>
                    <a:pt x="3076" y="5178"/>
                    <a:pt x="1943" y="6482"/>
                    <a:pt x="0" y="6482"/>
                  </a:cubicBezTo>
                  <a:cubicBezTo>
                    <a:pt x="328" y="6561"/>
                    <a:pt x="638" y="6598"/>
                    <a:pt x="930" y="6598"/>
                  </a:cubicBezTo>
                  <a:cubicBezTo>
                    <a:pt x="2255" y="6598"/>
                    <a:pt x="3220" y="5828"/>
                    <a:pt x="3841" y="4609"/>
                  </a:cubicBezTo>
                  <a:cubicBezTo>
                    <a:pt x="4985" y="2362"/>
                    <a:pt x="3862" y="89"/>
                    <a:pt x="2028" y="0"/>
                  </a:cubicBezTo>
                  <a:close/>
                </a:path>
              </a:pathLst>
            </a:custGeom>
            <a:solidFill>
              <a:srgbClr val="FF9F1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200" name="Google Shape;567;p25">
            <a:extLst>
              <a:ext uri="{FF2B5EF4-FFF2-40B4-BE49-F238E27FC236}">
                <a16:creationId xmlns:a16="http://schemas.microsoft.com/office/drawing/2014/main" xmlns="" id="{CFE38510-4DA2-4F55-8C43-59F1B1F7D9E4}"/>
              </a:ext>
            </a:extLst>
          </p:cNvPr>
          <p:cNvSpPr txBox="1">
            <a:spLocks/>
          </p:cNvSpPr>
          <p:nvPr/>
        </p:nvSpPr>
        <p:spPr>
          <a:xfrm>
            <a:off x="2014869" y="3252722"/>
            <a:ext cx="3579662" cy="1261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>
                <a:solidFill>
                  <a:schemeClr val="accent4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</a:t>
            </a:r>
            <a:r>
              <a:rPr lang="en-US" sz="2800" b="1" dirty="0" err="1">
                <a:solidFill>
                  <a:schemeClr val="accent4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Nối</a:t>
            </a:r>
            <a:r>
              <a:rPr lang="en-US" sz="2800" b="1" dirty="0">
                <a:solidFill>
                  <a:schemeClr val="accent4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theo</a:t>
            </a:r>
            <a:r>
              <a:rPr lang="en-US" sz="2800" b="1" dirty="0">
                <a:solidFill>
                  <a:schemeClr val="accent4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mẫu</a:t>
            </a:r>
            <a:r>
              <a:rPr lang="en-US" sz="2800" b="1" dirty="0">
                <a:solidFill>
                  <a:schemeClr val="accent4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201" name="Google Shape;568;p25">
            <a:extLst>
              <a:ext uri="{FF2B5EF4-FFF2-40B4-BE49-F238E27FC236}">
                <a16:creationId xmlns:a16="http://schemas.microsoft.com/office/drawing/2014/main" xmlns="" id="{4F4C0BF9-4D52-49AE-838D-267AE736CC0A}"/>
              </a:ext>
            </a:extLst>
          </p:cNvPr>
          <p:cNvSpPr txBox="1">
            <a:spLocks/>
          </p:cNvSpPr>
          <p:nvPr/>
        </p:nvSpPr>
        <p:spPr>
          <a:xfrm>
            <a:off x="1883241" y="2272963"/>
            <a:ext cx="7100666" cy="770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>
                <a:solidFill>
                  <a:srgbClr val="0096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A. </a:t>
            </a:r>
            <a:r>
              <a:rPr lang="en-US" b="1" dirty="0" err="1">
                <a:solidFill>
                  <a:srgbClr val="0096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họat</a:t>
            </a:r>
            <a:r>
              <a:rPr lang="en-US" b="1" dirty="0">
                <a:solidFill>
                  <a:srgbClr val="0096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96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động</a:t>
            </a:r>
            <a:r>
              <a:rPr lang="en-US" b="1" dirty="0">
                <a:solidFill>
                  <a:srgbClr val="0096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96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</a:t>
            </a:r>
            <a:r>
              <a:rPr lang="en-US" b="1" dirty="0">
                <a:solidFill>
                  <a:srgbClr val="0096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96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hành</a:t>
            </a:r>
            <a:endParaRPr lang="es" b="1" dirty="0">
              <a:solidFill>
                <a:srgbClr val="00969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2" name="Google Shape;916;p32">
            <a:extLst>
              <a:ext uri="{FF2B5EF4-FFF2-40B4-BE49-F238E27FC236}">
                <a16:creationId xmlns:a16="http://schemas.microsoft.com/office/drawing/2014/main" xmlns="" id="{13D8726E-715D-4D34-A814-F0E913D2F848}"/>
              </a:ext>
            </a:extLst>
          </p:cNvPr>
          <p:cNvSpPr/>
          <p:nvPr/>
        </p:nvSpPr>
        <p:spPr>
          <a:xfrm flipH="1" flipV="1">
            <a:off x="2420688" y="3991527"/>
            <a:ext cx="2333981" cy="170692"/>
          </a:xfrm>
          <a:custGeom>
            <a:avLst/>
            <a:gdLst/>
            <a:ahLst/>
            <a:cxnLst/>
            <a:rect l="l" t="t" r="r" b="b"/>
            <a:pathLst>
              <a:path w="32030" h="6223" extrusionOk="0">
                <a:moveTo>
                  <a:pt x="28845" y="0"/>
                </a:moveTo>
                <a:cubicBezTo>
                  <a:pt x="27445" y="0"/>
                  <a:pt x="25887" y="355"/>
                  <a:pt x="24736" y="435"/>
                </a:cubicBezTo>
                <a:cubicBezTo>
                  <a:pt x="22004" y="611"/>
                  <a:pt x="19247" y="811"/>
                  <a:pt x="16490" y="987"/>
                </a:cubicBezTo>
                <a:cubicBezTo>
                  <a:pt x="11578" y="1338"/>
                  <a:pt x="6240" y="1112"/>
                  <a:pt x="1603" y="3042"/>
                </a:cubicBezTo>
                <a:cubicBezTo>
                  <a:pt x="0" y="3697"/>
                  <a:pt x="919" y="6222"/>
                  <a:pt x="2308" y="6222"/>
                </a:cubicBezTo>
                <a:cubicBezTo>
                  <a:pt x="2461" y="6222"/>
                  <a:pt x="2620" y="6192"/>
                  <a:pt x="2781" y="6125"/>
                </a:cubicBezTo>
                <a:cubicBezTo>
                  <a:pt x="6967" y="4370"/>
                  <a:pt x="11653" y="4546"/>
                  <a:pt x="16115" y="4220"/>
                </a:cubicBezTo>
                <a:cubicBezTo>
                  <a:pt x="18596" y="4069"/>
                  <a:pt x="21052" y="3894"/>
                  <a:pt x="23533" y="3719"/>
                </a:cubicBezTo>
                <a:cubicBezTo>
                  <a:pt x="24636" y="3643"/>
                  <a:pt x="25739" y="3568"/>
                  <a:pt x="26841" y="3493"/>
                </a:cubicBezTo>
                <a:cubicBezTo>
                  <a:pt x="27393" y="3468"/>
                  <a:pt x="27944" y="3418"/>
                  <a:pt x="28496" y="3393"/>
                </a:cubicBezTo>
                <a:cubicBezTo>
                  <a:pt x="28558" y="3393"/>
                  <a:pt x="29066" y="3437"/>
                  <a:pt x="29482" y="3437"/>
                </a:cubicBezTo>
                <a:cubicBezTo>
                  <a:pt x="29580" y="3437"/>
                  <a:pt x="29673" y="3434"/>
                  <a:pt x="29754" y="3428"/>
                </a:cubicBezTo>
                <a:lnTo>
                  <a:pt x="29754" y="3428"/>
                </a:lnTo>
                <a:cubicBezTo>
                  <a:pt x="30007" y="3587"/>
                  <a:pt x="30293" y="3683"/>
                  <a:pt x="30597" y="3683"/>
                </a:cubicBezTo>
                <a:cubicBezTo>
                  <a:pt x="30664" y="3683"/>
                  <a:pt x="30732" y="3678"/>
                  <a:pt x="30801" y="3668"/>
                </a:cubicBezTo>
                <a:cubicBezTo>
                  <a:pt x="30877" y="3668"/>
                  <a:pt x="30952" y="3643"/>
                  <a:pt x="31002" y="3643"/>
                </a:cubicBezTo>
                <a:cubicBezTo>
                  <a:pt x="31528" y="3568"/>
                  <a:pt x="31829" y="2992"/>
                  <a:pt x="31904" y="2516"/>
                </a:cubicBezTo>
                <a:lnTo>
                  <a:pt x="31929" y="2265"/>
                </a:lnTo>
                <a:cubicBezTo>
                  <a:pt x="32029" y="1563"/>
                  <a:pt x="31578" y="811"/>
                  <a:pt x="30977" y="460"/>
                </a:cubicBezTo>
                <a:cubicBezTo>
                  <a:pt x="30386" y="115"/>
                  <a:pt x="29641" y="0"/>
                  <a:pt x="28845" y="0"/>
                </a:cubicBezTo>
                <a:close/>
              </a:path>
            </a:pathLst>
          </a:custGeom>
          <a:solidFill>
            <a:srgbClr val="00FF00">
              <a:alpha val="209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69036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" grpId="0"/>
      <p:bldP spid="201" grpId="0"/>
      <p:bldP spid="20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25"/>
          <p:cNvSpPr/>
          <p:nvPr/>
        </p:nvSpPr>
        <p:spPr>
          <a:xfrm flipH="1">
            <a:off x="4735346" y="6218402"/>
            <a:ext cx="3481330" cy="233735"/>
          </a:xfrm>
          <a:custGeom>
            <a:avLst/>
            <a:gdLst/>
            <a:ahLst/>
            <a:cxnLst/>
            <a:rect l="l" t="t" r="r" b="b"/>
            <a:pathLst>
              <a:path w="106536" h="4404" extrusionOk="0">
                <a:moveTo>
                  <a:pt x="45572" y="0"/>
                </a:moveTo>
                <a:cubicBezTo>
                  <a:pt x="19799" y="157"/>
                  <a:pt x="0" y="1078"/>
                  <a:pt x="0" y="2192"/>
                </a:cubicBezTo>
                <a:cubicBezTo>
                  <a:pt x="0" y="3413"/>
                  <a:pt x="23847" y="4404"/>
                  <a:pt x="53266" y="4404"/>
                </a:cubicBezTo>
                <a:cubicBezTo>
                  <a:pt x="82688" y="4404"/>
                  <a:pt x="106536" y="3413"/>
                  <a:pt x="106536" y="2192"/>
                </a:cubicBezTo>
                <a:cubicBezTo>
                  <a:pt x="106536" y="1771"/>
                  <a:pt x="103736" y="1382"/>
                  <a:pt x="98871" y="1048"/>
                </a:cubicBezTo>
                <a:cubicBezTo>
                  <a:pt x="98441" y="2116"/>
                  <a:pt x="97394" y="2874"/>
                  <a:pt x="96175" y="2874"/>
                </a:cubicBezTo>
                <a:lnTo>
                  <a:pt x="48480" y="2874"/>
                </a:lnTo>
                <a:cubicBezTo>
                  <a:pt x="46889" y="2874"/>
                  <a:pt x="45589" y="1584"/>
                  <a:pt x="45572" y="0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b="1"/>
          </a:p>
        </p:txBody>
      </p:sp>
      <p:grpSp>
        <p:nvGrpSpPr>
          <p:cNvPr id="418" name="Google Shape;418;p25"/>
          <p:cNvGrpSpPr/>
          <p:nvPr/>
        </p:nvGrpSpPr>
        <p:grpSpPr>
          <a:xfrm>
            <a:off x="4538211" y="4900668"/>
            <a:ext cx="990781" cy="1505389"/>
            <a:chOff x="2670950" y="1672175"/>
            <a:chExt cx="143500" cy="163525"/>
          </a:xfrm>
        </p:grpSpPr>
        <p:sp>
          <p:nvSpPr>
            <p:cNvPr id="419" name="Google Shape;419;p25"/>
            <p:cNvSpPr/>
            <p:nvPr/>
          </p:nvSpPr>
          <p:spPr>
            <a:xfrm>
              <a:off x="2678200" y="1681125"/>
              <a:ext cx="29550" cy="60025"/>
            </a:xfrm>
            <a:custGeom>
              <a:avLst/>
              <a:gdLst/>
              <a:ahLst/>
              <a:cxnLst/>
              <a:rect l="l" t="t" r="r" b="b"/>
              <a:pathLst>
                <a:path w="1182" h="2401" extrusionOk="0">
                  <a:moveTo>
                    <a:pt x="604" y="1762"/>
                  </a:moveTo>
                  <a:cubicBezTo>
                    <a:pt x="604" y="1762"/>
                    <a:pt x="605" y="1766"/>
                    <a:pt x="608" y="1770"/>
                  </a:cubicBezTo>
                  <a:lnTo>
                    <a:pt x="608" y="1770"/>
                  </a:lnTo>
                  <a:cubicBezTo>
                    <a:pt x="604" y="1769"/>
                    <a:pt x="604" y="1765"/>
                    <a:pt x="604" y="1765"/>
                  </a:cubicBezTo>
                  <a:lnTo>
                    <a:pt x="604" y="1762"/>
                  </a:lnTo>
                  <a:close/>
                  <a:moveTo>
                    <a:pt x="440" y="1"/>
                  </a:moveTo>
                  <a:cubicBezTo>
                    <a:pt x="437" y="103"/>
                    <a:pt x="433" y="209"/>
                    <a:pt x="430" y="311"/>
                  </a:cubicBezTo>
                  <a:cubicBezTo>
                    <a:pt x="430" y="414"/>
                    <a:pt x="430" y="516"/>
                    <a:pt x="437" y="618"/>
                  </a:cubicBezTo>
                  <a:cubicBezTo>
                    <a:pt x="444" y="752"/>
                    <a:pt x="454" y="885"/>
                    <a:pt x="471" y="1015"/>
                  </a:cubicBezTo>
                  <a:cubicBezTo>
                    <a:pt x="317" y="905"/>
                    <a:pt x="161" y="796"/>
                    <a:pt x="0" y="697"/>
                  </a:cubicBezTo>
                  <a:lnTo>
                    <a:pt x="0" y="697"/>
                  </a:lnTo>
                  <a:cubicBezTo>
                    <a:pt x="153" y="840"/>
                    <a:pt x="317" y="974"/>
                    <a:pt x="481" y="1103"/>
                  </a:cubicBezTo>
                  <a:cubicBezTo>
                    <a:pt x="488" y="1144"/>
                    <a:pt x="495" y="1189"/>
                    <a:pt x="501" y="1233"/>
                  </a:cubicBezTo>
                  <a:cubicBezTo>
                    <a:pt x="529" y="1387"/>
                    <a:pt x="560" y="1540"/>
                    <a:pt x="604" y="1691"/>
                  </a:cubicBezTo>
                  <a:cubicBezTo>
                    <a:pt x="588" y="1684"/>
                    <a:pt x="574" y="1677"/>
                    <a:pt x="560" y="1670"/>
                  </a:cubicBezTo>
                  <a:cubicBezTo>
                    <a:pt x="509" y="1647"/>
                    <a:pt x="461" y="1626"/>
                    <a:pt x="413" y="1606"/>
                  </a:cubicBezTo>
                  <a:cubicBezTo>
                    <a:pt x="314" y="1565"/>
                    <a:pt x="215" y="1530"/>
                    <a:pt x="112" y="1499"/>
                  </a:cubicBezTo>
                  <a:lnTo>
                    <a:pt x="112" y="1499"/>
                  </a:lnTo>
                  <a:cubicBezTo>
                    <a:pt x="202" y="1554"/>
                    <a:pt x="297" y="1606"/>
                    <a:pt x="389" y="1653"/>
                  </a:cubicBezTo>
                  <a:lnTo>
                    <a:pt x="529" y="1724"/>
                  </a:lnTo>
                  <a:cubicBezTo>
                    <a:pt x="553" y="1738"/>
                    <a:pt x="577" y="1752"/>
                    <a:pt x="597" y="1762"/>
                  </a:cubicBezTo>
                  <a:cubicBezTo>
                    <a:pt x="600" y="1765"/>
                    <a:pt x="606" y="1770"/>
                    <a:pt x="607" y="1770"/>
                  </a:cubicBezTo>
                  <a:cubicBezTo>
                    <a:pt x="608" y="1770"/>
                    <a:pt x="608" y="1770"/>
                    <a:pt x="608" y="1770"/>
                  </a:cubicBezTo>
                  <a:lnTo>
                    <a:pt x="608" y="1770"/>
                  </a:lnTo>
                  <a:cubicBezTo>
                    <a:pt x="610" y="1772"/>
                    <a:pt x="612" y="1775"/>
                    <a:pt x="615" y="1776"/>
                  </a:cubicBezTo>
                  <a:cubicBezTo>
                    <a:pt x="621" y="1783"/>
                    <a:pt x="624" y="1783"/>
                    <a:pt x="632" y="1786"/>
                  </a:cubicBezTo>
                  <a:cubicBezTo>
                    <a:pt x="635" y="1800"/>
                    <a:pt x="642" y="1817"/>
                    <a:pt x="645" y="1834"/>
                  </a:cubicBezTo>
                  <a:cubicBezTo>
                    <a:pt x="683" y="1946"/>
                    <a:pt x="724" y="2056"/>
                    <a:pt x="768" y="2162"/>
                  </a:cubicBezTo>
                  <a:cubicBezTo>
                    <a:pt x="700" y="2148"/>
                    <a:pt x="632" y="2134"/>
                    <a:pt x="560" y="2124"/>
                  </a:cubicBezTo>
                  <a:cubicBezTo>
                    <a:pt x="478" y="2110"/>
                    <a:pt x="393" y="2101"/>
                    <a:pt x="311" y="2097"/>
                  </a:cubicBezTo>
                  <a:lnTo>
                    <a:pt x="311" y="2097"/>
                  </a:lnTo>
                  <a:cubicBezTo>
                    <a:pt x="389" y="2128"/>
                    <a:pt x="468" y="2155"/>
                    <a:pt x="550" y="2175"/>
                  </a:cubicBezTo>
                  <a:cubicBezTo>
                    <a:pt x="628" y="2200"/>
                    <a:pt x="710" y="2220"/>
                    <a:pt x="792" y="2237"/>
                  </a:cubicBezTo>
                  <a:lnTo>
                    <a:pt x="802" y="2237"/>
                  </a:lnTo>
                  <a:cubicBezTo>
                    <a:pt x="829" y="2295"/>
                    <a:pt x="860" y="2350"/>
                    <a:pt x="891" y="2400"/>
                  </a:cubicBezTo>
                  <a:cubicBezTo>
                    <a:pt x="867" y="2346"/>
                    <a:pt x="843" y="2288"/>
                    <a:pt x="823" y="2230"/>
                  </a:cubicBezTo>
                  <a:lnTo>
                    <a:pt x="829" y="2220"/>
                  </a:lnTo>
                  <a:cubicBezTo>
                    <a:pt x="864" y="2151"/>
                    <a:pt x="898" y="2083"/>
                    <a:pt x="925" y="2015"/>
                  </a:cubicBezTo>
                  <a:cubicBezTo>
                    <a:pt x="942" y="1984"/>
                    <a:pt x="956" y="1946"/>
                    <a:pt x="973" y="1913"/>
                  </a:cubicBezTo>
                  <a:cubicBezTo>
                    <a:pt x="986" y="1878"/>
                    <a:pt x="1000" y="1844"/>
                    <a:pt x="1018" y="1810"/>
                  </a:cubicBezTo>
                  <a:lnTo>
                    <a:pt x="1018" y="1810"/>
                  </a:lnTo>
                  <a:cubicBezTo>
                    <a:pt x="986" y="1838"/>
                    <a:pt x="966" y="1868"/>
                    <a:pt x="942" y="1899"/>
                  </a:cubicBezTo>
                  <a:lnTo>
                    <a:pt x="881" y="1991"/>
                  </a:lnTo>
                  <a:cubicBezTo>
                    <a:pt x="850" y="2042"/>
                    <a:pt x="823" y="2093"/>
                    <a:pt x="792" y="2145"/>
                  </a:cubicBezTo>
                  <a:cubicBezTo>
                    <a:pt x="788" y="2134"/>
                    <a:pt x="785" y="2124"/>
                    <a:pt x="782" y="2114"/>
                  </a:cubicBezTo>
                  <a:cubicBezTo>
                    <a:pt x="751" y="2019"/>
                    <a:pt x="720" y="1919"/>
                    <a:pt x="696" y="1820"/>
                  </a:cubicBezTo>
                  <a:cubicBezTo>
                    <a:pt x="690" y="1800"/>
                    <a:pt x="686" y="1779"/>
                    <a:pt x="683" y="1756"/>
                  </a:cubicBezTo>
                  <a:cubicBezTo>
                    <a:pt x="686" y="1749"/>
                    <a:pt x="693" y="1745"/>
                    <a:pt x="696" y="1738"/>
                  </a:cubicBezTo>
                  <a:cubicBezTo>
                    <a:pt x="764" y="1653"/>
                    <a:pt x="823" y="1568"/>
                    <a:pt x="881" y="1479"/>
                  </a:cubicBezTo>
                  <a:cubicBezTo>
                    <a:pt x="939" y="1390"/>
                    <a:pt x="990" y="1298"/>
                    <a:pt x="1038" y="1206"/>
                  </a:cubicBezTo>
                  <a:lnTo>
                    <a:pt x="1038" y="1206"/>
                  </a:lnTo>
                  <a:cubicBezTo>
                    <a:pt x="969" y="1285"/>
                    <a:pt x="901" y="1363"/>
                    <a:pt x="837" y="1448"/>
                  </a:cubicBezTo>
                  <a:lnTo>
                    <a:pt x="662" y="1674"/>
                  </a:lnTo>
                  <a:cubicBezTo>
                    <a:pt x="628" y="1524"/>
                    <a:pt x="594" y="1373"/>
                    <a:pt x="570" y="1223"/>
                  </a:cubicBezTo>
                  <a:cubicBezTo>
                    <a:pt x="563" y="1179"/>
                    <a:pt x="556" y="1138"/>
                    <a:pt x="550" y="1094"/>
                  </a:cubicBezTo>
                  <a:cubicBezTo>
                    <a:pt x="659" y="974"/>
                    <a:pt x="764" y="854"/>
                    <a:pt x="870" y="732"/>
                  </a:cubicBezTo>
                  <a:cubicBezTo>
                    <a:pt x="977" y="602"/>
                    <a:pt x="1082" y="472"/>
                    <a:pt x="1181" y="336"/>
                  </a:cubicBezTo>
                  <a:lnTo>
                    <a:pt x="1181" y="336"/>
                  </a:lnTo>
                  <a:cubicBezTo>
                    <a:pt x="1059" y="451"/>
                    <a:pt x="939" y="571"/>
                    <a:pt x="826" y="691"/>
                  </a:cubicBezTo>
                  <a:cubicBezTo>
                    <a:pt x="727" y="796"/>
                    <a:pt x="632" y="902"/>
                    <a:pt x="536" y="1008"/>
                  </a:cubicBezTo>
                  <a:cubicBezTo>
                    <a:pt x="533" y="981"/>
                    <a:pt x="529" y="950"/>
                    <a:pt x="526" y="919"/>
                  </a:cubicBezTo>
                  <a:cubicBezTo>
                    <a:pt x="509" y="817"/>
                    <a:pt x="501" y="718"/>
                    <a:pt x="488" y="615"/>
                  </a:cubicBezTo>
                  <a:cubicBezTo>
                    <a:pt x="468" y="410"/>
                    <a:pt x="457" y="209"/>
                    <a:pt x="440" y="1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b="1"/>
            </a:p>
          </p:txBody>
        </p:sp>
        <p:sp>
          <p:nvSpPr>
            <p:cNvPr id="420" name="Google Shape;420;p25"/>
            <p:cNvSpPr/>
            <p:nvPr/>
          </p:nvSpPr>
          <p:spPr>
            <a:xfrm>
              <a:off x="2683750" y="1672175"/>
              <a:ext cx="13250" cy="11575"/>
            </a:xfrm>
            <a:custGeom>
              <a:avLst/>
              <a:gdLst/>
              <a:ahLst/>
              <a:cxnLst/>
              <a:rect l="l" t="t" r="r" b="b"/>
              <a:pathLst>
                <a:path w="530" h="463" extrusionOk="0">
                  <a:moveTo>
                    <a:pt x="268" y="1"/>
                  </a:moveTo>
                  <a:cubicBezTo>
                    <a:pt x="239" y="1"/>
                    <a:pt x="210" y="6"/>
                    <a:pt x="181" y="18"/>
                  </a:cubicBezTo>
                  <a:cubicBezTo>
                    <a:pt x="58" y="62"/>
                    <a:pt x="0" y="195"/>
                    <a:pt x="44" y="314"/>
                  </a:cubicBezTo>
                  <a:cubicBezTo>
                    <a:pt x="81" y="407"/>
                    <a:pt x="171" y="463"/>
                    <a:pt x="266" y="463"/>
                  </a:cubicBezTo>
                  <a:cubicBezTo>
                    <a:pt x="293" y="463"/>
                    <a:pt x="321" y="458"/>
                    <a:pt x="348" y="448"/>
                  </a:cubicBezTo>
                  <a:cubicBezTo>
                    <a:pt x="468" y="400"/>
                    <a:pt x="529" y="267"/>
                    <a:pt x="481" y="147"/>
                  </a:cubicBezTo>
                  <a:cubicBezTo>
                    <a:pt x="445" y="56"/>
                    <a:pt x="359" y="1"/>
                    <a:pt x="268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b="1"/>
            </a:p>
          </p:txBody>
        </p:sp>
        <p:sp>
          <p:nvSpPr>
            <p:cNvPr id="421" name="Google Shape;421;p25"/>
            <p:cNvSpPr/>
            <p:nvPr/>
          </p:nvSpPr>
          <p:spPr>
            <a:xfrm>
              <a:off x="2699850" y="1685175"/>
              <a:ext cx="13275" cy="11575"/>
            </a:xfrm>
            <a:custGeom>
              <a:avLst/>
              <a:gdLst/>
              <a:ahLst/>
              <a:cxnLst/>
              <a:rect l="l" t="t" r="r" b="b"/>
              <a:pathLst>
                <a:path w="531" h="463" extrusionOk="0">
                  <a:moveTo>
                    <a:pt x="266" y="0"/>
                  </a:moveTo>
                  <a:cubicBezTo>
                    <a:pt x="238" y="0"/>
                    <a:pt x="210" y="6"/>
                    <a:pt x="182" y="17"/>
                  </a:cubicBezTo>
                  <a:cubicBezTo>
                    <a:pt x="62" y="61"/>
                    <a:pt x="1" y="198"/>
                    <a:pt x="49" y="313"/>
                  </a:cubicBezTo>
                  <a:cubicBezTo>
                    <a:pt x="83" y="405"/>
                    <a:pt x="172" y="463"/>
                    <a:pt x="265" y="463"/>
                  </a:cubicBezTo>
                  <a:cubicBezTo>
                    <a:pt x="293" y="463"/>
                    <a:pt x="322" y="458"/>
                    <a:pt x="349" y="447"/>
                  </a:cubicBezTo>
                  <a:cubicBezTo>
                    <a:pt x="472" y="402"/>
                    <a:pt x="530" y="269"/>
                    <a:pt x="483" y="149"/>
                  </a:cubicBezTo>
                  <a:cubicBezTo>
                    <a:pt x="449" y="58"/>
                    <a:pt x="360" y="0"/>
                    <a:pt x="266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b="1"/>
            </a:p>
          </p:txBody>
        </p:sp>
        <p:sp>
          <p:nvSpPr>
            <p:cNvPr id="422" name="Google Shape;422;p25"/>
            <p:cNvSpPr/>
            <p:nvPr/>
          </p:nvSpPr>
          <p:spPr>
            <a:xfrm>
              <a:off x="2699350" y="1703950"/>
              <a:ext cx="12150" cy="10625"/>
            </a:xfrm>
            <a:custGeom>
              <a:avLst/>
              <a:gdLst/>
              <a:ahLst/>
              <a:cxnLst/>
              <a:rect l="l" t="t" r="r" b="b"/>
              <a:pathLst>
                <a:path w="486" h="425" extrusionOk="0">
                  <a:moveTo>
                    <a:pt x="244" y="1"/>
                  </a:moveTo>
                  <a:cubicBezTo>
                    <a:pt x="218" y="1"/>
                    <a:pt x="190" y="6"/>
                    <a:pt x="164" y="17"/>
                  </a:cubicBezTo>
                  <a:cubicBezTo>
                    <a:pt x="55" y="58"/>
                    <a:pt x="0" y="181"/>
                    <a:pt x="41" y="290"/>
                  </a:cubicBezTo>
                  <a:cubicBezTo>
                    <a:pt x="75" y="373"/>
                    <a:pt x="155" y="425"/>
                    <a:pt x="240" y="425"/>
                  </a:cubicBezTo>
                  <a:cubicBezTo>
                    <a:pt x="266" y="425"/>
                    <a:pt x="292" y="420"/>
                    <a:pt x="318" y="409"/>
                  </a:cubicBezTo>
                  <a:cubicBezTo>
                    <a:pt x="427" y="368"/>
                    <a:pt x="485" y="245"/>
                    <a:pt x="441" y="136"/>
                  </a:cubicBezTo>
                  <a:cubicBezTo>
                    <a:pt x="410" y="53"/>
                    <a:pt x="329" y="1"/>
                    <a:pt x="244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b="1"/>
            </a:p>
          </p:txBody>
        </p:sp>
        <p:sp>
          <p:nvSpPr>
            <p:cNvPr id="423" name="Google Shape;423;p25"/>
            <p:cNvSpPr/>
            <p:nvPr/>
          </p:nvSpPr>
          <p:spPr>
            <a:xfrm>
              <a:off x="2674950" y="1713325"/>
              <a:ext cx="12125" cy="10600"/>
            </a:xfrm>
            <a:custGeom>
              <a:avLst/>
              <a:gdLst/>
              <a:ahLst/>
              <a:cxnLst/>
              <a:rect l="l" t="t" r="r" b="b"/>
              <a:pathLst>
                <a:path w="485" h="424" extrusionOk="0">
                  <a:moveTo>
                    <a:pt x="240" y="0"/>
                  </a:moveTo>
                  <a:cubicBezTo>
                    <a:pt x="215" y="0"/>
                    <a:pt x="189" y="4"/>
                    <a:pt x="165" y="14"/>
                  </a:cubicBezTo>
                  <a:cubicBezTo>
                    <a:pt x="55" y="55"/>
                    <a:pt x="1" y="178"/>
                    <a:pt x="42" y="287"/>
                  </a:cubicBezTo>
                  <a:cubicBezTo>
                    <a:pt x="76" y="371"/>
                    <a:pt x="158" y="423"/>
                    <a:pt x="243" y="423"/>
                  </a:cubicBezTo>
                  <a:cubicBezTo>
                    <a:pt x="268" y="423"/>
                    <a:pt x="293" y="419"/>
                    <a:pt x="318" y="409"/>
                  </a:cubicBezTo>
                  <a:cubicBezTo>
                    <a:pt x="431" y="365"/>
                    <a:pt x="485" y="242"/>
                    <a:pt x="441" y="137"/>
                  </a:cubicBezTo>
                  <a:cubicBezTo>
                    <a:pt x="409" y="52"/>
                    <a:pt x="326" y="0"/>
                    <a:pt x="240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b="1"/>
            </a:p>
          </p:txBody>
        </p:sp>
        <p:sp>
          <p:nvSpPr>
            <p:cNvPr id="424" name="Google Shape;424;p25"/>
            <p:cNvSpPr/>
            <p:nvPr/>
          </p:nvSpPr>
          <p:spPr>
            <a:xfrm>
              <a:off x="2682800" y="1730200"/>
              <a:ext cx="8300" cy="7325"/>
            </a:xfrm>
            <a:custGeom>
              <a:avLst/>
              <a:gdLst/>
              <a:ahLst/>
              <a:cxnLst/>
              <a:rect l="l" t="t" r="r" b="b"/>
              <a:pathLst>
                <a:path w="332" h="293" extrusionOk="0">
                  <a:moveTo>
                    <a:pt x="164" y="1"/>
                  </a:moveTo>
                  <a:cubicBezTo>
                    <a:pt x="149" y="1"/>
                    <a:pt x="134" y="3"/>
                    <a:pt x="120" y="7"/>
                  </a:cubicBezTo>
                  <a:cubicBezTo>
                    <a:pt x="41" y="35"/>
                    <a:pt x="0" y="117"/>
                    <a:pt x="27" y="196"/>
                  </a:cubicBezTo>
                  <a:cubicBezTo>
                    <a:pt x="49" y="255"/>
                    <a:pt x="105" y="293"/>
                    <a:pt x="166" y="293"/>
                  </a:cubicBezTo>
                  <a:cubicBezTo>
                    <a:pt x="182" y="293"/>
                    <a:pt x="199" y="290"/>
                    <a:pt x="215" y="284"/>
                  </a:cubicBezTo>
                  <a:cubicBezTo>
                    <a:pt x="290" y="257"/>
                    <a:pt x="331" y="175"/>
                    <a:pt x="308" y="100"/>
                  </a:cubicBezTo>
                  <a:cubicBezTo>
                    <a:pt x="286" y="39"/>
                    <a:pt x="225" y="1"/>
                    <a:pt x="164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b="1"/>
            </a:p>
          </p:txBody>
        </p:sp>
        <p:sp>
          <p:nvSpPr>
            <p:cNvPr id="425" name="Google Shape;425;p25"/>
            <p:cNvSpPr/>
            <p:nvPr/>
          </p:nvSpPr>
          <p:spPr>
            <a:xfrm>
              <a:off x="2699700" y="1721675"/>
              <a:ext cx="8300" cy="7325"/>
            </a:xfrm>
            <a:custGeom>
              <a:avLst/>
              <a:gdLst/>
              <a:ahLst/>
              <a:cxnLst/>
              <a:rect l="l" t="t" r="r" b="b"/>
              <a:pathLst>
                <a:path w="332" h="293" extrusionOk="0">
                  <a:moveTo>
                    <a:pt x="164" y="1"/>
                  </a:moveTo>
                  <a:cubicBezTo>
                    <a:pt x="149" y="1"/>
                    <a:pt x="134" y="3"/>
                    <a:pt x="120" y="7"/>
                  </a:cubicBezTo>
                  <a:cubicBezTo>
                    <a:pt x="41" y="34"/>
                    <a:pt x="0" y="116"/>
                    <a:pt x="27" y="195"/>
                  </a:cubicBezTo>
                  <a:cubicBezTo>
                    <a:pt x="46" y="254"/>
                    <a:pt x="103" y="292"/>
                    <a:pt x="165" y="292"/>
                  </a:cubicBezTo>
                  <a:cubicBezTo>
                    <a:pt x="181" y="292"/>
                    <a:pt x="198" y="289"/>
                    <a:pt x="215" y="284"/>
                  </a:cubicBezTo>
                  <a:cubicBezTo>
                    <a:pt x="290" y="260"/>
                    <a:pt x="331" y="175"/>
                    <a:pt x="304" y="99"/>
                  </a:cubicBezTo>
                  <a:cubicBezTo>
                    <a:pt x="285" y="39"/>
                    <a:pt x="225" y="1"/>
                    <a:pt x="164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b="1"/>
            </a:p>
          </p:txBody>
        </p:sp>
        <p:sp>
          <p:nvSpPr>
            <p:cNvPr id="426" name="Google Shape;426;p25"/>
            <p:cNvSpPr/>
            <p:nvPr/>
          </p:nvSpPr>
          <p:spPr>
            <a:xfrm>
              <a:off x="2670950" y="1691275"/>
              <a:ext cx="13250" cy="11550"/>
            </a:xfrm>
            <a:custGeom>
              <a:avLst/>
              <a:gdLst/>
              <a:ahLst/>
              <a:cxnLst/>
              <a:rect l="l" t="t" r="r" b="b"/>
              <a:pathLst>
                <a:path w="530" h="462" extrusionOk="0">
                  <a:moveTo>
                    <a:pt x="264" y="0"/>
                  </a:moveTo>
                  <a:cubicBezTo>
                    <a:pt x="236" y="0"/>
                    <a:pt x="208" y="5"/>
                    <a:pt x="181" y="15"/>
                  </a:cubicBezTo>
                  <a:cubicBezTo>
                    <a:pt x="62" y="63"/>
                    <a:pt x="0" y="196"/>
                    <a:pt x="48" y="315"/>
                  </a:cubicBezTo>
                  <a:cubicBezTo>
                    <a:pt x="84" y="406"/>
                    <a:pt x="170" y="462"/>
                    <a:pt x="262" y="462"/>
                  </a:cubicBezTo>
                  <a:cubicBezTo>
                    <a:pt x="291" y="462"/>
                    <a:pt x="320" y="456"/>
                    <a:pt x="348" y="445"/>
                  </a:cubicBezTo>
                  <a:cubicBezTo>
                    <a:pt x="471" y="401"/>
                    <a:pt x="529" y="267"/>
                    <a:pt x="484" y="148"/>
                  </a:cubicBezTo>
                  <a:cubicBezTo>
                    <a:pt x="448" y="55"/>
                    <a:pt x="358" y="0"/>
                    <a:pt x="264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b="1"/>
            </a:p>
          </p:txBody>
        </p:sp>
        <p:sp>
          <p:nvSpPr>
            <p:cNvPr id="427" name="Google Shape;427;p25"/>
            <p:cNvSpPr/>
            <p:nvPr/>
          </p:nvSpPr>
          <p:spPr>
            <a:xfrm>
              <a:off x="2703350" y="1723000"/>
              <a:ext cx="4050" cy="3500"/>
            </a:xfrm>
            <a:custGeom>
              <a:avLst/>
              <a:gdLst/>
              <a:ahLst/>
              <a:cxnLst/>
              <a:rect l="l" t="t" r="r" b="b"/>
              <a:pathLst>
                <a:path w="162" h="140" extrusionOk="0">
                  <a:moveTo>
                    <a:pt x="81" y="1"/>
                  </a:moveTo>
                  <a:cubicBezTo>
                    <a:pt x="73" y="1"/>
                    <a:pt x="65" y="2"/>
                    <a:pt x="56" y="5"/>
                  </a:cubicBezTo>
                  <a:cubicBezTo>
                    <a:pt x="21" y="19"/>
                    <a:pt x="1" y="60"/>
                    <a:pt x="15" y="95"/>
                  </a:cubicBezTo>
                  <a:cubicBezTo>
                    <a:pt x="25" y="123"/>
                    <a:pt x="52" y="140"/>
                    <a:pt x="81" y="140"/>
                  </a:cubicBezTo>
                  <a:cubicBezTo>
                    <a:pt x="90" y="140"/>
                    <a:pt x="98" y="138"/>
                    <a:pt x="107" y="135"/>
                  </a:cubicBezTo>
                  <a:cubicBezTo>
                    <a:pt x="141" y="122"/>
                    <a:pt x="162" y="81"/>
                    <a:pt x="144" y="46"/>
                  </a:cubicBezTo>
                  <a:cubicBezTo>
                    <a:pt x="134" y="17"/>
                    <a:pt x="109" y="1"/>
                    <a:pt x="81" y="1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b="1"/>
            </a:p>
          </p:txBody>
        </p:sp>
        <p:sp>
          <p:nvSpPr>
            <p:cNvPr id="428" name="Google Shape;428;p25"/>
            <p:cNvSpPr/>
            <p:nvPr/>
          </p:nvSpPr>
          <p:spPr>
            <a:xfrm>
              <a:off x="2684075" y="1731150"/>
              <a:ext cx="2850" cy="2475"/>
            </a:xfrm>
            <a:custGeom>
              <a:avLst/>
              <a:gdLst/>
              <a:ahLst/>
              <a:cxnLst/>
              <a:rect l="l" t="t" r="r" b="b"/>
              <a:pathLst>
                <a:path w="114" h="99" extrusionOk="0">
                  <a:moveTo>
                    <a:pt x="57" y="0"/>
                  </a:moveTo>
                  <a:cubicBezTo>
                    <a:pt x="51" y="0"/>
                    <a:pt x="44" y="1"/>
                    <a:pt x="38" y="4"/>
                  </a:cubicBezTo>
                  <a:cubicBezTo>
                    <a:pt x="14" y="14"/>
                    <a:pt x="0" y="41"/>
                    <a:pt x="11" y="65"/>
                  </a:cubicBezTo>
                  <a:cubicBezTo>
                    <a:pt x="19" y="87"/>
                    <a:pt x="39" y="98"/>
                    <a:pt x="60" y="98"/>
                  </a:cubicBezTo>
                  <a:cubicBezTo>
                    <a:pt x="65" y="98"/>
                    <a:pt x="70" y="97"/>
                    <a:pt x="76" y="96"/>
                  </a:cubicBezTo>
                  <a:cubicBezTo>
                    <a:pt x="99" y="86"/>
                    <a:pt x="113" y="55"/>
                    <a:pt x="103" y="31"/>
                  </a:cubicBezTo>
                  <a:cubicBezTo>
                    <a:pt x="95" y="12"/>
                    <a:pt x="77" y="0"/>
                    <a:pt x="57" y="0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b="1"/>
            </a:p>
          </p:txBody>
        </p:sp>
        <p:sp>
          <p:nvSpPr>
            <p:cNvPr id="429" name="Google Shape;429;p25"/>
            <p:cNvSpPr/>
            <p:nvPr/>
          </p:nvSpPr>
          <p:spPr>
            <a:xfrm>
              <a:off x="2676575" y="1714825"/>
              <a:ext cx="4550" cy="4025"/>
            </a:xfrm>
            <a:custGeom>
              <a:avLst/>
              <a:gdLst/>
              <a:ahLst/>
              <a:cxnLst/>
              <a:rect l="l" t="t" r="r" b="b"/>
              <a:pathLst>
                <a:path w="182" h="161" extrusionOk="0">
                  <a:moveTo>
                    <a:pt x="87" y="1"/>
                  </a:moveTo>
                  <a:cubicBezTo>
                    <a:pt x="79" y="1"/>
                    <a:pt x="70" y="2"/>
                    <a:pt x="62" y="5"/>
                  </a:cubicBezTo>
                  <a:cubicBezTo>
                    <a:pt x="21" y="22"/>
                    <a:pt x="0" y="66"/>
                    <a:pt x="13" y="110"/>
                  </a:cubicBezTo>
                  <a:cubicBezTo>
                    <a:pt x="27" y="142"/>
                    <a:pt x="58" y="161"/>
                    <a:pt x="90" y="161"/>
                  </a:cubicBezTo>
                  <a:cubicBezTo>
                    <a:pt x="100" y="161"/>
                    <a:pt x="110" y="159"/>
                    <a:pt x="120" y="155"/>
                  </a:cubicBezTo>
                  <a:cubicBezTo>
                    <a:pt x="161" y="138"/>
                    <a:pt x="181" y="94"/>
                    <a:pt x="168" y="53"/>
                  </a:cubicBezTo>
                  <a:cubicBezTo>
                    <a:pt x="154" y="20"/>
                    <a:pt x="121" y="1"/>
                    <a:pt x="87" y="1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b="1"/>
            </a:p>
          </p:txBody>
        </p:sp>
        <p:sp>
          <p:nvSpPr>
            <p:cNvPr id="430" name="Google Shape;430;p25"/>
            <p:cNvSpPr/>
            <p:nvPr/>
          </p:nvSpPr>
          <p:spPr>
            <a:xfrm>
              <a:off x="2672725" y="1692550"/>
              <a:ext cx="5400" cy="4700"/>
            </a:xfrm>
            <a:custGeom>
              <a:avLst/>
              <a:gdLst/>
              <a:ahLst/>
              <a:cxnLst/>
              <a:rect l="l" t="t" r="r" b="b"/>
              <a:pathLst>
                <a:path w="216" h="188" extrusionOk="0">
                  <a:moveTo>
                    <a:pt x="111" y="1"/>
                  </a:moveTo>
                  <a:cubicBezTo>
                    <a:pt x="99" y="1"/>
                    <a:pt x="87" y="3"/>
                    <a:pt x="76" y="8"/>
                  </a:cubicBezTo>
                  <a:cubicBezTo>
                    <a:pt x="28" y="25"/>
                    <a:pt x="0" y="80"/>
                    <a:pt x="21" y="128"/>
                  </a:cubicBezTo>
                  <a:cubicBezTo>
                    <a:pt x="34" y="165"/>
                    <a:pt x="73" y="188"/>
                    <a:pt x="111" y="188"/>
                  </a:cubicBezTo>
                  <a:cubicBezTo>
                    <a:pt x="122" y="188"/>
                    <a:pt x="133" y="186"/>
                    <a:pt x="144" y="182"/>
                  </a:cubicBezTo>
                  <a:cubicBezTo>
                    <a:pt x="192" y="166"/>
                    <a:pt x="216" y="111"/>
                    <a:pt x="199" y="59"/>
                  </a:cubicBezTo>
                  <a:cubicBezTo>
                    <a:pt x="183" y="23"/>
                    <a:pt x="148" y="1"/>
                    <a:pt x="111" y="1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b="1"/>
            </a:p>
          </p:txBody>
        </p:sp>
        <p:sp>
          <p:nvSpPr>
            <p:cNvPr id="431" name="Google Shape;431;p25"/>
            <p:cNvSpPr/>
            <p:nvPr/>
          </p:nvSpPr>
          <p:spPr>
            <a:xfrm>
              <a:off x="2707900" y="1687925"/>
              <a:ext cx="3950" cy="3500"/>
            </a:xfrm>
            <a:custGeom>
              <a:avLst/>
              <a:gdLst/>
              <a:ahLst/>
              <a:cxnLst/>
              <a:rect l="l" t="t" r="r" b="b"/>
              <a:pathLst>
                <a:path w="158" h="140" extrusionOk="0">
                  <a:moveTo>
                    <a:pt x="79" y="1"/>
                  </a:moveTo>
                  <a:cubicBezTo>
                    <a:pt x="71" y="1"/>
                    <a:pt x="63" y="2"/>
                    <a:pt x="55" y="6"/>
                  </a:cubicBezTo>
                  <a:cubicBezTo>
                    <a:pt x="17" y="19"/>
                    <a:pt x="0" y="60"/>
                    <a:pt x="14" y="94"/>
                  </a:cubicBezTo>
                  <a:cubicBezTo>
                    <a:pt x="24" y="123"/>
                    <a:pt x="50" y="140"/>
                    <a:pt x="79" y="140"/>
                  </a:cubicBezTo>
                  <a:cubicBezTo>
                    <a:pt x="88" y="140"/>
                    <a:pt x="97" y="138"/>
                    <a:pt x="106" y="135"/>
                  </a:cubicBezTo>
                  <a:cubicBezTo>
                    <a:pt x="140" y="121"/>
                    <a:pt x="157" y="80"/>
                    <a:pt x="143" y="47"/>
                  </a:cubicBezTo>
                  <a:cubicBezTo>
                    <a:pt x="133" y="18"/>
                    <a:pt x="106" y="1"/>
                    <a:pt x="79" y="1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b="1"/>
            </a:p>
          </p:txBody>
        </p:sp>
        <p:sp>
          <p:nvSpPr>
            <p:cNvPr id="432" name="Google Shape;432;p25"/>
            <p:cNvSpPr/>
            <p:nvPr/>
          </p:nvSpPr>
          <p:spPr>
            <a:xfrm>
              <a:off x="2705750" y="1706025"/>
              <a:ext cx="4200" cy="3675"/>
            </a:xfrm>
            <a:custGeom>
              <a:avLst/>
              <a:gdLst/>
              <a:ahLst/>
              <a:cxnLst/>
              <a:rect l="l" t="t" r="r" b="b"/>
              <a:pathLst>
                <a:path w="168" h="147" extrusionOk="0">
                  <a:moveTo>
                    <a:pt x="85" y="0"/>
                  </a:moveTo>
                  <a:cubicBezTo>
                    <a:pt x="76" y="0"/>
                    <a:pt x="67" y="2"/>
                    <a:pt x="59" y="5"/>
                  </a:cubicBezTo>
                  <a:cubicBezTo>
                    <a:pt x="18" y="22"/>
                    <a:pt x="1" y="63"/>
                    <a:pt x="14" y="101"/>
                  </a:cubicBezTo>
                  <a:cubicBezTo>
                    <a:pt x="27" y="130"/>
                    <a:pt x="55" y="146"/>
                    <a:pt x="84" y="146"/>
                  </a:cubicBezTo>
                  <a:cubicBezTo>
                    <a:pt x="92" y="146"/>
                    <a:pt x="101" y="145"/>
                    <a:pt x="110" y="142"/>
                  </a:cubicBezTo>
                  <a:cubicBezTo>
                    <a:pt x="147" y="128"/>
                    <a:pt x="168" y="87"/>
                    <a:pt x="154" y="49"/>
                  </a:cubicBezTo>
                  <a:cubicBezTo>
                    <a:pt x="141" y="18"/>
                    <a:pt x="113" y="0"/>
                    <a:pt x="85" y="0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b="1"/>
            </a:p>
          </p:txBody>
        </p:sp>
        <p:sp>
          <p:nvSpPr>
            <p:cNvPr id="433" name="Google Shape;433;p25"/>
            <p:cNvSpPr/>
            <p:nvPr/>
          </p:nvSpPr>
          <p:spPr>
            <a:xfrm>
              <a:off x="2688875" y="1727850"/>
              <a:ext cx="67675" cy="91750"/>
            </a:xfrm>
            <a:custGeom>
              <a:avLst/>
              <a:gdLst/>
              <a:ahLst/>
              <a:cxnLst/>
              <a:rect l="l" t="t" r="r" b="b"/>
              <a:pathLst>
                <a:path w="2707" h="3670" extrusionOk="0">
                  <a:moveTo>
                    <a:pt x="667" y="0"/>
                  </a:moveTo>
                  <a:cubicBezTo>
                    <a:pt x="252" y="0"/>
                    <a:pt x="0" y="413"/>
                    <a:pt x="30" y="1279"/>
                  </a:cubicBezTo>
                  <a:cubicBezTo>
                    <a:pt x="85" y="2747"/>
                    <a:pt x="2089" y="3669"/>
                    <a:pt x="2089" y="3669"/>
                  </a:cubicBezTo>
                  <a:cubicBezTo>
                    <a:pt x="2089" y="3669"/>
                    <a:pt x="2707" y="1505"/>
                    <a:pt x="1720" y="576"/>
                  </a:cubicBezTo>
                  <a:cubicBezTo>
                    <a:pt x="1318" y="197"/>
                    <a:pt x="953" y="0"/>
                    <a:pt x="667" y="0"/>
                  </a:cubicBezTo>
                  <a:close/>
                </a:path>
              </a:pathLst>
            </a:custGeom>
            <a:solidFill>
              <a:srgbClr val="DBD4C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b="1"/>
            </a:p>
          </p:txBody>
        </p:sp>
        <p:sp>
          <p:nvSpPr>
            <p:cNvPr id="434" name="Google Shape;434;p25"/>
            <p:cNvSpPr/>
            <p:nvPr/>
          </p:nvSpPr>
          <p:spPr>
            <a:xfrm>
              <a:off x="2694825" y="1730625"/>
              <a:ext cx="42450" cy="81175"/>
            </a:xfrm>
            <a:custGeom>
              <a:avLst/>
              <a:gdLst/>
              <a:ahLst/>
              <a:cxnLst/>
              <a:rect l="l" t="t" r="r" b="b"/>
              <a:pathLst>
                <a:path w="1698" h="3247" extrusionOk="0">
                  <a:moveTo>
                    <a:pt x="1246" y="2257"/>
                  </a:moveTo>
                  <a:lnTo>
                    <a:pt x="1246" y="2260"/>
                  </a:lnTo>
                  <a:cubicBezTo>
                    <a:pt x="1246" y="2260"/>
                    <a:pt x="1245" y="2258"/>
                    <a:pt x="1244" y="2257"/>
                  </a:cubicBezTo>
                  <a:close/>
                  <a:moveTo>
                    <a:pt x="383" y="1"/>
                  </a:moveTo>
                  <a:cubicBezTo>
                    <a:pt x="444" y="134"/>
                    <a:pt x="489" y="270"/>
                    <a:pt x="540" y="407"/>
                  </a:cubicBezTo>
                  <a:lnTo>
                    <a:pt x="693" y="817"/>
                  </a:lnTo>
                  <a:lnTo>
                    <a:pt x="789" y="1073"/>
                  </a:lnTo>
                  <a:cubicBezTo>
                    <a:pt x="673" y="1018"/>
                    <a:pt x="557" y="964"/>
                    <a:pt x="441" y="912"/>
                  </a:cubicBezTo>
                  <a:cubicBezTo>
                    <a:pt x="366" y="878"/>
                    <a:pt x="294" y="847"/>
                    <a:pt x="222" y="817"/>
                  </a:cubicBezTo>
                  <a:cubicBezTo>
                    <a:pt x="148" y="789"/>
                    <a:pt x="76" y="759"/>
                    <a:pt x="0" y="732"/>
                  </a:cubicBezTo>
                  <a:lnTo>
                    <a:pt x="0" y="732"/>
                  </a:lnTo>
                  <a:cubicBezTo>
                    <a:pt x="69" y="773"/>
                    <a:pt x="137" y="810"/>
                    <a:pt x="205" y="850"/>
                  </a:cubicBezTo>
                  <a:cubicBezTo>
                    <a:pt x="274" y="888"/>
                    <a:pt x="342" y="926"/>
                    <a:pt x="414" y="964"/>
                  </a:cubicBezTo>
                  <a:cubicBezTo>
                    <a:pt x="550" y="1035"/>
                    <a:pt x="687" y="1107"/>
                    <a:pt x="827" y="1172"/>
                  </a:cubicBezTo>
                  <a:lnTo>
                    <a:pt x="983" y="1588"/>
                  </a:lnTo>
                  <a:cubicBezTo>
                    <a:pt x="857" y="1540"/>
                    <a:pt x="728" y="1493"/>
                    <a:pt x="598" y="1449"/>
                  </a:cubicBezTo>
                  <a:lnTo>
                    <a:pt x="362" y="1373"/>
                  </a:lnTo>
                  <a:cubicBezTo>
                    <a:pt x="284" y="1349"/>
                    <a:pt x="205" y="1322"/>
                    <a:pt x="123" y="1308"/>
                  </a:cubicBezTo>
                  <a:lnTo>
                    <a:pt x="123" y="1308"/>
                  </a:lnTo>
                  <a:cubicBezTo>
                    <a:pt x="199" y="1339"/>
                    <a:pt x="274" y="1373"/>
                    <a:pt x="349" y="1408"/>
                  </a:cubicBezTo>
                  <a:lnTo>
                    <a:pt x="578" y="1503"/>
                  </a:lnTo>
                  <a:cubicBezTo>
                    <a:pt x="725" y="1564"/>
                    <a:pt x="871" y="1622"/>
                    <a:pt x="1021" y="1680"/>
                  </a:cubicBezTo>
                  <a:cubicBezTo>
                    <a:pt x="1090" y="1851"/>
                    <a:pt x="1158" y="2025"/>
                    <a:pt x="1226" y="2199"/>
                  </a:cubicBezTo>
                  <a:lnTo>
                    <a:pt x="1223" y="2199"/>
                  </a:lnTo>
                  <a:lnTo>
                    <a:pt x="1120" y="2169"/>
                  </a:lnTo>
                  <a:lnTo>
                    <a:pt x="912" y="2104"/>
                  </a:lnTo>
                  <a:cubicBezTo>
                    <a:pt x="772" y="2063"/>
                    <a:pt x="632" y="2022"/>
                    <a:pt x="489" y="1988"/>
                  </a:cubicBezTo>
                  <a:lnTo>
                    <a:pt x="489" y="1988"/>
                  </a:lnTo>
                  <a:cubicBezTo>
                    <a:pt x="622" y="2049"/>
                    <a:pt x="755" y="2107"/>
                    <a:pt x="892" y="2158"/>
                  </a:cubicBezTo>
                  <a:cubicBezTo>
                    <a:pt x="960" y="2186"/>
                    <a:pt x="1029" y="2210"/>
                    <a:pt x="1097" y="2233"/>
                  </a:cubicBezTo>
                  <a:cubicBezTo>
                    <a:pt x="1131" y="2243"/>
                    <a:pt x="1168" y="2257"/>
                    <a:pt x="1202" y="2268"/>
                  </a:cubicBezTo>
                  <a:cubicBezTo>
                    <a:pt x="1219" y="2271"/>
                    <a:pt x="1237" y="2278"/>
                    <a:pt x="1257" y="2281"/>
                  </a:cubicBezTo>
                  <a:lnTo>
                    <a:pt x="1260" y="2281"/>
                  </a:lnTo>
                  <a:cubicBezTo>
                    <a:pt x="1281" y="2336"/>
                    <a:pt x="1301" y="2387"/>
                    <a:pt x="1325" y="2442"/>
                  </a:cubicBezTo>
                  <a:lnTo>
                    <a:pt x="1489" y="2845"/>
                  </a:lnTo>
                  <a:cubicBezTo>
                    <a:pt x="1547" y="2977"/>
                    <a:pt x="1605" y="3114"/>
                    <a:pt x="1663" y="3247"/>
                  </a:cubicBezTo>
                  <a:cubicBezTo>
                    <a:pt x="1618" y="3108"/>
                    <a:pt x="1571" y="2971"/>
                    <a:pt x="1523" y="2831"/>
                  </a:cubicBezTo>
                  <a:lnTo>
                    <a:pt x="1377" y="2421"/>
                  </a:lnTo>
                  <a:cubicBezTo>
                    <a:pt x="1356" y="2366"/>
                    <a:pt x="1336" y="2309"/>
                    <a:pt x="1315" y="2254"/>
                  </a:cubicBezTo>
                  <a:lnTo>
                    <a:pt x="1315" y="2251"/>
                  </a:lnTo>
                  <a:cubicBezTo>
                    <a:pt x="1319" y="2243"/>
                    <a:pt x="1315" y="2237"/>
                    <a:pt x="1315" y="2233"/>
                  </a:cubicBezTo>
                  <a:lnTo>
                    <a:pt x="1315" y="2233"/>
                  </a:lnTo>
                  <a:lnTo>
                    <a:pt x="1319" y="2237"/>
                  </a:lnTo>
                  <a:lnTo>
                    <a:pt x="1319" y="2243"/>
                  </a:lnTo>
                  <a:lnTo>
                    <a:pt x="1328" y="2227"/>
                  </a:lnTo>
                  <a:cubicBezTo>
                    <a:pt x="1387" y="2097"/>
                    <a:pt x="1455" y="1967"/>
                    <a:pt x="1516" y="1838"/>
                  </a:cubicBezTo>
                  <a:cubicBezTo>
                    <a:pt x="1582" y="1707"/>
                    <a:pt x="1639" y="1578"/>
                    <a:pt x="1697" y="1444"/>
                  </a:cubicBezTo>
                  <a:lnTo>
                    <a:pt x="1697" y="1444"/>
                  </a:lnTo>
                  <a:cubicBezTo>
                    <a:pt x="1615" y="1564"/>
                    <a:pt x="1536" y="1687"/>
                    <a:pt x="1465" y="1813"/>
                  </a:cubicBezTo>
                  <a:cubicBezTo>
                    <a:pt x="1400" y="1926"/>
                    <a:pt x="1339" y="2038"/>
                    <a:pt x="1281" y="2155"/>
                  </a:cubicBezTo>
                  <a:cubicBezTo>
                    <a:pt x="1216" y="1988"/>
                    <a:pt x="1151" y="1821"/>
                    <a:pt x="1090" y="1653"/>
                  </a:cubicBezTo>
                  <a:cubicBezTo>
                    <a:pt x="1151" y="1517"/>
                    <a:pt x="1213" y="1380"/>
                    <a:pt x="1270" y="1240"/>
                  </a:cubicBezTo>
                  <a:lnTo>
                    <a:pt x="1363" y="1028"/>
                  </a:lnTo>
                  <a:cubicBezTo>
                    <a:pt x="1393" y="957"/>
                    <a:pt x="1418" y="885"/>
                    <a:pt x="1459" y="817"/>
                  </a:cubicBezTo>
                  <a:lnTo>
                    <a:pt x="1459" y="817"/>
                  </a:lnTo>
                  <a:cubicBezTo>
                    <a:pt x="1428" y="844"/>
                    <a:pt x="1410" y="882"/>
                    <a:pt x="1390" y="912"/>
                  </a:cubicBezTo>
                  <a:lnTo>
                    <a:pt x="1328" y="1011"/>
                  </a:lnTo>
                  <a:cubicBezTo>
                    <a:pt x="1291" y="1080"/>
                    <a:pt x="1257" y="1148"/>
                    <a:pt x="1219" y="1219"/>
                  </a:cubicBezTo>
                  <a:cubicBezTo>
                    <a:pt x="1161" y="1329"/>
                    <a:pt x="1106" y="1444"/>
                    <a:pt x="1052" y="1558"/>
                  </a:cubicBezTo>
                  <a:cubicBezTo>
                    <a:pt x="997" y="1421"/>
                    <a:pt x="943" y="1285"/>
                    <a:pt x="888" y="1148"/>
                  </a:cubicBezTo>
                  <a:cubicBezTo>
                    <a:pt x="922" y="1018"/>
                    <a:pt x="956" y="885"/>
                    <a:pt x="983" y="752"/>
                  </a:cubicBezTo>
                  <a:cubicBezTo>
                    <a:pt x="1015" y="619"/>
                    <a:pt x="1042" y="482"/>
                    <a:pt x="1065" y="346"/>
                  </a:cubicBezTo>
                  <a:lnTo>
                    <a:pt x="1065" y="346"/>
                  </a:lnTo>
                  <a:cubicBezTo>
                    <a:pt x="1018" y="475"/>
                    <a:pt x="974" y="605"/>
                    <a:pt x="933" y="738"/>
                  </a:cubicBezTo>
                  <a:cubicBezTo>
                    <a:pt x="902" y="837"/>
                    <a:pt x="871" y="937"/>
                    <a:pt x="844" y="1039"/>
                  </a:cubicBezTo>
                  <a:cubicBezTo>
                    <a:pt x="810" y="957"/>
                    <a:pt x="779" y="875"/>
                    <a:pt x="745" y="796"/>
                  </a:cubicBezTo>
                  <a:cubicBezTo>
                    <a:pt x="629" y="530"/>
                    <a:pt x="523" y="257"/>
                    <a:pt x="383" y="1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b="1"/>
            </a:p>
          </p:txBody>
        </p:sp>
        <p:sp>
          <p:nvSpPr>
            <p:cNvPr id="435" name="Google Shape;435;p25"/>
            <p:cNvSpPr/>
            <p:nvPr/>
          </p:nvSpPr>
          <p:spPr>
            <a:xfrm>
              <a:off x="2778050" y="1758925"/>
              <a:ext cx="12900" cy="76025"/>
            </a:xfrm>
            <a:custGeom>
              <a:avLst/>
              <a:gdLst/>
              <a:ahLst/>
              <a:cxnLst/>
              <a:rect l="l" t="t" r="r" b="b"/>
              <a:pathLst>
                <a:path w="516" h="3041" extrusionOk="0">
                  <a:moveTo>
                    <a:pt x="509" y="1"/>
                  </a:moveTo>
                  <a:cubicBezTo>
                    <a:pt x="507" y="1"/>
                    <a:pt x="504" y="3"/>
                    <a:pt x="501" y="5"/>
                  </a:cubicBezTo>
                  <a:cubicBezTo>
                    <a:pt x="501" y="5"/>
                    <a:pt x="0" y="992"/>
                    <a:pt x="0" y="2125"/>
                  </a:cubicBezTo>
                  <a:cubicBezTo>
                    <a:pt x="0" y="2422"/>
                    <a:pt x="34" y="2729"/>
                    <a:pt x="123" y="3033"/>
                  </a:cubicBezTo>
                  <a:cubicBezTo>
                    <a:pt x="123" y="3037"/>
                    <a:pt x="126" y="3041"/>
                    <a:pt x="129" y="3041"/>
                  </a:cubicBezTo>
                  <a:cubicBezTo>
                    <a:pt x="133" y="3037"/>
                    <a:pt x="137" y="3033"/>
                    <a:pt x="133" y="3030"/>
                  </a:cubicBezTo>
                  <a:cubicBezTo>
                    <a:pt x="48" y="2729"/>
                    <a:pt x="14" y="2422"/>
                    <a:pt x="14" y="2125"/>
                  </a:cubicBezTo>
                  <a:cubicBezTo>
                    <a:pt x="14" y="1559"/>
                    <a:pt x="137" y="1029"/>
                    <a:pt x="263" y="644"/>
                  </a:cubicBezTo>
                  <a:cubicBezTo>
                    <a:pt x="328" y="449"/>
                    <a:pt x="389" y="292"/>
                    <a:pt x="437" y="183"/>
                  </a:cubicBezTo>
                  <a:cubicBezTo>
                    <a:pt x="460" y="128"/>
                    <a:pt x="478" y="84"/>
                    <a:pt x="492" y="54"/>
                  </a:cubicBezTo>
                  <a:cubicBezTo>
                    <a:pt x="498" y="40"/>
                    <a:pt x="506" y="30"/>
                    <a:pt x="509" y="22"/>
                  </a:cubicBezTo>
                  <a:cubicBezTo>
                    <a:pt x="512" y="16"/>
                    <a:pt x="515" y="9"/>
                    <a:pt x="515" y="9"/>
                  </a:cubicBezTo>
                  <a:cubicBezTo>
                    <a:pt x="515" y="5"/>
                    <a:pt x="515" y="2"/>
                    <a:pt x="512" y="2"/>
                  </a:cubicBezTo>
                  <a:cubicBezTo>
                    <a:pt x="511" y="1"/>
                    <a:pt x="510" y="1"/>
                    <a:pt x="509" y="1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b="1"/>
            </a:p>
          </p:txBody>
        </p:sp>
        <p:sp>
          <p:nvSpPr>
            <p:cNvPr id="436" name="Google Shape;436;p25"/>
            <p:cNvSpPr/>
            <p:nvPr/>
          </p:nvSpPr>
          <p:spPr>
            <a:xfrm>
              <a:off x="2749600" y="1767775"/>
              <a:ext cx="31875" cy="67150"/>
            </a:xfrm>
            <a:custGeom>
              <a:avLst/>
              <a:gdLst/>
              <a:ahLst/>
              <a:cxnLst/>
              <a:rect l="l" t="t" r="r" b="b"/>
              <a:pathLst>
                <a:path w="1275" h="2686" extrusionOk="0">
                  <a:moveTo>
                    <a:pt x="8" y="0"/>
                  </a:moveTo>
                  <a:cubicBezTo>
                    <a:pt x="6" y="0"/>
                    <a:pt x="3" y="1"/>
                    <a:pt x="1" y="4"/>
                  </a:cubicBezTo>
                  <a:lnTo>
                    <a:pt x="1" y="10"/>
                  </a:lnTo>
                  <a:cubicBezTo>
                    <a:pt x="5" y="13"/>
                    <a:pt x="5" y="17"/>
                    <a:pt x="8" y="24"/>
                  </a:cubicBezTo>
                  <a:cubicBezTo>
                    <a:pt x="15" y="44"/>
                    <a:pt x="25" y="95"/>
                    <a:pt x="32" y="167"/>
                  </a:cubicBezTo>
                  <a:cubicBezTo>
                    <a:pt x="66" y="413"/>
                    <a:pt x="124" y="908"/>
                    <a:pt x="295" y="1409"/>
                  </a:cubicBezTo>
                  <a:cubicBezTo>
                    <a:pt x="469" y="1908"/>
                    <a:pt x="759" y="2416"/>
                    <a:pt x="1264" y="2683"/>
                  </a:cubicBezTo>
                  <a:cubicBezTo>
                    <a:pt x="1266" y="2685"/>
                    <a:pt x="1267" y="2686"/>
                    <a:pt x="1269" y="2686"/>
                  </a:cubicBezTo>
                  <a:cubicBezTo>
                    <a:pt x="1270" y="2686"/>
                    <a:pt x="1271" y="2685"/>
                    <a:pt x="1271" y="2683"/>
                  </a:cubicBezTo>
                  <a:cubicBezTo>
                    <a:pt x="1275" y="2679"/>
                    <a:pt x="1271" y="2673"/>
                    <a:pt x="1267" y="2673"/>
                  </a:cubicBezTo>
                  <a:cubicBezTo>
                    <a:pt x="681" y="2359"/>
                    <a:pt x="383" y="1713"/>
                    <a:pt x="226" y="1137"/>
                  </a:cubicBezTo>
                  <a:cubicBezTo>
                    <a:pt x="148" y="847"/>
                    <a:pt x="103" y="577"/>
                    <a:pt x="76" y="372"/>
                  </a:cubicBezTo>
                  <a:cubicBezTo>
                    <a:pt x="59" y="270"/>
                    <a:pt x="49" y="180"/>
                    <a:pt x="42" y="119"/>
                  </a:cubicBezTo>
                  <a:cubicBezTo>
                    <a:pt x="35" y="89"/>
                    <a:pt x="32" y="61"/>
                    <a:pt x="29" y="44"/>
                  </a:cubicBezTo>
                  <a:cubicBezTo>
                    <a:pt x="25" y="34"/>
                    <a:pt x="21" y="24"/>
                    <a:pt x="21" y="17"/>
                  </a:cubicBezTo>
                  <a:cubicBezTo>
                    <a:pt x="18" y="10"/>
                    <a:pt x="15" y="7"/>
                    <a:pt x="12" y="4"/>
                  </a:cubicBezTo>
                  <a:cubicBezTo>
                    <a:pt x="12" y="1"/>
                    <a:pt x="10" y="0"/>
                    <a:pt x="8" y="0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b="1"/>
            </a:p>
          </p:txBody>
        </p:sp>
        <p:sp>
          <p:nvSpPr>
            <p:cNvPr id="437" name="Google Shape;437;p25"/>
            <p:cNvSpPr/>
            <p:nvPr/>
          </p:nvSpPr>
          <p:spPr>
            <a:xfrm>
              <a:off x="2723775" y="1814525"/>
              <a:ext cx="57700" cy="21175"/>
            </a:xfrm>
            <a:custGeom>
              <a:avLst/>
              <a:gdLst/>
              <a:ahLst/>
              <a:cxnLst/>
              <a:rect l="l" t="t" r="r" b="b"/>
              <a:pathLst>
                <a:path w="2308" h="847" extrusionOk="0">
                  <a:moveTo>
                    <a:pt x="255" y="0"/>
                  </a:moveTo>
                  <a:cubicBezTo>
                    <a:pt x="79" y="0"/>
                    <a:pt x="0" y="46"/>
                    <a:pt x="92" y="147"/>
                  </a:cubicBezTo>
                  <a:cubicBezTo>
                    <a:pt x="424" y="509"/>
                    <a:pt x="2287" y="837"/>
                    <a:pt x="2300" y="847"/>
                  </a:cubicBezTo>
                  <a:lnTo>
                    <a:pt x="2308" y="799"/>
                  </a:lnTo>
                  <a:cubicBezTo>
                    <a:pt x="1841" y="317"/>
                    <a:pt x="716" y="0"/>
                    <a:pt x="255" y="0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b="1"/>
            </a:p>
          </p:txBody>
        </p:sp>
        <p:sp>
          <p:nvSpPr>
            <p:cNvPr id="438" name="Google Shape;438;p25"/>
            <p:cNvSpPr/>
            <p:nvPr/>
          </p:nvSpPr>
          <p:spPr>
            <a:xfrm>
              <a:off x="2726825" y="1816825"/>
              <a:ext cx="51250" cy="16325"/>
            </a:xfrm>
            <a:custGeom>
              <a:avLst/>
              <a:gdLst/>
              <a:ahLst/>
              <a:cxnLst/>
              <a:rect l="l" t="t" r="r" b="b"/>
              <a:pathLst>
                <a:path w="2050" h="653" extrusionOk="0">
                  <a:moveTo>
                    <a:pt x="1" y="0"/>
                  </a:moveTo>
                  <a:cubicBezTo>
                    <a:pt x="86" y="35"/>
                    <a:pt x="171" y="62"/>
                    <a:pt x="253" y="93"/>
                  </a:cubicBezTo>
                  <a:lnTo>
                    <a:pt x="461" y="161"/>
                  </a:lnTo>
                  <a:cubicBezTo>
                    <a:pt x="445" y="172"/>
                    <a:pt x="428" y="181"/>
                    <a:pt x="410" y="192"/>
                  </a:cubicBezTo>
                  <a:cubicBezTo>
                    <a:pt x="387" y="205"/>
                    <a:pt x="363" y="222"/>
                    <a:pt x="342" y="240"/>
                  </a:cubicBezTo>
                  <a:cubicBezTo>
                    <a:pt x="370" y="233"/>
                    <a:pt x="397" y="226"/>
                    <a:pt x="424" y="216"/>
                  </a:cubicBezTo>
                  <a:cubicBezTo>
                    <a:pt x="448" y="205"/>
                    <a:pt x="472" y="195"/>
                    <a:pt x="499" y="185"/>
                  </a:cubicBezTo>
                  <a:lnTo>
                    <a:pt x="513" y="178"/>
                  </a:lnTo>
                  <a:cubicBezTo>
                    <a:pt x="592" y="205"/>
                    <a:pt x="673" y="233"/>
                    <a:pt x="755" y="260"/>
                  </a:cubicBezTo>
                  <a:cubicBezTo>
                    <a:pt x="745" y="267"/>
                    <a:pt x="738" y="274"/>
                    <a:pt x="728" y="281"/>
                  </a:cubicBezTo>
                  <a:cubicBezTo>
                    <a:pt x="711" y="298"/>
                    <a:pt x="691" y="315"/>
                    <a:pt x="673" y="335"/>
                  </a:cubicBezTo>
                  <a:cubicBezTo>
                    <a:pt x="701" y="328"/>
                    <a:pt x="724" y="315"/>
                    <a:pt x="745" y="304"/>
                  </a:cubicBezTo>
                  <a:cubicBezTo>
                    <a:pt x="762" y="295"/>
                    <a:pt x="779" y="284"/>
                    <a:pt x="796" y="274"/>
                  </a:cubicBezTo>
                  <a:cubicBezTo>
                    <a:pt x="871" y="298"/>
                    <a:pt x="946" y="322"/>
                    <a:pt x="1022" y="345"/>
                  </a:cubicBezTo>
                  <a:cubicBezTo>
                    <a:pt x="1031" y="349"/>
                    <a:pt x="1045" y="352"/>
                    <a:pt x="1059" y="356"/>
                  </a:cubicBezTo>
                  <a:cubicBezTo>
                    <a:pt x="1035" y="376"/>
                    <a:pt x="1011" y="400"/>
                    <a:pt x="991" y="427"/>
                  </a:cubicBezTo>
                  <a:cubicBezTo>
                    <a:pt x="1031" y="410"/>
                    <a:pt x="1066" y="390"/>
                    <a:pt x="1096" y="369"/>
                  </a:cubicBezTo>
                  <a:cubicBezTo>
                    <a:pt x="1192" y="397"/>
                    <a:pt x="1288" y="427"/>
                    <a:pt x="1380" y="454"/>
                  </a:cubicBezTo>
                  <a:cubicBezTo>
                    <a:pt x="1349" y="479"/>
                    <a:pt x="1315" y="503"/>
                    <a:pt x="1288" y="533"/>
                  </a:cubicBezTo>
                  <a:cubicBezTo>
                    <a:pt x="1339" y="520"/>
                    <a:pt x="1383" y="495"/>
                    <a:pt x="1428" y="471"/>
                  </a:cubicBezTo>
                  <a:cubicBezTo>
                    <a:pt x="1462" y="482"/>
                    <a:pt x="1496" y="492"/>
                    <a:pt x="1534" y="503"/>
                  </a:cubicBezTo>
                  <a:cubicBezTo>
                    <a:pt x="1581" y="516"/>
                    <a:pt x="1629" y="530"/>
                    <a:pt x="1677" y="547"/>
                  </a:cubicBezTo>
                  <a:cubicBezTo>
                    <a:pt x="1663" y="557"/>
                    <a:pt x="1649" y="571"/>
                    <a:pt x="1636" y="588"/>
                  </a:cubicBezTo>
                  <a:cubicBezTo>
                    <a:pt x="1663" y="581"/>
                    <a:pt x="1690" y="571"/>
                    <a:pt x="1718" y="557"/>
                  </a:cubicBezTo>
                  <a:cubicBezTo>
                    <a:pt x="1827" y="591"/>
                    <a:pt x="1940" y="622"/>
                    <a:pt x="2049" y="653"/>
                  </a:cubicBezTo>
                  <a:lnTo>
                    <a:pt x="1797" y="561"/>
                  </a:lnTo>
                  <a:lnTo>
                    <a:pt x="1725" y="536"/>
                  </a:lnTo>
                  <a:cubicBezTo>
                    <a:pt x="1711" y="509"/>
                    <a:pt x="1698" y="485"/>
                    <a:pt x="1680" y="462"/>
                  </a:cubicBezTo>
                  <a:cubicBezTo>
                    <a:pt x="1666" y="441"/>
                    <a:pt x="1649" y="417"/>
                    <a:pt x="1625" y="400"/>
                  </a:cubicBezTo>
                  <a:lnTo>
                    <a:pt x="1625" y="400"/>
                  </a:lnTo>
                  <a:cubicBezTo>
                    <a:pt x="1629" y="427"/>
                    <a:pt x="1643" y="454"/>
                    <a:pt x="1653" y="479"/>
                  </a:cubicBezTo>
                  <a:cubicBezTo>
                    <a:pt x="1660" y="492"/>
                    <a:pt x="1666" y="506"/>
                    <a:pt x="1674" y="520"/>
                  </a:cubicBezTo>
                  <a:lnTo>
                    <a:pt x="1540" y="475"/>
                  </a:lnTo>
                  <a:cubicBezTo>
                    <a:pt x="1506" y="465"/>
                    <a:pt x="1472" y="451"/>
                    <a:pt x="1435" y="441"/>
                  </a:cubicBezTo>
                  <a:cubicBezTo>
                    <a:pt x="1424" y="417"/>
                    <a:pt x="1411" y="393"/>
                    <a:pt x="1397" y="372"/>
                  </a:cubicBezTo>
                  <a:cubicBezTo>
                    <a:pt x="1383" y="349"/>
                    <a:pt x="1367" y="325"/>
                    <a:pt x="1346" y="301"/>
                  </a:cubicBezTo>
                  <a:lnTo>
                    <a:pt x="1346" y="301"/>
                  </a:lnTo>
                  <a:cubicBezTo>
                    <a:pt x="1353" y="331"/>
                    <a:pt x="1359" y="359"/>
                    <a:pt x="1370" y="383"/>
                  </a:cubicBezTo>
                  <a:cubicBezTo>
                    <a:pt x="1376" y="397"/>
                    <a:pt x="1383" y="410"/>
                    <a:pt x="1387" y="424"/>
                  </a:cubicBezTo>
                  <a:cubicBezTo>
                    <a:pt x="1294" y="397"/>
                    <a:pt x="1203" y="366"/>
                    <a:pt x="1107" y="335"/>
                  </a:cubicBezTo>
                  <a:cubicBezTo>
                    <a:pt x="1100" y="308"/>
                    <a:pt x="1090" y="284"/>
                    <a:pt x="1076" y="260"/>
                  </a:cubicBezTo>
                  <a:cubicBezTo>
                    <a:pt x="1063" y="233"/>
                    <a:pt x="1049" y="208"/>
                    <a:pt x="1028" y="185"/>
                  </a:cubicBezTo>
                  <a:lnTo>
                    <a:pt x="1028" y="185"/>
                  </a:lnTo>
                  <a:cubicBezTo>
                    <a:pt x="1031" y="216"/>
                    <a:pt x="1039" y="243"/>
                    <a:pt x="1045" y="274"/>
                  </a:cubicBezTo>
                  <a:cubicBezTo>
                    <a:pt x="1052" y="287"/>
                    <a:pt x="1059" y="304"/>
                    <a:pt x="1063" y="322"/>
                  </a:cubicBezTo>
                  <a:cubicBezTo>
                    <a:pt x="1052" y="318"/>
                    <a:pt x="1042" y="315"/>
                    <a:pt x="1031" y="308"/>
                  </a:cubicBezTo>
                  <a:cubicBezTo>
                    <a:pt x="960" y="287"/>
                    <a:pt x="888" y="267"/>
                    <a:pt x="820" y="243"/>
                  </a:cubicBezTo>
                  <a:lnTo>
                    <a:pt x="817" y="240"/>
                  </a:lnTo>
                  <a:cubicBezTo>
                    <a:pt x="803" y="199"/>
                    <a:pt x="786" y="161"/>
                    <a:pt x="759" y="123"/>
                  </a:cubicBezTo>
                  <a:lnTo>
                    <a:pt x="759" y="123"/>
                  </a:lnTo>
                  <a:cubicBezTo>
                    <a:pt x="759" y="161"/>
                    <a:pt x="765" y="195"/>
                    <a:pt x="776" y="229"/>
                  </a:cubicBezTo>
                  <a:cubicBezTo>
                    <a:pt x="691" y="202"/>
                    <a:pt x="605" y="178"/>
                    <a:pt x="516" y="151"/>
                  </a:cubicBezTo>
                  <a:lnTo>
                    <a:pt x="502" y="147"/>
                  </a:lnTo>
                  <a:cubicBezTo>
                    <a:pt x="492" y="123"/>
                    <a:pt x="482" y="103"/>
                    <a:pt x="472" y="79"/>
                  </a:cubicBezTo>
                  <a:cubicBezTo>
                    <a:pt x="458" y="52"/>
                    <a:pt x="445" y="28"/>
                    <a:pt x="428" y="0"/>
                  </a:cubicBezTo>
                  <a:lnTo>
                    <a:pt x="428" y="0"/>
                  </a:lnTo>
                  <a:cubicBezTo>
                    <a:pt x="431" y="32"/>
                    <a:pt x="438" y="62"/>
                    <a:pt x="445" y="90"/>
                  </a:cubicBezTo>
                  <a:cubicBezTo>
                    <a:pt x="448" y="106"/>
                    <a:pt x="455" y="120"/>
                    <a:pt x="458" y="134"/>
                  </a:cubicBezTo>
                  <a:lnTo>
                    <a:pt x="261" y="76"/>
                  </a:lnTo>
                  <a:cubicBezTo>
                    <a:pt x="175" y="52"/>
                    <a:pt x="89" y="24"/>
                    <a:pt x="1" y="0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b="1"/>
            </a:p>
          </p:txBody>
        </p:sp>
        <p:sp>
          <p:nvSpPr>
            <p:cNvPr id="439" name="Google Shape;439;p25"/>
            <p:cNvSpPr/>
            <p:nvPr/>
          </p:nvSpPr>
          <p:spPr>
            <a:xfrm>
              <a:off x="2728625" y="1732525"/>
              <a:ext cx="44150" cy="39025"/>
            </a:xfrm>
            <a:custGeom>
              <a:avLst/>
              <a:gdLst/>
              <a:ahLst/>
              <a:cxnLst/>
              <a:rect l="l" t="t" r="r" b="b"/>
              <a:pathLst>
                <a:path w="1766" h="1561" extrusionOk="0">
                  <a:moveTo>
                    <a:pt x="885" y="0"/>
                  </a:moveTo>
                  <a:cubicBezTo>
                    <a:pt x="397" y="0"/>
                    <a:pt x="0" y="348"/>
                    <a:pt x="0" y="779"/>
                  </a:cubicBezTo>
                  <a:cubicBezTo>
                    <a:pt x="0" y="1212"/>
                    <a:pt x="397" y="1560"/>
                    <a:pt x="885" y="1560"/>
                  </a:cubicBezTo>
                  <a:cubicBezTo>
                    <a:pt x="1372" y="1560"/>
                    <a:pt x="1766" y="1212"/>
                    <a:pt x="1766" y="779"/>
                  </a:cubicBezTo>
                  <a:cubicBezTo>
                    <a:pt x="1766" y="348"/>
                    <a:pt x="1372" y="0"/>
                    <a:pt x="885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b="1"/>
            </a:p>
          </p:txBody>
        </p:sp>
        <p:sp>
          <p:nvSpPr>
            <p:cNvPr id="440" name="Google Shape;440;p25"/>
            <p:cNvSpPr/>
            <p:nvPr/>
          </p:nvSpPr>
          <p:spPr>
            <a:xfrm>
              <a:off x="2740900" y="1737300"/>
              <a:ext cx="17775" cy="8125"/>
            </a:xfrm>
            <a:custGeom>
              <a:avLst/>
              <a:gdLst/>
              <a:ahLst/>
              <a:cxnLst/>
              <a:rect l="l" t="t" r="r" b="b"/>
              <a:pathLst>
                <a:path w="711" h="325" extrusionOk="0">
                  <a:moveTo>
                    <a:pt x="356" y="0"/>
                  </a:moveTo>
                  <a:cubicBezTo>
                    <a:pt x="161" y="0"/>
                    <a:pt x="1" y="71"/>
                    <a:pt x="1" y="161"/>
                  </a:cubicBezTo>
                  <a:cubicBezTo>
                    <a:pt x="1" y="253"/>
                    <a:pt x="161" y="325"/>
                    <a:pt x="356" y="325"/>
                  </a:cubicBezTo>
                  <a:cubicBezTo>
                    <a:pt x="554" y="325"/>
                    <a:pt x="711" y="253"/>
                    <a:pt x="711" y="161"/>
                  </a:cubicBezTo>
                  <a:cubicBezTo>
                    <a:pt x="711" y="71"/>
                    <a:pt x="554" y="0"/>
                    <a:pt x="356" y="0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b="1"/>
            </a:p>
          </p:txBody>
        </p:sp>
        <p:sp>
          <p:nvSpPr>
            <p:cNvPr id="441" name="Google Shape;441;p25"/>
            <p:cNvSpPr/>
            <p:nvPr/>
          </p:nvSpPr>
          <p:spPr>
            <a:xfrm>
              <a:off x="2733225" y="1751125"/>
              <a:ext cx="12575" cy="5475"/>
            </a:xfrm>
            <a:custGeom>
              <a:avLst/>
              <a:gdLst/>
              <a:ahLst/>
              <a:cxnLst/>
              <a:rect l="l" t="t" r="r" b="b"/>
              <a:pathLst>
                <a:path w="503" h="219" extrusionOk="0">
                  <a:moveTo>
                    <a:pt x="43" y="0"/>
                  </a:moveTo>
                  <a:cubicBezTo>
                    <a:pt x="34" y="0"/>
                    <a:pt x="25" y="3"/>
                    <a:pt x="18" y="10"/>
                  </a:cubicBezTo>
                  <a:cubicBezTo>
                    <a:pt x="5" y="24"/>
                    <a:pt x="0" y="48"/>
                    <a:pt x="14" y="62"/>
                  </a:cubicBezTo>
                  <a:cubicBezTo>
                    <a:pt x="21" y="68"/>
                    <a:pt x="172" y="219"/>
                    <a:pt x="414" y="219"/>
                  </a:cubicBezTo>
                  <a:cubicBezTo>
                    <a:pt x="431" y="219"/>
                    <a:pt x="451" y="215"/>
                    <a:pt x="468" y="215"/>
                  </a:cubicBezTo>
                  <a:cubicBezTo>
                    <a:pt x="489" y="212"/>
                    <a:pt x="503" y="194"/>
                    <a:pt x="499" y="174"/>
                  </a:cubicBezTo>
                  <a:cubicBezTo>
                    <a:pt x="499" y="159"/>
                    <a:pt x="485" y="143"/>
                    <a:pt x="467" y="143"/>
                  </a:cubicBezTo>
                  <a:cubicBezTo>
                    <a:pt x="465" y="143"/>
                    <a:pt x="463" y="143"/>
                    <a:pt x="462" y="144"/>
                  </a:cubicBezTo>
                  <a:cubicBezTo>
                    <a:pt x="446" y="145"/>
                    <a:pt x="432" y="145"/>
                    <a:pt x="417" y="145"/>
                  </a:cubicBezTo>
                  <a:cubicBezTo>
                    <a:pt x="204" y="145"/>
                    <a:pt x="69" y="14"/>
                    <a:pt x="69" y="10"/>
                  </a:cubicBezTo>
                  <a:cubicBezTo>
                    <a:pt x="62" y="3"/>
                    <a:pt x="53" y="0"/>
                    <a:pt x="43" y="0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b="1"/>
            </a:p>
          </p:txBody>
        </p:sp>
        <p:sp>
          <p:nvSpPr>
            <p:cNvPr id="442" name="Google Shape;442;p25"/>
            <p:cNvSpPr/>
            <p:nvPr/>
          </p:nvSpPr>
          <p:spPr>
            <a:xfrm>
              <a:off x="2749800" y="1758275"/>
              <a:ext cx="12475" cy="5825"/>
            </a:xfrm>
            <a:custGeom>
              <a:avLst/>
              <a:gdLst/>
              <a:ahLst/>
              <a:cxnLst/>
              <a:rect l="l" t="t" r="r" b="b"/>
              <a:pathLst>
                <a:path w="499" h="233" extrusionOk="0">
                  <a:moveTo>
                    <a:pt x="459" y="1"/>
                  </a:moveTo>
                  <a:cubicBezTo>
                    <a:pt x="450" y="1"/>
                    <a:pt x="441" y="4"/>
                    <a:pt x="434" y="11"/>
                  </a:cubicBezTo>
                  <a:cubicBezTo>
                    <a:pt x="294" y="144"/>
                    <a:pt x="38" y="161"/>
                    <a:pt x="34" y="161"/>
                  </a:cubicBezTo>
                  <a:cubicBezTo>
                    <a:pt x="13" y="161"/>
                    <a:pt x="0" y="179"/>
                    <a:pt x="0" y="199"/>
                  </a:cubicBezTo>
                  <a:cubicBezTo>
                    <a:pt x="4" y="220"/>
                    <a:pt x="17" y="233"/>
                    <a:pt x="38" y="233"/>
                  </a:cubicBezTo>
                  <a:cubicBezTo>
                    <a:pt x="51" y="233"/>
                    <a:pt x="325" y="216"/>
                    <a:pt x="481" y="62"/>
                  </a:cubicBezTo>
                  <a:cubicBezTo>
                    <a:pt x="498" y="48"/>
                    <a:pt x="498" y="28"/>
                    <a:pt x="484" y="11"/>
                  </a:cubicBezTo>
                  <a:cubicBezTo>
                    <a:pt x="478" y="4"/>
                    <a:pt x="469" y="1"/>
                    <a:pt x="459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b="1"/>
            </a:p>
          </p:txBody>
        </p:sp>
        <p:sp>
          <p:nvSpPr>
            <p:cNvPr id="443" name="Google Shape;443;p25"/>
            <p:cNvSpPr/>
            <p:nvPr/>
          </p:nvSpPr>
          <p:spPr>
            <a:xfrm>
              <a:off x="2760200" y="1745350"/>
              <a:ext cx="10600" cy="5625"/>
            </a:xfrm>
            <a:custGeom>
              <a:avLst/>
              <a:gdLst/>
              <a:ahLst/>
              <a:cxnLst/>
              <a:rect l="l" t="t" r="r" b="b"/>
              <a:pathLst>
                <a:path w="424" h="225" extrusionOk="0">
                  <a:moveTo>
                    <a:pt x="383" y="1"/>
                  </a:moveTo>
                  <a:cubicBezTo>
                    <a:pt x="371" y="1"/>
                    <a:pt x="359" y="8"/>
                    <a:pt x="352" y="20"/>
                  </a:cubicBezTo>
                  <a:cubicBezTo>
                    <a:pt x="342" y="40"/>
                    <a:pt x="290" y="91"/>
                    <a:pt x="45" y="153"/>
                  </a:cubicBezTo>
                  <a:lnTo>
                    <a:pt x="32" y="156"/>
                  </a:lnTo>
                  <a:cubicBezTo>
                    <a:pt x="11" y="159"/>
                    <a:pt x="0" y="180"/>
                    <a:pt x="7" y="200"/>
                  </a:cubicBezTo>
                  <a:cubicBezTo>
                    <a:pt x="11" y="214"/>
                    <a:pt x="24" y="225"/>
                    <a:pt x="41" y="225"/>
                  </a:cubicBezTo>
                  <a:lnTo>
                    <a:pt x="52" y="225"/>
                  </a:lnTo>
                  <a:lnTo>
                    <a:pt x="62" y="221"/>
                  </a:lnTo>
                  <a:cubicBezTo>
                    <a:pt x="270" y="170"/>
                    <a:pt x="383" y="115"/>
                    <a:pt x="417" y="53"/>
                  </a:cubicBezTo>
                  <a:cubicBezTo>
                    <a:pt x="424" y="36"/>
                    <a:pt x="421" y="16"/>
                    <a:pt x="400" y="6"/>
                  </a:cubicBezTo>
                  <a:cubicBezTo>
                    <a:pt x="395" y="2"/>
                    <a:pt x="389" y="1"/>
                    <a:pt x="383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b="1"/>
            </a:p>
          </p:txBody>
        </p:sp>
        <p:sp>
          <p:nvSpPr>
            <p:cNvPr id="444" name="Google Shape;444;p25"/>
            <p:cNvSpPr/>
            <p:nvPr/>
          </p:nvSpPr>
          <p:spPr>
            <a:xfrm>
              <a:off x="2780525" y="1743475"/>
              <a:ext cx="24400" cy="19850"/>
            </a:xfrm>
            <a:custGeom>
              <a:avLst/>
              <a:gdLst/>
              <a:ahLst/>
              <a:cxnLst/>
              <a:rect l="l" t="t" r="r" b="b"/>
              <a:pathLst>
                <a:path w="976" h="794" extrusionOk="0">
                  <a:moveTo>
                    <a:pt x="457" y="1"/>
                  </a:moveTo>
                  <a:cubicBezTo>
                    <a:pt x="284" y="1"/>
                    <a:pt x="127" y="98"/>
                    <a:pt x="71" y="255"/>
                  </a:cubicBezTo>
                  <a:cubicBezTo>
                    <a:pt x="0" y="456"/>
                    <a:pt x="130" y="685"/>
                    <a:pt x="358" y="767"/>
                  </a:cubicBezTo>
                  <a:cubicBezTo>
                    <a:pt x="411" y="785"/>
                    <a:pt x="465" y="793"/>
                    <a:pt x="517" y="793"/>
                  </a:cubicBezTo>
                  <a:cubicBezTo>
                    <a:pt x="693" y="793"/>
                    <a:pt x="849" y="697"/>
                    <a:pt x="905" y="541"/>
                  </a:cubicBezTo>
                  <a:cubicBezTo>
                    <a:pt x="976" y="336"/>
                    <a:pt x="850" y="108"/>
                    <a:pt x="618" y="29"/>
                  </a:cubicBezTo>
                  <a:cubicBezTo>
                    <a:pt x="564" y="10"/>
                    <a:pt x="510" y="1"/>
                    <a:pt x="457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b="1"/>
            </a:p>
          </p:txBody>
        </p:sp>
        <p:sp>
          <p:nvSpPr>
            <p:cNvPr id="445" name="Google Shape;445;p25"/>
            <p:cNvSpPr/>
            <p:nvPr/>
          </p:nvSpPr>
          <p:spPr>
            <a:xfrm>
              <a:off x="2789550" y="1745800"/>
              <a:ext cx="9075" cy="4825"/>
            </a:xfrm>
            <a:custGeom>
              <a:avLst/>
              <a:gdLst/>
              <a:ahLst/>
              <a:cxnLst/>
              <a:rect l="l" t="t" r="r" b="b"/>
              <a:pathLst>
                <a:path w="363" h="193" extrusionOk="0">
                  <a:moveTo>
                    <a:pt x="106" y="1"/>
                  </a:moveTo>
                  <a:cubicBezTo>
                    <a:pt x="59" y="1"/>
                    <a:pt x="23" y="14"/>
                    <a:pt x="14" y="39"/>
                  </a:cubicBezTo>
                  <a:cubicBezTo>
                    <a:pt x="0" y="80"/>
                    <a:pt x="62" y="141"/>
                    <a:pt x="154" y="172"/>
                  </a:cubicBezTo>
                  <a:cubicBezTo>
                    <a:pt x="192" y="186"/>
                    <a:pt x="229" y="193"/>
                    <a:pt x="261" y="193"/>
                  </a:cubicBezTo>
                  <a:cubicBezTo>
                    <a:pt x="307" y="193"/>
                    <a:pt x="341" y="179"/>
                    <a:pt x="349" y="155"/>
                  </a:cubicBezTo>
                  <a:cubicBezTo>
                    <a:pt x="363" y="111"/>
                    <a:pt x="301" y="53"/>
                    <a:pt x="209" y="18"/>
                  </a:cubicBezTo>
                  <a:cubicBezTo>
                    <a:pt x="173" y="6"/>
                    <a:pt x="137" y="1"/>
                    <a:pt x="106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b="1"/>
            </a:p>
          </p:txBody>
        </p:sp>
        <p:sp>
          <p:nvSpPr>
            <p:cNvPr id="446" name="Google Shape;446;p25"/>
            <p:cNvSpPr/>
            <p:nvPr/>
          </p:nvSpPr>
          <p:spPr>
            <a:xfrm>
              <a:off x="2784425" y="1750225"/>
              <a:ext cx="5500" cy="4350"/>
            </a:xfrm>
            <a:custGeom>
              <a:avLst/>
              <a:gdLst/>
              <a:ahLst/>
              <a:cxnLst/>
              <a:rect l="l" t="t" r="r" b="b"/>
              <a:pathLst>
                <a:path w="220" h="174" extrusionOk="0">
                  <a:moveTo>
                    <a:pt x="22" y="1"/>
                  </a:moveTo>
                  <a:cubicBezTo>
                    <a:pt x="20" y="1"/>
                    <a:pt x="17" y="1"/>
                    <a:pt x="15" y="2"/>
                  </a:cubicBezTo>
                  <a:cubicBezTo>
                    <a:pt x="5" y="9"/>
                    <a:pt x="1" y="19"/>
                    <a:pt x="5" y="26"/>
                  </a:cubicBezTo>
                  <a:cubicBezTo>
                    <a:pt x="8" y="33"/>
                    <a:pt x="52" y="125"/>
                    <a:pt x="169" y="166"/>
                  </a:cubicBezTo>
                  <a:cubicBezTo>
                    <a:pt x="175" y="169"/>
                    <a:pt x="185" y="173"/>
                    <a:pt x="192" y="173"/>
                  </a:cubicBezTo>
                  <a:cubicBezTo>
                    <a:pt x="194" y="174"/>
                    <a:pt x="196" y="174"/>
                    <a:pt x="197" y="174"/>
                  </a:cubicBezTo>
                  <a:cubicBezTo>
                    <a:pt x="206" y="174"/>
                    <a:pt x="213" y="168"/>
                    <a:pt x="216" y="162"/>
                  </a:cubicBezTo>
                  <a:cubicBezTo>
                    <a:pt x="219" y="153"/>
                    <a:pt x="213" y="142"/>
                    <a:pt x="202" y="139"/>
                  </a:cubicBezTo>
                  <a:cubicBezTo>
                    <a:pt x="87" y="112"/>
                    <a:pt x="38" y="12"/>
                    <a:pt x="38" y="12"/>
                  </a:cubicBezTo>
                  <a:cubicBezTo>
                    <a:pt x="36" y="4"/>
                    <a:pt x="30" y="1"/>
                    <a:pt x="22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b="1"/>
            </a:p>
          </p:txBody>
        </p:sp>
        <p:sp>
          <p:nvSpPr>
            <p:cNvPr id="447" name="Google Shape;447;p25"/>
            <p:cNvSpPr/>
            <p:nvPr/>
          </p:nvSpPr>
          <p:spPr>
            <a:xfrm>
              <a:off x="2790325" y="1758050"/>
              <a:ext cx="6675" cy="1450"/>
            </a:xfrm>
            <a:custGeom>
              <a:avLst/>
              <a:gdLst/>
              <a:ahLst/>
              <a:cxnLst/>
              <a:rect l="l" t="t" r="r" b="b"/>
              <a:pathLst>
                <a:path w="267" h="58" extrusionOk="0">
                  <a:moveTo>
                    <a:pt x="249" y="0"/>
                  </a:moveTo>
                  <a:cubicBezTo>
                    <a:pt x="246" y="0"/>
                    <a:pt x="243" y="1"/>
                    <a:pt x="240" y="3"/>
                  </a:cubicBezTo>
                  <a:cubicBezTo>
                    <a:pt x="207" y="17"/>
                    <a:pt x="169" y="21"/>
                    <a:pt x="135" y="21"/>
                  </a:cubicBezTo>
                  <a:cubicBezTo>
                    <a:pt x="76" y="21"/>
                    <a:pt x="28" y="9"/>
                    <a:pt x="28" y="7"/>
                  </a:cubicBezTo>
                  <a:cubicBezTo>
                    <a:pt x="18" y="7"/>
                    <a:pt x="7" y="10"/>
                    <a:pt x="4" y="20"/>
                  </a:cubicBezTo>
                  <a:cubicBezTo>
                    <a:pt x="1" y="30"/>
                    <a:pt x="7" y="40"/>
                    <a:pt x="18" y="40"/>
                  </a:cubicBezTo>
                  <a:lnTo>
                    <a:pt x="18" y="44"/>
                  </a:lnTo>
                  <a:cubicBezTo>
                    <a:pt x="22" y="44"/>
                    <a:pt x="71" y="58"/>
                    <a:pt x="132" y="58"/>
                  </a:cubicBezTo>
                  <a:cubicBezTo>
                    <a:pt x="172" y="58"/>
                    <a:pt x="216" y="52"/>
                    <a:pt x="256" y="34"/>
                  </a:cubicBezTo>
                  <a:cubicBezTo>
                    <a:pt x="264" y="30"/>
                    <a:pt x="267" y="20"/>
                    <a:pt x="264" y="10"/>
                  </a:cubicBezTo>
                  <a:cubicBezTo>
                    <a:pt x="261" y="5"/>
                    <a:pt x="255" y="0"/>
                    <a:pt x="249" y="0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b="1"/>
            </a:p>
          </p:txBody>
        </p:sp>
        <p:sp>
          <p:nvSpPr>
            <p:cNvPr id="448" name="Google Shape;448;p25"/>
            <p:cNvSpPr/>
            <p:nvPr/>
          </p:nvSpPr>
          <p:spPr>
            <a:xfrm>
              <a:off x="2720025" y="1736525"/>
              <a:ext cx="59575" cy="97825"/>
            </a:xfrm>
            <a:custGeom>
              <a:avLst/>
              <a:gdLst/>
              <a:ahLst/>
              <a:cxnLst/>
              <a:rect l="l" t="t" r="r" b="b"/>
              <a:pathLst>
                <a:path w="2383" h="3913" extrusionOk="0">
                  <a:moveTo>
                    <a:pt x="10" y="0"/>
                  </a:moveTo>
                  <a:cubicBezTo>
                    <a:pt x="7" y="0"/>
                    <a:pt x="3" y="4"/>
                    <a:pt x="3" y="4"/>
                  </a:cubicBezTo>
                  <a:cubicBezTo>
                    <a:pt x="0" y="7"/>
                    <a:pt x="0" y="14"/>
                    <a:pt x="3" y="14"/>
                  </a:cubicBezTo>
                  <a:cubicBezTo>
                    <a:pt x="5" y="16"/>
                    <a:pt x="7" y="16"/>
                    <a:pt x="8" y="16"/>
                  </a:cubicBezTo>
                  <a:cubicBezTo>
                    <a:pt x="9" y="16"/>
                    <a:pt x="10" y="16"/>
                    <a:pt x="10" y="16"/>
                  </a:cubicBezTo>
                  <a:lnTo>
                    <a:pt x="10" y="16"/>
                  </a:lnTo>
                  <a:cubicBezTo>
                    <a:pt x="11" y="19"/>
                    <a:pt x="13" y="23"/>
                    <a:pt x="13" y="31"/>
                  </a:cubicBezTo>
                  <a:cubicBezTo>
                    <a:pt x="21" y="61"/>
                    <a:pt x="27" y="130"/>
                    <a:pt x="37" y="229"/>
                  </a:cubicBezTo>
                  <a:cubicBezTo>
                    <a:pt x="71" y="578"/>
                    <a:pt x="153" y="1281"/>
                    <a:pt x="474" y="2007"/>
                  </a:cubicBezTo>
                  <a:cubicBezTo>
                    <a:pt x="799" y="2731"/>
                    <a:pt x="1365" y="3479"/>
                    <a:pt x="2372" y="3912"/>
                  </a:cubicBezTo>
                  <a:cubicBezTo>
                    <a:pt x="2376" y="3912"/>
                    <a:pt x="2379" y="3912"/>
                    <a:pt x="2382" y="3909"/>
                  </a:cubicBezTo>
                  <a:cubicBezTo>
                    <a:pt x="2382" y="3905"/>
                    <a:pt x="2382" y="3902"/>
                    <a:pt x="2379" y="3899"/>
                  </a:cubicBezTo>
                  <a:cubicBezTo>
                    <a:pt x="1171" y="3384"/>
                    <a:pt x="601" y="2410"/>
                    <a:pt x="320" y="1567"/>
                  </a:cubicBezTo>
                  <a:cubicBezTo>
                    <a:pt x="180" y="1144"/>
                    <a:pt x="116" y="755"/>
                    <a:pt x="78" y="471"/>
                  </a:cubicBezTo>
                  <a:cubicBezTo>
                    <a:pt x="61" y="328"/>
                    <a:pt x="51" y="212"/>
                    <a:pt x="41" y="134"/>
                  </a:cubicBezTo>
                  <a:cubicBezTo>
                    <a:pt x="37" y="93"/>
                    <a:pt x="34" y="61"/>
                    <a:pt x="30" y="38"/>
                  </a:cubicBezTo>
                  <a:cubicBezTo>
                    <a:pt x="27" y="28"/>
                    <a:pt x="27" y="21"/>
                    <a:pt x="24" y="14"/>
                  </a:cubicBezTo>
                  <a:cubicBezTo>
                    <a:pt x="24" y="11"/>
                    <a:pt x="21" y="7"/>
                    <a:pt x="21" y="7"/>
                  </a:cubicBezTo>
                  <a:cubicBezTo>
                    <a:pt x="16" y="4"/>
                    <a:pt x="16" y="0"/>
                    <a:pt x="10" y="0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b="1"/>
            </a:p>
          </p:txBody>
        </p:sp>
        <p:sp>
          <p:nvSpPr>
            <p:cNvPr id="449" name="Google Shape;449;p25"/>
            <p:cNvSpPr/>
            <p:nvPr/>
          </p:nvSpPr>
          <p:spPr>
            <a:xfrm>
              <a:off x="2705400" y="1729625"/>
              <a:ext cx="27450" cy="20325"/>
            </a:xfrm>
            <a:custGeom>
              <a:avLst/>
              <a:gdLst/>
              <a:ahLst/>
              <a:cxnLst/>
              <a:rect l="l" t="t" r="r" b="b"/>
              <a:pathLst>
                <a:path w="1098" h="813" extrusionOk="0">
                  <a:moveTo>
                    <a:pt x="630" y="0"/>
                  </a:moveTo>
                  <a:cubicBezTo>
                    <a:pt x="557" y="0"/>
                    <a:pt x="480" y="14"/>
                    <a:pt x="404" y="44"/>
                  </a:cubicBezTo>
                  <a:cubicBezTo>
                    <a:pt x="148" y="147"/>
                    <a:pt x="1" y="389"/>
                    <a:pt x="83" y="591"/>
                  </a:cubicBezTo>
                  <a:cubicBezTo>
                    <a:pt x="138" y="732"/>
                    <a:pt x="291" y="813"/>
                    <a:pt x="465" y="813"/>
                  </a:cubicBezTo>
                  <a:cubicBezTo>
                    <a:pt x="539" y="813"/>
                    <a:pt x="618" y="798"/>
                    <a:pt x="694" y="768"/>
                  </a:cubicBezTo>
                  <a:cubicBezTo>
                    <a:pt x="954" y="669"/>
                    <a:pt x="1097" y="424"/>
                    <a:pt x="1018" y="225"/>
                  </a:cubicBezTo>
                  <a:cubicBezTo>
                    <a:pt x="960" y="83"/>
                    <a:pt x="807" y="0"/>
                    <a:pt x="630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b="1"/>
            </a:p>
          </p:txBody>
        </p:sp>
        <p:sp>
          <p:nvSpPr>
            <p:cNvPr id="450" name="Google Shape;450;p25"/>
            <p:cNvSpPr/>
            <p:nvPr/>
          </p:nvSpPr>
          <p:spPr>
            <a:xfrm>
              <a:off x="2711550" y="1732375"/>
              <a:ext cx="10275" cy="5275"/>
            </a:xfrm>
            <a:custGeom>
              <a:avLst/>
              <a:gdLst/>
              <a:ahLst/>
              <a:cxnLst/>
              <a:rect l="l" t="t" r="r" b="b"/>
              <a:pathLst>
                <a:path w="411" h="211" extrusionOk="0">
                  <a:moveTo>
                    <a:pt x="311" y="1"/>
                  </a:moveTo>
                  <a:cubicBezTo>
                    <a:pt x="273" y="1"/>
                    <a:pt x="224" y="10"/>
                    <a:pt x="175" y="30"/>
                  </a:cubicBezTo>
                  <a:cubicBezTo>
                    <a:pt x="73" y="71"/>
                    <a:pt x="1" y="139"/>
                    <a:pt x="18" y="180"/>
                  </a:cubicBezTo>
                  <a:cubicBezTo>
                    <a:pt x="26" y="200"/>
                    <a:pt x="55" y="211"/>
                    <a:pt x="94" y="211"/>
                  </a:cubicBezTo>
                  <a:cubicBezTo>
                    <a:pt x="133" y="211"/>
                    <a:pt x="183" y="200"/>
                    <a:pt x="237" y="180"/>
                  </a:cubicBezTo>
                  <a:cubicBezTo>
                    <a:pt x="339" y="139"/>
                    <a:pt x="410" y="74"/>
                    <a:pt x="393" y="33"/>
                  </a:cubicBezTo>
                  <a:cubicBezTo>
                    <a:pt x="384" y="12"/>
                    <a:pt x="353" y="1"/>
                    <a:pt x="311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b="1"/>
            </a:p>
          </p:txBody>
        </p:sp>
        <p:sp>
          <p:nvSpPr>
            <p:cNvPr id="451" name="Google Shape;451;p25"/>
            <p:cNvSpPr/>
            <p:nvPr/>
          </p:nvSpPr>
          <p:spPr>
            <a:xfrm>
              <a:off x="2709850" y="1742200"/>
              <a:ext cx="7450" cy="1850"/>
            </a:xfrm>
            <a:custGeom>
              <a:avLst/>
              <a:gdLst/>
              <a:ahLst/>
              <a:cxnLst/>
              <a:rect l="l" t="t" r="r" b="b"/>
              <a:pathLst>
                <a:path w="298" h="74" extrusionOk="0">
                  <a:moveTo>
                    <a:pt x="275" y="1"/>
                  </a:moveTo>
                  <a:cubicBezTo>
                    <a:pt x="272" y="1"/>
                    <a:pt x="270" y="1"/>
                    <a:pt x="267" y="2"/>
                  </a:cubicBezTo>
                  <a:cubicBezTo>
                    <a:pt x="214" y="29"/>
                    <a:pt x="164" y="36"/>
                    <a:pt x="124" y="36"/>
                  </a:cubicBezTo>
                  <a:cubicBezTo>
                    <a:pt x="70" y="36"/>
                    <a:pt x="33" y="23"/>
                    <a:pt x="31" y="23"/>
                  </a:cubicBezTo>
                  <a:cubicBezTo>
                    <a:pt x="28" y="22"/>
                    <a:pt x="26" y="21"/>
                    <a:pt x="23" y="21"/>
                  </a:cubicBezTo>
                  <a:cubicBezTo>
                    <a:pt x="16" y="21"/>
                    <a:pt x="9" y="25"/>
                    <a:pt x="4" y="33"/>
                  </a:cubicBezTo>
                  <a:cubicBezTo>
                    <a:pt x="1" y="43"/>
                    <a:pt x="4" y="53"/>
                    <a:pt x="14" y="57"/>
                  </a:cubicBezTo>
                  <a:cubicBezTo>
                    <a:pt x="16" y="58"/>
                    <a:pt x="57" y="73"/>
                    <a:pt x="117" y="73"/>
                  </a:cubicBezTo>
                  <a:cubicBezTo>
                    <a:pt x="156" y="73"/>
                    <a:pt x="203" y="67"/>
                    <a:pt x="253" y="47"/>
                  </a:cubicBezTo>
                  <a:cubicBezTo>
                    <a:pt x="264" y="43"/>
                    <a:pt x="274" y="39"/>
                    <a:pt x="280" y="36"/>
                  </a:cubicBezTo>
                  <a:cubicBezTo>
                    <a:pt x="294" y="29"/>
                    <a:pt x="297" y="19"/>
                    <a:pt x="291" y="9"/>
                  </a:cubicBezTo>
                  <a:cubicBezTo>
                    <a:pt x="288" y="4"/>
                    <a:pt x="282" y="1"/>
                    <a:pt x="275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b="1"/>
            </a:p>
          </p:txBody>
        </p:sp>
        <p:sp>
          <p:nvSpPr>
            <p:cNvPr id="452" name="Google Shape;452;p25"/>
            <p:cNvSpPr/>
            <p:nvPr/>
          </p:nvSpPr>
          <p:spPr>
            <a:xfrm>
              <a:off x="2720600" y="1740500"/>
              <a:ext cx="6000" cy="4950"/>
            </a:xfrm>
            <a:custGeom>
              <a:avLst/>
              <a:gdLst/>
              <a:ahLst/>
              <a:cxnLst/>
              <a:rect l="l" t="t" r="r" b="b"/>
              <a:pathLst>
                <a:path w="240" h="198" extrusionOk="0">
                  <a:moveTo>
                    <a:pt x="218" y="0"/>
                  </a:moveTo>
                  <a:cubicBezTo>
                    <a:pt x="211" y="0"/>
                    <a:pt x="204" y="4"/>
                    <a:pt x="198" y="12"/>
                  </a:cubicBezTo>
                  <a:cubicBezTo>
                    <a:pt x="151" y="101"/>
                    <a:pt x="18" y="162"/>
                    <a:pt x="18" y="162"/>
                  </a:cubicBezTo>
                  <a:cubicBezTo>
                    <a:pt x="7" y="169"/>
                    <a:pt x="1" y="179"/>
                    <a:pt x="7" y="189"/>
                  </a:cubicBezTo>
                  <a:cubicBezTo>
                    <a:pt x="10" y="195"/>
                    <a:pt x="16" y="198"/>
                    <a:pt x="23" y="198"/>
                  </a:cubicBezTo>
                  <a:cubicBezTo>
                    <a:pt x="26" y="198"/>
                    <a:pt x="29" y="197"/>
                    <a:pt x="31" y="197"/>
                  </a:cubicBezTo>
                  <a:cubicBezTo>
                    <a:pt x="38" y="193"/>
                    <a:pt x="182" y="128"/>
                    <a:pt x="236" y="25"/>
                  </a:cubicBezTo>
                  <a:cubicBezTo>
                    <a:pt x="239" y="16"/>
                    <a:pt x="236" y="5"/>
                    <a:pt x="226" y="2"/>
                  </a:cubicBezTo>
                  <a:cubicBezTo>
                    <a:pt x="223" y="1"/>
                    <a:pt x="221" y="0"/>
                    <a:pt x="218" y="0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b="1"/>
            </a:p>
          </p:txBody>
        </p:sp>
        <p:sp>
          <p:nvSpPr>
            <p:cNvPr id="453" name="Google Shape;453;p25"/>
            <p:cNvSpPr/>
            <p:nvPr/>
          </p:nvSpPr>
          <p:spPr>
            <a:xfrm>
              <a:off x="2723750" y="1732675"/>
              <a:ext cx="5000" cy="4500"/>
            </a:xfrm>
            <a:custGeom>
              <a:avLst/>
              <a:gdLst/>
              <a:ahLst/>
              <a:cxnLst/>
              <a:rect l="l" t="t" r="r" b="b"/>
              <a:pathLst>
                <a:path w="200" h="180" extrusionOk="0">
                  <a:moveTo>
                    <a:pt x="182" y="1"/>
                  </a:moveTo>
                  <a:cubicBezTo>
                    <a:pt x="168" y="1"/>
                    <a:pt x="158" y="7"/>
                    <a:pt x="158" y="18"/>
                  </a:cubicBezTo>
                  <a:cubicBezTo>
                    <a:pt x="154" y="28"/>
                    <a:pt x="138" y="62"/>
                    <a:pt x="18" y="144"/>
                  </a:cubicBezTo>
                  <a:lnTo>
                    <a:pt x="11" y="147"/>
                  </a:lnTo>
                  <a:cubicBezTo>
                    <a:pt x="4" y="154"/>
                    <a:pt x="1" y="165"/>
                    <a:pt x="8" y="175"/>
                  </a:cubicBezTo>
                  <a:cubicBezTo>
                    <a:pt x="10" y="177"/>
                    <a:pt x="16" y="180"/>
                    <a:pt x="23" y="180"/>
                  </a:cubicBezTo>
                  <a:cubicBezTo>
                    <a:pt x="26" y="180"/>
                    <a:pt x="28" y="180"/>
                    <a:pt x="31" y="179"/>
                  </a:cubicBezTo>
                  <a:cubicBezTo>
                    <a:pt x="31" y="179"/>
                    <a:pt x="35" y="179"/>
                    <a:pt x="35" y="175"/>
                  </a:cubicBezTo>
                  <a:lnTo>
                    <a:pt x="42" y="171"/>
                  </a:lnTo>
                  <a:cubicBezTo>
                    <a:pt x="141" y="107"/>
                    <a:pt x="192" y="59"/>
                    <a:pt x="199" y="21"/>
                  </a:cubicBezTo>
                  <a:cubicBezTo>
                    <a:pt x="199" y="11"/>
                    <a:pt x="192" y="4"/>
                    <a:pt x="182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b="1"/>
            </a:p>
          </p:txBody>
        </p:sp>
        <p:sp>
          <p:nvSpPr>
            <p:cNvPr id="454" name="Google Shape;454;p25"/>
            <p:cNvSpPr/>
            <p:nvPr/>
          </p:nvSpPr>
          <p:spPr>
            <a:xfrm>
              <a:off x="2780525" y="1790900"/>
              <a:ext cx="33925" cy="44800"/>
            </a:xfrm>
            <a:custGeom>
              <a:avLst/>
              <a:gdLst/>
              <a:ahLst/>
              <a:cxnLst/>
              <a:rect l="l" t="t" r="r" b="b"/>
              <a:pathLst>
                <a:path w="1357" h="1792" extrusionOk="0">
                  <a:moveTo>
                    <a:pt x="1118" y="1"/>
                  </a:moveTo>
                  <a:cubicBezTo>
                    <a:pt x="1102" y="1"/>
                    <a:pt x="1082" y="7"/>
                    <a:pt x="1058" y="21"/>
                  </a:cubicBezTo>
                  <a:cubicBezTo>
                    <a:pt x="673" y="232"/>
                    <a:pt x="13" y="1765"/>
                    <a:pt x="0" y="1775"/>
                  </a:cubicBezTo>
                  <a:lnTo>
                    <a:pt x="41" y="1792"/>
                  </a:lnTo>
                  <a:cubicBezTo>
                    <a:pt x="710" y="1399"/>
                    <a:pt x="1357" y="1"/>
                    <a:pt x="1118" y="1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b="1"/>
            </a:p>
          </p:txBody>
        </p:sp>
        <p:sp>
          <p:nvSpPr>
            <p:cNvPr id="455" name="Google Shape;455;p25"/>
            <p:cNvSpPr/>
            <p:nvPr/>
          </p:nvSpPr>
          <p:spPr>
            <a:xfrm>
              <a:off x="2783400" y="1792325"/>
              <a:ext cx="24600" cy="40750"/>
            </a:xfrm>
            <a:custGeom>
              <a:avLst/>
              <a:gdLst/>
              <a:ahLst/>
              <a:cxnLst/>
              <a:rect l="l" t="t" r="r" b="b"/>
              <a:pathLst>
                <a:path w="984" h="1630" extrusionOk="0">
                  <a:moveTo>
                    <a:pt x="984" y="1"/>
                  </a:moveTo>
                  <a:lnTo>
                    <a:pt x="984" y="1"/>
                  </a:lnTo>
                  <a:cubicBezTo>
                    <a:pt x="940" y="66"/>
                    <a:pt x="895" y="134"/>
                    <a:pt x="854" y="199"/>
                  </a:cubicBezTo>
                  <a:lnTo>
                    <a:pt x="749" y="363"/>
                  </a:lnTo>
                  <a:cubicBezTo>
                    <a:pt x="745" y="349"/>
                    <a:pt x="742" y="332"/>
                    <a:pt x="735" y="315"/>
                  </a:cubicBezTo>
                  <a:cubicBezTo>
                    <a:pt x="728" y="291"/>
                    <a:pt x="718" y="267"/>
                    <a:pt x="708" y="246"/>
                  </a:cubicBezTo>
                  <a:lnTo>
                    <a:pt x="708" y="246"/>
                  </a:lnTo>
                  <a:cubicBezTo>
                    <a:pt x="704" y="271"/>
                    <a:pt x="708" y="295"/>
                    <a:pt x="711" y="318"/>
                  </a:cubicBezTo>
                  <a:cubicBezTo>
                    <a:pt x="714" y="342"/>
                    <a:pt x="718" y="366"/>
                    <a:pt x="722" y="390"/>
                  </a:cubicBezTo>
                  <a:lnTo>
                    <a:pt x="725" y="404"/>
                  </a:lnTo>
                  <a:cubicBezTo>
                    <a:pt x="687" y="468"/>
                    <a:pt x="646" y="530"/>
                    <a:pt x="605" y="595"/>
                  </a:cubicBezTo>
                  <a:cubicBezTo>
                    <a:pt x="602" y="588"/>
                    <a:pt x="599" y="578"/>
                    <a:pt x="595" y="571"/>
                  </a:cubicBezTo>
                  <a:cubicBezTo>
                    <a:pt x="582" y="550"/>
                    <a:pt x="571" y="530"/>
                    <a:pt x="554" y="513"/>
                  </a:cubicBezTo>
                  <a:lnTo>
                    <a:pt x="554" y="513"/>
                  </a:lnTo>
                  <a:cubicBezTo>
                    <a:pt x="558" y="537"/>
                    <a:pt x="561" y="558"/>
                    <a:pt x="568" y="581"/>
                  </a:cubicBezTo>
                  <a:cubicBezTo>
                    <a:pt x="574" y="595"/>
                    <a:pt x="582" y="612"/>
                    <a:pt x="585" y="629"/>
                  </a:cubicBezTo>
                  <a:cubicBezTo>
                    <a:pt x="550" y="687"/>
                    <a:pt x="513" y="749"/>
                    <a:pt x="479" y="807"/>
                  </a:cubicBezTo>
                  <a:cubicBezTo>
                    <a:pt x="472" y="817"/>
                    <a:pt x="465" y="827"/>
                    <a:pt x="459" y="837"/>
                  </a:cubicBezTo>
                  <a:cubicBezTo>
                    <a:pt x="445" y="810"/>
                    <a:pt x="431" y="786"/>
                    <a:pt x="410" y="766"/>
                  </a:cubicBezTo>
                  <a:lnTo>
                    <a:pt x="410" y="766"/>
                  </a:lnTo>
                  <a:cubicBezTo>
                    <a:pt x="418" y="803"/>
                    <a:pt x="428" y="834"/>
                    <a:pt x="441" y="868"/>
                  </a:cubicBezTo>
                  <a:cubicBezTo>
                    <a:pt x="397" y="943"/>
                    <a:pt x="353" y="1018"/>
                    <a:pt x="308" y="1093"/>
                  </a:cubicBezTo>
                  <a:cubicBezTo>
                    <a:pt x="295" y="1059"/>
                    <a:pt x="281" y="1029"/>
                    <a:pt x="260" y="998"/>
                  </a:cubicBezTo>
                  <a:lnTo>
                    <a:pt x="260" y="998"/>
                  </a:lnTo>
                  <a:cubicBezTo>
                    <a:pt x="260" y="1042"/>
                    <a:pt x="274" y="1086"/>
                    <a:pt x="287" y="1131"/>
                  </a:cubicBezTo>
                  <a:cubicBezTo>
                    <a:pt x="271" y="1158"/>
                    <a:pt x="254" y="1185"/>
                    <a:pt x="237" y="1216"/>
                  </a:cubicBezTo>
                  <a:cubicBezTo>
                    <a:pt x="213" y="1254"/>
                    <a:pt x="192" y="1291"/>
                    <a:pt x="169" y="1332"/>
                  </a:cubicBezTo>
                  <a:cubicBezTo>
                    <a:pt x="161" y="1315"/>
                    <a:pt x="155" y="1298"/>
                    <a:pt x="141" y="1284"/>
                  </a:cubicBezTo>
                  <a:lnTo>
                    <a:pt x="141" y="1284"/>
                  </a:lnTo>
                  <a:cubicBezTo>
                    <a:pt x="141" y="1311"/>
                    <a:pt x="144" y="1336"/>
                    <a:pt x="151" y="1363"/>
                  </a:cubicBezTo>
                  <a:cubicBezTo>
                    <a:pt x="100" y="1451"/>
                    <a:pt x="52" y="1541"/>
                    <a:pt x="1" y="1629"/>
                  </a:cubicBezTo>
                  <a:lnTo>
                    <a:pt x="131" y="1428"/>
                  </a:lnTo>
                  <a:lnTo>
                    <a:pt x="169" y="1373"/>
                  </a:lnTo>
                  <a:cubicBezTo>
                    <a:pt x="196" y="1366"/>
                    <a:pt x="219" y="1360"/>
                    <a:pt x="240" y="1349"/>
                  </a:cubicBezTo>
                  <a:cubicBezTo>
                    <a:pt x="264" y="1343"/>
                    <a:pt x="287" y="1332"/>
                    <a:pt x="308" y="1315"/>
                  </a:cubicBezTo>
                  <a:cubicBezTo>
                    <a:pt x="281" y="1315"/>
                    <a:pt x="257" y="1319"/>
                    <a:pt x="233" y="1322"/>
                  </a:cubicBezTo>
                  <a:cubicBezTo>
                    <a:pt x="219" y="1325"/>
                    <a:pt x="205" y="1329"/>
                    <a:pt x="192" y="1332"/>
                  </a:cubicBezTo>
                  <a:lnTo>
                    <a:pt x="257" y="1226"/>
                  </a:lnTo>
                  <a:cubicBezTo>
                    <a:pt x="274" y="1199"/>
                    <a:pt x="292" y="1172"/>
                    <a:pt x="308" y="1144"/>
                  </a:cubicBezTo>
                  <a:cubicBezTo>
                    <a:pt x="332" y="1138"/>
                    <a:pt x="356" y="1131"/>
                    <a:pt x="380" y="1124"/>
                  </a:cubicBezTo>
                  <a:cubicBezTo>
                    <a:pt x="404" y="1117"/>
                    <a:pt x="428" y="1107"/>
                    <a:pt x="448" y="1097"/>
                  </a:cubicBezTo>
                  <a:cubicBezTo>
                    <a:pt x="441" y="1096"/>
                    <a:pt x="434" y="1095"/>
                    <a:pt x="426" y="1095"/>
                  </a:cubicBezTo>
                  <a:cubicBezTo>
                    <a:pt x="409" y="1095"/>
                    <a:pt x="390" y="1098"/>
                    <a:pt x="373" y="1100"/>
                  </a:cubicBezTo>
                  <a:cubicBezTo>
                    <a:pt x="360" y="1100"/>
                    <a:pt x="346" y="1103"/>
                    <a:pt x="332" y="1107"/>
                  </a:cubicBezTo>
                  <a:cubicBezTo>
                    <a:pt x="380" y="1032"/>
                    <a:pt x="424" y="957"/>
                    <a:pt x="468" y="885"/>
                  </a:cubicBezTo>
                  <a:cubicBezTo>
                    <a:pt x="492" y="881"/>
                    <a:pt x="517" y="878"/>
                    <a:pt x="541" y="871"/>
                  </a:cubicBezTo>
                  <a:cubicBezTo>
                    <a:pt x="568" y="865"/>
                    <a:pt x="591" y="857"/>
                    <a:pt x="615" y="848"/>
                  </a:cubicBezTo>
                  <a:cubicBezTo>
                    <a:pt x="602" y="844"/>
                    <a:pt x="590" y="843"/>
                    <a:pt x="578" y="843"/>
                  </a:cubicBezTo>
                  <a:cubicBezTo>
                    <a:pt x="565" y="843"/>
                    <a:pt x="552" y="844"/>
                    <a:pt x="537" y="844"/>
                  </a:cubicBezTo>
                  <a:cubicBezTo>
                    <a:pt x="520" y="844"/>
                    <a:pt x="506" y="848"/>
                    <a:pt x="489" y="848"/>
                  </a:cubicBezTo>
                  <a:cubicBezTo>
                    <a:pt x="496" y="840"/>
                    <a:pt x="503" y="830"/>
                    <a:pt x="506" y="824"/>
                  </a:cubicBezTo>
                  <a:cubicBezTo>
                    <a:pt x="541" y="766"/>
                    <a:pt x="574" y="711"/>
                    <a:pt x="609" y="653"/>
                  </a:cubicBezTo>
                  <a:cubicBezTo>
                    <a:pt x="650" y="649"/>
                    <a:pt x="687" y="643"/>
                    <a:pt x="725" y="626"/>
                  </a:cubicBezTo>
                  <a:cubicBezTo>
                    <a:pt x="690" y="619"/>
                    <a:pt x="660" y="619"/>
                    <a:pt x="626" y="619"/>
                  </a:cubicBezTo>
                  <a:cubicBezTo>
                    <a:pt x="667" y="550"/>
                    <a:pt x="708" y="482"/>
                    <a:pt x="749" y="414"/>
                  </a:cubicBezTo>
                  <a:lnTo>
                    <a:pt x="755" y="400"/>
                  </a:lnTo>
                  <a:cubicBezTo>
                    <a:pt x="776" y="397"/>
                    <a:pt x="799" y="394"/>
                    <a:pt x="820" y="390"/>
                  </a:cubicBezTo>
                  <a:cubicBezTo>
                    <a:pt x="848" y="383"/>
                    <a:pt x="872" y="377"/>
                    <a:pt x="899" y="366"/>
                  </a:cubicBezTo>
                  <a:cubicBezTo>
                    <a:pt x="872" y="363"/>
                    <a:pt x="845" y="363"/>
                    <a:pt x="817" y="363"/>
                  </a:cubicBezTo>
                  <a:cubicBezTo>
                    <a:pt x="804" y="366"/>
                    <a:pt x="790" y="366"/>
                    <a:pt x="776" y="366"/>
                  </a:cubicBezTo>
                  <a:lnTo>
                    <a:pt x="868" y="209"/>
                  </a:lnTo>
                  <a:cubicBezTo>
                    <a:pt x="906" y="141"/>
                    <a:pt x="947" y="73"/>
                    <a:pt x="984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b="1"/>
            </a:p>
          </p:txBody>
        </p:sp>
      </p:grpSp>
      <p:grpSp>
        <p:nvGrpSpPr>
          <p:cNvPr id="456" name="Google Shape;456;p25"/>
          <p:cNvGrpSpPr/>
          <p:nvPr/>
        </p:nvGrpSpPr>
        <p:grpSpPr>
          <a:xfrm>
            <a:off x="7809271" y="4736364"/>
            <a:ext cx="787502" cy="1659779"/>
            <a:chOff x="6644497" y="1585490"/>
            <a:chExt cx="1952276" cy="3211617"/>
          </a:xfrm>
        </p:grpSpPr>
        <p:sp>
          <p:nvSpPr>
            <p:cNvPr id="457" name="Google Shape;457;p25"/>
            <p:cNvSpPr/>
            <p:nvPr/>
          </p:nvSpPr>
          <p:spPr>
            <a:xfrm flipH="1">
              <a:off x="7681797" y="2696870"/>
              <a:ext cx="35267" cy="26669"/>
            </a:xfrm>
            <a:custGeom>
              <a:avLst/>
              <a:gdLst/>
              <a:ahLst/>
              <a:cxnLst/>
              <a:rect l="l" t="t" r="r" b="b"/>
              <a:pathLst>
                <a:path w="886" h="670" extrusionOk="0">
                  <a:moveTo>
                    <a:pt x="445" y="1"/>
                  </a:moveTo>
                  <a:cubicBezTo>
                    <a:pt x="1" y="1"/>
                    <a:pt x="1" y="670"/>
                    <a:pt x="445" y="670"/>
                  </a:cubicBezTo>
                  <a:cubicBezTo>
                    <a:pt x="886" y="670"/>
                    <a:pt x="886" y="1"/>
                    <a:pt x="445" y="1"/>
                  </a:cubicBezTo>
                  <a:close/>
                </a:path>
              </a:pathLst>
            </a:custGeom>
            <a:solidFill>
              <a:srgbClr val="F4DCC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b="1"/>
            </a:p>
          </p:txBody>
        </p:sp>
        <p:sp>
          <p:nvSpPr>
            <p:cNvPr id="458" name="Google Shape;458;p25"/>
            <p:cNvSpPr/>
            <p:nvPr/>
          </p:nvSpPr>
          <p:spPr>
            <a:xfrm flipH="1">
              <a:off x="7981308" y="1585490"/>
              <a:ext cx="615465" cy="557310"/>
            </a:xfrm>
            <a:custGeom>
              <a:avLst/>
              <a:gdLst/>
              <a:ahLst/>
              <a:cxnLst/>
              <a:rect l="l" t="t" r="r" b="b"/>
              <a:pathLst>
                <a:path w="15462" h="14001" extrusionOk="0">
                  <a:moveTo>
                    <a:pt x="7408" y="1"/>
                  </a:moveTo>
                  <a:cubicBezTo>
                    <a:pt x="6329" y="1"/>
                    <a:pt x="5134" y="282"/>
                    <a:pt x="3985" y="1072"/>
                  </a:cubicBezTo>
                  <a:cubicBezTo>
                    <a:pt x="1" y="3817"/>
                    <a:pt x="510" y="7033"/>
                    <a:pt x="1005" y="7781"/>
                  </a:cubicBezTo>
                  <a:lnTo>
                    <a:pt x="5153" y="14000"/>
                  </a:lnTo>
                  <a:lnTo>
                    <a:pt x="15461" y="7818"/>
                  </a:lnTo>
                  <a:lnTo>
                    <a:pt x="11140" y="1332"/>
                  </a:lnTo>
                  <a:cubicBezTo>
                    <a:pt x="10769" y="826"/>
                    <a:pt x="9257" y="1"/>
                    <a:pt x="7408" y="1"/>
                  </a:cubicBezTo>
                  <a:close/>
                </a:path>
              </a:pathLst>
            </a:custGeom>
            <a:solidFill>
              <a:srgbClr val="FF9F1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b="1"/>
            </a:p>
          </p:txBody>
        </p:sp>
        <p:sp>
          <p:nvSpPr>
            <p:cNvPr id="459" name="Google Shape;459;p25"/>
            <p:cNvSpPr/>
            <p:nvPr/>
          </p:nvSpPr>
          <p:spPr>
            <a:xfrm flipH="1">
              <a:off x="6994112" y="3245714"/>
              <a:ext cx="55488" cy="89720"/>
            </a:xfrm>
            <a:custGeom>
              <a:avLst/>
              <a:gdLst/>
              <a:ahLst/>
              <a:cxnLst/>
              <a:rect l="l" t="t" r="r" b="b"/>
              <a:pathLst>
                <a:path w="1394" h="2254" extrusionOk="0">
                  <a:moveTo>
                    <a:pt x="273" y="0"/>
                  </a:moveTo>
                  <a:cubicBezTo>
                    <a:pt x="352" y="253"/>
                    <a:pt x="322" y="591"/>
                    <a:pt x="151" y="997"/>
                  </a:cubicBezTo>
                  <a:cubicBezTo>
                    <a:pt x="103" y="1110"/>
                    <a:pt x="52" y="1219"/>
                    <a:pt x="1" y="1322"/>
                  </a:cubicBezTo>
                  <a:lnTo>
                    <a:pt x="618" y="2253"/>
                  </a:lnTo>
                  <a:cubicBezTo>
                    <a:pt x="755" y="2048"/>
                    <a:pt x="881" y="1816"/>
                    <a:pt x="990" y="1553"/>
                  </a:cubicBezTo>
                  <a:cubicBezTo>
                    <a:pt x="1393" y="594"/>
                    <a:pt x="1007" y="25"/>
                    <a:pt x="273" y="0"/>
                  </a:cubicBezTo>
                  <a:close/>
                </a:path>
              </a:pathLst>
            </a:custGeom>
            <a:solidFill>
              <a:srgbClr val="FFE5A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b="1"/>
            </a:p>
          </p:txBody>
        </p:sp>
        <p:sp>
          <p:nvSpPr>
            <p:cNvPr id="460" name="Google Shape;460;p25"/>
            <p:cNvSpPr/>
            <p:nvPr/>
          </p:nvSpPr>
          <p:spPr>
            <a:xfrm flipH="1">
              <a:off x="7038694" y="3223542"/>
              <a:ext cx="39009" cy="55767"/>
            </a:xfrm>
            <a:custGeom>
              <a:avLst/>
              <a:gdLst/>
              <a:ahLst/>
              <a:cxnLst/>
              <a:rect l="l" t="t" r="r" b="b"/>
              <a:pathLst>
                <a:path w="980" h="1401" extrusionOk="0">
                  <a:moveTo>
                    <a:pt x="195" y="1"/>
                  </a:moveTo>
                  <a:cubicBezTo>
                    <a:pt x="201" y="213"/>
                    <a:pt x="150" y="462"/>
                    <a:pt x="31" y="746"/>
                  </a:cubicBezTo>
                  <a:cubicBezTo>
                    <a:pt x="21" y="769"/>
                    <a:pt x="10" y="793"/>
                    <a:pt x="0" y="817"/>
                  </a:cubicBezTo>
                  <a:lnTo>
                    <a:pt x="385" y="1401"/>
                  </a:lnTo>
                  <a:cubicBezTo>
                    <a:pt x="478" y="974"/>
                    <a:pt x="297" y="659"/>
                    <a:pt x="297" y="659"/>
                  </a:cubicBezTo>
                  <a:cubicBezTo>
                    <a:pt x="522" y="588"/>
                    <a:pt x="734" y="554"/>
                    <a:pt x="925" y="554"/>
                  </a:cubicBezTo>
                  <a:cubicBezTo>
                    <a:pt x="943" y="554"/>
                    <a:pt x="959" y="554"/>
                    <a:pt x="979" y="557"/>
                  </a:cubicBezTo>
                  <a:cubicBezTo>
                    <a:pt x="874" y="223"/>
                    <a:pt x="587" y="32"/>
                    <a:pt x="195" y="1"/>
                  </a:cubicBezTo>
                  <a:close/>
                </a:path>
              </a:pathLst>
            </a:custGeom>
            <a:solidFill>
              <a:srgbClr val="FFE5A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b="1"/>
            </a:p>
          </p:txBody>
        </p:sp>
        <p:sp>
          <p:nvSpPr>
            <p:cNvPr id="461" name="Google Shape;461;p25"/>
            <p:cNvSpPr/>
            <p:nvPr/>
          </p:nvSpPr>
          <p:spPr>
            <a:xfrm flipH="1">
              <a:off x="7035549" y="3245554"/>
              <a:ext cx="30371" cy="52781"/>
            </a:xfrm>
            <a:custGeom>
              <a:avLst/>
              <a:gdLst/>
              <a:ahLst/>
              <a:cxnLst/>
              <a:rect l="l" t="t" r="r" b="b"/>
              <a:pathLst>
                <a:path w="763" h="1326" extrusionOk="0">
                  <a:moveTo>
                    <a:pt x="629" y="1"/>
                  </a:moveTo>
                  <a:cubicBezTo>
                    <a:pt x="438" y="1"/>
                    <a:pt x="226" y="35"/>
                    <a:pt x="1" y="106"/>
                  </a:cubicBezTo>
                  <a:cubicBezTo>
                    <a:pt x="1" y="106"/>
                    <a:pt x="182" y="421"/>
                    <a:pt x="89" y="848"/>
                  </a:cubicBezTo>
                  <a:lnTo>
                    <a:pt x="411" y="1326"/>
                  </a:lnTo>
                  <a:cubicBezTo>
                    <a:pt x="462" y="1223"/>
                    <a:pt x="513" y="1114"/>
                    <a:pt x="561" y="1001"/>
                  </a:cubicBezTo>
                  <a:cubicBezTo>
                    <a:pt x="732" y="595"/>
                    <a:pt x="762" y="257"/>
                    <a:pt x="683" y="4"/>
                  </a:cubicBezTo>
                  <a:cubicBezTo>
                    <a:pt x="663" y="1"/>
                    <a:pt x="647" y="1"/>
                    <a:pt x="629" y="1"/>
                  </a:cubicBezTo>
                  <a:close/>
                </a:path>
              </a:pathLst>
            </a:custGeom>
            <a:solidFill>
              <a:srgbClr val="FFCD7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b="1"/>
            </a:p>
          </p:txBody>
        </p:sp>
        <p:sp>
          <p:nvSpPr>
            <p:cNvPr id="462" name="Google Shape;462;p25"/>
            <p:cNvSpPr/>
            <p:nvPr/>
          </p:nvSpPr>
          <p:spPr>
            <a:xfrm flipH="1">
              <a:off x="7069942" y="3191219"/>
              <a:ext cx="50035" cy="35745"/>
            </a:xfrm>
            <a:custGeom>
              <a:avLst/>
              <a:gdLst/>
              <a:ahLst/>
              <a:cxnLst/>
              <a:rect l="l" t="t" r="r" b="b"/>
              <a:pathLst>
                <a:path w="1257" h="898" extrusionOk="0">
                  <a:moveTo>
                    <a:pt x="321" y="1"/>
                  </a:moveTo>
                  <a:cubicBezTo>
                    <a:pt x="219" y="1"/>
                    <a:pt x="113" y="11"/>
                    <a:pt x="1" y="31"/>
                  </a:cubicBezTo>
                  <a:lnTo>
                    <a:pt x="577" y="898"/>
                  </a:lnTo>
                  <a:cubicBezTo>
                    <a:pt x="782" y="841"/>
                    <a:pt x="973" y="810"/>
                    <a:pt x="1148" y="810"/>
                  </a:cubicBezTo>
                  <a:cubicBezTo>
                    <a:pt x="1185" y="810"/>
                    <a:pt x="1219" y="813"/>
                    <a:pt x="1257" y="813"/>
                  </a:cubicBezTo>
                  <a:cubicBezTo>
                    <a:pt x="1236" y="291"/>
                    <a:pt x="867" y="1"/>
                    <a:pt x="321" y="1"/>
                  </a:cubicBezTo>
                  <a:close/>
                </a:path>
              </a:pathLst>
            </a:custGeom>
            <a:solidFill>
              <a:srgbClr val="FFE5A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b="1"/>
            </a:p>
          </p:txBody>
        </p:sp>
        <p:sp>
          <p:nvSpPr>
            <p:cNvPr id="463" name="Google Shape;463;p25"/>
            <p:cNvSpPr/>
            <p:nvPr/>
          </p:nvSpPr>
          <p:spPr>
            <a:xfrm flipH="1">
              <a:off x="7069663" y="3223422"/>
              <a:ext cx="27346" cy="32640"/>
            </a:xfrm>
            <a:custGeom>
              <a:avLst/>
              <a:gdLst/>
              <a:ahLst/>
              <a:cxnLst/>
              <a:rect l="l" t="t" r="r" b="b"/>
              <a:pathLst>
                <a:path w="687" h="820" extrusionOk="0">
                  <a:moveTo>
                    <a:pt x="571" y="1"/>
                  </a:moveTo>
                  <a:cubicBezTo>
                    <a:pt x="396" y="1"/>
                    <a:pt x="205" y="32"/>
                    <a:pt x="0" y="89"/>
                  </a:cubicBezTo>
                  <a:lnTo>
                    <a:pt x="485" y="820"/>
                  </a:lnTo>
                  <a:cubicBezTo>
                    <a:pt x="495" y="796"/>
                    <a:pt x="506" y="772"/>
                    <a:pt x="516" y="749"/>
                  </a:cubicBezTo>
                  <a:cubicBezTo>
                    <a:pt x="635" y="465"/>
                    <a:pt x="686" y="216"/>
                    <a:pt x="680" y="4"/>
                  </a:cubicBezTo>
                  <a:cubicBezTo>
                    <a:pt x="642" y="4"/>
                    <a:pt x="608" y="1"/>
                    <a:pt x="571" y="1"/>
                  </a:cubicBezTo>
                  <a:close/>
                </a:path>
              </a:pathLst>
            </a:custGeom>
            <a:solidFill>
              <a:srgbClr val="FFCD7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b="1"/>
            </a:p>
          </p:txBody>
        </p:sp>
        <p:sp>
          <p:nvSpPr>
            <p:cNvPr id="464" name="Google Shape;464;p25"/>
            <p:cNvSpPr/>
            <p:nvPr/>
          </p:nvSpPr>
          <p:spPr>
            <a:xfrm flipH="1">
              <a:off x="7326331" y="3715304"/>
              <a:ext cx="30769" cy="31844"/>
            </a:xfrm>
            <a:custGeom>
              <a:avLst/>
              <a:gdLst/>
              <a:ahLst/>
              <a:cxnLst/>
              <a:rect l="l" t="t" r="r" b="b"/>
              <a:pathLst>
                <a:path w="773" h="800" extrusionOk="0">
                  <a:moveTo>
                    <a:pt x="270" y="1"/>
                  </a:moveTo>
                  <a:cubicBezTo>
                    <a:pt x="215" y="38"/>
                    <a:pt x="154" y="62"/>
                    <a:pt x="93" y="79"/>
                  </a:cubicBezTo>
                  <a:cubicBezTo>
                    <a:pt x="1" y="277"/>
                    <a:pt x="45" y="520"/>
                    <a:pt x="219" y="673"/>
                  </a:cubicBezTo>
                  <a:cubicBezTo>
                    <a:pt x="318" y="758"/>
                    <a:pt x="441" y="799"/>
                    <a:pt x="564" y="799"/>
                  </a:cubicBezTo>
                  <a:cubicBezTo>
                    <a:pt x="636" y="799"/>
                    <a:pt x="707" y="786"/>
                    <a:pt x="772" y="758"/>
                  </a:cubicBezTo>
                  <a:lnTo>
                    <a:pt x="270" y="1"/>
                  </a:lnTo>
                  <a:close/>
                </a:path>
              </a:pathLst>
            </a:custGeom>
            <a:solidFill>
              <a:srgbClr val="FFE5A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b="1"/>
            </a:p>
          </p:txBody>
        </p:sp>
        <p:sp>
          <p:nvSpPr>
            <p:cNvPr id="465" name="Google Shape;465;p25"/>
            <p:cNvSpPr/>
            <p:nvPr/>
          </p:nvSpPr>
          <p:spPr>
            <a:xfrm flipH="1">
              <a:off x="7348622" y="3683817"/>
              <a:ext cx="32521" cy="35068"/>
            </a:xfrm>
            <a:custGeom>
              <a:avLst/>
              <a:gdLst/>
              <a:ahLst/>
              <a:cxnLst/>
              <a:rect l="l" t="t" r="r" b="b"/>
              <a:pathLst>
                <a:path w="817" h="881" extrusionOk="0">
                  <a:moveTo>
                    <a:pt x="348" y="0"/>
                  </a:moveTo>
                  <a:cubicBezTo>
                    <a:pt x="301" y="17"/>
                    <a:pt x="250" y="27"/>
                    <a:pt x="198" y="30"/>
                  </a:cubicBezTo>
                  <a:lnTo>
                    <a:pt x="192" y="34"/>
                  </a:lnTo>
                  <a:cubicBezTo>
                    <a:pt x="0" y="246"/>
                    <a:pt x="21" y="570"/>
                    <a:pt x="236" y="755"/>
                  </a:cubicBezTo>
                  <a:cubicBezTo>
                    <a:pt x="335" y="840"/>
                    <a:pt x="458" y="881"/>
                    <a:pt x="581" y="881"/>
                  </a:cubicBezTo>
                  <a:cubicBezTo>
                    <a:pt x="619" y="881"/>
                    <a:pt x="660" y="878"/>
                    <a:pt x="697" y="870"/>
                  </a:cubicBezTo>
                  <a:cubicBezTo>
                    <a:pt x="717" y="826"/>
                    <a:pt x="745" y="782"/>
                    <a:pt x="778" y="744"/>
                  </a:cubicBezTo>
                  <a:lnTo>
                    <a:pt x="816" y="703"/>
                  </a:lnTo>
                  <a:lnTo>
                    <a:pt x="348" y="0"/>
                  </a:lnTo>
                  <a:close/>
                </a:path>
              </a:pathLst>
            </a:custGeom>
            <a:solidFill>
              <a:srgbClr val="FFE5A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b="1"/>
            </a:p>
          </p:txBody>
        </p:sp>
        <p:sp>
          <p:nvSpPr>
            <p:cNvPr id="466" name="Google Shape;466;p25"/>
            <p:cNvSpPr/>
            <p:nvPr/>
          </p:nvSpPr>
          <p:spPr>
            <a:xfrm flipH="1">
              <a:off x="7346313" y="3711801"/>
              <a:ext cx="7125" cy="6687"/>
            </a:xfrm>
            <a:custGeom>
              <a:avLst/>
              <a:gdLst/>
              <a:ahLst/>
              <a:cxnLst/>
              <a:rect l="l" t="t" r="r" b="b"/>
              <a:pathLst>
                <a:path w="179" h="168" extrusionOk="0">
                  <a:moveTo>
                    <a:pt x="120" y="0"/>
                  </a:moveTo>
                  <a:lnTo>
                    <a:pt x="82" y="41"/>
                  </a:lnTo>
                  <a:cubicBezTo>
                    <a:pt x="49" y="79"/>
                    <a:pt x="21" y="123"/>
                    <a:pt x="1" y="167"/>
                  </a:cubicBezTo>
                  <a:cubicBezTo>
                    <a:pt x="62" y="150"/>
                    <a:pt x="123" y="126"/>
                    <a:pt x="178" y="89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rgbClr val="FFCD7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b="1"/>
            </a:p>
          </p:txBody>
        </p:sp>
        <p:sp>
          <p:nvSpPr>
            <p:cNvPr id="467" name="Google Shape;467;p25"/>
            <p:cNvSpPr/>
            <p:nvPr/>
          </p:nvSpPr>
          <p:spPr>
            <a:xfrm flipH="1">
              <a:off x="7369401" y="3650778"/>
              <a:ext cx="28063" cy="34272"/>
            </a:xfrm>
            <a:custGeom>
              <a:avLst/>
              <a:gdLst/>
              <a:ahLst/>
              <a:cxnLst/>
              <a:rect l="l" t="t" r="r" b="b"/>
              <a:pathLst>
                <a:path w="705" h="861" extrusionOk="0">
                  <a:moveTo>
                    <a:pt x="205" y="0"/>
                  </a:moveTo>
                  <a:lnTo>
                    <a:pt x="192" y="14"/>
                  </a:lnTo>
                  <a:cubicBezTo>
                    <a:pt x="1" y="226"/>
                    <a:pt x="21" y="547"/>
                    <a:pt x="236" y="734"/>
                  </a:cubicBezTo>
                  <a:cubicBezTo>
                    <a:pt x="336" y="819"/>
                    <a:pt x="458" y="860"/>
                    <a:pt x="581" y="860"/>
                  </a:cubicBezTo>
                  <a:lnTo>
                    <a:pt x="608" y="860"/>
                  </a:lnTo>
                  <a:lnTo>
                    <a:pt x="704" y="751"/>
                  </a:lnTo>
                  <a:lnTo>
                    <a:pt x="205" y="0"/>
                  </a:lnTo>
                  <a:close/>
                </a:path>
              </a:pathLst>
            </a:custGeom>
            <a:solidFill>
              <a:srgbClr val="FFE5A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b="1"/>
            </a:p>
          </p:txBody>
        </p:sp>
        <p:sp>
          <p:nvSpPr>
            <p:cNvPr id="468" name="Google Shape;468;p25"/>
            <p:cNvSpPr/>
            <p:nvPr/>
          </p:nvSpPr>
          <p:spPr>
            <a:xfrm flipH="1">
              <a:off x="7367251" y="3680673"/>
              <a:ext cx="6011" cy="4379"/>
            </a:xfrm>
            <a:custGeom>
              <a:avLst/>
              <a:gdLst/>
              <a:ahLst/>
              <a:cxnLst/>
              <a:rect l="l" t="t" r="r" b="b"/>
              <a:pathLst>
                <a:path w="151" h="110" extrusionOk="0">
                  <a:moveTo>
                    <a:pt x="96" y="0"/>
                  </a:moveTo>
                  <a:lnTo>
                    <a:pt x="0" y="109"/>
                  </a:lnTo>
                  <a:cubicBezTo>
                    <a:pt x="52" y="106"/>
                    <a:pt x="103" y="96"/>
                    <a:pt x="150" y="79"/>
                  </a:cubicBezTo>
                  <a:lnTo>
                    <a:pt x="96" y="0"/>
                  </a:lnTo>
                  <a:close/>
                </a:path>
              </a:pathLst>
            </a:custGeom>
            <a:solidFill>
              <a:srgbClr val="FFCD7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b="1"/>
            </a:p>
          </p:txBody>
        </p:sp>
        <p:sp>
          <p:nvSpPr>
            <p:cNvPr id="469" name="Google Shape;469;p25"/>
            <p:cNvSpPr/>
            <p:nvPr/>
          </p:nvSpPr>
          <p:spPr>
            <a:xfrm flipH="1">
              <a:off x="6756464" y="1803149"/>
              <a:ext cx="1656286" cy="2222632"/>
            </a:xfrm>
            <a:custGeom>
              <a:avLst/>
              <a:gdLst/>
              <a:ahLst/>
              <a:cxnLst/>
              <a:rect l="l" t="t" r="r" b="b"/>
              <a:pathLst>
                <a:path w="41610" h="55838" extrusionOk="0">
                  <a:moveTo>
                    <a:pt x="6429" y="0"/>
                  </a:moveTo>
                  <a:cubicBezTo>
                    <a:pt x="5350" y="0"/>
                    <a:pt x="4156" y="282"/>
                    <a:pt x="3008" y="1073"/>
                  </a:cubicBezTo>
                  <a:cubicBezTo>
                    <a:pt x="1291" y="2254"/>
                    <a:pt x="410" y="3524"/>
                    <a:pt x="0" y="4644"/>
                  </a:cubicBezTo>
                  <a:lnTo>
                    <a:pt x="33324" y="55838"/>
                  </a:lnTo>
                  <a:lnTo>
                    <a:pt x="41609" y="50567"/>
                  </a:lnTo>
                  <a:lnTo>
                    <a:pt x="9080" y="578"/>
                  </a:lnTo>
                  <a:cubicBezTo>
                    <a:pt x="8397" y="260"/>
                    <a:pt x="7466" y="0"/>
                    <a:pt x="6429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b="1"/>
            </a:p>
          </p:txBody>
        </p:sp>
        <p:sp>
          <p:nvSpPr>
            <p:cNvPr id="470" name="Google Shape;470;p25"/>
            <p:cNvSpPr/>
            <p:nvPr/>
          </p:nvSpPr>
          <p:spPr>
            <a:xfrm flipH="1">
              <a:off x="7086289" y="1988007"/>
              <a:ext cx="1348076" cy="2061859"/>
            </a:xfrm>
            <a:custGeom>
              <a:avLst/>
              <a:gdLst/>
              <a:ahLst/>
              <a:cxnLst/>
              <a:rect l="l" t="t" r="r" b="b"/>
              <a:pathLst>
                <a:path w="33867" h="51799" extrusionOk="0">
                  <a:moveTo>
                    <a:pt x="543" y="0"/>
                  </a:moveTo>
                  <a:lnTo>
                    <a:pt x="543" y="0"/>
                  </a:lnTo>
                  <a:cubicBezTo>
                    <a:pt x="1" y="1485"/>
                    <a:pt x="288" y="2710"/>
                    <a:pt x="570" y="3134"/>
                  </a:cubicBezTo>
                  <a:cubicBezTo>
                    <a:pt x="570" y="3134"/>
                    <a:pt x="570" y="3137"/>
                    <a:pt x="574" y="3137"/>
                  </a:cubicBezTo>
                  <a:lnTo>
                    <a:pt x="32918" y="51798"/>
                  </a:lnTo>
                  <a:lnTo>
                    <a:pt x="33867" y="51194"/>
                  </a:lnTo>
                  <a:lnTo>
                    <a:pt x="543" y="0"/>
                  </a:lnTo>
                  <a:close/>
                </a:path>
              </a:pathLst>
            </a:custGeom>
            <a:solidFill>
              <a:srgbClr val="FF7A2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b="1"/>
            </a:p>
          </p:txBody>
        </p:sp>
        <p:sp>
          <p:nvSpPr>
            <p:cNvPr id="471" name="Google Shape;471;p25"/>
            <p:cNvSpPr/>
            <p:nvPr/>
          </p:nvSpPr>
          <p:spPr>
            <a:xfrm flipH="1">
              <a:off x="6720593" y="1826156"/>
              <a:ext cx="1330721" cy="1989852"/>
            </a:xfrm>
            <a:custGeom>
              <a:avLst/>
              <a:gdLst/>
              <a:ahLst/>
              <a:cxnLst/>
              <a:rect l="l" t="t" r="r" b="b"/>
              <a:pathLst>
                <a:path w="33431" h="49990" extrusionOk="0">
                  <a:moveTo>
                    <a:pt x="0" y="0"/>
                  </a:moveTo>
                  <a:lnTo>
                    <a:pt x="32529" y="49989"/>
                  </a:lnTo>
                  <a:lnTo>
                    <a:pt x="33430" y="49416"/>
                  </a:lnTo>
                  <a:lnTo>
                    <a:pt x="1079" y="751"/>
                  </a:lnTo>
                  <a:cubicBezTo>
                    <a:pt x="915" y="529"/>
                    <a:pt x="537" y="246"/>
                    <a:pt x="0" y="0"/>
                  </a:cubicBezTo>
                  <a:close/>
                </a:path>
              </a:pathLst>
            </a:custGeom>
            <a:solidFill>
              <a:srgbClr val="FF7A2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b="1"/>
            </a:p>
          </p:txBody>
        </p:sp>
        <p:sp>
          <p:nvSpPr>
            <p:cNvPr id="472" name="Google Shape;472;p25"/>
            <p:cNvSpPr/>
            <p:nvPr/>
          </p:nvSpPr>
          <p:spPr>
            <a:xfrm flipH="1">
              <a:off x="6649236" y="4100903"/>
              <a:ext cx="148711" cy="185451"/>
            </a:xfrm>
            <a:custGeom>
              <a:avLst/>
              <a:gdLst/>
              <a:ahLst/>
              <a:cxnLst/>
              <a:rect l="l" t="t" r="r" b="b"/>
              <a:pathLst>
                <a:path w="3736" h="4659" extrusionOk="0">
                  <a:moveTo>
                    <a:pt x="2690" y="0"/>
                  </a:moveTo>
                  <a:cubicBezTo>
                    <a:pt x="1917" y="0"/>
                    <a:pt x="908" y="240"/>
                    <a:pt x="1" y="1220"/>
                  </a:cubicBezTo>
                  <a:lnTo>
                    <a:pt x="3674" y="4658"/>
                  </a:lnTo>
                  <a:cubicBezTo>
                    <a:pt x="3735" y="3897"/>
                    <a:pt x="3015" y="56"/>
                    <a:pt x="3015" y="56"/>
                  </a:cubicBezTo>
                  <a:lnTo>
                    <a:pt x="3062" y="19"/>
                  </a:lnTo>
                  <a:cubicBezTo>
                    <a:pt x="2946" y="7"/>
                    <a:pt x="2822" y="0"/>
                    <a:pt x="2690" y="0"/>
                  </a:cubicBezTo>
                  <a:close/>
                </a:path>
              </a:pathLst>
            </a:custGeom>
            <a:solidFill>
              <a:srgbClr val="1528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b="1"/>
            </a:p>
          </p:txBody>
        </p:sp>
        <p:sp>
          <p:nvSpPr>
            <p:cNvPr id="473" name="Google Shape;473;p25"/>
            <p:cNvSpPr/>
            <p:nvPr/>
          </p:nvSpPr>
          <p:spPr>
            <a:xfrm flipH="1">
              <a:off x="6650467" y="4284369"/>
              <a:ext cx="716" cy="2508"/>
            </a:xfrm>
            <a:custGeom>
              <a:avLst/>
              <a:gdLst/>
              <a:ahLst/>
              <a:cxnLst/>
              <a:rect l="l" t="t" r="r" b="b"/>
              <a:pathLst>
                <a:path w="18" h="63" extrusionOk="0">
                  <a:moveTo>
                    <a:pt x="18" y="1"/>
                  </a:moveTo>
                  <a:lnTo>
                    <a:pt x="18" y="1"/>
                  </a:lnTo>
                  <a:cubicBezTo>
                    <a:pt x="10" y="25"/>
                    <a:pt x="4" y="42"/>
                    <a:pt x="1" y="59"/>
                  </a:cubicBezTo>
                  <a:lnTo>
                    <a:pt x="4" y="62"/>
                  </a:lnTo>
                  <a:cubicBezTo>
                    <a:pt x="7" y="46"/>
                    <a:pt x="14" y="25"/>
                    <a:pt x="18" y="1"/>
                  </a:cubicBezTo>
                  <a:close/>
                </a:path>
              </a:pathLst>
            </a:custGeom>
            <a:solidFill>
              <a:srgbClr val="1528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b="1"/>
            </a:p>
          </p:txBody>
        </p:sp>
        <p:sp>
          <p:nvSpPr>
            <p:cNvPr id="474" name="Google Shape;474;p25"/>
            <p:cNvSpPr/>
            <p:nvPr/>
          </p:nvSpPr>
          <p:spPr>
            <a:xfrm flipH="1">
              <a:off x="6651028" y="4149466"/>
              <a:ext cx="190945" cy="145368"/>
            </a:xfrm>
            <a:custGeom>
              <a:avLst/>
              <a:gdLst/>
              <a:ahLst/>
              <a:cxnLst/>
              <a:rect l="l" t="t" r="r" b="b"/>
              <a:pathLst>
                <a:path w="4797" h="3652" extrusionOk="0">
                  <a:moveTo>
                    <a:pt x="1107" y="0"/>
                  </a:moveTo>
                  <a:cubicBezTo>
                    <a:pt x="707" y="434"/>
                    <a:pt x="329" y="1011"/>
                    <a:pt x="1" y="1776"/>
                  </a:cubicBezTo>
                  <a:cubicBezTo>
                    <a:pt x="2021" y="2826"/>
                    <a:pt x="3853" y="3652"/>
                    <a:pt x="4508" y="3652"/>
                  </a:cubicBezTo>
                  <a:cubicBezTo>
                    <a:pt x="4602" y="3652"/>
                    <a:pt x="4672" y="3635"/>
                    <a:pt x="4715" y="3599"/>
                  </a:cubicBezTo>
                  <a:cubicBezTo>
                    <a:pt x="4731" y="3586"/>
                    <a:pt x="4746" y="3566"/>
                    <a:pt x="4760" y="3539"/>
                  </a:cubicBezTo>
                  <a:lnTo>
                    <a:pt x="4760" y="3539"/>
                  </a:lnTo>
                  <a:cubicBezTo>
                    <a:pt x="4761" y="3539"/>
                    <a:pt x="4761" y="3538"/>
                    <a:pt x="4761" y="3537"/>
                  </a:cubicBezTo>
                  <a:lnTo>
                    <a:pt x="4761" y="3537"/>
                  </a:lnTo>
                  <a:cubicBezTo>
                    <a:pt x="4774" y="3513"/>
                    <a:pt x="4786" y="3485"/>
                    <a:pt x="4797" y="3451"/>
                  </a:cubicBezTo>
                  <a:lnTo>
                    <a:pt x="4794" y="3448"/>
                  </a:lnTo>
                  <a:cubicBezTo>
                    <a:pt x="4780" y="3489"/>
                    <a:pt x="4770" y="3513"/>
                    <a:pt x="4762" y="3527"/>
                  </a:cubicBezTo>
                  <a:cubicBezTo>
                    <a:pt x="4773" y="3506"/>
                    <a:pt x="4776" y="3476"/>
                    <a:pt x="4780" y="3438"/>
                  </a:cubicBezTo>
                  <a:lnTo>
                    <a:pt x="1107" y="0"/>
                  </a:lnTo>
                  <a:close/>
                </a:path>
              </a:pathLst>
            </a:custGeom>
            <a:solidFill>
              <a:srgbClr val="1528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b="1"/>
            </a:p>
          </p:txBody>
        </p:sp>
        <p:sp>
          <p:nvSpPr>
            <p:cNvPr id="475" name="Google Shape;475;p25"/>
            <p:cNvSpPr/>
            <p:nvPr/>
          </p:nvSpPr>
          <p:spPr>
            <a:xfrm flipH="1">
              <a:off x="6644497" y="4101620"/>
              <a:ext cx="33476" cy="185093"/>
            </a:xfrm>
            <a:custGeom>
              <a:avLst/>
              <a:gdLst/>
              <a:ahLst/>
              <a:cxnLst/>
              <a:rect l="l" t="t" r="r" b="b"/>
              <a:pathLst>
                <a:path w="841" h="4650" extrusionOk="0">
                  <a:moveTo>
                    <a:pt x="48" y="1"/>
                  </a:moveTo>
                  <a:lnTo>
                    <a:pt x="1" y="38"/>
                  </a:lnTo>
                  <a:cubicBezTo>
                    <a:pt x="1" y="38"/>
                    <a:pt x="721" y="3879"/>
                    <a:pt x="660" y="4640"/>
                  </a:cubicBezTo>
                  <a:lnTo>
                    <a:pt x="674" y="4650"/>
                  </a:lnTo>
                  <a:cubicBezTo>
                    <a:pt x="677" y="4633"/>
                    <a:pt x="683" y="4616"/>
                    <a:pt x="691" y="4592"/>
                  </a:cubicBezTo>
                  <a:cubicBezTo>
                    <a:pt x="841" y="3961"/>
                    <a:pt x="697" y="2127"/>
                    <a:pt x="438" y="59"/>
                  </a:cubicBezTo>
                  <a:cubicBezTo>
                    <a:pt x="322" y="35"/>
                    <a:pt x="192" y="15"/>
                    <a:pt x="48" y="1"/>
                  </a:cubicBezTo>
                  <a:close/>
                </a:path>
              </a:pathLst>
            </a:custGeom>
            <a:solidFill>
              <a:srgbClr val="1528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b="1"/>
            </a:p>
          </p:txBody>
        </p:sp>
        <p:sp>
          <p:nvSpPr>
            <p:cNvPr id="476" name="Google Shape;476;p25"/>
            <p:cNvSpPr/>
            <p:nvPr/>
          </p:nvSpPr>
          <p:spPr>
            <a:xfrm flipH="1">
              <a:off x="6651144" y="4286319"/>
              <a:ext cx="1274" cy="3543"/>
            </a:xfrm>
            <a:custGeom>
              <a:avLst/>
              <a:gdLst/>
              <a:ahLst/>
              <a:cxnLst/>
              <a:rect l="l" t="t" r="r" b="b"/>
              <a:pathLst>
                <a:path w="32" h="89" extrusionOk="0">
                  <a:moveTo>
                    <a:pt x="18" y="0"/>
                  </a:moveTo>
                  <a:cubicBezTo>
                    <a:pt x="14" y="38"/>
                    <a:pt x="11" y="68"/>
                    <a:pt x="0" y="89"/>
                  </a:cubicBezTo>
                  <a:cubicBezTo>
                    <a:pt x="8" y="75"/>
                    <a:pt x="18" y="51"/>
                    <a:pt x="32" y="10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rgbClr val="1528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b="1"/>
            </a:p>
          </p:txBody>
        </p:sp>
        <p:sp>
          <p:nvSpPr>
            <p:cNvPr id="477" name="Google Shape;477;p25"/>
            <p:cNvSpPr/>
            <p:nvPr/>
          </p:nvSpPr>
          <p:spPr>
            <a:xfrm flipH="1">
              <a:off x="6652378" y="4289822"/>
              <a:ext cx="159" cy="597"/>
            </a:xfrm>
            <a:custGeom>
              <a:avLst/>
              <a:gdLst/>
              <a:ahLst/>
              <a:cxnLst/>
              <a:rect l="l" t="t" r="r" b="b"/>
              <a:pathLst>
                <a:path w="4" h="15" extrusionOk="0">
                  <a:moveTo>
                    <a:pt x="3" y="1"/>
                  </a:moveTo>
                  <a:lnTo>
                    <a:pt x="3" y="1"/>
                  </a:lnTo>
                  <a:cubicBezTo>
                    <a:pt x="3" y="11"/>
                    <a:pt x="0" y="15"/>
                    <a:pt x="0" y="15"/>
                  </a:cubicBezTo>
                  <a:lnTo>
                    <a:pt x="0" y="15"/>
                  </a:lnTo>
                  <a:cubicBezTo>
                    <a:pt x="3" y="11"/>
                    <a:pt x="3" y="7"/>
                    <a:pt x="3" y="1"/>
                  </a:cubicBezTo>
                  <a:close/>
                </a:path>
              </a:pathLst>
            </a:custGeom>
            <a:solidFill>
              <a:srgbClr val="1528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b="1"/>
            </a:p>
          </p:txBody>
        </p:sp>
        <p:sp>
          <p:nvSpPr>
            <p:cNvPr id="478" name="Google Shape;478;p25"/>
            <p:cNvSpPr/>
            <p:nvPr/>
          </p:nvSpPr>
          <p:spPr>
            <a:xfrm flipH="1">
              <a:off x="6660548" y="3740182"/>
              <a:ext cx="503454" cy="479969"/>
            </a:xfrm>
            <a:custGeom>
              <a:avLst/>
              <a:gdLst/>
              <a:ahLst/>
              <a:cxnLst/>
              <a:rect l="l" t="t" r="r" b="b"/>
              <a:pathLst>
                <a:path w="12648" h="12058" extrusionOk="0">
                  <a:moveTo>
                    <a:pt x="7407" y="1"/>
                  </a:moveTo>
                  <a:cubicBezTo>
                    <a:pt x="6327" y="1"/>
                    <a:pt x="5133" y="282"/>
                    <a:pt x="3984" y="1072"/>
                  </a:cubicBezTo>
                  <a:cubicBezTo>
                    <a:pt x="1" y="3817"/>
                    <a:pt x="509" y="7032"/>
                    <a:pt x="1004" y="7780"/>
                  </a:cubicBezTo>
                  <a:cubicBezTo>
                    <a:pt x="1291" y="8211"/>
                    <a:pt x="4923" y="10409"/>
                    <a:pt x="8091" y="12058"/>
                  </a:cubicBezTo>
                  <a:cubicBezTo>
                    <a:pt x="9165" y="9561"/>
                    <a:pt x="10772" y="9062"/>
                    <a:pt x="11886" y="9062"/>
                  </a:cubicBezTo>
                  <a:cubicBezTo>
                    <a:pt x="12181" y="9062"/>
                    <a:pt x="12441" y="9097"/>
                    <a:pt x="12648" y="9139"/>
                  </a:cubicBezTo>
                  <a:cubicBezTo>
                    <a:pt x="12221" y="5780"/>
                    <a:pt x="11477" y="1796"/>
                    <a:pt x="11139" y="1332"/>
                  </a:cubicBezTo>
                  <a:cubicBezTo>
                    <a:pt x="10769" y="826"/>
                    <a:pt x="9256" y="1"/>
                    <a:pt x="7407" y="1"/>
                  </a:cubicBezTo>
                  <a:close/>
                </a:path>
              </a:pathLst>
            </a:custGeom>
            <a:solidFill>
              <a:srgbClr val="FDDFC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b="1"/>
            </a:p>
          </p:txBody>
        </p:sp>
        <p:sp>
          <p:nvSpPr>
            <p:cNvPr id="479" name="Google Shape;479;p25"/>
            <p:cNvSpPr/>
            <p:nvPr/>
          </p:nvSpPr>
          <p:spPr>
            <a:xfrm flipH="1">
              <a:off x="6831471" y="3953661"/>
              <a:ext cx="305742" cy="266494"/>
            </a:xfrm>
            <a:custGeom>
              <a:avLst/>
              <a:gdLst/>
              <a:ahLst/>
              <a:cxnLst/>
              <a:rect l="l" t="t" r="r" b="b"/>
              <a:pathLst>
                <a:path w="7681" h="6695" extrusionOk="0">
                  <a:moveTo>
                    <a:pt x="99" y="1"/>
                  </a:moveTo>
                  <a:cubicBezTo>
                    <a:pt x="27" y="338"/>
                    <a:pt x="0" y="656"/>
                    <a:pt x="0" y="946"/>
                  </a:cubicBezTo>
                  <a:cubicBezTo>
                    <a:pt x="0" y="1639"/>
                    <a:pt x="167" y="2164"/>
                    <a:pt x="331" y="2417"/>
                  </a:cubicBezTo>
                  <a:cubicBezTo>
                    <a:pt x="618" y="2848"/>
                    <a:pt x="4250" y="5046"/>
                    <a:pt x="7418" y="6695"/>
                  </a:cubicBezTo>
                  <a:cubicBezTo>
                    <a:pt x="7503" y="6497"/>
                    <a:pt x="7592" y="6312"/>
                    <a:pt x="7681" y="6142"/>
                  </a:cubicBezTo>
                  <a:cubicBezTo>
                    <a:pt x="5127" y="4643"/>
                    <a:pt x="2205" y="2666"/>
                    <a:pt x="99" y="1"/>
                  </a:cubicBezTo>
                  <a:close/>
                </a:path>
              </a:pathLst>
            </a:custGeom>
            <a:solidFill>
              <a:srgbClr val="FBC3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b="1"/>
            </a:p>
          </p:txBody>
        </p:sp>
        <p:sp>
          <p:nvSpPr>
            <p:cNvPr id="480" name="Google Shape;480;p25"/>
            <p:cNvSpPr/>
            <p:nvPr/>
          </p:nvSpPr>
          <p:spPr>
            <a:xfrm flipH="1">
              <a:off x="6660541" y="3750094"/>
              <a:ext cx="138084" cy="353866"/>
            </a:xfrm>
            <a:custGeom>
              <a:avLst/>
              <a:gdLst/>
              <a:ahLst/>
              <a:cxnLst/>
              <a:rect l="l" t="t" r="r" b="b"/>
              <a:pathLst>
                <a:path w="3469" h="8890" extrusionOk="0">
                  <a:moveTo>
                    <a:pt x="1" y="1"/>
                  </a:moveTo>
                  <a:lnTo>
                    <a:pt x="1" y="1"/>
                  </a:lnTo>
                  <a:cubicBezTo>
                    <a:pt x="182" y="246"/>
                    <a:pt x="2438" y="3374"/>
                    <a:pt x="3025" y="8825"/>
                  </a:cubicBezTo>
                  <a:cubicBezTo>
                    <a:pt x="3193" y="8839"/>
                    <a:pt x="3339" y="8863"/>
                    <a:pt x="3469" y="8890"/>
                  </a:cubicBezTo>
                  <a:cubicBezTo>
                    <a:pt x="3042" y="5531"/>
                    <a:pt x="2298" y="1547"/>
                    <a:pt x="1960" y="1083"/>
                  </a:cubicBezTo>
                  <a:cubicBezTo>
                    <a:pt x="1718" y="752"/>
                    <a:pt x="990" y="287"/>
                    <a:pt x="1" y="1"/>
                  </a:cubicBezTo>
                  <a:close/>
                </a:path>
              </a:pathLst>
            </a:custGeom>
            <a:solidFill>
              <a:srgbClr val="FBC3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b="1"/>
            </a:p>
          </p:txBody>
        </p:sp>
        <p:sp>
          <p:nvSpPr>
            <p:cNvPr id="481" name="Google Shape;481;p25"/>
            <p:cNvSpPr/>
            <p:nvPr/>
          </p:nvSpPr>
          <p:spPr>
            <a:xfrm flipH="1">
              <a:off x="7324427" y="4518905"/>
              <a:ext cx="348294" cy="181192"/>
            </a:xfrm>
            <a:custGeom>
              <a:avLst/>
              <a:gdLst/>
              <a:ahLst/>
              <a:cxnLst/>
              <a:rect l="l" t="t" r="r" b="b"/>
              <a:pathLst>
                <a:path w="8750" h="4552" extrusionOk="0">
                  <a:moveTo>
                    <a:pt x="1007" y="1"/>
                  </a:moveTo>
                  <a:lnTo>
                    <a:pt x="1007" y="1"/>
                  </a:lnTo>
                  <a:cubicBezTo>
                    <a:pt x="1007" y="1"/>
                    <a:pt x="1048" y="356"/>
                    <a:pt x="525" y="1476"/>
                  </a:cubicBezTo>
                  <a:cubicBezTo>
                    <a:pt x="0" y="2599"/>
                    <a:pt x="140" y="4551"/>
                    <a:pt x="140" y="4551"/>
                  </a:cubicBezTo>
                  <a:lnTo>
                    <a:pt x="8278" y="4551"/>
                  </a:lnTo>
                  <a:cubicBezTo>
                    <a:pt x="8053" y="3551"/>
                    <a:pt x="8749" y="2114"/>
                    <a:pt x="8749" y="2114"/>
                  </a:cubicBezTo>
                  <a:lnTo>
                    <a:pt x="8749" y="2114"/>
                  </a:lnTo>
                  <a:cubicBezTo>
                    <a:pt x="8749" y="2114"/>
                    <a:pt x="8675" y="2121"/>
                    <a:pt x="8538" y="2121"/>
                  </a:cubicBezTo>
                  <a:cubicBezTo>
                    <a:pt x="8155" y="2121"/>
                    <a:pt x="7282" y="2069"/>
                    <a:pt x="6178" y="1674"/>
                  </a:cubicBezTo>
                  <a:cubicBezTo>
                    <a:pt x="4683" y="1138"/>
                    <a:pt x="4232" y="66"/>
                    <a:pt x="4232" y="66"/>
                  </a:cubicBezTo>
                  <a:lnTo>
                    <a:pt x="1007" y="1"/>
                  </a:lnTo>
                  <a:close/>
                </a:path>
              </a:pathLst>
            </a:custGeom>
            <a:solidFill>
              <a:srgbClr val="0096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b="1"/>
            </a:p>
          </p:txBody>
        </p:sp>
        <p:sp>
          <p:nvSpPr>
            <p:cNvPr id="482" name="Google Shape;482;p25"/>
            <p:cNvSpPr/>
            <p:nvPr/>
          </p:nvSpPr>
          <p:spPr>
            <a:xfrm flipH="1">
              <a:off x="7174316" y="4579688"/>
              <a:ext cx="202767" cy="120410"/>
            </a:xfrm>
            <a:custGeom>
              <a:avLst/>
              <a:gdLst/>
              <a:ahLst/>
              <a:cxnLst/>
              <a:rect l="l" t="t" r="r" b="b"/>
              <a:pathLst>
                <a:path w="5094" h="3025" extrusionOk="0">
                  <a:moveTo>
                    <a:pt x="2820" y="0"/>
                  </a:moveTo>
                  <a:cubicBezTo>
                    <a:pt x="1" y="0"/>
                    <a:pt x="226" y="2854"/>
                    <a:pt x="301" y="3024"/>
                  </a:cubicBezTo>
                  <a:lnTo>
                    <a:pt x="5094" y="3024"/>
                  </a:lnTo>
                  <a:cubicBezTo>
                    <a:pt x="5094" y="3024"/>
                    <a:pt x="5043" y="0"/>
                    <a:pt x="2820" y="0"/>
                  </a:cubicBezTo>
                  <a:close/>
                </a:path>
              </a:pathLst>
            </a:custGeom>
            <a:solidFill>
              <a:srgbClr val="DCE0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b="1"/>
            </a:p>
          </p:txBody>
        </p:sp>
        <p:sp>
          <p:nvSpPr>
            <p:cNvPr id="483" name="Google Shape;483;p25"/>
            <p:cNvSpPr/>
            <p:nvPr/>
          </p:nvSpPr>
          <p:spPr>
            <a:xfrm flipH="1">
              <a:off x="7161386" y="4700061"/>
              <a:ext cx="519654" cy="37815"/>
            </a:xfrm>
            <a:custGeom>
              <a:avLst/>
              <a:gdLst/>
              <a:ahLst/>
              <a:cxnLst/>
              <a:rect l="l" t="t" r="r" b="b"/>
              <a:pathLst>
                <a:path w="13055" h="950" extrusionOk="0">
                  <a:moveTo>
                    <a:pt x="25" y="0"/>
                  </a:moveTo>
                  <a:cubicBezTo>
                    <a:pt x="11" y="0"/>
                    <a:pt x="1" y="11"/>
                    <a:pt x="1" y="24"/>
                  </a:cubicBezTo>
                  <a:lnTo>
                    <a:pt x="1" y="925"/>
                  </a:lnTo>
                  <a:cubicBezTo>
                    <a:pt x="1" y="939"/>
                    <a:pt x="11" y="950"/>
                    <a:pt x="25" y="950"/>
                  </a:cubicBezTo>
                  <a:lnTo>
                    <a:pt x="13031" y="950"/>
                  </a:lnTo>
                  <a:cubicBezTo>
                    <a:pt x="13044" y="950"/>
                    <a:pt x="13054" y="939"/>
                    <a:pt x="13054" y="925"/>
                  </a:cubicBezTo>
                  <a:lnTo>
                    <a:pt x="13054" y="24"/>
                  </a:lnTo>
                  <a:cubicBezTo>
                    <a:pt x="13054" y="11"/>
                    <a:pt x="13044" y="0"/>
                    <a:pt x="13031" y="0"/>
                  </a:cubicBezTo>
                  <a:close/>
                </a:path>
              </a:pathLst>
            </a:custGeom>
            <a:solidFill>
              <a:srgbClr val="E1E5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b="1"/>
            </a:p>
          </p:txBody>
        </p:sp>
        <p:sp>
          <p:nvSpPr>
            <p:cNvPr id="484" name="Google Shape;484;p25"/>
            <p:cNvSpPr/>
            <p:nvPr/>
          </p:nvSpPr>
          <p:spPr>
            <a:xfrm flipH="1">
              <a:off x="7460317" y="4552620"/>
              <a:ext cx="45855" cy="50075"/>
            </a:xfrm>
            <a:custGeom>
              <a:avLst/>
              <a:gdLst/>
              <a:ahLst/>
              <a:cxnLst/>
              <a:rect l="l" t="t" r="r" b="b"/>
              <a:pathLst>
                <a:path w="1152" h="1258" extrusionOk="0">
                  <a:moveTo>
                    <a:pt x="890" y="1"/>
                  </a:moveTo>
                  <a:cubicBezTo>
                    <a:pt x="849" y="1"/>
                    <a:pt x="807" y="12"/>
                    <a:pt x="769" y="35"/>
                  </a:cubicBezTo>
                  <a:cubicBezTo>
                    <a:pt x="752" y="45"/>
                    <a:pt x="343" y="304"/>
                    <a:pt x="53" y="942"/>
                  </a:cubicBezTo>
                  <a:cubicBezTo>
                    <a:pt x="1" y="1055"/>
                    <a:pt x="53" y="1188"/>
                    <a:pt x="168" y="1240"/>
                  </a:cubicBezTo>
                  <a:cubicBezTo>
                    <a:pt x="199" y="1250"/>
                    <a:pt x="229" y="1257"/>
                    <a:pt x="261" y="1257"/>
                  </a:cubicBezTo>
                  <a:cubicBezTo>
                    <a:pt x="349" y="1257"/>
                    <a:pt x="431" y="1209"/>
                    <a:pt x="469" y="1123"/>
                  </a:cubicBezTo>
                  <a:cubicBezTo>
                    <a:pt x="697" y="622"/>
                    <a:pt x="1004" y="421"/>
                    <a:pt x="1015" y="414"/>
                  </a:cubicBezTo>
                  <a:cubicBezTo>
                    <a:pt x="1121" y="345"/>
                    <a:pt x="1151" y="209"/>
                    <a:pt x="1086" y="107"/>
                  </a:cubicBezTo>
                  <a:cubicBezTo>
                    <a:pt x="1042" y="38"/>
                    <a:pt x="967" y="1"/>
                    <a:pt x="890" y="1"/>
                  </a:cubicBezTo>
                  <a:close/>
                </a:path>
              </a:pathLst>
            </a:custGeom>
            <a:solidFill>
              <a:srgbClr val="E8EEE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b="1"/>
            </a:p>
          </p:txBody>
        </p:sp>
        <p:sp>
          <p:nvSpPr>
            <p:cNvPr id="485" name="Google Shape;485;p25"/>
            <p:cNvSpPr/>
            <p:nvPr/>
          </p:nvSpPr>
          <p:spPr>
            <a:xfrm flipH="1">
              <a:off x="7407455" y="4577897"/>
              <a:ext cx="29973" cy="35785"/>
            </a:xfrm>
            <a:custGeom>
              <a:avLst/>
              <a:gdLst/>
              <a:ahLst/>
              <a:cxnLst/>
              <a:rect l="l" t="t" r="r" b="b"/>
              <a:pathLst>
                <a:path w="753" h="899" extrusionOk="0">
                  <a:moveTo>
                    <a:pt x="492" y="0"/>
                  </a:moveTo>
                  <a:cubicBezTo>
                    <a:pt x="460" y="0"/>
                    <a:pt x="428" y="7"/>
                    <a:pt x="397" y="21"/>
                  </a:cubicBezTo>
                  <a:cubicBezTo>
                    <a:pt x="360" y="38"/>
                    <a:pt x="46" y="195"/>
                    <a:pt x="12" y="660"/>
                  </a:cubicBezTo>
                  <a:cubicBezTo>
                    <a:pt x="1" y="783"/>
                    <a:pt x="97" y="888"/>
                    <a:pt x="223" y="898"/>
                  </a:cubicBezTo>
                  <a:lnTo>
                    <a:pt x="240" y="898"/>
                  </a:lnTo>
                  <a:cubicBezTo>
                    <a:pt x="360" y="898"/>
                    <a:pt x="459" y="806"/>
                    <a:pt x="469" y="690"/>
                  </a:cubicBezTo>
                  <a:cubicBezTo>
                    <a:pt x="483" y="496"/>
                    <a:pt x="578" y="434"/>
                    <a:pt x="595" y="424"/>
                  </a:cubicBezTo>
                  <a:cubicBezTo>
                    <a:pt x="705" y="369"/>
                    <a:pt x="752" y="239"/>
                    <a:pt x="697" y="130"/>
                  </a:cubicBezTo>
                  <a:cubicBezTo>
                    <a:pt x="660" y="48"/>
                    <a:pt x="577" y="0"/>
                    <a:pt x="492" y="0"/>
                  </a:cubicBezTo>
                  <a:close/>
                </a:path>
              </a:pathLst>
            </a:custGeom>
            <a:solidFill>
              <a:srgbClr val="E8EEE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b="1"/>
            </a:p>
          </p:txBody>
        </p:sp>
        <p:sp>
          <p:nvSpPr>
            <p:cNvPr id="486" name="Google Shape;486;p25"/>
            <p:cNvSpPr/>
            <p:nvPr/>
          </p:nvSpPr>
          <p:spPr>
            <a:xfrm flipH="1">
              <a:off x="7394009" y="2635768"/>
              <a:ext cx="449796" cy="143218"/>
            </a:xfrm>
            <a:custGeom>
              <a:avLst/>
              <a:gdLst/>
              <a:ahLst/>
              <a:cxnLst/>
              <a:rect l="l" t="t" r="r" b="b"/>
              <a:pathLst>
                <a:path w="11300" h="3598" extrusionOk="0">
                  <a:moveTo>
                    <a:pt x="6127" y="1"/>
                  </a:moveTo>
                  <a:cubicBezTo>
                    <a:pt x="3420" y="1"/>
                    <a:pt x="1034" y="935"/>
                    <a:pt x="1034" y="935"/>
                  </a:cubicBezTo>
                  <a:cubicBezTo>
                    <a:pt x="0" y="1331"/>
                    <a:pt x="652" y="2942"/>
                    <a:pt x="652" y="2942"/>
                  </a:cubicBezTo>
                  <a:cubicBezTo>
                    <a:pt x="652" y="2942"/>
                    <a:pt x="1844" y="2649"/>
                    <a:pt x="5053" y="2420"/>
                  </a:cubicBezTo>
                  <a:cubicBezTo>
                    <a:pt x="5293" y="2402"/>
                    <a:pt x="5522" y="2394"/>
                    <a:pt x="5740" y="2394"/>
                  </a:cubicBezTo>
                  <a:cubicBezTo>
                    <a:pt x="8414" y="2394"/>
                    <a:pt x="9340" y="3598"/>
                    <a:pt x="9340" y="3598"/>
                  </a:cubicBezTo>
                  <a:lnTo>
                    <a:pt x="11300" y="1744"/>
                  </a:lnTo>
                  <a:cubicBezTo>
                    <a:pt x="9827" y="405"/>
                    <a:pt x="7908" y="1"/>
                    <a:pt x="6127" y="1"/>
                  </a:cubicBezTo>
                  <a:close/>
                </a:path>
              </a:pathLst>
            </a:custGeom>
            <a:solidFill>
              <a:srgbClr val="FF7A2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b="1"/>
            </a:p>
          </p:txBody>
        </p:sp>
        <p:sp>
          <p:nvSpPr>
            <p:cNvPr id="487" name="Google Shape;487;p25"/>
            <p:cNvSpPr/>
            <p:nvPr/>
          </p:nvSpPr>
          <p:spPr>
            <a:xfrm flipH="1">
              <a:off x="7174690" y="3210167"/>
              <a:ext cx="990786" cy="1379323"/>
            </a:xfrm>
            <a:custGeom>
              <a:avLst/>
              <a:gdLst/>
              <a:ahLst/>
              <a:cxnLst/>
              <a:rect l="l" t="t" r="r" b="b"/>
              <a:pathLst>
                <a:path w="24891" h="34652" extrusionOk="0">
                  <a:moveTo>
                    <a:pt x="16890" y="0"/>
                  </a:moveTo>
                  <a:cubicBezTo>
                    <a:pt x="15672" y="0"/>
                    <a:pt x="14284" y="130"/>
                    <a:pt x="12713" y="453"/>
                  </a:cubicBezTo>
                  <a:cubicBezTo>
                    <a:pt x="4606" y="2119"/>
                    <a:pt x="1" y="5706"/>
                    <a:pt x="2998" y="18006"/>
                  </a:cubicBezTo>
                  <a:cubicBezTo>
                    <a:pt x="5006" y="26236"/>
                    <a:pt x="8948" y="34483"/>
                    <a:pt x="9375" y="34637"/>
                  </a:cubicBezTo>
                  <a:cubicBezTo>
                    <a:pt x="9401" y="34647"/>
                    <a:pt x="9432" y="34651"/>
                    <a:pt x="9466" y="34651"/>
                  </a:cubicBezTo>
                  <a:cubicBezTo>
                    <a:pt x="9915" y="34651"/>
                    <a:pt x="11037" y="33882"/>
                    <a:pt x="12392" y="33882"/>
                  </a:cubicBezTo>
                  <a:cubicBezTo>
                    <a:pt x="12614" y="33882"/>
                    <a:pt x="12843" y="33902"/>
                    <a:pt x="13075" y="33951"/>
                  </a:cubicBezTo>
                  <a:cubicBezTo>
                    <a:pt x="13075" y="33951"/>
                    <a:pt x="15227" y="32942"/>
                    <a:pt x="16520" y="32942"/>
                  </a:cubicBezTo>
                  <a:cubicBezTo>
                    <a:pt x="16551" y="32942"/>
                    <a:pt x="16581" y="32942"/>
                    <a:pt x="16611" y="32944"/>
                  </a:cubicBezTo>
                  <a:cubicBezTo>
                    <a:pt x="16611" y="32944"/>
                    <a:pt x="18489" y="22191"/>
                    <a:pt x="21848" y="12865"/>
                  </a:cubicBezTo>
                  <a:cubicBezTo>
                    <a:pt x="24890" y="4416"/>
                    <a:pt x="24074" y="2252"/>
                    <a:pt x="24074" y="2252"/>
                  </a:cubicBezTo>
                  <a:cubicBezTo>
                    <a:pt x="24074" y="2252"/>
                    <a:pt x="21957" y="0"/>
                    <a:pt x="16890" y="0"/>
                  </a:cubicBezTo>
                  <a:close/>
                </a:path>
              </a:pathLst>
            </a:custGeom>
            <a:solidFill>
              <a:srgbClr val="493A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b="1"/>
            </a:p>
          </p:txBody>
        </p:sp>
        <p:sp>
          <p:nvSpPr>
            <p:cNvPr id="488" name="Google Shape;488;p25"/>
            <p:cNvSpPr/>
            <p:nvPr/>
          </p:nvSpPr>
          <p:spPr>
            <a:xfrm flipH="1">
              <a:off x="7771762" y="3382527"/>
              <a:ext cx="246672" cy="258693"/>
            </a:xfrm>
            <a:custGeom>
              <a:avLst/>
              <a:gdLst/>
              <a:ahLst/>
              <a:cxnLst/>
              <a:rect l="l" t="t" r="r" b="b"/>
              <a:pathLst>
                <a:path w="6197" h="6499" extrusionOk="0">
                  <a:moveTo>
                    <a:pt x="5148" y="1"/>
                  </a:moveTo>
                  <a:lnTo>
                    <a:pt x="1" y="6235"/>
                  </a:lnTo>
                  <a:cubicBezTo>
                    <a:pt x="1" y="6235"/>
                    <a:pt x="548" y="6499"/>
                    <a:pt x="1529" y="6499"/>
                  </a:cubicBezTo>
                  <a:cubicBezTo>
                    <a:pt x="1576" y="6499"/>
                    <a:pt x="1624" y="6498"/>
                    <a:pt x="1673" y="6497"/>
                  </a:cubicBezTo>
                  <a:cubicBezTo>
                    <a:pt x="2749" y="6466"/>
                    <a:pt x="5900" y="4381"/>
                    <a:pt x="6077" y="1981"/>
                  </a:cubicBezTo>
                  <a:cubicBezTo>
                    <a:pt x="6196" y="325"/>
                    <a:pt x="5148" y="1"/>
                    <a:pt x="5148" y="1"/>
                  </a:cubicBezTo>
                  <a:close/>
                </a:path>
              </a:pathLst>
            </a:custGeom>
            <a:solidFill>
              <a:srgbClr val="08111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b="1"/>
            </a:p>
          </p:txBody>
        </p:sp>
        <p:sp>
          <p:nvSpPr>
            <p:cNvPr id="489" name="Google Shape;489;p25"/>
            <p:cNvSpPr/>
            <p:nvPr/>
          </p:nvSpPr>
          <p:spPr>
            <a:xfrm flipH="1">
              <a:off x="7449175" y="3516035"/>
              <a:ext cx="198826" cy="1045717"/>
            </a:xfrm>
            <a:custGeom>
              <a:avLst/>
              <a:gdLst/>
              <a:ahLst/>
              <a:cxnLst/>
              <a:rect l="l" t="t" r="r" b="b"/>
              <a:pathLst>
                <a:path w="4995" h="26271" extrusionOk="0">
                  <a:moveTo>
                    <a:pt x="4863" y="1"/>
                  </a:moveTo>
                  <a:cubicBezTo>
                    <a:pt x="4849" y="1"/>
                    <a:pt x="4834" y="3"/>
                    <a:pt x="4820" y="9"/>
                  </a:cubicBezTo>
                  <a:cubicBezTo>
                    <a:pt x="2940" y="791"/>
                    <a:pt x="2400" y="1617"/>
                    <a:pt x="1424" y="7960"/>
                  </a:cubicBezTo>
                  <a:cubicBezTo>
                    <a:pt x="986" y="10782"/>
                    <a:pt x="969" y="13073"/>
                    <a:pt x="956" y="15497"/>
                  </a:cubicBezTo>
                  <a:cubicBezTo>
                    <a:pt x="932" y="18549"/>
                    <a:pt x="912" y="21703"/>
                    <a:pt x="14" y="26137"/>
                  </a:cubicBezTo>
                  <a:cubicBezTo>
                    <a:pt x="0" y="26199"/>
                    <a:pt x="41" y="26257"/>
                    <a:pt x="102" y="26267"/>
                  </a:cubicBezTo>
                  <a:cubicBezTo>
                    <a:pt x="113" y="26271"/>
                    <a:pt x="120" y="26271"/>
                    <a:pt x="126" y="26271"/>
                  </a:cubicBezTo>
                  <a:cubicBezTo>
                    <a:pt x="181" y="26271"/>
                    <a:pt x="229" y="26233"/>
                    <a:pt x="239" y="26181"/>
                  </a:cubicBezTo>
                  <a:cubicBezTo>
                    <a:pt x="1140" y="21724"/>
                    <a:pt x="1161" y="18559"/>
                    <a:pt x="1181" y="15497"/>
                  </a:cubicBezTo>
                  <a:cubicBezTo>
                    <a:pt x="1199" y="13080"/>
                    <a:pt x="1215" y="10800"/>
                    <a:pt x="1649" y="7994"/>
                  </a:cubicBezTo>
                  <a:cubicBezTo>
                    <a:pt x="2659" y="1443"/>
                    <a:pt x="3236" y="910"/>
                    <a:pt x="4909" y="218"/>
                  </a:cubicBezTo>
                  <a:cubicBezTo>
                    <a:pt x="4967" y="193"/>
                    <a:pt x="4994" y="125"/>
                    <a:pt x="4971" y="70"/>
                  </a:cubicBezTo>
                  <a:cubicBezTo>
                    <a:pt x="4953" y="27"/>
                    <a:pt x="4909" y="1"/>
                    <a:pt x="4863" y="1"/>
                  </a:cubicBezTo>
                  <a:close/>
                </a:path>
              </a:pathLst>
            </a:custGeom>
            <a:solidFill>
              <a:srgbClr val="08111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b="1"/>
            </a:p>
          </p:txBody>
        </p:sp>
        <p:sp>
          <p:nvSpPr>
            <p:cNvPr id="490" name="Google Shape;490;p25"/>
            <p:cNvSpPr/>
            <p:nvPr/>
          </p:nvSpPr>
          <p:spPr>
            <a:xfrm flipH="1">
              <a:off x="7084772" y="2677644"/>
              <a:ext cx="1141170" cy="963440"/>
            </a:xfrm>
            <a:custGeom>
              <a:avLst/>
              <a:gdLst/>
              <a:ahLst/>
              <a:cxnLst/>
              <a:rect l="l" t="t" r="r" b="b"/>
              <a:pathLst>
                <a:path w="28669" h="24204" extrusionOk="0">
                  <a:moveTo>
                    <a:pt x="16003" y="1"/>
                  </a:moveTo>
                  <a:cubicBezTo>
                    <a:pt x="12601" y="1"/>
                    <a:pt x="7444" y="1556"/>
                    <a:pt x="3596" y="7287"/>
                  </a:cubicBezTo>
                  <a:cubicBezTo>
                    <a:pt x="1" y="12646"/>
                    <a:pt x="3930" y="22427"/>
                    <a:pt x="6463" y="24157"/>
                  </a:cubicBezTo>
                  <a:cubicBezTo>
                    <a:pt x="6463" y="24157"/>
                    <a:pt x="6624" y="24203"/>
                    <a:pt x="6900" y="24203"/>
                  </a:cubicBezTo>
                  <a:cubicBezTo>
                    <a:pt x="7465" y="24203"/>
                    <a:pt x="8515" y="24012"/>
                    <a:pt x="9679" y="22853"/>
                  </a:cubicBezTo>
                  <a:cubicBezTo>
                    <a:pt x="11417" y="21123"/>
                    <a:pt x="11515" y="19614"/>
                    <a:pt x="11054" y="19180"/>
                  </a:cubicBezTo>
                  <a:cubicBezTo>
                    <a:pt x="10733" y="18876"/>
                    <a:pt x="10252" y="18064"/>
                    <a:pt x="10252" y="18064"/>
                  </a:cubicBezTo>
                  <a:cubicBezTo>
                    <a:pt x="10252" y="18064"/>
                    <a:pt x="13485" y="14463"/>
                    <a:pt x="20674" y="14364"/>
                  </a:cubicBezTo>
                  <a:cubicBezTo>
                    <a:pt x="20762" y="14362"/>
                    <a:pt x="20848" y="14362"/>
                    <a:pt x="20933" y="14362"/>
                  </a:cubicBezTo>
                  <a:cubicBezTo>
                    <a:pt x="25762" y="14362"/>
                    <a:pt x="25378" y="16231"/>
                    <a:pt x="25691" y="16231"/>
                  </a:cubicBezTo>
                  <a:cubicBezTo>
                    <a:pt x="25691" y="16231"/>
                    <a:pt x="25692" y="16231"/>
                    <a:pt x="25692" y="16231"/>
                  </a:cubicBezTo>
                  <a:cubicBezTo>
                    <a:pt x="25781" y="16228"/>
                    <a:pt x="28669" y="6037"/>
                    <a:pt x="19077" y="597"/>
                  </a:cubicBezTo>
                  <a:cubicBezTo>
                    <a:pt x="18480" y="258"/>
                    <a:pt x="17387" y="1"/>
                    <a:pt x="16003" y="1"/>
                  </a:cubicBezTo>
                  <a:close/>
                </a:path>
              </a:pathLst>
            </a:custGeom>
            <a:solidFill>
              <a:srgbClr val="00959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b="1"/>
            </a:p>
          </p:txBody>
        </p:sp>
        <p:sp>
          <p:nvSpPr>
            <p:cNvPr id="491" name="Google Shape;491;p25"/>
            <p:cNvSpPr/>
            <p:nvPr/>
          </p:nvSpPr>
          <p:spPr>
            <a:xfrm flipH="1">
              <a:off x="7699356" y="2945259"/>
              <a:ext cx="254633" cy="441000"/>
            </a:xfrm>
            <a:custGeom>
              <a:avLst/>
              <a:gdLst/>
              <a:ahLst/>
              <a:cxnLst/>
              <a:rect l="l" t="t" r="r" b="b"/>
              <a:pathLst>
                <a:path w="6397" h="11079" extrusionOk="0">
                  <a:moveTo>
                    <a:pt x="4485" y="1"/>
                  </a:moveTo>
                  <a:cubicBezTo>
                    <a:pt x="4485" y="1"/>
                    <a:pt x="0" y="7030"/>
                    <a:pt x="3389" y="11078"/>
                  </a:cubicBezTo>
                  <a:lnTo>
                    <a:pt x="6397" y="9074"/>
                  </a:lnTo>
                  <a:cubicBezTo>
                    <a:pt x="6397" y="9074"/>
                    <a:pt x="2396" y="6398"/>
                    <a:pt x="4485" y="1"/>
                  </a:cubicBezTo>
                  <a:close/>
                </a:path>
              </a:pathLst>
            </a:custGeom>
            <a:solidFill>
              <a:srgbClr val="80AF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b="1"/>
            </a:p>
          </p:txBody>
        </p:sp>
        <p:sp>
          <p:nvSpPr>
            <p:cNvPr id="492" name="Google Shape;492;p25"/>
            <p:cNvSpPr/>
            <p:nvPr/>
          </p:nvSpPr>
          <p:spPr>
            <a:xfrm flipH="1">
              <a:off x="7617755" y="2672987"/>
              <a:ext cx="300130" cy="197990"/>
            </a:xfrm>
            <a:custGeom>
              <a:avLst/>
              <a:gdLst/>
              <a:ahLst/>
              <a:cxnLst/>
              <a:rect l="l" t="t" r="r" b="b"/>
              <a:pathLst>
                <a:path w="7540" h="4974" extrusionOk="0">
                  <a:moveTo>
                    <a:pt x="2830" y="0"/>
                  </a:moveTo>
                  <a:cubicBezTo>
                    <a:pt x="2830" y="0"/>
                    <a:pt x="1" y="1925"/>
                    <a:pt x="1837" y="3738"/>
                  </a:cubicBezTo>
                  <a:cubicBezTo>
                    <a:pt x="2998" y="4884"/>
                    <a:pt x="4799" y="4974"/>
                    <a:pt x="5334" y="4974"/>
                  </a:cubicBezTo>
                  <a:cubicBezTo>
                    <a:pt x="5434" y="4974"/>
                    <a:pt x="5490" y="4971"/>
                    <a:pt x="5490" y="4971"/>
                  </a:cubicBezTo>
                  <a:cubicBezTo>
                    <a:pt x="5490" y="4971"/>
                    <a:pt x="7540" y="2181"/>
                    <a:pt x="6194" y="2181"/>
                  </a:cubicBezTo>
                  <a:cubicBezTo>
                    <a:pt x="6193" y="2181"/>
                    <a:pt x="6191" y="2181"/>
                    <a:pt x="6189" y="2181"/>
                  </a:cubicBezTo>
                  <a:cubicBezTo>
                    <a:pt x="5779" y="2183"/>
                    <a:pt x="5473" y="2191"/>
                    <a:pt x="5226" y="2191"/>
                  </a:cubicBezTo>
                  <a:cubicBezTo>
                    <a:pt x="4602" y="2191"/>
                    <a:pt x="4358" y="2138"/>
                    <a:pt x="3776" y="1796"/>
                  </a:cubicBezTo>
                  <a:cubicBezTo>
                    <a:pt x="2237" y="891"/>
                    <a:pt x="2830" y="0"/>
                    <a:pt x="2830" y="0"/>
                  </a:cubicBezTo>
                  <a:close/>
                </a:path>
              </a:pathLst>
            </a:custGeom>
            <a:solidFill>
              <a:srgbClr val="DCE0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b="1"/>
            </a:p>
          </p:txBody>
        </p:sp>
        <p:sp>
          <p:nvSpPr>
            <p:cNvPr id="493" name="Google Shape;493;p25"/>
            <p:cNvSpPr/>
            <p:nvPr/>
          </p:nvSpPr>
          <p:spPr>
            <a:xfrm flipH="1">
              <a:off x="7685860" y="2660607"/>
              <a:ext cx="175222" cy="110499"/>
            </a:xfrm>
            <a:custGeom>
              <a:avLst/>
              <a:gdLst/>
              <a:ahLst/>
              <a:cxnLst/>
              <a:rect l="l" t="t" r="r" b="b"/>
              <a:pathLst>
                <a:path w="4402" h="2776" extrusionOk="0">
                  <a:moveTo>
                    <a:pt x="1421" y="1"/>
                  </a:moveTo>
                  <a:lnTo>
                    <a:pt x="1421" y="1"/>
                  </a:lnTo>
                  <a:cubicBezTo>
                    <a:pt x="1421" y="1"/>
                    <a:pt x="1" y="1444"/>
                    <a:pt x="2042" y="2263"/>
                  </a:cubicBezTo>
                  <a:cubicBezTo>
                    <a:pt x="3061" y="2673"/>
                    <a:pt x="3651" y="2775"/>
                    <a:pt x="3986" y="2775"/>
                  </a:cubicBezTo>
                  <a:cubicBezTo>
                    <a:pt x="4321" y="2775"/>
                    <a:pt x="4401" y="2673"/>
                    <a:pt x="4401" y="2673"/>
                  </a:cubicBezTo>
                  <a:lnTo>
                    <a:pt x="1421" y="1"/>
                  </a:lnTo>
                  <a:close/>
                </a:path>
              </a:pathLst>
            </a:custGeom>
            <a:solidFill>
              <a:srgbClr val="FF9F1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b="1"/>
            </a:p>
          </p:txBody>
        </p:sp>
        <p:sp>
          <p:nvSpPr>
            <p:cNvPr id="494" name="Google Shape;494;p25"/>
            <p:cNvSpPr/>
            <p:nvPr/>
          </p:nvSpPr>
          <p:spPr>
            <a:xfrm flipH="1">
              <a:off x="7283938" y="3268124"/>
              <a:ext cx="68266" cy="151936"/>
            </a:xfrm>
            <a:custGeom>
              <a:avLst/>
              <a:gdLst/>
              <a:ahLst/>
              <a:cxnLst/>
              <a:rect l="l" t="t" r="r" b="b"/>
              <a:pathLst>
                <a:path w="1715" h="3817" extrusionOk="0">
                  <a:moveTo>
                    <a:pt x="1400" y="1"/>
                  </a:moveTo>
                  <a:cubicBezTo>
                    <a:pt x="1398" y="1"/>
                    <a:pt x="1396" y="1"/>
                    <a:pt x="1393" y="1"/>
                  </a:cubicBezTo>
                  <a:cubicBezTo>
                    <a:pt x="1332" y="7"/>
                    <a:pt x="1284" y="62"/>
                    <a:pt x="1291" y="120"/>
                  </a:cubicBezTo>
                  <a:cubicBezTo>
                    <a:pt x="1294" y="141"/>
                    <a:pt x="1485" y="2052"/>
                    <a:pt x="1294" y="2919"/>
                  </a:cubicBezTo>
                  <a:cubicBezTo>
                    <a:pt x="1161" y="3518"/>
                    <a:pt x="572" y="3593"/>
                    <a:pt x="289" y="3593"/>
                  </a:cubicBezTo>
                  <a:cubicBezTo>
                    <a:pt x="204" y="3593"/>
                    <a:pt x="147" y="3587"/>
                    <a:pt x="137" y="3585"/>
                  </a:cubicBezTo>
                  <a:cubicBezTo>
                    <a:pt x="133" y="3585"/>
                    <a:pt x="129" y="3584"/>
                    <a:pt x="125" y="3584"/>
                  </a:cubicBezTo>
                  <a:cubicBezTo>
                    <a:pt x="68" y="3584"/>
                    <a:pt x="17" y="3624"/>
                    <a:pt x="10" y="3681"/>
                  </a:cubicBezTo>
                  <a:cubicBezTo>
                    <a:pt x="1" y="3742"/>
                    <a:pt x="45" y="3800"/>
                    <a:pt x="106" y="3807"/>
                  </a:cubicBezTo>
                  <a:cubicBezTo>
                    <a:pt x="164" y="3814"/>
                    <a:pt x="226" y="3817"/>
                    <a:pt x="294" y="3817"/>
                  </a:cubicBezTo>
                  <a:cubicBezTo>
                    <a:pt x="731" y="3817"/>
                    <a:pt x="1366" y="3646"/>
                    <a:pt x="1516" y="2967"/>
                  </a:cubicBezTo>
                  <a:cubicBezTo>
                    <a:pt x="1715" y="2066"/>
                    <a:pt x="1526" y="179"/>
                    <a:pt x="1520" y="100"/>
                  </a:cubicBezTo>
                  <a:cubicBezTo>
                    <a:pt x="1513" y="41"/>
                    <a:pt x="1459" y="1"/>
                    <a:pt x="1400" y="1"/>
                  </a:cubicBezTo>
                  <a:close/>
                </a:path>
              </a:pathLst>
            </a:custGeom>
            <a:solidFill>
              <a:srgbClr val="08111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b="1"/>
            </a:p>
          </p:txBody>
        </p:sp>
        <p:sp>
          <p:nvSpPr>
            <p:cNvPr id="495" name="Google Shape;495;p25"/>
            <p:cNvSpPr/>
            <p:nvPr/>
          </p:nvSpPr>
          <p:spPr>
            <a:xfrm flipH="1">
              <a:off x="7319962" y="3265258"/>
              <a:ext cx="30849" cy="50075"/>
            </a:xfrm>
            <a:custGeom>
              <a:avLst/>
              <a:gdLst/>
              <a:ahLst/>
              <a:cxnLst/>
              <a:rect l="l" t="t" r="r" b="b"/>
              <a:pathLst>
                <a:path w="775" h="1258" extrusionOk="0">
                  <a:moveTo>
                    <a:pt x="389" y="1"/>
                  </a:moveTo>
                  <a:cubicBezTo>
                    <a:pt x="174" y="1"/>
                    <a:pt x="0" y="281"/>
                    <a:pt x="0" y="629"/>
                  </a:cubicBezTo>
                  <a:cubicBezTo>
                    <a:pt x="0" y="977"/>
                    <a:pt x="174" y="1257"/>
                    <a:pt x="389" y="1257"/>
                  </a:cubicBezTo>
                  <a:cubicBezTo>
                    <a:pt x="601" y="1257"/>
                    <a:pt x="774" y="977"/>
                    <a:pt x="774" y="629"/>
                  </a:cubicBezTo>
                  <a:cubicBezTo>
                    <a:pt x="774" y="281"/>
                    <a:pt x="601" y="1"/>
                    <a:pt x="389" y="1"/>
                  </a:cubicBezTo>
                  <a:close/>
                </a:path>
              </a:pathLst>
            </a:custGeom>
            <a:solidFill>
              <a:srgbClr val="08111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b="1"/>
            </a:p>
          </p:txBody>
        </p:sp>
        <p:sp>
          <p:nvSpPr>
            <p:cNvPr id="496" name="Google Shape;496;p25"/>
            <p:cNvSpPr/>
            <p:nvPr/>
          </p:nvSpPr>
          <p:spPr>
            <a:xfrm flipH="1">
              <a:off x="7356512" y="3298934"/>
              <a:ext cx="418152" cy="143139"/>
            </a:xfrm>
            <a:custGeom>
              <a:avLst/>
              <a:gdLst/>
              <a:ahLst/>
              <a:cxnLst/>
              <a:rect l="l" t="t" r="r" b="b"/>
              <a:pathLst>
                <a:path w="10505" h="3596" extrusionOk="0">
                  <a:moveTo>
                    <a:pt x="8827" y="0"/>
                  </a:moveTo>
                  <a:cubicBezTo>
                    <a:pt x="3844" y="0"/>
                    <a:pt x="92" y="3365"/>
                    <a:pt x="52" y="3402"/>
                  </a:cubicBezTo>
                  <a:cubicBezTo>
                    <a:pt x="4" y="3446"/>
                    <a:pt x="1" y="3514"/>
                    <a:pt x="45" y="3562"/>
                  </a:cubicBezTo>
                  <a:cubicBezTo>
                    <a:pt x="69" y="3583"/>
                    <a:pt x="100" y="3596"/>
                    <a:pt x="130" y="3596"/>
                  </a:cubicBezTo>
                  <a:cubicBezTo>
                    <a:pt x="157" y="3596"/>
                    <a:pt x="185" y="3586"/>
                    <a:pt x="206" y="3566"/>
                  </a:cubicBezTo>
                  <a:cubicBezTo>
                    <a:pt x="246" y="3528"/>
                    <a:pt x="3931" y="225"/>
                    <a:pt x="8825" y="225"/>
                  </a:cubicBezTo>
                  <a:cubicBezTo>
                    <a:pt x="9326" y="225"/>
                    <a:pt x="9840" y="260"/>
                    <a:pt x="10365" y="336"/>
                  </a:cubicBezTo>
                  <a:cubicBezTo>
                    <a:pt x="10371" y="337"/>
                    <a:pt x="10377" y="338"/>
                    <a:pt x="10383" y="338"/>
                  </a:cubicBezTo>
                  <a:cubicBezTo>
                    <a:pt x="10440" y="338"/>
                    <a:pt x="10485" y="296"/>
                    <a:pt x="10494" y="240"/>
                  </a:cubicBezTo>
                  <a:cubicBezTo>
                    <a:pt x="10505" y="179"/>
                    <a:pt x="10460" y="125"/>
                    <a:pt x="10398" y="114"/>
                  </a:cubicBezTo>
                  <a:cubicBezTo>
                    <a:pt x="9863" y="36"/>
                    <a:pt x="9338" y="0"/>
                    <a:pt x="8827" y="0"/>
                  </a:cubicBezTo>
                  <a:close/>
                </a:path>
              </a:pathLst>
            </a:custGeom>
            <a:solidFill>
              <a:srgbClr val="08111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b="1"/>
            </a:p>
          </p:txBody>
        </p:sp>
        <p:sp>
          <p:nvSpPr>
            <p:cNvPr id="497" name="Google Shape;497;p25"/>
            <p:cNvSpPr/>
            <p:nvPr/>
          </p:nvSpPr>
          <p:spPr>
            <a:xfrm flipH="1">
              <a:off x="7204605" y="3317324"/>
              <a:ext cx="67430" cy="43905"/>
            </a:xfrm>
            <a:custGeom>
              <a:avLst/>
              <a:gdLst/>
              <a:ahLst/>
              <a:cxnLst/>
              <a:rect l="l" t="t" r="r" b="b"/>
              <a:pathLst>
                <a:path w="1694" h="1103" extrusionOk="0">
                  <a:moveTo>
                    <a:pt x="131" y="1"/>
                  </a:moveTo>
                  <a:cubicBezTo>
                    <a:pt x="79" y="1"/>
                    <a:pt x="32" y="32"/>
                    <a:pt x="18" y="82"/>
                  </a:cubicBezTo>
                  <a:cubicBezTo>
                    <a:pt x="0" y="140"/>
                    <a:pt x="38" y="202"/>
                    <a:pt x="96" y="219"/>
                  </a:cubicBezTo>
                  <a:cubicBezTo>
                    <a:pt x="106" y="222"/>
                    <a:pt x="1089" y="488"/>
                    <a:pt x="1469" y="1055"/>
                  </a:cubicBezTo>
                  <a:cubicBezTo>
                    <a:pt x="1492" y="1086"/>
                    <a:pt x="1527" y="1103"/>
                    <a:pt x="1564" y="1103"/>
                  </a:cubicBezTo>
                  <a:cubicBezTo>
                    <a:pt x="1588" y="1103"/>
                    <a:pt x="1609" y="1100"/>
                    <a:pt x="1629" y="1086"/>
                  </a:cubicBezTo>
                  <a:cubicBezTo>
                    <a:pt x="1680" y="1052"/>
                    <a:pt x="1694" y="983"/>
                    <a:pt x="1659" y="933"/>
                  </a:cubicBezTo>
                  <a:cubicBezTo>
                    <a:pt x="1233" y="298"/>
                    <a:pt x="202" y="17"/>
                    <a:pt x="158" y="3"/>
                  </a:cubicBezTo>
                  <a:cubicBezTo>
                    <a:pt x="149" y="2"/>
                    <a:pt x="140" y="1"/>
                    <a:pt x="131" y="1"/>
                  </a:cubicBezTo>
                  <a:close/>
                </a:path>
              </a:pathLst>
            </a:custGeom>
            <a:solidFill>
              <a:srgbClr val="08111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b="1"/>
            </a:p>
          </p:txBody>
        </p:sp>
        <p:sp>
          <p:nvSpPr>
            <p:cNvPr id="498" name="Google Shape;498;p25"/>
            <p:cNvSpPr/>
            <p:nvPr/>
          </p:nvSpPr>
          <p:spPr>
            <a:xfrm flipH="1">
              <a:off x="7663049" y="3302636"/>
              <a:ext cx="57677" cy="86456"/>
            </a:xfrm>
            <a:custGeom>
              <a:avLst/>
              <a:gdLst/>
              <a:ahLst/>
              <a:cxnLst/>
              <a:rect l="l" t="t" r="r" b="b"/>
              <a:pathLst>
                <a:path w="1449" h="2172" extrusionOk="0">
                  <a:moveTo>
                    <a:pt x="704" y="1"/>
                  </a:moveTo>
                  <a:lnTo>
                    <a:pt x="1" y="486"/>
                  </a:lnTo>
                  <a:cubicBezTo>
                    <a:pt x="1" y="486"/>
                    <a:pt x="15" y="1404"/>
                    <a:pt x="864" y="2172"/>
                  </a:cubicBezTo>
                  <a:lnTo>
                    <a:pt x="1449" y="1735"/>
                  </a:lnTo>
                  <a:cubicBezTo>
                    <a:pt x="1449" y="1735"/>
                    <a:pt x="745" y="963"/>
                    <a:pt x="704" y="1"/>
                  </a:cubicBezTo>
                  <a:close/>
                </a:path>
              </a:pathLst>
            </a:custGeom>
            <a:solidFill>
              <a:srgbClr val="08111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b="1"/>
            </a:p>
          </p:txBody>
        </p:sp>
        <p:sp>
          <p:nvSpPr>
            <p:cNvPr id="499" name="Google Shape;499;p25"/>
            <p:cNvSpPr/>
            <p:nvPr/>
          </p:nvSpPr>
          <p:spPr>
            <a:xfrm flipH="1">
              <a:off x="7658431" y="3298178"/>
              <a:ext cx="66793" cy="95293"/>
            </a:xfrm>
            <a:custGeom>
              <a:avLst/>
              <a:gdLst/>
              <a:ahLst/>
              <a:cxnLst/>
              <a:rect l="l" t="t" r="r" b="b"/>
              <a:pathLst>
                <a:path w="1678" h="2394" extrusionOk="0">
                  <a:moveTo>
                    <a:pt x="718" y="317"/>
                  </a:moveTo>
                  <a:cubicBezTo>
                    <a:pt x="814" y="1031"/>
                    <a:pt x="1223" y="1611"/>
                    <a:pt x="1398" y="1830"/>
                  </a:cubicBezTo>
                  <a:lnTo>
                    <a:pt x="984" y="2137"/>
                  </a:lnTo>
                  <a:cubicBezTo>
                    <a:pt x="366" y="1533"/>
                    <a:pt x="254" y="850"/>
                    <a:pt x="234" y="652"/>
                  </a:cubicBezTo>
                  <a:lnTo>
                    <a:pt x="718" y="317"/>
                  </a:lnTo>
                  <a:close/>
                  <a:moveTo>
                    <a:pt x="814" y="0"/>
                  </a:moveTo>
                  <a:cubicBezTo>
                    <a:pt x="791" y="0"/>
                    <a:pt x="768" y="7"/>
                    <a:pt x="749" y="21"/>
                  </a:cubicBezTo>
                  <a:lnTo>
                    <a:pt x="49" y="505"/>
                  </a:lnTo>
                  <a:cubicBezTo>
                    <a:pt x="18" y="525"/>
                    <a:pt x="1" y="560"/>
                    <a:pt x="1" y="598"/>
                  </a:cubicBezTo>
                  <a:cubicBezTo>
                    <a:pt x="1" y="639"/>
                    <a:pt x="25" y="1574"/>
                    <a:pt x="899" y="2366"/>
                  </a:cubicBezTo>
                  <a:cubicBezTo>
                    <a:pt x="919" y="2383"/>
                    <a:pt x="947" y="2393"/>
                    <a:pt x="977" y="2393"/>
                  </a:cubicBezTo>
                  <a:cubicBezTo>
                    <a:pt x="1001" y="2393"/>
                    <a:pt x="1025" y="2386"/>
                    <a:pt x="1045" y="2373"/>
                  </a:cubicBezTo>
                  <a:lnTo>
                    <a:pt x="1630" y="1935"/>
                  </a:lnTo>
                  <a:cubicBezTo>
                    <a:pt x="1657" y="1918"/>
                    <a:pt x="1674" y="1888"/>
                    <a:pt x="1674" y="1857"/>
                  </a:cubicBezTo>
                  <a:cubicBezTo>
                    <a:pt x="1677" y="1826"/>
                    <a:pt x="1667" y="1795"/>
                    <a:pt x="1647" y="1772"/>
                  </a:cubicBezTo>
                  <a:cubicBezTo>
                    <a:pt x="1639" y="1765"/>
                    <a:pt x="971" y="1017"/>
                    <a:pt x="930" y="109"/>
                  </a:cubicBezTo>
                  <a:cubicBezTo>
                    <a:pt x="930" y="68"/>
                    <a:pt x="902" y="31"/>
                    <a:pt x="865" y="13"/>
                  </a:cubicBezTo>
                  <a:cubicBezTo>
                    <a:pt x="849" y="4"/>
                    <a:pt x="831" y="0"/>
                    <a:pt x="814" y="0"/>
                  </a:cubicBezTo>
                  <a:close/>
                </a:path>
              </a:pathLst>
            </a:custGeom>
            <a:solidFill>
              <a:srgbClr val="08111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b="1"/>
            </a:p>
          </p:txBody>
        </p:sp>
        <p:sp>
          <p:nvSpPr>
            <p:cNvPr id="500" name="Google Shape;500;p25"/>
            <p:cNvSpPr/>
            <p:nvPr/>
          </p:nvSpPr>
          <p:spPr>
            <a:xfrm flipH="1">
              <a:off x="7460318" y="3240977"/>
              <a:ext cx="49119" cy="80884"/>
            </a:xfrm>
            <a:custGeom>
              <a:avLst/>
              <a:gdLst/>
              <a:ahLst/>
              <a:cxnLst/>
              <a:rect l="l" t="t" r="r" b="b"/>
              <a:pathLst>
                <a:path w="1234" h="2032" extrusionOk="0">
                  <a:moveTo>
                    <a:pt x="1233" y="0"/>
                  </a:moveTo>
                  <a:lnTo>
                    <a:pt x="390" y="147"/>
                  </a:lnTo>
                  <a:cubicBezTo>
                    <a:pt x="390" y="147"/>
                    <a:pt x="1" y="983"/>
                    <a:pt x="434" y="2031"/>
                  </a:cubicBezTo>
                  <a:lnTo>
                    <a:pt x="1154" y="1877"/>
                  </a:lnTo>
                  <a:cubicBezTo>
                    <a:pt x="1154" y="1877"/>
                    <a:pt x="855" y="888"/>
                    <a:pt x="1233" y="0"/>
                  </a:cubicBezTo>
                  <a:close/>
                </a:path>
              </a:pathLst>
            </a:custGeom>
            <a:solidFill>
              <a:srgbClr val="08111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b="1"/>
            </a:p>
          </p:txBody>
        </p:sp>
        <p:sp>
          <p:nvSpPr>
            <p:cNvPr id="501" name="Google Shape;501;p25"/>
            <p:cNvSpPr/>
            <p:nvPr/>
          </p:nvSpPr>
          <p:spPr>
            <a:xfrm flipH="1">
              <a:off x="7455422" y="3236519"/>
              <a:ext cx="58752" cy="89681"/>
            </a:xfrm>
            <a:custGeom>
              <a:avLst/>
              <a:gdLst/>
              <a:ahLst/>
              <a:cxnLst/>
              <a:rect l="l" t="t" r="r" b="b"/>
              <a:pathLst>
                <a:path w="1476" h="2253" extrusionOk="0">
                  <a:moveTo>
                    <a:pt x="1178" y="256"/>
                  </a:moveTo>
                  <a:lnTo>
                    <a:pt x="1178" y="256"/>
                  </a:lnTo>
                  <a:cubicBezTo>
                    <a:pt x="953" y="941"/>
                    <a:pt x="1073" y="1634"/>
                    <a:pt x="1134" y="1907"/>
                  </a:cubicBezTo>
                  <a:lnTo>
                    <a:pt x="625" y="2013"/>
                  </a:lnTo>
                  <a:cubicBezTo>
                    <a:pt x="325" y="1211"/>
                    <a:pt x="523" y="546"/>
                    <a:pt x="591" y="358"/>
                  </a:cubicBezTo>
                  <a:lnTo>
                    <a:pt x="1178" y="256"/>
                  </a:lnTo>
                  <a:close/>
                  <a:moveTo>
                    <a:pt x="1352" y="1"/>
                  </a:moveTo>
                  <a:cubicBezTo>
                    <a:pt x="1345" y="1"/>
                    <a:pt x="1338" y="1"/>
                    <a:pt x="1332" y="3"/>
                  </a:cubicBezTo>
                  <a:lnTo>
                    <a:pt x="489" y="149"/>
                  </a:lnTo>
                  <a:cubicBezTo>
                    <a:pt x="451" y="157"/>
                    <a:pt x="421" y="177"/>
                    <a:pt x="403" y="211"/>
                  </a:cubicBezTo>
                  <a:cubicBezTo>
                    <a:pt x="386" y="248"/>
                    <a:pt x="0" y="1105"/>
                    <a:pt x="448" y="2184"/>
                  </a:cubicBezTo>
                  <a:cubicBezTo>
                    <a:pt x="465" y="2225"/>
                    <a:pt x="509" y="2252"/>
                    <a:pt x="553" y="2252"/>
                  </a:cubicBezTo>
                  <a:lnTo>
                    <a:pt x="577" y="2252"/>
                  </a:lnTo>
                  <a:lnTo>
                    <a:pt x="1298" y="2099"/>
                  </a:lnTo>
                  <a:cubicBezTo>
                    <a:pt x="1328" y="2095"/>
                    <a:pt x="1355" y="2074"/>
                    <a:pt x="1373" y="2047"/>
                  </a:cubicBezTo>
                  <a:cubicBezTo>
                    <a:pt x="1387" y="2020"/>
                    <a:pt x="1393" y="1989"/>
                    <a:pt x="1383" y="1959"/>
                  </a:cubicBezTo>
                  <a:cubicBezTo>
                    <a:pt x="1380" y="1948"/>
                    <a:pt x="1100" y="996"/>
                    <a:pt x="1458" y="153"/>
                  </a:cubicBezTo>
                  <a:cubicBezTo>
                    <a:pt x="1475" y="116"/>
                    <a:pt x="1468" y="75"/>
                    <a:pt x="1441" y="40"/>
                  </a:cubicBezTo>
                  <a:cubicBezTo>
                    <a:pt x="1421" y="15"/>
                    <a:pt x="1386" y="1"/>
                    <a:pt x="1352" y="1"/>
                  </a:cubicBezTo>
                  <a:close/>
                </a:path>
              </a:pathLst>
            </a:custGeom>
            <a:solidFill>
              <a:srgbClr val="08111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b="1"/>
            </a:p>
          </p:txBody>
        </p:sp>
        <p:sp>
          <p:nvSpPr>
            <p:cNvPr id="502" name="Google Shape;502;p25"/>
            <p:cNvSpPr/>
            <p:nvPr/>
          </p:nvSpPr>
          <p:spPr>
            <a:xfrm flipH="1">
              <a:off x="7960238" y="3657028"/>
              <a:ext cx="9673" cy="26669"/>
            </a:xfrm>
            <a:custGeom>
              <a:avLst/>
              <a:gdLst/>
              <a:ahLst/>
              <a:cxnLst/>
              <a:rect l="l" t="t" r="r" b="b"/>
              <a:pathLst>
                <a:path w="243" h="670" extrusionOk="0">
                  <a:moveTo>
                    <a:pt x="123" y="0"/>
                  </a:moveTo>
                  <a:cubicBezTo>
                    <a:pt x="120" y="0"/>
                    <a:pt x="116" y="0"/>
                    <a:pt x="113" y="1"/>
                  </a:cubicBezTo>
                  <a:cubicBezTo>
                    <a:pt x="48" y="4"/>
                    <a:pt x="0" y="51"/>
                    <a:pt x="0" y="117"/>
                  </a:cubicBezTo>
                  <a:cubicBezTo>
                    <a:pt x="0" y="117"/>
                    <a:pt x="3" y="270"/>
                    <a:pt x="14" y="563"/>
                  </a:cubicBezTo>
                  <a:cubicBezTo>
                    <a:pt x="14" y="622"/>
                    <a:pt x="65" y="670"/>
                    <a:pt x="126" y="670"/>
                  </a:cubicBezTo>
                  <a:lnTo>
                    <a:pt x="130" y="670"/>
                  </a:lnTo>
                  <a:cubicBezTo>
                    <a:pt x="195" y="670"/>
                    <a:pt x="243" y="615"/>
                    <a:pt x="243" y="554"/>
                  </a:cubicBezTo>
                  <a:cubicBezTo>
                    <a:pt x="233" y="267"/>
                    <a:pt x="229" y="113"/>
                    <a:pt x="229" y="113"/>
                  </a:cubicBezTo>
                  <a:cubicBezTo>
                    <a:pt x="229" y="55"/>
                    <a:pt x="180" y="0"/>
                    <a:pt x="123" y="0"/>
                  </a:cubicBezTo>
                  <a:close/>
                </a:path>
              </a:pathLst>
            </a:custGeom>
            <a:solidFill>
              <a:srgbClr val="08111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b="1"/>
            </a:p>
          </p:txBody>
        </p:sp>
        <p:sp>
          <p:nvSpPr>
            <p:cNvPr id="503" name="Google Shape;503;p25"/>
            <p:cNvSpPr/>
            <p:nvPr/>
          </p:nvSpPr>
          <p:spPr>
            <a:xfrm flipH="1">
              <a:off x="7790788" y="3710248"/>
              <a:ext cx="177212" cy="807206"/>
            </a:xfrm>
            <a:custGeom>
              <a:avLst/>
              <a:gdLst/>
              <a:ahLst/>
              <a:cxnLst/>
              <a:rect l="l" t="t" r="r" b="b"/>
              <a:pathLst>
                <a:path w="4452" h="20279" extrusionOk="0">
                  <a:moveTo>
                    <a:pt x="123" y="1"/>
                  </a:moveTo>
                  <a:cubicBezTo>
                    <a:pt x="120" y="1"/>
                    <a:pt x="116" y="1"/>
                    <a:pt x="113" y="1"/>
                  </a:cubicBezTo>
                  <a:cubicBezTo>
                    <a:pt x="51" y="5"/>
                    <a:pt x="0" y="56"/>
                    <a:pt x="4" y="118"/>
                  </a:cubicBezTo>
                  <a:cubicBezTo>
                    <a:pt x="21" y="384"/>
                    <a:pt x="37" y="685"/>
                    <a:pt x="58" y="1016"/>
                  </a:cubicBezTo>
                  <a:cubicBezTo>
                    <a:pt x="62" y="1074"/>
                    <a:pt x="113" y="1118"/>
                    <a:pt x="174" y="1118"/>
                  </a:cubicBezTo>
                  <a:lnTo>
                    <a:pt x="181" y="1118"/>
                  </a:lnTo>
                  <a:cubicBezTo>
                    <a:pt x="242" y="1115"/>
                    <a:pt x="290" y="1060"/>
                    <a:pt x="287" y="998"/>
                  </a:cubicBezTo>
                  <a:cubicBezTo>
                    <a:pt x="267" y="671"/>
                    <a:pt x="246" y="370"/>
                    <a:pt x="232" y="107"/>
                  </a:cubicBezTo>
                  <a:cubicBezTo>
                    <a:pt x="229" y="49"/>
                    <a:pt x="180" y="1"/>
                    <a:pt x="123" y="1"/>
                  </a:cubicBezTo>
                  <a:close/>
                  <a:moveTo>
                    <a:pt x="241" y="1786"/>
                  </a:moveTo>
                  <a:cubicBezTo>
                    <a:pt x="237" y="1786"/>
                    <a:pt x="233" y="1786"/>
                    <a:pt x="229" y="1787"/>
                  </a:cubicBezTo>
                  <a:cubicBezTo>
                    <a:pt x="168" y="1794"/>
                    <a:pt x="119" y="1845"/>
                    <a:pt x="123" y="1906"/>
                  </a:cubicBezTo>
                  <a:cubicBezTo>
                    <a:pt x="147" y="2190"/>
                    <a:pt x="174" y="2487"/>
                    <a:pt x="201" y="2801"/>
                  </a:cubicBezTo>
                  <a:cubicBezTo>
                    <a:pt x="209" y="2859"/>
                    <a:pt x="256" y="2903"/>
                    <a:pt x="314" y="2903"/>
                  </a:cubicBezTo>
                  <a:cubicBezTo>
                    <a:pt x="317" y="2903"/>
                    <a:pt x="321" y="2900"/>
                    <a:pt x="324" y="2900"/>
                  </a:cubicBezTo>
                  <a:cubicBezTo>
                    <a:pt x="390" y="2897"/>
                    <a:pt x="434" y="2842"/>
                    <a:pt x="431" y="2780"/>
                  </a:cubicBezTo>
                  <a:cubicBezTo>
                    <a:pt x="399" y="2470"/>
                    <a:pt x="376" y="2172"/>
                    <a:pt x="352" y="1889"/>
                  </a:cubicBezTo>
                  <a:cubicBezTo>
                    <a:pt x="349" y="1831"/>
                    <a:pt x="300" y="1786"/>
                    <a:pt x="241" y="1786"/>
                  </a:cubicBezTo>
                  <a:close/>
                  <a:moveTo>
                    <a:pt x="402" y="3568"/>
                  </a:moveTo>
                  <a:cubicBezTo>
                    <a:pt x="398" y="3568"/>
                    <a:pt x="394" y="3568"/>
                    <a:pt x="390" y="3568"/>
                  </a:cubicBezTo>
                  <a:cubicBezTo>
                    <a:pt x="328" y="3576"/>
                    <a:pt x="283" y="3630"/>
                    <a:pt x="290" y="3691"/>
                  </a:cubicBezTo>
                  <a:cubicBezTo>
                    <a:pt x="317" y="3978"/>
                    <a:pt x="352" y="4276"/>
                    <a:pt x="385" y="4583"/>
                  </a:cubicBezTo>
                  <a:cubicBezTo>
                    <a:pt x="393" y="4638"/>
                    <a:pt x="444" y="4682"/>
                    <a:pt x="499" y="4682"/>
                  </a:cubicBezTo>
                  <a:lnTo>
                    <a:pt x="512" y="4682"/>
                  </a:lnTo>
                  <a:cubicBezTo>
                    <a:pt x="577" y="4674"/>
                    <a:pt x="621" y="4617"/>
                    <a:pt x="615" y="4556"/>
                  </a:cubicBezTo>
                  <a:cubicBezTo>
                    <a:pt x="577" y="4252"/>
                    <a:pt x="546" y="3954"/>
                    <a:pt x="516" y="3668"/>
                  </a:cubicBezTo>
                  <a:cubicBezTo>
                    <a:pt x="509" y="3610"/>
                    <a:pt x="461" y="3568"/>
                    <a:pt x="402" y="3568"/>
                  </a:cubicBezTo>
                  <a:close/>
                  <a:moveTo>
                    <a:pt x="612" y="5346"/>
                  </a:moveTo>
                  <a:cubicBezTo>
                    <a:pt x="606" y="5346"/>
                    <a:pt x="600" y="5346"/>
                    <a:pt x="594" y="5347"/>
                  </a:cubicBezTo>
                  <a:cubicBezTo>
                    <a:pt x="533" y="5354"/>
                    <a:pt x="488" y="5409"/>
                    <a:pt x="495" y="5470"/>
                  </a:cubicBezTo>
                  <a:cubicBezTo>
                    <a:pt x="533" y="5760"/>
                    <a:pt x="570" y="6057"/>
                    <a:pt x="615" y="6358"/>
                  </a:cubicBezTo>
                  <a:cubicBezTo>
                    <a:pt x="621" y="6415"/>
                    <a:pt x="669" y="6456"/>
                    <a:pt x="727" y="6456"/>
                  </a:cubicBezTo>
                  <a:cubicBezTo>
                    <a:pt x="730" y="6456"/>
                    <a:pt x="738" y="6453"/>
                    <a:pt x="741" y="6453"/>
                  </a:cubicBezTo>
                  <a:cubicBezTo>
                    <a:pt x="806" y="6447"/>
                    <a:pt x="847" y="6388"/>
                    <a:pt x="840" y="6327"/>
                  </a:cubicBezTo>
                  <a:cubicBezTo>
                    <a:pt x="799" y="6026"/>
                    <a:pt x="758" y="5733"/>
                    <a:pt x="721" y="5443"/>
                  </a:cubicBezTo>
                  <a:cubicBezTo>
                    <a:pt x="714" y="5387"/>
                    <a:pt x="666" y="5346"/>
                    <a:pt x="612" y="5346"/>
                  </a:cubicBezTo>
                  <a:close/>
                  <a:moveTo>
                    <a:pt x="859" y="7118"/>
                  </a:moveTo>
                  <a:cubicBezTo>
                    <a:pt x="853" y="7118"/>
                    <a:pt x="846" y="7118"/>
                    <a:pt x="840" y="7119"/>
                  </a:cubicBezTo>
                  <a:cubicBezTo>
                    <a:pt x="775" y="7129"/>
                    <a:pt x="734" y="7184"/>
                    <a:pt x="741" y="7245"/>
                  </a:cubicBezTo>
                  <a:cubicBezTo>
                    <a:pt x="785" y="7535"/>
                    <a:pt x="833" y="7833"/>
                    <a:pt x="881" y="8129"/>
                  </a:cubicBezTo>
                  <a:cubicBezTo>
                    <a:pt x="891" y="8184"/>
                    <a:pt x="939" y="8225"/>
                    <a:pt x="993" y="8225"/>
                  </a:cubicBezTo>
                  <a:lnTo>
                    <a:pt x="1014" y="8225"/>
                  </a:lnTo>
                  <a:cubicBezTo>
                    <a:pt x="1075" y="8215"/>
                    <a:pt x="1116" y="8156"/>
                    <a:pt x="1106" y="8095"/>
                  </a:cubicBezTo>
                  <a:cubicBezTo>
                    <a:pt x="1058" y="7798"/>
                    <a:pt x="1011" y="7501"/>
                    <a:pt x="970" y="7211"/>
                  </a:cubicBezTo>
                  <a:cubicBezTo>
                    <a:pt x="960" y="7159"/>
                    <a:pt x="913" y="7118"/>
                    <a:pt x="859" y="7118"/>
                  </a:cubicBezTo>
                  <a:close/>
                  <a:moveTo>
                    <a:pt x="1146" y="8882"/>
                  </a:moveTo>
                  <a:cubicBezTo>
                    <a:pt x="1140" y="8882"/>
                    <a:pt x="1133" y="8883"/>
                    <a:pt x="1127" y="8884"/>
                  </a:cubicBezTo>
                  <a:cubicBezTo>
                    <a:pt x="1065" y="8894"/>
                    <a:pt x="1020" y="8952"/>
                    <a:pt x="1034" y="9013"/>
                  </a:cubicBezTo>
                  <a:cubicBezTo>
                    <a:pt x="1086" y="9303"/>
                    <a:pt x="1140" y="9597"/>
                    <a:pt x="1195" y="9894"/>
                  </a:cubicBezTo>
                  <a:cubicBezTo>
                    <a:pt x="1205" y="9949"/>
                    <a:pt x="1253" y="9987"/>
                    <a:pt x="1307" y="9987"/>
                  </a:cubicBezTo>
                  <a:cubicBezTo>
                    <a:pt x="1315" y="9987"/>
                    <a:pt x="1321" y="9987"/>
                    <a:pt x="1328" y="9983"/>
                  </a:cubicBezTo>
                  <a:cubicBezTo>
                    <a:pt x="1389" y="9973"/>
                    <a:pt x="1430" y="9915"/>
                    <a:pt x="1420" y="9853"/>
                  </a:cubicBezTo>
                  <a:cubicBezTo>
                    <a:pt x="1362" y="9560"/>
                    <a:pt x="1311" y="9266"/>
                    <a:pt x="1260" y="8976"/>
                  </a:cubicBezTo>
                  <a:cubicBezTo>
                    <a:pt x="1247" y="8921"/>
                    <a:pt x="1200" y="8882"/>
                    <a:pt x="1146" y="8882"/>
                  </a:cubicBezTo>
                  <a:close/>
                  <a:moveTo>
                    <a:pt x="1480" y="10640"/>
                  </a:moveTo>
                  <a:cubicBezTo>
                    <a:pt x="1473" y="10640"/>
                    <a:pt x="1465" y="10641"/>
                    <a:pt x="1458" y="10642"/>
                  </a:cubicBezTo>
                  <a:cubicBezTo>
                    <a:pt x="1396" y="10655"/>
                    <a:pt x="1356" y="10713"/>
                    <a:pt x="1369" y="10775"/>
                  </a:cubicBezTo>
                  <a:cubicBezTo>
                    <a:pt x="1427" y="11065"/>
                    <a:pt x="1492" y="11356"/>
                    <a:pt x="1557" y="11652"/>
                  </a:cubicBezTo>
                  <a:cubicBezTo>
                    <a:pt x="1567" y="11704"/>
                    <a:pt x="1614" y="11737"/>
                    <a:pt x="1666" y="11737"/>
                  </a:cubicBezTo>
                  <a:lnTo>
                    <a:pt x="1690" y="11737"/>
                  </a:lnTo>
                  <a:cubicBezTo>
                    <a:pt x="1751" y="11724"/>
                    <a:pt x="1792" y="11666"/>
                    <a:pt x="1778" y="11605"/>
                  </a:cubicBezTo>
                  <a:cubicBezTo>
                    <a:pt x="1714" y="11311"/>
                    <a:pt x="1652" y="11021"/>
                    <a:pt x="1594" y="10731"/>
                  </a:cubicBezTo>
                  <a:cubicBezTo>
                    <a:pt x="1582" y="10676"/>
                    <a:pt x="1535" y="10640"/>
                    <a:pt x="1480" y="10640"/>
                  </a:cubicBezTo>
                  <a:close/>
                  <a:moveTo>
                    <a:pt x="1865" y="12390"/>
                  </a:moveTo>
                  <a:cubicBezTo>
                    <a:pt x="1856" y="12390"/>
                    <a:pt x="1848" y="12391"/>
                    <a:pt x="1840" y="12393"/>
                  </a:cubicBezTo>
                  <a:cubicBezTo>
                    <a:pt x="1778" y="12407"/>
                    <a:pt x="1741" y="12465"/>
                    <a:pt x="1754" y="12526"/>
                  </a:cubicBezTo>
                  <a:cubicBezTo>
                    <a:pt x="1823" y="12816"/>
                    <a:pt x="1891" y="13106"/>
                    <a:pt x="1967" y="13396"/>
                  </a:cubicBezTo>
                  <a:cubicBezTo>
                    <a:pt x="1980" y="13448"/>
                    <a:pt x="2024" y="13482"/>
                    <a:pt x="2076" y="13482"/>
                  </a:cubicBezTo>
                  <a:cubicBezTo>
                    <a:pt x="2085" y="13482"/>
                    <a:pt x="2096" y="13482"/>
                    <a:pt x="2103" y="13478"/>
                  </a:cubicBezTo>
                  <a:cubicBezTo>
                    <a:pt x="2164" y="13465"/>
                    <a:pt x="2202" y="13404"/>
                    <a:pt x="2188" y="13346"/>
                  </a:cubicBezTo>
                  <a:cubicBezTo>
                    <a:pt x="2117" y="13052"/>
                    <a:pt x="2045" y="12765"/>
                    <a:pt x="1977" y="12475"/>
                  </a:cubicBezTo>
                  <a:cubicBezTo>
                    <a:pt x="1964" y="12425"/>
                    <a:pt x="1917" y="12390"/>
                    <a:pt x="1865" y="12390"/>
                  </a:cubicBezTo>
                  <a:close/>
                  <a:moveTo>
                    <a:pt x="2306" y="14126"/>
                  </a:moveTo>
                  <a:cubicBezTo>
                    <a:pt x="2295" y="14126"/>
                    <a:pt x="2285" y="14127"/>
                    <a:pt x="2274" y="14130"/>
                  </a:cubicBezTo>
                  <a:cubicBezTo>
                    <a:pt x="2212" y="14144"/>
                    <a:pt x="2175" y="14206"/>
                    <a:pt x="2192" y="14264"/>
                  </a:cubicBezTo>
                  <a:cubicBezTo>
                    <a:pt x="2270" y="14554"/>
                    <a:pt x="2348" y="14841"/>
                    <a:pt x="2430" y="15131"/>
                  </a:cubicBezTo>
                  <a:cubicBezTo>
                    <a:pt x="2444" y="15178"/>
                    <a:pt x="2492" y="15213"/>
                    <a:pt x="2543" y="15213"/>
                  </a:cubicBezTo>
                  <a:cubicBezTo>
                    <a:pt x="2553" y="15213"/>
                    <a:pt x="2564" y="15209"/>
                    <a:pt x="2574" y="15206"/>
                  </a:cubicBezTo>
                  <a:cubicBezTo>
                    <a:pt x="2632" y="15189"/>
                    <a:pt x="2670" y="15128"/>
                    <a:pt x="2652" y="15069"/>
                  </a:cubicBezTo>
                  <a:cubicBezTo>
                    <a:pt x="2570" y="14783"/>
                    <a:pt x="2489" y="14496"/>
                    <a:pt x="2413" y="14209"/>
                  </a:cubicBezTo>
                  <a:cubicBezTo>
                    <a:pt x="2400" y="14158"/>
                    <a:pt x="2355" y="14126"/>
                    <a:pt x="2306" y="14126"/>
                  </a:cubicBezTo>
                  <a:close/>
                  <a:moveTo>
                    <a:pt x="2795" y="15846"/>
                  </a:moveTo>
                  <a:cubicBezTo>
                    <a:pt x="2784" y="15846"/>
                    <a:pt x="2773" y="15848"/>
                    <a:pt x="2761" y="15851"/>
                  </a:cubicBezTo>
                  <a:cubicBezTo>
                    <a:pt x="2704" y="15868"/>
                    <a:pt x="2670" y="15930"/>
                    <a:pt x="2687" y="15988"/>
                  </a:cubicBezTo>
                  <a:cubicBezTo>
                    <a:pt x="2775" y="16275"/>
                    <a:pt x="2864" y="16561"/>
                    <a:pt x="2956" y="16845"/>
                  </a:cubicBezTo>
                  <a:cubicBezTo>
                    <a:pt x="2974" y="16892"/>
                    <a:pt x="3018" y="16923"/>
                    <a:pt x="3065" y="16923"/>
                  </a:cubicBezTo>
                  <a:cubicBezTo>
                    <a:pt x="3076" y="16923"/>
                    <a:pt x="3089" y="16919"/>
                    <a:pt x="3100" y="16916"/>
                  </a:cubicBezTo>
                  <a:cubicBezTo>
                    <a:pt x="3161" y="16899"/>
                    <a:pt x="3196" y="16834"/>
                    <a:pt x="3175" y="16776"/>
                  </a:cubicBezTo>
                  <a:cubicBezTo>
                    <a:pt x="3083" y="16492"/>
                    <a:pt x="2994" y="16210"/>
                    <a:pt x="2905" y="15926"/>
                  </a:cubicBezTo>
                  <a:cubicBezTo>
                    <a:pt x="2891" y="15876"/>
                    <a:pt x="2845" y="15846"/>
                    <a:pt x="2795" y="15846"/>
                  </a:cubicBezTo>
                  <a:close/>
                  <a:moveTo>
                    <a:pt x="3353" y="17548"/>
                  </a:moveTo>
                  <a:cubicBezTo>
                    <a:pt x="3340" y="17548"/>
                    <a:pt x="3327" y="17550"/>
                    <a:pt x="3314" y="17554"/>
                  </a:cubicBezTo>
                  <a:cubicBezTo>
                    <a:pt x="3257" y="17571"/>
                    <a:pt x="3223" y="17636"/>
                    <a:pt x="3243" y="17694"/>
                  </a:cubicBezTo>
                  <a:cubicBezTo>
                    <a:pt x="3342" y="17978"/>
                    <a:pt x="3445" y="18258"/>
                    <a:pt x="3550" y="18541"/>
                  </a:cubicBezTo>
                  <a:cubicBezTo>
                    <a:pt x="3568" y="18586"/>
                    <a:pt x="3612" y="18613"/>
                    <a:pt x="3656" y="18613"/>
                  </a:cubicBezTo>
                  <a:cubicBezTo>
                    <a:pt x="3670" y="18613"/>
                    <a:pt x="3683" y="18613"/>
                    <a:pt x="3697" y="18606"/>
                  </a:cubicBezTo>
                  <a:cubicBezTo>
                    <a:pt x="3755" y="18586"/>
                    <a:pt x="3785" y="18520"/>
                    <a:pt x="3765" y="18463"/>
                  </a:cubicBezTo>
                  <a:cubicBezTo>
                    <a:pt x="3659" y="18186"/>
                    <a:pt x="3560" y="17902"/>
                    <a:pt x="3462" y="17623"/>
                  </a:cubicBezTo>
                  <a:cubicBezTo>
                    <a:pt x="3446" y="17577"/>
                    <a:pt x="3401" y="17548"/>
                    <a:pt x="3353" y="17548"/>
                  </a:cubicBezTo>
                  <a:close/>
                  <a:moveTo>
                    <a:pt x="3979" y="19227"/>
                  </a:moveTo>
                  <a:cubicBezTo>
                    <a:pt x="3966" y="19227"/>
                    <a:pt x="3952" y="19229"/>
                    <a:pt x="3939" y="19234"/>
                  </a:cubicBezTo>
                  <a:cubicBezTo>
                    <a:pt x="3881" y="19257"/>
                    <a:pt x="3851" y="19323"/>
                    <a:pt x="3875" y="19380"/>
                  </a:cubicBezTo>
                  <a:cubicBezTo>
                    <a:pt x="3984" y="19657"/>
                    <a:pt x="4100" y="19937"/>
                    <a:pt x="4216" y="20210"/>
                  </a:cubicBezTo>
                  <a:cubicBezTo>
                    <a:pt x="4236" y="20255"/>
                    <a:pt x="4277" y="20278"/>
                    <a:pt x="4322" y="20278"/>
                  </a:cubicBezTo>
                  <a:cubicBezTo>
                    <a:pt x="4338" y="20278"/>
                    <a:pt x="4352" y="20278"/>
                    <a:pt x="4366" y="20272"/>
                  </a:cubicBezTo>
                  <a:cubicBezTo>
                    <a:pt x="4424" y="20248"/>
                    <a:pt x="4452" y="20183"/>
                    <a:pt x="4428" y="20125"/>
                  </a:cubicBezTo>
                  <a:cubicBezTo>
                    <a:pt x="4311" y="19851"/>
                    <a:pt x="4199" y="19575"/>
                    <a:pt x="4086" y="19298"/>
                  </a:cubicBezTo>
                  <a:cubicBezTo>
                    <a:pt x="4068" y="19254"/>
                    <a:pt x="4024" y="19227"/>
                    <a:pt x="3979" y="19227"/>
                  </a:cubicBezTo>
                  <a:close/>
                </a:path>
              </a:pathLst>
            </a:custGeom>
            <a:solidFill>
              <a:srgbClr val="08111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b="1"/>
            </a:p>
          </p:txBody>
        </p:sp>
        <p:sp>
          <p:nvSpPr>
            <p:cNvPr id="504" name="Google Shape;504;p25"/>
            <p:cNvSpPr/>
            <p:nvPr/>
          </p:nvSpPr>
          <p:spPr>
            <a:xfrm flipH="1">
              <a:off x="7768892" y="4540917"/>
              <a:ext cx="17992" cy="25077"/>
            </a:xfrm>
            <a:custGeom>
              <a:avLst/>
              <a:gdLst/>
              <a:ahLst/>
              <a:cxnLst/>
              <a:rect l="l" t="t" r="r" b="b"/>
              <a:pathLst>
                <a:path w="452" h="630" extrusionOk="0">
                  <a:moveTo>
                    <a:pt x="134" y="1"/>
                  </a:moveTo>
                  <a:cubicBezTo>
                    <a:pt x="118" y="1"/>
                    <a:pt x="102" y="4"/>
                    <a:pt x="86" y="12"/>
                  </a:cubicBezTo>
                  <a:cubicBezTo>
                    <a:pt x="28" y="35"/>
                    <a:pt x="1" y="103"/>
                    <a:pt x="28" y="158"/>
                  </a:cubicBezTo>
                  <a:cubicBezTo>
                    <a:pt x="89" y="294"/>
                    <a:pt x="154" y="431"/>
                    <a:pt x="219" y="565"/>
                  </a:cubicBezTo>
                  <a:cubicBezTo>
                    <a:pt x="236" y="606"/>
                    <a:pt x="277" y="629"/>
                    <a:pt x="321" y="629"/>
                  </a:cubicBezTo>
                  <a:cubicBezTo>
                    <a:pt x="338" y="629"/>
                    <a:pt x="352" y="626"/>
                    <a:pt x="369" y="619"/>
                  </a:cubicBezTo>
                  <a:cubicBezTo>
                    <a:pt x="427" y="595"/>
                    <a:pt x="451" y="527"/>
                    <a:pt x="423" y="472"/>
                  </a:cubicBezTo>
                  <a:cubicBezTo>
                    <a:pt x="362" y="339"/>
                    <a:pt x="297" y="203"/>
                    <a:pt x="236" y="66"/>
                  </a:cubicBezTo>
                  <a:cubicBezTo>
                    <a:pt x="218" y="26"/>
                    <a:pt x="177" y="1"/>
                    <a:pt x="134" y="1"/>
                  </a:cubicBezTo>
                  <a:close/>
                </a:path>
              </a:pathLst>
            </a:custGeom>
            <a:solidFill>
              <a:srgbClr val="859B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b="1"/>
            </a:p>
          </p:txBody>
        </p:sp>
        <p:sp>
          <p:nvSpPr>
            <p:cNvPr id="505" name="Google Shape;505;p25"/>
            <p:cNvSpPr/>
            <p:nvPr/>
          </p:nvSpPr>
          <p:spPr>
            <a:xfrm flipH="1">
              <a:off x="7260934" y="2688829"/>
              <a:ext cx="238591" cy="197154"/>
            </a:xfrm>
            <a:custGeom>
              <a:avLst/>
              <a:gdLst/>
              <a:ahLst/>
              <a:cxnLst/>
              <a:rect l="l" t="t" r="r" b="b"/>
              <a:pathLst>
                <a:path w="5994" h="4953" extrusionOk="0">
                  <a:moveTo>
                    <a:pt x="3526" y="1"/>
                  </a:moveTo>
                  <a:cubicBezTo>
                    <a:pt x="928" y="1"/>
                    <a:pt x="1" y="4050"/>
                    <a:pt x="1934" y="4801"/>
                  </a:cubicBezTo>
                  <a:cubicBezTo>
                    <a:pt x="2201" y="4905"/>
                    <a:pt x="2455" y="4952"/>
                    <a:pt x="2695" y="4952"/>
                  </a:cubicBezTo>
                  <a:cubicBezTo>
                    <a:pt x="4992" y="4952"/>
                    <a:pt x="5994" y="636"/>
                    <a:pt x="4278" y="108"/>
                  </a:cubicBezTo>
                  <a:cubicBezTo>
                    <a:pt x="4014" y="34"/>
                    <a:pt x="3763" y="1"/>
                    <a:pt x="3526" y="1"/>
                  </a:cubicBezTo>
                  <a:close/>
                </a:path>
              </a:pathLst>
            </a:custGeom>
            <a:solidFill>
              <a:srgbClr val="CFD3D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b="1"/>
            </a:p>
          </p:txBody>
        </p:sp>
        <p:sp>
          <p:nvSpPr>
            <p:cNvPr id="506" name="Google Shape;506;p25"/>
            <p:cNvSpPr/>
            <p:nvPr/>
          </p:nvSpPr>
          <p:spPr>
            <a:xfrm flipH="1">
              <a:off x="7339547" y="2734049"/>
              <a:ext cx="79650" cy="98000"/>
            </a:xfrm>
            <a:custGeom>
              <a:avLst/>
              <a:gdLst/>
              <a:ahLst/>
              <a:cxnLst/>
              <a:rect l="l" t="t" r="r" b="b"/>
              <a:pathLst>
                <a:path w="2001" h="2462" extrusionOk="0">
                  <a:moveTo>
                    <a:pt x="1358" y="0"/>
                  </a:moveTo>
                  <a:cubicBezTo>
                    <a:pt x="998" y="0"/>
                    <a:pt x="560" y="369"/>
                    <a:pt x="305" y="924"/>
                  </a:cubicBezTo>
                  <a:cubicBezTo>
                    <a:pt x="1" y="1583"/>
                    <a:pt x="66" y="2252"/>
                    <a:pt x="451" y="2422"/>
                  </a:cubicBezTo>
                  <a:cubicBezTo>
                    <a:pt x="511" y="2449"/>
                    <a:pt x="576" y="2462"/>
                    <a:pt x="643" y="2462"/>
                  </a:cubicBezTo>
                  <a:cubicBezTo>
                    <a:pt x="1003" y="2462"/>
                    <a:pt x="1441" y="2094"/>
                    <a:pt x="1698" y="1538"/>
                  </a:cubicBezTo>
                  <a:cubicBezTo>
                    <a:pt x="2001" y="880"/>
                    <a:pt x="1936" y="207"/>
                    <a:pt x="1550" y="40"/>
                  </a:cubicBezTo>
                  <a:cubicBezTo>
                    <a:pt x="1490" y="13"/>
                    <a:pt x="1425" y="0"/>
                    <a:pt x="1358" y="0"/>
                  </a:cubicBezTo>
                  <a:close/>
                </a:path>
              </a:pathLst>
            </a:custGeom>
            <a:solidFill>
              <a:srgbClr val="FF7A2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b="1"/>
            </a:p>
          </p:txBody>
        </p:sp>
        <p:sp>
          <p:nvSpPr>
            <p:cNvPr id="507" name="Google Shape;507;p25"/>
            <p:cNvSpPr/>
            <p:nvPr/>
          </p:nvSpPr>
          <p:spPr>
            <a:xfrm flipH="1">
              <a:off x="7274466" y="2694561"/>
              <a:ext cx="148114" cy="195124"/>
            </a:xfrm>
            <a:custGeom>
              <a:avLst/>
              <a:gdLst/>
              <a:ahLst/>
              <a:cxnLst/>
              <a:rect l="l" t="t" r="r" b="b"/>
              <a:pathLst>
                <a:path w="3721" h="4902" extrusionOk="0">
                  <a:moveTo>
                    <a:pt x="2451" y="0"/>
                  </a:moveTo>
                  <a:cubicBezTo>
                    <a:pt x="2451" y="1"/>
                    <a:pt x="3663" y="1012"/>
                    <a:pt x="2772" y="3131"/>
                  </a:cubicBezTo>
                  <a:cubicBezTo>
                    <a:pt x="2197" y="4498"/>
                    <a:pt x="987" y="4683"/>
                    <a:pt x="374" y="4683"/>
                  </a:cubicBezTo>
                  <a:cubicBezTo>
                    <a:pt x="146" y="4683"/>
                    <a:pt x="1" y="4657"/>
                    <a:pt x="1" y="4657"/>
                  </a:cubicBezTo>
                  <a:lnTo>
                    <a:pt x="1" y="4657"/>
                  </a:lnTo>
                  <a:cubicBezTo>
                    <a:pt x="325" y="4827"/>
                    <a:pt x="634" y="4902"/>
                    <a:pt x="924" y="4902"/>
                  </a:cubicBezTo>
                  <a:cubicBezTo>
                    <a:pt x="1992" y="4902"/>
                    <a:pt x="2806" y="3892"/>
                    <a:pt x="3209" y="2913"/>
                  </a:cubicBezTo>
                  <a:cubicBezTo>
                    <a:pt x="3721" y="1670"/>
                    <a:pt x="3506" y="373"/>
                    <a:pt x="2451" y="0"/>
                  </a:cubicBezTo>
                  <a:close/>
                </a:path>
              </a:pathLst>
            </a:custGeom>
            <a:solidFill>
              <a:srgbClr val="FF9F1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b="1"/>
            </a:p>
          </p:txBody>
        </p:sp>
        <p:sp>
          <p:nvSpPr>
            <p:cNvPr id="508" name="Google Shape;508;p25"/>
            <p:cNvSpPr/>
            <p:nvPr/>
          </p:nvSpPr>
          <p:spPr>
            <a:xfrm flipH="1">
              <a:off x="7071456" y="2211915"/>
              <a:ext cx="136292" cy="194885"/>
            </a:xfrm>
            <a:custGeom>
              <a:avLst/>
              <a:gdLst/>
              <a:ahLst/>
              <a:cxnLst/>
              <a:rect l="l" t="t" r="r" b="b"/>
              <a:pathLst>
                <a:path w="3424" h="4896" extrusionOk="0">
                  <a:moveTo>
                    <a:pt x="3219" y="0"/>
                  </a:moveTo>
                  <a:lnTo>
                    <a:pt x="0" y="4623"/>
                  </a:lnTo>
                  <a:lnTo>
                    <a:pt x="519" y="4895"/>
                  </a:lnTo>
                  <a:lnTo>
                    <a:pt x="3424" y="803"/>
                  </a:lnTo>
                  <a:lnTo>
                    <a:pt x="3219" y="0"/>
                  </a:lnTo>
                  <a:close/>
                </a:path>
              </a:pathLst>
            </a:custGeom>
            <a:solidFill>
              <a:srgbClr val="1528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b="1"/>
            </a:p>
          </p:txBody>
        </p:sp>
        <p:sp>
          <p:nvSpPr>
            <p:cNvPr id="509" name="Google Shape;509;p25"/>
            <p:cNvSpPr/>
            <p:nvPr/>
          </p:nvSpPr>
          <p:spPr>
            <a:xfrm flipH="1">
              <a:off x="7118605" y="1854100"/>
              <a:ext cx="1017336" cy="708489"/>
            </a:xfrm>
            <a:custGeom>
              <a:avLst/>
              <a:gdLst/>
              <a:ahLst/>
              <a:cxnLst/>
              <a:rect l="l" t="t" r="r" b="b"/>
              <a:pathLst>
                <a:path w="25558" h="17799" extrusionOk="0">
                  <a:moveTo>
                    <a:pt x="13637" y="0"/>
                  </a:moveTo>
                  <a:cubicBezTo>
                    <a:pt x="9901" y="0"/>
                    <a:pt x="5868" y="1293"/>
                    <a:pt x="2891" y="5320"/>
                  </a:cubicBezTo>
                  <a:cubicBezTo>
                    <a:pt x="0" y="9235"/>
                    <a:pt x="3208" y="14387"/>
                    <a:pt x="3550" y="15288"/>
                  </a:cubicBezTo>
                  <a:cubicBezTo>
                    <a:pt x="4236" y="17092"/>
                    <a:pt x="5648" y="17799"/>
                    <a:pt x="7438" y="17799"/>
                  </a:cubicBezTo>
                  <a:cubicBezTo>
                    <a:pt x="13890" y="17799"/>
                    <a:pt x="25254" y="8621"/>
                    <a:pt x="25254" y="8621"/>
                  </a:cubicBezTo>
                  <a:cubicBezTo>
                    <a:pt x="25254" y="8621"/>
                    <a:pt x="25557" y="3702"/>
                    <a:pt x="21191" y="1674"/>
                  </a:cubicBezTo>
                  <a:cubicBezTo>
                    <a:pt x="19280" y="786"/>
                    <a:pt x="16549" y="0"/>
                    <a:pt x="13637" y="0"/>
                  </a:cubicBezTo>
                  <a:close/>
                </a:path>
              </a:pathLst>
            </a:custGeom>
            <a:solidFill>
              <a:srgbClr val="4D372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b="1"/>
            </a:p>
          </p:txBody>
        </p:sp>
        <p:sp>
          <p:nvSpPr>
            <p:cNvPr id="510" name="Google Shape;510;p25"/>
            <p:cNvSpPr/>
            <p:nvPr/>
          </p:nvSpPr>
          <p:spPr>
            <a:xfrm flipH="1">
              <a:off x="6993675" y="3227841"/>
              <a:ext cx="116509" cy="124868"/>
            </a:xfrm>
            <a:custGeom>
              <a:avLst/>
              <a:gdLst/>
              <a:ahLst/>
              <a:cxnLst/>
              <a:rect l="l" t="t" r="r" b="b"/>
              <a:pathLst>
                <a:path w="2927" h="3137" extrusionOk="0">
                  <a:moveTo>
                    <a:pt x="1742" y="1"/>
                  </a:moveTo>
                  <a:cubicBezTo>
                    <a:pt x="1552" y="1"/>
                    <a:pt x="1340" y="36"/>
                    <a:pt x="1113" y="108"/>
                  </a:cubicBezTo>
                  <a:cubicBezTo>
                    <a:pt x="1113" y="108"/>
                    <a:pt x="1373" y="551"/>
                    <a:pt x="1113" y="1112"/>
                  </a:cubicBezTo>
                  <a:cubicBezTo>
                    <a:pt x="857" y="1668"/>
                    <a:pt x="0" y="2590"/>
                    <a:pt x="543" y="3009"/>
                  </a:cubicBezTo>
                  <a:cubicBezTo>
                    <a:pt x="655" y="3095"/>
                    <a:pt x="783" y="3136"/>
                    <a:pt x="920" y="3136"/>
                  </a:cubicBezTo>
                  <a:cubicBezTo>
                    <a:pt x="1446" y="3136"/>
                    <a:pt x="2106" y="2531"/>
                    <a:pt x="2512" y="1559"/>
                  </a:cubicBezTo>
                  <a:cubicBezTo>
                    <a:pt x="2926" y="574"/>
                    <a:pt x="2512" y="1"/>
                    <a:pt x="1742" y="1"/>
                  </a:cubicBezTo>
                  <a:close/>
                </a:path>
              </a:pathLst>
            </a:custGeom>
            <a:solidFill>
              <a:srgbClr val="FFB3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b="1"/>
            </a:p>
          </p:txBody>
        </p:sp>
        <p:sp>
          <p:nvSpPr>
            <p:cNvPr id="511" name="Google Shape;511;p25"/>
            <p:cNvSpPr/>
            <p:nvPr/>
          </p:nvSpPr>
          <p:spPr>
            <a:xfrm flipH="1">
              <a:off x="7027112" y="3205709"/>
              <a:ext cx="116509" cy="124868"/>
            </a:xfrm>
            <a:custGeom>
              <a:avLst/>
              <a:gdLst/>
              <a:ahLst/>
              <a:cxnLst/>
              <a:rect l="l" t="t" r="r" b="b"/>
              <a:pathLst>
                <a:path w="2927" h="3137" extrusionOk="0">
                  <a:moveTo>
                    <a:pt x="1743" y="1"/>
                  </a:moveTo>
                  <a:cubicBezTo>
                    <a:pt x="1552" y="1"/>
                    <a:pt x="1340" y="36"/>
                    <a:pt x="1113" y="108"/>
                  </a:cubicBezTo>
                  <a:cubicBezTo>
                    <a:pt x="1113" y="108"/>
                    <a:pt x="1370" y="551"/>
                    <a:pt x="1113" y="1112"/>
                  </a:cubicBezTo>
                  <a:cubicBezTo>
                    <a:pt x="858" y="1668"/>
                    <a:pt x="1" y="2590"/>
                    <a:pt x="543" y="3009"/>
                  </a:cubicBezTo>
                  <a:cubicBezTo>
                    <a:pt x="655" y="3095"/>
                    <a:pt x="783" y="3136"/>
                    <a:pt x="920" y="3136"/>
                  </a:cubicBezTo>
                  <a:cubicBezTo>
                    <a:pt x="1446" y="3136"/>
                    <a:pt x="2106" y="2531"/>
                    <a:pt x="2513" y="1558"/>
                  </a:cubicBezTo>
                  <a:cubicBezTo>
                    <a:pt x="2926" y="573"/>
                    <a:pt x="2512" y="1"/>
                    <a:pt x="1743" y="1"/>
                  </a:cubicBezTo>
                  <a:close/>
                </a:path>
              </a:pathLst>
            </a:custGeom>
            <a:solidFill>
              <a:srgbClr val="FFB3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b="1"/>
            </a:p>
          </p:txBody>
        </p:sp>
        <p:sp>
          <p:nvSpPr>
            <p:cNvPr id="512" name="Google Shape;512;p25"/>
            <p:cNvSpPr/>
            <p:nvPr/>
          </p:nvSpPr>
          <p:spPr>
            <a:xfrm flipH="1">
              <a:off x="7060032" y="3173506"/>
              <a:ext cx="116469" cy="124868"/>
            </a:xfrm>
            <a:custGeom>
              <a:avLst/>
              <a:gdLst/>
              <a:ahLst/>
              <a:cxnLst/>
              <a:rect l="l" t="t" r="r" b="b"/>
              <a:pathLst>
                <a:path w="2926" h="3137" extrusionOk="0">
                  <a:moveTo>
                    <a:pt x="1742" y="0"/>
                  </a:moveTo>
                  <a:cubicBezTo>
                    <a:pt x="1552" y="0"/>
                    <a:pt x="1340" y="35"/>
                    <a:pt x="1113" y="108"/>
                  </a:cubicBezTo>
                  <a:cubicBezTo>
                    <a:pt x="1113" y="108"/>
                    <a:pt x="1369" y="552"/>
                    <a:pt x="1113" y="1111"/>
                  </a:cubicBezTo>
                  <a:cubicBezTo>
                    <a:pt x="857" y="1667"/>
                    <a:pt x="0" y="2589"/>
                    <a:pt x="543" y="3009"/>
                  </a:cubicBezTo>
                  <a:cubicBezTo>
                    <a:pt x="655" y="3095"/>
                    <a:pt x="783" y="3136"/>
                    <a:pt x="919" y="3136"/>
                  </a:cubicBezTo>
                  <a:cubicBezTo>
                    <a:pt x="1445" y="3136"/>
                    <a:pt x="2104" y="2531"/>
                    <a:pt x="2513" y="1558"/>
                  </a:cubicBezTo>
                  <a:cubicBezTo>
                    <a:pt x="2926" y="573"/>
                    <a:pt x="2512" y="0"/>
                    <a:pt x="1742" y="0"/>
                  </a:cubicBezTo>
                  <a:close/>
                </a:path>
              </a:pathLst>
            </a:custGeom>
            <a:solidFill>
              <a:srgbClr val="FFB3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b="1"/>
            </a:p>
          </p:txBody>
        </p:sp>
        <p:sp>
          <p:nvSpPr>
            <p:cNvPr id="513" name="Google Shape;513;p25"/>
            <p:cNvSpPr/>
            <p:nvPr/>
          </p:nvSpPr>
          <p:spPr>
            <a:xfrm flipH="1">
              <a:off x="7559120" y="4528617"/>
              <a:ext cx="259966" cy="238432"/>
            </a:xfrm>
            <a:custGeom>
              <a:avLst/>
              <a:gdLst/>
              <a:ahLst/>
              <a:cxnLst/>
              <a:rect l="l" t="t" r="r" b="b"/>
              <a:pathLst>
                <a:path w="6531" h="5990" extrusionOk="0">
                  <a:moveTo>
                    <a:pt x="3341" y="1"/>
                  </a:moveTo>
                  <a:cubicBezTo>
                    <a:pt x="2593" y="1"/>
                    <a:pt x="1649" y="259"/>
                    <a:pt x="1649" y="259"/>
                  </a:cubicBezTo>
                  <a:cubicBezTo>
                    <a:pt x="520" y="477"/>
                    <a:pt x="676" y="771"/>
                    <a:pt x="676" y="1819"/>
                  </a:cubicBezTo>
                  <a:cubicBezTo>
                    <a:pt x="676" y="2867"/>
                    <a:pt x="151" y="4451"/>
                    <a:pt x="76" y="5158"/>
                  </a:cubicBezTo>
                  <a:cubicBezTo>
                    <a:pt x="0" y="5864"/>
                    <a:pt x="977" y="5990"/>
                    <a:pt x="977" y="5990"/>
                  </a:cubicBezTo>
                  <a:lnTo>
                    <a:pt x="6531" y="5024"/>
                  </a:lnTo>
                  <a:cubicBezTo>
                    <a:pt x="6398" y="4058"/>
                    <a:pt x="4967" y="2283"/>
                    <a:pt x="4561" y="1655"/>
                  </a:cubicBezTo>
                  <a:cubicBezTo>
                    <a:pt x="4155" y="1024"/>
                    <a:pt x="4643" y="430"/>
                    <a:pt x="3994" y="112"/>
                  </a:cubicBezTo>
                  <a:cubicBezTo>
                    <a:pt x="3829" y="31"/>
                    <a:pt x="3596" y="1"/>
                    <a:pt x="3341" y="1"/>
                  </a:cubicBezTo>
                  <a:close/>
                </a:path>
              </a:pathLst>
            </a:custGeom>
            <a:solidFill>
              <a:srgbClr val="80AF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b="1"/>
            </a:p>
          </p:txBody>
        </p:sp>
        <p:sp>
          <p:nvSpPr>
            <p:cNvPr id="514" name="Google Shape;514;p25"/>
            <p:cNvSpPr/>
            <p:nvPr/>
          </p:nvSpPr>
          <p:spPr>
            <a:xfrm flipH="1">
              <a:off x="7638051" y="4596885"/>
              <a:ext cx="92308" cy="28898"/>
            </a:xfrm>
            <a:custGeom>
              <a:avLst/>
              <a:gdLst/>
              <a:ahLst/>
              <a:cxnLst/>
              <a:rect l="l" t="t" r="r" b="b"/>
              <a:pathLst>
                <a:path w="2319" h="726" extrusionOk="0">
                  <a:moveTo>
                    <a:pt x="1413" y="1"/>
                  </a:moveTo>
                  <a:cubicBezTo>
                    <a:pt x="1084" y="1"/>
                    <a:pt x="659" y="69"/>
                    <a:pt x="164" y="302"/>
                  </a:cubicBezTo>
                  <a:cubicBezTo>
                    <a:pt x="48" y="356"/>
                    <a:pt x="0" y="490"/>
                    <a:pt x="55" y="599"/>
                  </a:cubicBezTo>
                  <a:cubicBezTo>
                    <a:pt x="96" y="681"/>
                    <a:pt x="178" y="725"/>
                    <a:pt x="263" y="725"/>
                  </a:cubicBezTo>
                  <a:cubicBezTo>
                    <a:pt x="294" y="725"/>
                    <a:pt x="328" y="719"/>
                    <a:pt x="363" y="705"/>
                  </a:cubicBezTo>
                  <a:cubicBezTo>
                    <a:pt x="792" y="503"/>
                    <a:pt x="1150" y="446"/>
                    <a:pt x="1418" y="446"/>
                  </a:cubicBezTo>
                  <a:cubicBezTo>
                    <a:pt x="1749" y="446"/>
                    <a:pt x="1941" y="533"/>
                    <a:pt x="1957" y="541"/>
                  </a:cubicBezTo>
                  <a:cubicBezTo>
                    <a:pt x="1990" y="557"/>
                    <a:pt x="2024" y="564"/>
                    <a:pt x="2059" y="564"/>
                  </a:cubicBezTo>
                  <a:cubicBezTo>
                    <a:pt x="2142" y="564"/>
                    <a:pt x="2222" y="519"/>
                    <a:pt x="2260" y="442"/>
                  </a:cubicBezTo>
                  <a:cubicBezTo>
                    <a:pt x="2318" y="333"/>
                    <a:pt x="2274" y="196"/>
                    <a:pt x="2162" y="142"/>
                  </a:cubicBezTo>
                  <a:cubicBezTo>
                    <a:pt x="2142" y="132"/>
                    <a:pt x="1869" y="1"/>
                    <a:pt x="1413" y="1"/>
                  </a:cubicBezTo>
                  <a:close/>
                </a:path>
              </a:pathLst>
            </a:custGeom>
            <a:solidFill>
              <a:srgbClr val="E8EEE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b="1"/>
            </a:p>
          </p:txBody>
        </p:sp>
        <p:sp>
          <p:nvSpPr>
            <p:cNvPr id="515" name="Google Shape;515;p25"/>
            <p:cNvSpPr/>
            <p:nvPr/>
          </p:nvSpPr>
          <p:spPr>
            <a:xfrm flipH="1">
              <a:off x="7646212" y="4574474"/>
              <a:ext cx="92308" cy="28898"/>
            </a:xfrm>
            <a:custGeom>
              <a:avLst/>
              <a:gdLst/>
              <a:ahLst/>
              <a:cxnLst/>
              <a:rect l="l" t="t" r="r" b="b"/>
              <a:pathLst>
                <a:path w="2319" h="726" extrusionOk="0">
                  <a:moveTo>
                    <a:pt x="1415" y="1"/>
                  </a:moveTo>
                  <a:cubicBezTo>
                    <a:pt x="1085" y="1"/>
                    <a:pt x="660" y="69"/>
                    <a:pt x="164" y="302"/>
                  </a:cubicBezTo>
                  <a:cubicBezTo>
                    <a:pt x="52" y="357"/>
                    <a:pt x="1" y="489"/>
                    <a:pt x="56" y="598"/>
                  </a:cubicBezTo>
                  <a:cubicBezTo>
                    <a:pt x="96" y="680"/>
                    <a:pt x="178" y="725"/>
                    <a:pt x="264" y="725"/>
                  </a:cubicBezTo>
                  <a:cubicBezTo>
                    <a:pt x="298" y="725"/>
                    <a:pt x="328" y="718"/>
                    <a:pt x="363" y="705"/>
                  </a:cubicBezTo>
                  <a:cubicBezTo>
                    <a:pt x="792" y="503"/>
                    <a:pt x="1150" y="446"/>
                    <a:pt x="1418" y="446"/>
                  </a:cubicBezTo>
                  <a:cubicBezTo>
                    <a:pt x="1749" y="446"/>
                    <a:pt x="1942" y="533"/>
                    <a:pt x="1957" y="541"/>
                  </a:cubicBezTo>
                  <a:cubicBezTo>
                    <a:pt x="1989" y="557"/>
                    <a:pt x="2024" y="564"/>
                    <a:pt x="2058" y="564"/>
                  </a:cubicBezTo>
                  <a:cubicBezTo>
                    <a:pt x="2142" y="564"/>
                    <a:pt x="2223" y="519"/>
                    <a:pt x="2264" y="442"/>
                  </a:cubicBezTo>
                  <a:cubicBezTo>
                    <a:pt x="2318" y="332"/>
                    <a:pt x="2274" y="199"/>
                    <a:pt x="2162" y="141"/>
                  </a:cubicBezTo>
                  <a:cubicBezTo>
                    <a:pt x="2142" y="131"/>
                    <a:pt x="1870" y="1"/>
                    <a:pt x="1415" y="1"/>
                  </a:cubicBezTo>
                  <a:close/>
                </a:path>
              </a:pathLst>
            </a:custGeom>
            <a:solidFill>
              <a:srgbClr val="E8EEE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b="1"/>
            </a:p>
          </p:txBody>
        </p:sp>
        <p:sp>
          <p:nvSpPr>
            <p:cNvPr id="516" name="Google Shape;516;p25"/>
            <p:cNvSpPr/>
            <p:nvPr/>
          </p:nvSpPr>
          <p:spPr>
            <a:xfrm flipH="1">
              <a:off x="7553666" y="4638760"/>
              <a:ext cx="226570" cy="128292"/>
            </a:xfrm>
            <a:custGeom>
              <a:avLst/>
              <a:gdLst/>
              <a:ahLst/>
              <a:cxnLst/>
              <a:rect l="l" t="t" r="r" b="b"/>
              <a:pathLst>
                <a:path w="5692" h="3223" extrusionOk="0">
                  <a:moveTo>
                    <a:pt x="2906" y="0"/>
                  </a:moveTo>
                  <a:cubicBezTo>
                    <a:pt x="2885" y="0"/>
                    <a:pt x="2865" y="0"/>
                    <a:pt x="2844" y="1"/>
                  </a:cubicBezTo>
                  <a:cubicBezTo>
                    <a:pt x="1" y="52"/>
                    <a:pt x="1" y="3223"/>
                    <a:pt x="1" y="3223"/>
                  </a:cubicBezTo>
                  <a:lnTo>
                    <a:pt x="5691" y="3223"/>
                  </a:lnTo>
                  <a:cubicBezTo>
                    <a:pt x="5691" y="3223"/>
                    <a:pt x="5691" y="0"/>
                    <a:pt x="2906" y="0"/>
                  </a:cubicBezTo>
                  <a:close/>
                </a:path>
              </a:pathLst>
            </a:custGeom>
            <a:solidFill>
              <a:srgbClr val="E8EEE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b="1"/>
            </a:p>
          </p:txBody>
        </p:sp>
        <p:sp>
          <p:nvSpPr>
            <p:cNvPr id="517" name="Google Shape;517;p25"/>
            <p:cNvSpPr/>
            <p:nvPr/>
          </p:nvSpPr>
          <p:spPr>
            <a:xfrm flipH="1">
              <a:off x="7545268" y="4746634"/>
              <a:ext cx="278157" cy="50473"/>
            </a:xfrm>
            <a:custGeom>
              <a:avLst/>
              <a:gdLst/>
              <a:ahLst/>
              <a:cxnLst/>
              <a:rect l="l" t="t" r="r" b="b"/>
              <a:pathLst>
                <a:path w="6988" h="1268" extrusionOk="0">
                  <a:moveTo>
                    <a:pt x="27" y="1"/>
                  </a:moveTo>
                  <a:cubicBezTo>
                    <a:pt x="14" y="1"/>
                    <a:pt x="0" y="15"/>
                    <a:pt x="0" y="32"/>
                  </a:cubicBezTo>
                  <a:lnTo>
                    <a:pt x="0" y="1240"/>
                  </a:lnTo>
                  <a:cubicBezTo>
                    <a:pt x="0" y="1258"/>
                    <a:pt x="14" y="1268"/>
                    <a:pt x="27" y="1268"/>
                  </a:cubicBezTo>
                  <a:lnTo>
                    <a:pt x="6961" y="1268"/>
                  </a:lnTo>
                  <a:cubicBezTo>
                    <a:pt x="6974" y="1268"/>
                    <a:pt x="6988" y="1258"/>
                    <a:pt x="6988" y="1240"/>
                  </a:cubicBezTo>
                  <a:lnTo>
                    <a:pt x="6988" y="32"/>
                  </a:lnTo>
                  <a:cubicBezTo>
                    <a:pt x="6988" y="15"/>
                    <a:pt x="6974" y="1"/>
                    <a:pt x="6961" y="1"/>
                  </a:cubicBezTo>
                  <a:close/>
                </a:path>
              </a:pathLst>
            </a:custGeom>
            <a:solidFill>
              <a:srgbClr val="E1E5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b="1"/>
            </a:p>
          </p:txBody>
        </p:sp>
        <p:sp>
          <p:nvSpPr>
            <p:cNvPr id="518" name="Google Shape;518;p25"/>
            <p:cNvSpPr/>
            <p:nvPr/>
          </p:nvSpPr>
          <p:spPr>
            <a:xfrm flipH="1">
              <a:off x="8353164" y="1619126"/>
              <a:ext cx="147239" cy="127257"/>
            </a:xfrm>
            <a:custGeom>
              <a:avLst/>
              <a:gdLst/>
              <a:ahLst/>
              <a:cxnLst/>
              <a:rect l="l" t="t" r="r" b="b"/>
              <a:pathLst>
                <a:path w="3699" h="3197" extrusionOk="0">
                  <a:moveTo>
                    <a:pt x="3164" y="1"/>
                  </a:moveTo>
                  <a:cubicBezTo>
                    <a:pt x="3114" y="1"/>
                    <a:pt x="3061" y="12"/>
                    <a:pt x="3008" y="36"/>
                  </a:cubicBezTo>
                  <a:cubicBezTo>
                    <a:pt x="1786" y="607"/>
                    <a:pt x="792" y="1528"/>
                    <a:pt x="144" y="2693"/>
                  </a:cubicBezTo>
                  <a:cubicBezTo>
                    <a:pt x="0" y="2954"/>
                    <a:pt x="237" y="3196"/>
                    <a:pt x="467" y="3196"/>
                  </a:cubicBezTo>
                  <a:cubicBezTo>
                    <a:pt x="571" y="3196"/>
                    <a:pt x="673" y="3147"/>
                    <a:pt x="738" y="3030"/>
                  </a:cubicBezTo>
                  <a:cubicBezTo>
                    <a:pt x="1336" y="1958"/>
                    <a:pt x="2226" y="1139"/>
                    <a:pt x="3353" y="613"/>
                  </a:cubicBezTo>
                  <a:cubicBezTo>
                    <a:pt x="3698" y="454"/>
                    <a:pt x="3484" y="1"/>
                    <a:pt x="3164" y="1"/>
                  </a:cubicBezTo>
                  <a:close/>
                </a:path>
              </a:pathLst>
            </a:custGeom>
            <a:solidFill>
              <a:srgbClr val="FF7A2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b="1"/>
            </a:p>
          </p:txBody>
        </p:sp>
        <p:sp>
          <p:nvSpPr>
            <p:cNvPr id="519" name="Google Shape;519;p25"/>
            <p:cNvSpPr/>
            <p:nvPr/>
          </p:nvSpPr>
          <p:spPr>
            <a:xfrm flipH="1">
              <a:off x="8304161" y="1597989"/>
              <a:ext cx="35227" cy="26669"/>
            </a:xfrm>
            <a:custGeom>
              <a:avLst/>
              <a:gdLst/>
              <a:ahLst/>
              <a:cxnLst/>
              <a:rect l="l" t="t" r="r" b="b"/>
              <a:pathLst>
                <a:path w="885" h="670" extrusionOk="0">
                  <a:moveTo>
                    <a:pt x="441" y="1"/>
                  </a:moveTo>
                  <a:cubicBezTo>
                    <a:pt x="1" y="1"/>
                    <a:pt x="1" y="670"/>
                    <a:pt x="441" y="670"/>
                  </a:cubicBezTo>
                  <a:cubicBezTo>
                    <a:pt x="881" y="670"/>
                    <a:pt x="885" y="1"/>
                    <a:pt x="441" y="1"/>
                  </a:cubicBezTo>
                  <a:close/>
                </a:path>
              </a:pathLst>
            </a:custGeom>
            <a:solidFill>
              <a:srgbClr val="FF7A2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b="1"/>
            </a:p>
          </p:txBody>
        </p:sp>
        <p:sp>
          <p:nvSpPr>
            <p:cNvPr id="520" name="Google Shape;520;p25"/>
            <p:cNvSpPr/>
            <p:nvPr/>
          </p:nvSpPr>
          <p:spPr>
            <a:xfrm flipH="1">
              <a:off x="7094404" y="1931204"/>
              <a:ext cx="1082059" cy="831646"/>
            </a:xfrm>
            <a:custGeom>
              <a:avLst/>
              <a:gdLst/>
              <a:ahLst/>
              <a:cxnLst/>
              <a:rect l="l" t="t" r="r" b="b"/>
              <a:pathLst>
                <a:path w="27184" h="20893" extrusionOk="0">
                  <a:moveTo>
                    <a:pt x="12803" y="1"/>
                  </a:moveTo>
                  <a:cubicBezTo>
                    <a:pt x="11890" y="1"/>
                    <a:pt x="10899" y="184"/>
                    <a:pt x="9883" y="717"/>
                  </a:cubicBezTo>
                  <a:cubicBezTo>
                    <a:pt x="6620" y="2428"/>
                    <a:pt x="6380" y="8889"/>
                    <a:pt x="7480" y="11640"/>
                  </a:cubicBezTo>
                  <a:cubicBezTo>
                    <a:pt x="8379" y="13898"/>
                    <a:pt x="8253" y="15016"/>
                    <a:pt x="7711" y="15016"/>
                  </a:cubicBezTo>
                  <a:cubicBezTo>
                    <a:pt x="7592" y="15016"/>
                    <a:pt x="7454" y="14962"/>
                    <a:pt x="7302" y="14856"/>
                  </a:cubicBezTo>
                  <a:cubicBezTo>
                    <a:pt x="6545" y="14326"/>
                    <a:pt x="5105" y="13223"/>
                    <a:pt x="3715" y="13223"/>
                  </a:cubicBezTo>
                  <a:cubicBezTo>
                    <a:pt x="2867" y="13223"/>
                    <a:pt x="2038" y="13634"/>
                    <a:pt x="1393" y="14835"/>
                  </a:cubicBezTo>
                  <a:cubicBezTo>
                    <a:pt x="1" y="17434"/>
                    <a:pt x="2926" y="18997"/>
                    <a:pt x="6045" y="18997"/>
                  </a:cubicBezTo>
                  <a:cubicBezTo>
                    <a:pt x="6633" y="18997"/>
                    <a:pt x="7229" y="18941"/>
                    <a:pt x="7804" y="18826"/>
                  </a:cubicBezTo>
                  <a:cubicBezTo>
                    <a:pt x="8501" y="18687"/>
                    <a:pt x="9062" y="18630"/>
                    <a:pt x="9515" y="18630"/>
                  </a:cubicBezTo>
                  <a:cubicBezTo>
                    <a:pt x="11415" y="18630"/>
                    <a:pt x="11395" y="19630"/>
                    <a:pt x="11395" y="19724"/>
                  </a:cubicBezTo>
                  <a:cubicBezTo>
                    <a:pt x="11395" y="19829"/>
                    <a:pt x="11205" y="20892"/>
                    <a:pt x="13721" y="20892"/>
                  </a:cubicBezTo>
                  <a:cubicBezTo>
                    <a:pt x="14000" y="20892"/>
                    <a:pt x="14312" y="20879"/>
                    <a:pt x="14662" y="20850"/>
                  </a:cubicBezTo>
                  <a:cubicBezTo>
                    <a:pt x="18165" y="20564"/>
                    <a:pt x="17834" y="19349"/>
                    <a:pt x="17834" y="19349"/>
                  </a:cubicBezTo>
                  <a:cubicBezTo>
                    <a:pt x="17834" y="19349"/>
                    <a:pt x="21841" y="18915"/>
                    <a:pt x="23650" y="17727"/>
                  </a:cubicBezTo>
                  <a:cubicBezTo>
                    <a:pt x="25459" y="16539"/>
                    <a:pt x="27183" y="14249"/>
                    <a:pt x="26767" y="11033"/>
                  </a:cubicBezTo>
                  <a:cubicBezTo>
                    <a:pt x="26350" y="7817"/>
                    <a:pt x="26350" y="2223"/>
                    <a:pt x="23118" y="775"/>
                  </a:cubicBezTo>
                  <a:cubicBezTo>
                    <a:pt x="22118" y="327"/>
                    <a:pt x="21267" y="173"/>
                    <a:pt x="20539" y="173"/>
                  </a:cubicBezTo>
                  <a:cubicBezTo>
                    <a:pt x="19736" y="173"/>
                    <a:pt x="19082" y="360"/>
                    <a:pt x="18540" y="546"/>
                  </a:cubicBezTo>
                  <a:cubicBezTo>
                    <a:pt x="17997" y="733"/>
                    <a:pt x="17569" y="919"/>
                    <a:pt x="17209" y="919"/>
                  </a:cubicBezTo>
                  <a:cubicBezTo>
                    <a:pt x="17200" y="919"/>
                    <a:pt x="17191" y="919"/>
                    <a:pt x="17182" y="918"/>
                  </a:cubicBezTo>
                  <a:cubicBezTo>
                    <a:pt x="16467" y="900"/>
                    <a:pt x="14823" y="1"/>
                    <a:pt x="12803" y="1"/>
                  </a:cubicBezTo>
                  <a:close/>
                </a:path>
              </a:pathLst>
            </a:custGeom>
            <a:solidFill>
              <a:srgbClr val="FFB3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b="1"/>
            </a:p>
          </p:txBody>
        </p:sp>
        <p:sp>
          <p:nvSpPr>
            <p:cNvPr id="521" name="Google Shape;521;p25"/>
            <p:cNvSpPr/>
            <p:nvPr/>
          </p:nvSpPr>
          <p:spPr>
            <a:xfrm flipH="1">
              <a:off x="7899656" y="2527377"/>
              <a:ext cx="138203" cy="87054"/>
            </a:xfrm>
            <a:custGeom>
              <a:avLst/>
              <a:gdLst/>
              <a:ahLst/>
              <a:cxnLst/>
              <a:rect l="l" t="t" r="r" b="b"/>
              <a:pathLst>
                <a:path w="3472" h="2187" extrusionOk="0">
                  <a:moveTo>
                    <a:pt x="1826" y="1"/>
                  </a:moveTo>
                  <a:cubicBezTo>
                    <a:pt x="1618" y="1"/>
                    <a:pt x="1438" y="34"/>
                    <a:pt x="1301" y="71"/>
                  </a:cubicBezTo>
                  <a:cubicBezTo>
                    <a:pt x="670" y="244"/>
                    <a:pt x="141" y="719"/>
                    <a:pt x="18" y="1227"/>
                  </a:cubicBezTo>
                  <a:cubicBezTo>
                    <a:pt x="1" y="1285"/>
                    <a:pt x="42" y="1347"/>
                    <a:pt x="103" y="1361"/>
                  </a:cubicBezTo>
                  <a:cubicBezTo>
                    <a:pt x="111" y="1363"/>
                    <a:pt x="120" y="1364"/>
                    <a:pt x="128" y="1364"/>
                  </a:cubicBezTo>
                  <a:cubicBezTo>
                    <a:pt x="180" y="1364"/>
                    <a:pt x="228" y="1329"/>
                    <a:pt x="240" y="1279"/>
                  </a:cubicBezTo>
                  <a:cubicBezTo>
                    <a:pt x="345" y="846"/>
                    <a:pt x="806" y="439"/>
                    <a:pt x="1362" y="285"/>
                  </a:cubicBezTo>
                  <a:cubicBezTo>
                    <a:pt x="1482" y="253"/>
                    <a:pt x="1640" y="225"/>
                    <a:pt x="1822" y="225"/>
                  </a:cubicBezTo>
                  <a:cubicBezTo>
                    <a:pt x="2125" y="225"/>
                    <a:pt x="2495" y="305"/>
                    <a:pt x="2865" y="583"/>
                  </a:cubicBezTo>
                  <a:cubicBezTo>
                    <a:pt x="2520" y="589"/>
                    <a:pt x="1973" y="651"/>
                    <a:pt x="1666" y="934"/>
                  </a:cubicBezTo>
                  <a:cubicBezTo>
                    <a:pt x="1506" y="1087"/>
                    <a:pt x="1431" y="1279"/>
                    <a:pt x="1441" y="1511"/>
                  </a:cubicBezTo>
                  <a:cubicBezTo>
                    <a:pt x="1451" y="1788"/>
                    <a:pt x="1551" y="1982"/>
                    <a:pt x="1735" y="2095"/>
                  </a:cubicBezTo>
                  <a:cubicBezTo>
                    <a:pt x="1850" y="2163"/>
                    <a:pt x="1987" y="2187"/>
                    <a:pt x="2120" y="2187"/>
                  </a:cubicBezTo>
                  <a:cubicBezTo>
                    <a:pt x="2431" y="2187"/>
                    <a:pt x="2728" y="2057"/>
                    <a:pt x="2745" y="2050"/>
                  </a:cubicBezTo>
                  <a:cubicBezTo>
                    <a:pt x="2803" y="2023"/>
                    <a:pt x="2830" y="1958"/>
                    <a:pt x="2803" y="1900"/>
                  </a:cubicBezTo>
                  <a:cubicBezTo>
                    <a:pt x="2783" y="1859"/>
                    <a:pt x="2740" y="1836"/>
                    <a:pt x="2697" y="1836"/>
                  </a:cubicBezTo>
                  <a:cubicBezTo>
                    <a:pt x="2682" y="1836"/>
                    <a:pt x="2667" y="1839"/>
                    <a:pt x="2653" y="1845"/>
                  </a:cubicBezTo>
                  <a:cubicBezTo>
                    <a:pt x="2555" y="1887"/>
                    <a:pt x="2326" y="1964"/>
                    <a:pt x="2117" y="1964"/>
                  </a:cubicBezTo>
                  <a:cubicBezTo>
                    <a:pt x="2020" y="1964"/>
                    <a:pt x="1927" y="1948"/>
                    <a:pt x="1854" y="1903"/>
                  </a:cubicBezTo>
                  <a:cubicBezTo>
                    <a:pt x="1742" y="1835"/>
                    <a:pt x="1677" y="1698"/>
                    <a:pt x="1666" y="1501"/>
                  </a:cubicBezTo>
                  <a:cubicBezTo>
                    <a:pt x="1660" y="1333"/>
                    <a:pt x="1710" y="1204"/>
                    <a:pt x="1827" y="1098"/>
                  </a:cubicBezTo>
                  <a:cubicBezTo>
                    <a:pt x="2096" y="845"/>
                    <a:pt x="2635" y="807"/>
                    <a:pt x="2940" y="807"/>
                  </a:cubicBezTo>
                  <a:cubicBezTo>
                    <a:pt x="3073" y="807"/>
                    <a:pt x="3162" y="814"/>
                    <a:pt x="3165" y="814"/>
                  </a:cubicBezTo>
                  <a:lnTo>
                    <a:pt x="3472" y="841"/>
                  </a:lnTo>
                  <a:lnTo>
                    <a:pt x="3257" y="627"/>
                  </a:lnTo>
                  <a:cubicBezTo>
                    <a:pt x="2759" y="132"/>
                    <a:pt x="2239" y="1"/>
                    <a:pt x="1826" y="1"/>
                  </a:cubicBezTo>
                  <a:close/>
                </a:path>
              </a:pathLst>
            </a:custGeom>
            <a:solidFill>
              <a:srgbClr val="DD837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b="1"/>
            </a:p>
          </p:txBody>
        </p:sp>
        <p:sp>
          <p:nvSpPr>
            <p:cNvPr id="522" name="Google Shape;522;p25"/>
            <p:cNvSpPr/>
            <p:nvPr/>
          </p:nvSpPr>
          <p:spPr>
            <a:xfrm flipH="1">
              <a:off x="7496345" y="2186957"/>
              <a:ext cx="206190" cy="148592"/>
            </a:xfrm>
            <a:custGeom>
              <a:avLst/>
              <a:gdLst/>
              <a:ahLst/>
              <a:cxnLst/>
              <a:rect l="l" t="t" r="r" b="b"/>
              <a:pathLst>
                <a:path w="5180" h="3733" extrusionOk="0">
                  <a:moveTo>
                    <a:pt x="3686" y="0"/>
                  </a:moveTo>
                  <a:cubicBezTo>
                    <a:pt x="2638" y="0"/>
                    <a:pt x="2201" y="1538"/>
                    <a:pt x="1346" y="2215"/>
                  </a:cubicBezTo>
                  <a:cubicBezTo>
                    <a:pt x="357" y="2997"/>
                    <a:pt x="278" y="2580"/>
                    <a:pt x="141" y="2839"/>
                  </a:cubicBezTo>
                  <a:cubicBezTo>
                    <a:pt x="1" y="3118"/>
                    <a:pt x="474" y="3733"/>
                    <a:pt x="1391" y="3733"/>
                  </a:cubicBezTo>
                  <a:cubicBezTo>
                    <a:pt x="1788" y="3733"/>
                    <a:pt x="2268" y="3618"/>
                    <a:pt x="2818" y="3310"/>
                  </a:cubicBezTo>
                  <a:cubicBezTo>
                    <a:pt x="4637" y="2294"/>
                    <a:pt x="5180" y="532"/>
                    <a:pt x="4234" y="126"/>
                  </a:cubicBezTo>
                  <a:cubicBezTo>
                    <a:pt x="4033" y="39"/>
                    <a:pt x="3852" y="0"/>
                    <a:pt x="3686" y="0"/>
                  </a:cubicBezTo>
                  <a:close/>
                </a:path>
              </a:pathLst>
            </a:custGeom>
            <a:solidFill>
              <a:srgbClr val="4D372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b="1"/>
            </a:p>
          </p:txBody>
        </p:sp>
        <p:sp>
          <p:nvSpPr>
            <p:cNvPr id="523" name="Google Shape;523;p25"/>
            <p:cNvSpPr/>
            <p:nvPr/>
          </p:nvSpPr>
          <p:spPr>
            <a:xfrm flipH="1">
              <a:off x="7518594" y="2417950"/>
              <a:ext cx="107951" cy="19584"/>
            </a:xfrm>
            <a:custGeom>
              <a:avLst/>
              <a:gdLst/>
              <a:ahLst/>
              <a:cxnLst/>
              <a:rect l="l" t="t" r="r" b="b"/>
              <a:pathLst>
                <a:path w="2712" h="492" extrusionOk="0">
                  <a:moveTo>
                    <a:pt x="735" y="1"/>
                  </a:moveTo>
                  <a:cubicBezTo>
                    <a:pt x="386" y="1"/>
                    <a:pt x="135" y="19"/>
                    <a:pt x="110" y="20"/>
                  </a:cubicBezTo>
                  <a:cubicBezTo>
                    <a:pt x="45" y="27"/>
                    <a:pt x="0" y="82"/>
                    <a:pt x="4" y="143"/>
                  </a:cubicBezTo>
                  <a:cubicBezTo>
                    <a:pt x="11" y="202"/>
                    <a:pt x="62" y="246"/>
                    <a:pt x="121" y="246"/>
                  </a:cubicBezTo>
                  <a:cubicBezTo>
                    <a:pt x="123" y="246"/>
                    <a:pt x="125" y="245"/>
                    <a:pt x="127" y="245"/>
                  </a:cubicBezTo>
                  <a:cubicBezTo>
                    <a:pt x="134" y="244"/>
                    <a:pt x="388" y="225"/>
                    <a:pt x="744" y="225"/>
                  </a:cubicBezTo>
                  <a:cubicBezTo>
                    <a:pt x="1277" y="225"/>
                    <a:pt x="2038" y="268"/>
                    <a:pt x="2537" y="481"/>
                  </a:cubicBezTo>
                  <a:cubicBezTo>
                    <a:pt x="2551" y="488"/>
                    <a:pt x="2568" y="491"/>
                    <a:pt x="2581" y="491"/>
                  </a:cubicBezTo>
                  <a:cubicBezTo>
                    <a:pt x="2626" y="491"/>
                    <a:pt x="2670" y="467"/>
                    <a:pt x="2687" y="423"/>
                  </a:cubicBezTo>
                  <a:cubicBezTo>
                    <a:pt x="2711" y="368"/>
                    <a:pt x="2687" y="304"/>
                    <a:pt x="2629" y="277"/>
                  </a:cubicBezTo>
                  <a:cubicBezTo>
                    <a:pt x="2085" y="46"/>
                    <a:pt x="1287" y="1"/>
                    <a:pt x="735" y="1"/>
                  </a:cubicBezTo>
                  <a:close/>
                </a:path>
              </a:pathLst>
            </a:custGeom>
            <a:solidFill>
              <a:srgbClr val="DD837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b="1"/>
            </a:p>
          </p:txBody>
        </p:sp>
        <p:sp>
          <p:nvSpPr>
            <p:cNvPr id="524" name="Google Shape;524;p25"/>
            <p:cNvSpPr/>
            <p:nvPr/>
          </p:nvSpPr>
          <p:spPr>
            <a:xfrm flipH="1">
              <a:off x="7209899" y="2362342"/>
              <a:ext cx="60225" cy="19465"/>
            </a:xfrm>
            <a:custGeom>
              <a:avLst/>
              <a:gdLst/>
              <a:ahLst/>
              <a:cxnLst/>
              <a:rect l="l" t="t" r="r" b="b"/>
              <a:pathLst>
                <a:path w="1513" h="489" extrusionOk="0">
                  <a:moveTo>
                    <a:pt x="1384" y="1"/>
                  </a:moveTo>
                  <a:cubicBezTo>
                    <a:pt x="1348" y="1"/>
                    <a:pt x="1313" y="16"/>
                    <a:pt x="1291" y="45"/>
                  </a:cubicBezTo>
                  <a:cubicBezTo>
                    <a:pt x="1199" y="168"/>
                    <a:pt x="1082" y="240"/>
                    <a:pt x="943" y="256"/>
                  </a:cubicBezTo>
                  <a:cubicBezTo>
                    <a:pt x="913" y="260"/>
                    <a:pt x="884" y="262"/>
                    <a:pt x="854" y="262"/>
                  </a:cubicBezTo>
                  <a:cubicBezTo>
                    <a:pt x="528" y="262"/>
                    <a:pt x="201" y="24"/>
                    <a:pt x="198" y="24"/>
                  </a:cubicBezTo>
                  <a:cubicBezTo>
                    <a:pt x="177" y="9"/>
                    <a:pt x="153" y="2"/>
                    <a:pt x="129" y="2"/>
                  </a:cubicBezTo>
                  <a:cubicBezTo>
                    <a:pt x="94" y="2"/>
                    <a:pt x="60" y="17"/>
                    <a:pt x="38" y="45"/>
                  </a:cubicBezTo>
                  <a:cubicBezTo>
                    <a:pt x="1" y="92"/>
                    <a:pt x="11" y="164"/>
                    <a:pt x="58" y="202"/>
                  </a:cubicBezTo>
                  <a:cubicBezTo>
                    <a:pt x="75" y="212"/>
                    <a:pt x="451" y="489"/>
                    <a:pt x="857" y="489"/>
                  </a:cubicBezTo>
                  <a:cubicBezTo>
                    <a:pt x="895" y="489"/>
                    <a:pt x="936" y="486"/>
                    <a:pt x="973" y="478"/>
                  </a:cubicBezTo>
                  <a:cubicBezTo>
                    <a:pt x="1175" y="451"/>
                    <a:pt x="1345" y="349"/>
                    <a:pt x="1475" y="178"/>
                  </a:cubicBezTo>
                  <a:cubicBezTo>
                    <a:pt x="1512" y="130"/>
                    <a:pt x="1502" y="59"/>
                    <a:pt x="1451" y="21"/>
                  </a:cubicBezTo>
                  <a:cubicBezTo>
                    <a:pt x="1431" y="7"/>
                    <a:pt x="1407" y="1"/>
                    <a:pt x="1384" y="1"/>
                  </a:cubicBezTo>
                  <a:close/>
                </a:path>
              </a:pathLst>
            </a:custGeom>
            <a:solidFill>
              <a:srgbClr val="DD837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b="1"/>
            </a:p>
          </p:txBody>
        </p:sp>
        <p:sp>
          <p:nvSpPr>
            <p:cNvPr id="525" name="Google Shape;525;p25"/>
            <p:cNvSpPr/>
            <p:nvPr/>
          </p:nvSpPr>
          <p:spPr>
            <a:xfrm flipH="1">
              <a:off x="7408292" y="2476027"/>
              <a:ext cx="72047" cy="43825"/>
            </a:xfrm>
            <a:custGeom>
              <a:avLst/>
              <a:gdLst/>
              <a:ahLst/>
              <a:cxnLst/>
              <a:rect l="l" t="t" r="r" b="b"/>
              <a:pathLst>
                <a:path w="1810" h="1101" extrusionOk="0">
                  <a:moveTo>
                    <a:pt x="152" y="1"/>
                  </a:moveTo>
                  <a:cubicBezTo>
                    <a:pt x="93" y="1"/>
                    <a:pt x="45" y="43"/>
                    <a:pt x="42" y="100"/>
                  </a:cubicBezTo>
                  <a:cubicBezTo>
                    <a:pt x="38" y="118"/>
                    <a:pt x="1" y="527"/>
                    <a:pt x="321" y="821"/>
                  </a:cubicBezTo>
                  <a:cubicBezTo>
                    <a:pt x="526" y="1009"/>
                    <a:pt x="823" y="1101"/>
                    <a:pt x="1209" y="1101"/>
                  </a:cubicBezTo>
                  <a:cubicBezTo>
                    <a:pt x="1362" y="1101"/>
                    <a:pt x="1526" y="1087"/>
                    <a:pt x="1707" y="1057"/>
                  </a:cubicBezTo>
                  <a:cubicBezTo>
                    <a:pt x="1769" y="1046"/>
                    <a:pt x="1810" y="989"/>
                    <a:pt x="1800" y="930"/>
                  </a:cubicBezTo>
                  <a:cubicBezTo>
                    <a:pt x="1790" y="876"/>
                    <a:pt x="1744" y="836"/>
                    <a:pt x="1691" y="836"/>
                  </a:cubicBezTo>
                  <a:cubicBezTo>
                    <a:pt x="1684" y="836"/>
                    <a:pt x="1677" y="836"/>
                    <a:pt x="1670" y="838"/>
                  </a:cubicBezTo>
                  <a:cubicBezTo>
                    <a:pt x="1501" y="865"/>
                    <a:pt x="1346" y="878"/>
                    <a:pt x="1207" y="878"/>
                  </a:cubicBezTo>
                  <a:cubicBezTo>
                    <a:pt x="884" y="878"/>
                    <a:pt x="641" y="806"/>
                    <a:pt x="482" y="661"/>
                  </a:cubicBezTo>
                  <a:cubicBezTo>
                    <a:pt x="243" y="442"/>
                    <a:pt x="267" y="128"/>
                    <a:pt x="267" y="124"/>
                  </a:cubicBezTo>
                  <a:cubicBezTo>
                    <a:pt x="274" y="63"/>
                    <a:pt x="229" y="9"/>
                    <a:pt x="165" y="1"/>
                  </a:cubicBezTo>
                  <a:cubicBezTo>
                    <a:pt x="160" y="1"/>
                    <a:pt x="156" y="1"/>
                    <a:pt x="152" y="1"/>
                  </a:cubicBezTo>
                  <a:close/>
                </a:path>
              </a:pathLst>
            </a:custGeom>
            <a:solidFill>
              <a:srgbClr val="DD837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b="1"/>
            </a:p>
          </p:txBody>
        </p:sp>
        <p:sp>
          <p:nvSpPr>
            <p:cNvPr id="526" name="Google Shape;526;p25"/>
            <p:cNvSpPr/>
            <p:nvPr/>
          </p:nvSpPr>
          <p:spPr>
            <a:xfrm flipH="1">
              <a:off x="7429229" y="2536652"/>
              <a:ext cx="37098" cy="19903"/>
            </a:xfrm>
            <a:custGeom>
              <a:avLst/>
              <a:gdLst/>
              <a:ahLst/>
              <a:cxnLst/>
              <a:rect l="l" t="t" r="r" b="b"/>
              <a:pathLst>
                <a:path w="932" h="500" extrusionOk="0">
                  <a:moveTo>
                    <a:pt x="128" y="0"/>
                  </a:moveTo>
                  <a:cubicBezTo>
                    <a:pt x="95" y="0"/>
                    <a:pt x="63" y="13"/>
                    <a:pt x="41" y="39"/>
                  </a:cubicBezTo>
                  <a:cubicBezTo>
                    <a:pt x="0" y="87"/>
                    <a:pt x="7" y="155"/>
                    <a:pt x="55" y="196"/>
                  </a:cubicBezTo>
                  <a:cubicBezTo>
                    <a:pt x="92" y="230"/>
                    <a:pt x="420" y="499"/>
                    <a:pt x="741" y="499"/>
                  </a:cubicBezTo>
                  <a:cubicBezTo>
                    <a:pt x="768" y="499"/>
                    <a:pt x="799" y="496"/>
                    <a:pt x="826" y="493"/>
                  </a:cubicBezTo>
                  <a:cubicBezTo>
                    <a:pt x="887" y="482"/>
                    <a:pt x="932" y="424"/>
                    <a:pt x="919" y="363"/>
                  </a:cubicBezTo>
                  <a:cubicBezTo>
                    <a:pt x="909" y="308"/>
                    <a:pt x="862" y="269"/>
                    <a:pt x="808" y="269"/>
                  </a:cubicBezTo>
                  <a:cubicBezTo>
                    <a:pt x="801" y="269"/>
                    <a:pt x="795" y="270"/>
                    <a:pt x="788" y="271"/>
                  </a:cubicBezTo>
                  <a:cubicBezTo>
                    <a:pt x="772" y="274"/>
                    <a:pt x="756" y="275"/>
                    <a:pt x="739" y="275"/>
                  </a:cubicBezTo>
                  <a:cubicBezTo>
                    <a:pt x="540" y="275"/>
                    <a:pt x="290" y="101"/>
                    <a:pt x="205" y="28"/>
                  </a:cubicBezTo>
                  <a:cubicBezTo>
                    <a:pt x="183" y="10"/>
                    <a:pt x="155" y="0"/>
                    <a:pt x="128" y="0"/>
                  </a:cubicBezTo>
                  <a:close/>
                </a:path>
              </a:pathLst>
            </a:custGeom>
            <a:solidFill>
              <a:srgbClr val="DD837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b="1"/>
            </a:p>
          </p:txBody>
        </p:sp>
        <p:sp>
          <p:nvSpPr>
            <p:cNvPr id="527" name="Google Shape;527;p25"/>
            <p:cNvSpPr/>
            <p:nvPr/>
          </p:nvSpPr>
          <p:spPr>
            <a:xfrm flipH="1">
              <a:off x="7484922" y="2482874"/>
              <a:ext cx="259568" cy="146801"/>
            </a:xfrm>
            <a:custGeom>
              <a:avLst/>
              <a:gdLst/>
              <a:ahLst/>
              <a:cxnLst/>
              <a:rect l="l" t="t" r="r" b="b"/>
              <a:pathLst>
                <a:path w="6521" h="3688" extrusionOk="0">
                  <a:moveTo>
                    <a:pt x="6084" y="1"/>
                  </a:moveTo>
                  <a:cubicBezTo>
                    <a:pt x="4779" y="182"/>
                    <a:pt x="1277" y="563"/>
                    <a:pt x="448" y="563"/>
                  </a:cubicBezTo>
                  <a:lnTo>
                    <a:pt x="396" y="563"/>
                  </a:lnTo>
                  <a:cubicBezTo>
                    <a:pt x="308" y="560"/>
                    <a:pt x="219" y="554"/>
                    <a:pt x="130" y="540"/>
                  </a:cubicBezTo>
                  <a:cubicBezTo>
                    <a:pt x="45" y="758"/>
                    <a:pt x="1" y="990"/>
                    <a:pt x="1" y="1229"/>
                  </a:cubicBezTo>
                  <a:cubicBezTo>
                    <a:pt x="1" y="2588"/>
                    <a:pt x="1458" y="3687"/>
                    <a:pt x="3261" y="3687"/>
                  </a:cubicBezTo>
                  <a:cubicBezTo>
                    <a:pt x="5060" y="3687"/>
                    <a:pt x="6520" y="2588"/>
                    <a:pt x="6520" y="1229"/>
                  </a:cubicBezTo>
                  <a:cubicBezTo>
                    <a:pt x="6520" y="782"/>
                    <a:pt x="6360" y="362"/>
                    <a:pt x="6084" y="1"/>
                  </a:cubicBezTo>
                  <a:close/>
                </a:path>
              </a:pathLst>
            </a:custGeom>
            <a:solidFill>
              <a:srgbClr val="FFA37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b="1"/>
            </a:p>
          </p:txBody>
        </p:sp>
        <p:sp>
          <p:nvSpPr>
            <p:cNvPr id="528" name="Google Shape;528;p25"/>
            <p:cNvSpPr/>
            <p:nvPr/>
          </p:nvSpPr>
          <p:spPr>
            <a:xfrm flipH="1">
              <a:off x="7108636" y="2419662"/>
              <a:ext cx="174824" cy="151179"/>
            </a:xfrm>
            <a:custGeom>
              <a:avLst/>
              <a:gdLst/>
              <a:ahLst/>
              <a:cxnLst/>
              <a:rect l="l" t="t" r="r" b="b"/>
              <a:pathLst>
                <a:path w="4392" h="3798" extrusionOk="0">
                  <a:moveTo>
                    <a:pt x="4391" y="1"/>
                  </a:moveTo>
                  <a:cubicBezTo>
                    <a:pt x="3469" y="158"/>
                    <a:pt x="1534" y="496"/>
                    <a:pt x="383" y="571"/>
                  </a:cubicBezTo>
                  <a:cubicBezTo>
                    <a:pt x="86" y="1118"/>
                    <a:pt x="1" y="1718"/>
                    <a:pt x="192" y="2278"/>
                  </a:cubicBezTo>
                  <a:cubicBezTo>
                    <a:pt x="523" y="3230"/>
                    <a:pt x="1568" y="3797"/>
                    <a:pt x="2783" y="3797"/>
                  </a:cubicBezTo>
                  <a:cubicBezTo>
                    <a:pt x="2858" y="3797"/>
                    <a:pt x="2933" y="3793"/>
                    <a:pt x="3008" y="3790"/>
                  </a:cubicBezTo>
                  <a:cubicBezTo>
                    <a:pt x="3773" y="2794"/>
                    <a:pt x="4326" y="1524"/>
                    <a:pt x="4391" y="1"/>
                  </a:cubicBezTo>
                  <a:close/>
                </a:path>
              </a:pathLst>
            </a:custGeom>
            <a:solidFill>
              <a:srgbClr val="FFA37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b="1"/>
            </a:p>
          </p:txBody>
        </p:sp>
        <p:sp>
          <p:nvSpPr>
            <p:cNvPr id="529" name="Google Shape;529;p25"/>
            <p:cNvSpPr/>
            <p:nvPr/>
          </p:nvSpPr>
          <p:spPr>
            <a:xfrm flipH="1">
              <a:off x="7539810" y="2358600"/>
              <a:ext cx="53339" cy="65201"/>
            </a:xfrm>
            <a:custGeom>
              <a:avLst/>
              <a:gdLst/>
              <a:ahLst/>
              <a:cxnLst/>
              <a:rect l="l" t="t" r="r" b="b"/>
              <a:pathLst>
                <a:path w="1340" h="1638" extrusionOk="0">
                  <a:moveTo>
                    <a:pt x="875" y="1"/>
                  </a:moveTo>
                  <a:cubicBezTo>
                    <a:pt x="814" y="1"/>
                    <a:pt x="746" y="12"/>
                    <a:pt x="670" y="36"/>
                  </a:cubicBezTo>
                  <a:cubicBezTo>
                    <a:pt x="322" y="153"/>
                    <a:pt x="1" y="296"/>
                    <a:pt x="1" y="821"/>
                  </a:cubicBezTo>
                  <a:cubicBezTo>
                    <a:pt x="1" y="1347"/>
                    <a:pt x="302" y="1637"/>
                    <a:pt x="670" y="1637"/>
                  </a:cubicBezTo>
                  <a:cubicBezTo>
                    <a:pt x="1042" y="1637"/>
                    <a:pt x="1340" y="1347"/>
                    <a:pt x="1340" y="821"/>
                  </a:cubicBezTo>
                  <a:cubicBezTo>
                    <a:pt x="1340" y="374"/>
                    <a:pt x="1223" y="1"/>
                    <a:pt x="875" y="1"/>
                  </a:cubicBezTo>
                  <a:close/>
                </a:path>
              </a:pathLst>
            </a:custGeom>
            <a:solidFill>
              <a:srgbClr val="442D1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b="1"/>
            </a:p>
          </p:txBody>
        </p:sp>
        <p:sp>
          <p:nvSpPr>
            <p:cNvPr id="530" name="Google Shape;530;p25"/>
            <p:cNvSpPr/>
            <p:nvPr/>
          </p:nvSpPr>
          <p:spPr>
            <a:xfrm flipH="1">
              <a:off x="7546178" y="2370741"/>
              <a:ext cx="12857" cy="20579"/>
            </a:xfrm>
            <a:custGeom>
              <a:avLst/>
              <a:gdLst/>
              <a:ahLst/>
              <a:cxnLst/>
              <a:rect l="l" t="t" r="r" b="b"/>
              <a:pathLst>
                <a:path w="323" h="517" extrusionOk="0">
                  <a:moveTo>
                    <a:pt x="161" y="1"/>
                  </a:moveTo>
                  <a:cubicBezTo>
                    <a:pt x="73" y="1"/>
                    <a:pt x="1" y="117"/>
                    <a:pt x="1" y="261"/>
                  </a:cubicBezTo>
                  <a:cubicBezTo>
                    <a:pt x="1" y="401"/>
                    <a:pt x="73" y="516"/>
                    <a:pt x="161" y="516"/>
                  </a:cubicBezTo>
                  <a:cubicBezTo>
                    <a:pt x="250" y="516"/>
                    <a:pt x="322" y="401"/>
                    <a:pt x="322" y="261"/>
                  </a:cubicBezTo>
                  <a:cubicBezTo>
                    <a:pt x="322" y="117"/>
                    <a:pt x="250" y="1"/>
                    <a:pt x="16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b="1"/>
            </a:p>
          </p:txBody>
        </p:sp>
        <p:sp>
          <p:nvSpPr>
            <p:cNvPr id="531" name="Google Shape;531;p25"/>
            <p:cNvSpPr/>
            <p:nvPr/>
          </p:nvSpPr>
          <p:spPr>
            <a:xfrm flipH="1">
              <a:off x="7211253" y="2258130"/>
              <a:ext cx="67191" cy="95413"/>
            </a:xfrm>
            <a:custGeom>
              <a:avLst/>
              <a:gdLst/>
              <a:ahLst/>
              <a:cxnLst/>
              <a:rect l="l" t="t" r="r" b="b"/>
              <a:pathLst>
                <a:path w="1688" h="2397" extrusionOk="0">
                  <a:moveTo>
                    <a:pt x="998" y="1"/>
                  </a:moveTo>
                  <a:cubicBezTo>
                    <a:pt x="947" y="1"/>
                    <a:pt x="895" y="15"/>
                    <a:pt x="845" y="44"/>
                  </a:cubicBezTo>
                  <a:cubicBezTo>
                    <a:pt x="456" y="273"/>
                    <a:pt x="1" y="744"/>
                    <a:pt x="1" y="1219"/>
                  </a:cubicBezTo>
                  <a:cubicBezTo>
                    <a:pt x="1" y="1871"/>
                    <a:pt x="380" y="2397"/>
                    <a:pt x="845" y="2397"/>
                  </a:cubicBezTo>
                  <a:cubicBezTo>
                    <a:pt x="1308" y="2397"/>
                    <a:pt x="1688" y="1871"/>
                    <a:pt x="1688" y="1219"/>
                  </a:cubicBezTo>
                  <a:cubicBezTo>
                    <a:pt x="1688" y="653"/>
                    <a:pt x="1349" y="1"/>
                    <a:pt x="998" y="1"/>
                  </a:cubicBezTo>
                  <a:close/>
                </a:path>
              </a:pathLst>
            </a:custGeom>
            <a:solidFill>
              <a:srgbClr val="442D1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b="1"/>
            </a:p>
          </p:txBody>
        </p:sp>
        <p:sp>
          <p:nvSpPr>
            <p:cNvPr id="532" name="Google Shape;532;p25"/>
            <p:cNvSpPr/>
            <p:nvPr/>
          </p:nvSpPr>
          <p:spPr>
            <a:xfrm flipH="1">
              <a:off x="7219810" y="2283008"/>
              <a:ext cx="12817" cy="20539"/>
            </a:xfrm>
            <a:custGeom>
              <a:avLst/>
              <a:gdLst/>
              <a:ahLst/>
              <a:cxnLst/>
              <a:rect l="l" t="t" r="r" b="b"/>
              <a:pathLst>
                <a:path w="322" h="516" extrusionOk="0">
                  <a:moveTo>
                    <a:pt x="161" y="0"/>
                  </a:moveTo>
                  <a:cubicBezTo>
                    <a:pt x="72" y="0"/>
                    <a:pt x="1" y="116"/>
                    <a:pt x="1" y="256"/>
                  </a:cubicBezTo>
                  <a:cubicBezTo>
                    <a:pt x="1" y="399"/>
                    <a:pt x="72" y="516"/>
                    <a:pt x="161" y="516"/>
                  </a:cubicBezTo>
                  <a:cubicBezTo>
                    <a:pt x="250" y="516"/>
                    <a:pt x="321" y="399"/>
                    <a:pt x="321" y="256"/>
                  </a:cubicBezTo>
                  <a:cubicBezTo>
                    <a:pt x="321" y="116"/>
                    <a:pt x="250" y="0"/>
                    <a:pt x="1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b="1"/>
            </a:p>
          </p:txBody>
        </p:sp>
        <p:sp>
          <p:nvSpPr>
            <p:cNvPr id="533" name="Google Shape;533;p25"/>
            <p:cNvSpPr/>
            <p:nvPr/>
          </p:nvSpPr>
          <p:spPr>
            <a:xfrm flipH="1">
              <a:off x="7128780" y="2024031"/>
              <a:ext cx="287074" cy="154881"/>
            </a:xfrm>
            <a:custGeom>
              <a:avLst/>
              <a:gdLst/>
              <a:ahLst/>
              <a:cxnLst/>
              <a:rect l="l" t="t" r="r" b="b"/>
              <a:pathLst>
                <a:path w="7212" h="3891" extrusionOk="0">
                  <a:moveTo>
                    <a:pt x="2191" y="1"/>
                  </a:moveTo>
                  <a:cubicBezTo>
                    <a:pt x="866" y="1"/>
                    <a:pt x="0" y="539"/>
                    <a:pt x="473" y="1840"/>
                  </a:cubicBezTo>
                  <a:cubicBezTo>
                    <a:pt x="815" y="2771"/>
                    <a:pt x="1907" y="2328"/>
                    <a:pt x="3678" y="2549"/>
                  </a:cubicBezTo>
                  <a:cubicBezTo>
                    <a:pt x="5411" y="2768"/>
                    <a:pt x="5883" y="3891"/>
                    <a:pt x="6227" y="3891"/>
                  </a:cubicBezTo>
                  <a:cubicBezTo>
                    <a:pt x="6265" y="3891"/>
                    <a:pt x="6301" y="3877"/>
                    <a:pt x="6337" y="3847"/>
                  </a:cubicBezTo>
                  <a:cubicBezTo>
                    <a:pt x="6700" y="3546"/>
                    <a:pt x="7212" y="1341"/>
                    <a:pt x="4754" y="488"/>
                  </a:cubicBezTo>
                  <a:cubicBezTo>
                    <a:pt x="3859" y="177"/>
                    <a:pt x="2950" y="1"/>
                    <a:pt x="2191" y="1"/>
                  </a:cubicBezTo>
                  <a:close/>
                </a:path>
              </a:pathLst>
            </a:custGeom>
            <a:solidFill>
              <a:srgbClr val="4D372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b="1"/>
            </a:p>
          </p:txBody>
        </p:sp>
        <p:sp>
          <p:nvSpPr>
            <p:cNvPr id="534" name="Google Shape;534;p25"/>
            <p:cNvSpPr/>
            <p:nvPr/>
          </p:nvSpPr>
          <p:spPr>
            <a:xfrm flipH="1">
              <a:off x="7541045" y="2349046"/>
              <a:ext cx="125704" cy="46771"/>
            </a:xfrm>
            <a:custGeom>
              <a:avLst/>
              <a:gdLst/>
              <a:ahLst/>
              <a:cxnLst/>
              <a:rect l="l" t="t" r="r" b="b"/>
              <a:pathLst>
                <a:path w="3158" h="1175" extrusionOk="0">
                  <a:moveTo>
                    <a:pt x="3029" y="0"/>
                  </a:moveTo>
                  <a:cubicBezTo>
                    <a:pt x="3016" y="0"/>
                    <a:pt x="3003" y="3"/>
                    <a:pt x="2990" y="7"/>
                  </a:cubicBezTo>
                  <a:lnTo>
                    <a:pt x="93" y="956"/>
                  </a:lnTo>
                  <a:cubicBezTo>
                    <a:pt x="31" y="976"/>
                    <a:pt x="0" y="1041"/>
                    <a:pt x="20" y="1099"/>
                  </a:cubicBezTo>
                  <a:cubicBezTo>
                    <a:pt x="38" y="1143"/>
                    <a:pt x="82" y="1174"/>
                    <a:pt x="129" y="1174"/>
                  </a:cubicBezTo>
                  <a:cubicBezTo>
                    <a:pt x="140" y="1174"/>
                    <a:pt x="154" y="1171"/>
                    <a:pt x="164" y="1168"/>
                  </a:cubicBezTo>
                  <a:lnTo>
                    <a:pt x="3066" y="218"/>
                  </a:lnTo>
                  <a:cubicBezTo>
                    <a:pt x="3124" y="198"/>
                    <a:pt x="3157" y="136"/>
                    <a:pt x="3137" y="75"/>
                  </a:cubicBezTo>
                  <a:cubicBezTo>
                    <a:pt x="3121" y="29"/>
                    <a:pt x="3077" y="0"/>
                    <a:pt x="3029" y="0"/>
                  </a:cubicBezTo>
                  <a:close/>
                </a:path>
              </a:pathLst>
            </a:custGeom>
            <a:solidFill>
              <a:srgbClr val="DD837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b="1"/>
            </a:p>
          </p:txBody>
        </p:sp>
        <p:sp>
          <p:nvSpPr>
            <p:cNvPr id="535" name="Google Shape;535;p25"/>
            <p:cNvSpPr/>
            <p:nvPr/>
          </p:nvSpPr>
          <p:spPr>
            <a:xfrm flipH="1">
              <a:off x="7231355" y="2253950"/>
              <a:ext cx="67151" cy="72803"/>
            </a:xfrm>
            <a:custGeom>
              <a:avLst/>
              <a:gdLst/>
              <a:ahLst/>
              <a:cxnLst/>
              <a:rect l="l" t="t" r="r" b="b"/>
              <a:pathLst>
                <a:path w="1687" h="1829" extrusionOk="0">
                  <a:moveTo>
                    <a:pt x="1557" y="0"/>
                  </a:moveTo>
                  <a:cubicBezTo>
                    <a:pt x="1535" y="0"/>
                    <a:pt x="1514" y="6"/>
                    <a:pt x="1495" y="17"/>
                  </a:cubicBezTo>
                  <a:cubicBezTo>
                    <a:pt x="1444" y="50"/>
                    <a:pt x="205" y="812"/>
                    <a:pt x="13" y="1693"/>
                  </a:cubicBezTo>
                  <a:cubicBezTo>
                    <a:pt x="0" y="1754"/>
                    <a:pt x="41" y="1812"/>
                    <a:pt x="103" y="1826"/>
                  </a:cubicBezTo>
                  <a:cubicBezTo>
                    <a:pt x="109" y="1826"/>
                    <a:pt x="120" y="1829"/>
                    <a:pt x="126" y="1829"/>
                  </a:cubicBezTo>
                  <a:cubicBezTo>
                    <a:pt x="177" y="1829"/>
                    <a:pt x="225" y="1791"/>
                    <a:pt x="239" y="1740"/>
                  </a:cubicBezTo>
                  <a:cubicBezTo>
                    <a:pt x="410" y="951"/>
                    <a:pt x="1604" y="214"/>
                    <a:pt x="1618" y="208"/>
                  </a:cubicBezTo>
                  <a:cubicBezTo>
                    <a:pt x="1672" y="173"/>
                    <a:pt x="1686" y="105"/>
                    <a:pt x="1656" y="54"/>
                  </a:cubicBezTo>
                  <a:cubicBezTo>
                    <a:pt x="1634" y="19"/>
                    <a:pt x="1595" y="0"/>
                    <a:pt x="1557" y="0"/>
                  </a:cubicBezTo>
                  <a:close/>
                </a:path>
              </a:pathLst>
            </a:custGeom>
            <a:solidFill>
              <a:srgbClr val="DD837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b="1"/>
            </a:p>
          </p:txBody>
        </p:sp>
        <p:sp>
          <p:nvSpPr>
            <p:cNvPr id="536" name="Google Shape;536;p25"/>
            <p:cNvSpPr/>
            <p:nvPr/>
          </p:nvSpPr>
          <p:spPr>
            <a:xfrm flipH="1">
              <a:off x="7826931" y="2290333"/>
              <a:ext cx="136332" cy="194726"/>
            </a:xfrm>
            <a:custGeom>
              <a:avLst/>
              <a:gdLst/>
              <a:ahLst/>
              <a:cxnLst/>
              <a:rect l="l" t="t" r="r" b="b"/>
              <a:pathLst>
                <a:path w="3425" h="4892" extrusionOk="0">
                  <a:moveTo>
                    <a:pt x="3220" y="1"/>
                  </a:moveTo>
                  <a:lnTo>
                    <a:pt x="0" y="4622"/>
                  </a:lnTo>
                  <a:lnTo>
                    <a:pt x="520" y="4892"/>
                  </a:lnTo>
                  <a:lnTo>
                    <a:pt x="3425" y="803"/>
                  </a:lnTo>
                  <a:lnTo>
                    <a:pt x="3220" y="1"/>
                  </a:lnTo>
                  <a:close/>
                </a:path>
              </a:pathLst>
            </a:custGeom>
            <a:solidFill>
              <a:srgbClr val="1528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b="1"/>
            </a:p>
          </p:txBody>
        </p:sp>
        <p:sp>
          <p:nvSpPr>
            <p:cNvPr id="537" name="Google Shape;537;p25"/>
            <p:cNvSpPr/>
            <p:nvPr/>
          </p:nvSpPr>
          <p:spPr>
            <a:xfrm flipH="1">
              <a:off x="7044123" y="2209208"/>
              <a:ext cx="796060" cy="296109"/>
            </a:xfrm>
            <a:custGeom>
              <a:avLst/>
              <a:gdLst/>
              <a:ahLst/>
              <a:cxnLst/>
              <a:rect l="l" t="t" r="r" b="b"/>
              <a:pathLst>
                <a:path w="19999" h="7439" extrusionOk="0">
                  <a:moveTo>
                    <a:pt x="17322" y="468"/>
                  </a:moveTo>
                  <a:cubicBezTo>
                    <a:pt x="17966" y="468"/>
                    <a:pt x="18474" y="523"/>
                    <a:pt x="18636" y="625"/>
                  </a:cubicBezTo>
                  <a:cubicBezTo>
                    <a:pt x="19138" y="936"/>
                    <a:pt x="18978" y="4237"/>
                    <a:pt x="18998" y="4571"/>
                  </a:cubicBezTo>
                  <a:cubicBezTo>
                    <a:pt x="19019" y="4909"/>
                    <a:pt x="15537" y="5407"/>
                    <a:pt x="14540" y="5489"/>
                  </a:cubicBezTo>
                  <a:cubicBezTo>
                    <a:pt x="14457" y="5496"/>
                    <a:pt x="14381" y="5500"/>
                    <a:pt x="14311" y="5500"/>
                  </a:cubicBezTo>
                  <a:cubicBezTo>
                    <a:pt x="13537" y="5500"/>
                    <a:pt x="13511" y="5044"/>
                    <a:pt x="13199" y="3626"/>
                  </a:cubicBezTo>
                  <a:cubicBezTo>
                    <a:pt x="12860" y="2075"/>
                    <a:pt x="12986" y="1563"/>
                    <a:pt x="13400" y="1236"/>
                  </a:cubicBezTo>
                  <a:cubicBezTo>
                    <a:pt x="14074" y="702"/>
                    <a:pt x="15991" y="468"/>
                    <a:pt x="17322" y="468"/>
                  </a:cubicBezTo>
                  <a:close/>
                  <a:moveTo>
                    <a:pt x="7781" y="1101"/>
                  </a:moveTo>
                  <a:cubicBezTo>
                    <a:pt x="8928" y="1101"/>
                    <a:pt x="9940" y="1419"/>
                    <a:pt x="10279" y="2243"/>
                  </a:cubicBezTo>
                  <a:cubicBezTo>
                    <a:pt x="10659" y="3161"/>
                    <a:pt x="9559" y="5738"/>
                    <a:pt x="9000" y="6285"/>
                  </a:cubicBezTo>
                  <a:cubicBezTo>
                    <a:pt x="8439" y="6831"/>
                    <a:pt x="4442" y="6967"/>
                    <a:pt x="3262" y="7046"/>
                  </a:cubicBezTo>
                  <a:cubicBezTo>
                    <a:pt x="3168" y="7052"/>
                    <a:pt x="3079" y="7055"/>
                    <a:pt x="2995" y="7055"/>
                  </a:cubicBezTo>
                  <a:cubicBezTo>
                    <a:pt x="2029" y="7055"/>
                    <a:pt x="1745" y="6649"/>
                    <a:pt x="1783" y="6128"/>
                  </a:cubicBezTo>
                  <a:cubicBezTo>
                    <a:pt x="1821" y="5565"/>
                    <a:pt x="1476" y="2305"/>
                    <a:pt x="1708" y="1922"/>
                  </a:cubicBezTo>
                  <a:cubicBezTo>
                    <a:pt x="2203" y="1100"/>
                    <a:pt x="6081" y="1188"/>
                    <a:pt x="7385" y="1113"/>
                  </a:cubicBezTo>
                  <a:cubicBezTo>
                    <a:pt x="7518" y="1105"/>
                    <a:pt x="7650" y="1101"/>
                    <a:pt x="7781" y="1101"/>
                  </a:cubicBezTo>
                  <a:close/>
                  <a:moveTo>
                    <a:pt x="14957" y="0"/>
                  </a:moveTo>
                  <a:cubicBezTo>
                    <a:pt x="13434" y="0"/>
                    <a:pt x="13359" y="584"/>
                    <a:pt x="12799" y="936"/>
                  </a:cubicBezTo>
                  <a:cubicBezTo>
                    <a:pt x="12239" y="1287"/>
                    <a:pt x="12038" y="1506"/>
                    <a:pt x="11379" y="1540"/>
                  </a:cubicBezTo>
                  <a:cubicBezTo>
                    <a:pt x="11338" y="1542"/>
                    <a:pt x="11298" y="1543"/>
                    <a:pt x="11258" y="1543"/>
                  </a:cubicBezTo>
                  <a:cubicBezTo>
                    <a:pt x="10227" y="1543"/>
                    <a:pt x="9798" y="792"/>
                    <a:pt x="8720" y="605"/>
                  </a:cubicBezTo>
                  <a:cubicBezTo>
                    <a:pt x="8477" y="563"/>
                    <a:pt x="8060" y="545"/>
                    <a:pt x="7542" y="545"/>
                  </a:cubicBezTo>
                  <a:cubicBezTo>
                    <a:pt x="5667" y="545"/>
                    <a:pt x="2463" y="775"/>
                    <a:pt x="1381" y="898"/>
                  </a:cubicBezTo>
                  <a:cubicBezTo>
                    <a:pt x="1" y="1051"/>
                    <a:pt x="117" y="1615"/>
                    <a:pt x="138" y="2325"/>
                  </a:cubicBezTo>
                  <a:cubicBezTo>
                    <a:pt x="158" y="3035"/>
                    <a:pt x="861" y="3134"/>
                    <a:pt x="1100" y="3175"/>
                  </a:cubicBezTo>
                  <a:cubicBezTo>
                    <a:pt x="1343" y="3213"/>
                    <a:pt x="1141" y="4800"/>
                    <a:pt x="1182" y="5855"/>
                  </a:cubicBezTo>
                  <a:cubicBezTo>
                    <a:pt x="1223" y="6909"/>
                    <a:pt x="1981" y="7418"/>
                    <a:pt x="2800" y="7438"/>
                  </a:cubicBezTo>
                  <a:cubicBezTo>
                    <a:pt x="2814" y="7439"/>
                    <a:pt x="2829" y="7439"/>
                    <a:pt x="2845" y="7439"/>
                  </a:cubicBezTo>
                  <a:cubicBezTo>
                    <a:pt x="3770" y="7439"/>
                    <a:pt x="8172" y="6948"/>
                    <a:pt x="8880" y="6817"/>
                  </a:cubicBezTo>
                  <a:cubicBezTo>
                    <a:pt x="9600" y="6681"/>
                    <a:pt x="10399" y="4998"/>
                    <a:pt x="10638" y="4100"/>
                  </a:cubicBezTo>
                  <a:cubicBezTo>
                    <a:pt x="10874" y="3228"/>
                    <a:pt x="10881" y="2298"/>
                    <a:pt x="11684" y="2298"/>
                  </a:cubicBezTo>
                  <a:cubicBezTo>
                    <a:pt x="11708" y="2298"/>
                    <a:pt x="11732" y="2299"/>
                    <a:pt x="11757" y="2301"/>
                  </a:cubicBezTo>
                  <a:cubicBezTo>
                    <a:pt x="12638" y="2362"/>
                    <a:pt x="13140" y="5466"/>
                    <a:pt x="13478" y="5797"/>
                  </a:cubicBezTo>
                  <a:cubicBezTo>
                    <a:pt x="13535" y="5852"/>
                    <a:pt x="13703" y="5875"/>
                    <a:pt x="13948" y="5875"/>
                  </a:cubicBezTo>
                  <a:cubicBezTo>
                    <a:pt x="15172" y="5875"/>
                    <a:pt x="18299" y="5293"/>
                    <a:pt x="18817" y="5213"/>
                  </a:cubicBezTo>
                  <a:cubicBezTo>
                    <a:pt x="19438" y="5114"/>
                    <a:pt x="19356" y="4763"/>
                    <a:pt x="19397" y="4223"/>
                  </a:cubicBezTo>
                  <a:cubicBezTo>
                    <a:pt x="19438" y="3684"/>
                    <a:pt x="19397" y="1834"/>
                    <a:pt x="19336" y="1461"/>
                  </a:cubicBezTo>
                  <a:cubicBezTo>
                    <a:pt x="19278" y="1092"/>
                    <a:pt x="19517" y="1171"/>
                    <a:pt x="19756" y="936"/>
                  </a:cubicBezTo>
                  <a:cubicBezTo>
                    <a:pt x="19998" y="700"/>
                    <a:pt x="19838" y="0"/>
                    <a:pt x="19517" y="0"/>
                  </a:cubicBezTo>
                  <a:close/>
                </a:path>
              </a:pathLst>
            </a:custGeom>
            <a:solidFill>
              <a:srgbClr val="1528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b="1"/>
            </a:p>
          </p:txBody>
        </p:sp>
        <p:sp>
          <p:nvSpPr>
            <p:cNvPr id="538" name="Google Shape;538;p25"/>
            <p:cNvSpPr/>
            <p:nvPr/>
          </p:nvSpPr>
          <p:spPr>
            <a:xfrm flipH="1">
              <a:off x="7427842" y="2253114"/>
              <a:ext cx="347617" cy="236442"/>
            </a:xfrm>
            <a:custGeom>
              <a:avLst/>
              <a:gdLst/>
              <a:ahLst/>
              <a:cxnLst/>
              <a:rect l="l" t="t" r="r" b="b"/>
              <a:pathLst>
                <a:path w="8733" h="5940" extrusionOk="0">
                  <a:moveTo>
                    <a:pt x="7148" y="826"/>
                  </a:moveTo>
                  <a:cubicBezTo>
                    <a:pt x="7227" y="826"/>
                    <a:pt x="7305" y="857"/>
                    <a:pt x="7377" y="928"/>
                  </a:cubicBezTo>
                  <a:cubicBezTo>
                    <a:pt x="7981" y="1550"/>
                    <a:pt x="7824" y="2492"/>
                    <a:pt x="7633" y="3246"/>
                  </a:cubicBezTo>
                  <a:cubicBezTo>
                    <a:pt x="7592" y="3414"/>
                    <a:pt x="7462" y="3485"/>
                    <a:pt x="7325" y="3485"/>
                  </a:cubicBezTo>
                  <a:cubicBezTo>
                    <a:pt x="7125" y="3485"/>
                    <a:pt x="6909" y="3321"/>
                    <a:pt x="6971" y="3069"/>
                  </a:cubicBezTo>
                  <a:cubicBezTo>
                    <a:pt x="7094" y="2587"/>
                    <a:pt x="7298" y="1820"/>
                    <a:pt x="6892" y="1403"/>
                  </a:cubicBezTo>
                  <a:cubicBezTo>
                    <a:pt x="6657" y="1161"/>
                    <a:pt x="6892" y="826"/>
                    <a:pt x="7148" y="826"/>
                  </a:cubicBezTo>
                  <a:close/>
                  <a:moveTo>
                    <a:pt x="7182" y="3731"/>
                  </a:moveTo>
                  <a:cubicBezTo>
                    <a:pt x="7626" y="3731"/>
                    <a:pt x="7626" y="4400"/>
                    <a:pt x="7182" y="4400"/>
                  </a:cubicBezTo>
                  <a:cubicBezTo>
                    <a:pt x="6742" y="4400"/>
                    <a:pt x="6742" y="3731"/>
                    <a:pt x="7182" y="3731"/>
                  </a:cubicBezTo>
                  <a:close/>
                  <a:moveTo>
                    <a:pt x="5759" y="2410"/>
                  </a:moveTo>
                  <a:cubicBezTo>
                    <a:pt x="5807" y="2410"/>
                    <a:pt x="5851" y="2441"/>
                    <a:pt x="5868" y="2485"/>
                  </a:cubicBezTo>
                  <a:cubicBezTo>
                    <a:pt x="5888" y="2546"/>
                    <a:pt x="5855" y="2608"/>
                    <a:pt x="5797" y="2628"/>
                  </a:cubicBezTo>
                  <a:lnTo>
                    <a:pt x="5619" y="2686"/>
                  </a:lnTo>
                  <a:cubicBezTo>
                    <a:pt x="5841" y="2786"/>
                    <a:pt x="5920" y="3107"/>
                    <a:pt x="5920" y="3471"/>
                  </a:cubicBezTo>
                  <a:cubicBezTo>
                    <a:pt x="5920" y="3840"/>
                    <a:pt x="5773" y="4093"/>
                    <a:pt x="5561" y="4213"/>
                  </a:cubicBezTo>
                  <a:cubicBezTo>
                    <a:pt x="5851" y="4254"/>
                    <a:pt x="6134" y="4318"/>
                    <a:pt x="6370" y="4418"/>
                  </a:cubicBezTo>
                  <a:cubicBezTo>
                    <a:pt x="6428" y="4445"/>
                    <a:pt x="6452" y="4509"/>
                    <a:pt x="6428" y="4564"/>
                  </a:cubicBezTo>
                  <a:cubicBezTo>
                    <a:pt x="6411" y="4608"/>
                    <a:pt x="6367" y="4632"/>
                    <a:pt x="6322" y="4632"/>
                  </a:cubicBezTo>
                  <a:cubicBezTo>
                    <a:pt x="6309" y="4632"/>
                    <a:pt x="6292" y="4629"/>
                    <a:pt x="6278" y="4622"/>
                  </a:cubicBezTo>
                  <a:cubicBezTo>
                    <a:pt x="5776" y="4410"/>
                    <a:pt x="5008" y="4366"/>
                    <a:pt x="4475" y="4366"/>
                  </a:cubicBezTo>
                  <a:cubicBezTo>
                    <a:pt x="4124" y="4366"/>
                    <a:pt x="3875" y="4383"/>
                    <a:pt x="3868" y="4386"/>
                  </a:cubicBezTo>
                  <a:lnTo>
                    <a:pt x="3861" y="4386"/>
                  </a:lnTo>
                  <a:cubicBezTo>
                    <a:pt x="3799" y="4386"/>
                    <a:pt x="3749" y="4342"/>
                    <a:pt x="3745" y="4284"/>
                  </a:cubicBezTo>
                  <a:cubicBezTo>
                    <a:pt x="3741" y="4223"/>
                    <a:pt x="3786" y="4168"/>
                    <a:pt x="3851" y="4161"/>
                  </a:cubicBezTo>
                  <a:cubicBezTo>
                    <a:pt x="3875" y="4161"/>
                    <a:pt x="4130" y="4141"/>
                    <a:pt x="4483" y="4141"/>
                  </a:cubicBezTo>
                  <a:cubicBezTo>
                    <a:pt x="4595" y="4141"/>
                    <a:pt x="4721" y="4144"/>
                    <a:pt x="4855" y="4147"/>
                  </a:cubicBezTo>
                  <a:cubicBezTo>
                    <a:pt x="4691" y="4014"/>
                    <a:pt x="4581" y="3786"/>
                    <a:pt x="4581" y="3471"/>
                  </a:cubicBezTo>
                  <a:cubicBezTo>
                    <a:pt x="4581" y="3243"/>
                    <a:pt x="4642" y="3086"/>
                    <a:pt x="4741" y="2973"/>
                  </a:cubicBezTo>
                  <a:lnTo>
                    <a:pt x="4741" y="2973"/>
                  </a:lnTo>
                  <a:lnTo>
                    <a:pt x="2895" y="3578"/>
                  </a:lnTo>
                  <a:cubicBezTo>
                    <a:pt x="2885" y="3581"/>
                    <a:pt x="2871" y="3584"/>
                    <a:pt x="2860" y="3584"/>
                  </a:cubicBezTo>
                  <a:cubicBezTo>
                    <a:pt x="2813" y="3584"/>
                    <a:pt x="2769" y="3553"/>
                    <a:pt x="2751" y="3509"/>
                  </a:cubicBezTo>
                  <a:cubicBezTo>
                    <a:pt x="2731" y="3451"/>
                    <a:pt x="2762" y="3386"/>
                    <a:pt x="2824" y="3366"/>
                  </a:cubicBezTo>
                  <a:lnTo>
                    <a:pt x="5721" y="2417"/>
                  </a:lnTo>
                  <a:cubicBezTo>
                    <a:pt x="5735" y="2414"/>
                    <a:pt x="5745" y="2410"/>
                    <a:pt x="5759" y="2410"/>
                  </a:cubicBezTo>
                  <a:close/>
                  <a:moveTo>
                    <a:pt x="6319" y="0"/>
                  </a:moveTo>
                  <a:cubicBezTo>
                    <a:pt x="6039" y="570"/>
                    <a:pt x="5476" y="1188"/>
                    <a:pt x="4650" y="1648"/>
                  </a:cubicBezTo>
                  <a:cubicBezTo>
                    <a:pt x="4100" y="1956"/>
                    <a:pt x="3618" y="2072"/>
                    <a:pt x="3223" y="2072"/>
                  </a:cubicBezTo>
                  <a:cubicBezTo>
                    <a:pt x="2307" y="2072"/>
                    <a:pt x="1833" y="1457"/>
                    <a:pt x="1973" y="1177"/>
                  </a:cubicBezTo>
                  <a:cubicBezTo>
                    <a:pt x="2110" y="918"/>
                    <a:pt x="2189" y="1335"/>
                    <a:pt x="3178" y="553"/>
                  </a:cubicBezTo>
                  <a:cubicBezTo>
                    <a:pt x="3345" y="419"/>
                    <a:pt x="3495" y="256"/>
                    <a:pt x="3635" y="79"/>
                  </a:cubicBezTo>
                  <a:lnTo>
                    <a:pt x="3635" y="79"/>
                  </a:lnTo>
                  <a:cubicBezTo>
                    <a:pt x="2107" y="140"/>
                    <a:pt x="399" y="290"/>
                    <a:pt x="82" y="819"/>
                  </a:cubicBezTo>
                  <a:cubicBezTo>
                    <a:pt x="24" y="915"/>
                    <a:pt x="0" y="1198"/>
                    <a:pt x="0" y="1577"/>
                  </a:cubicBezTo>
                  <a:cubicBezTo>
                    <a:pt x="0" y="2601"/>
                    <a:pt x="161" y="4322"/>
                    <a:pt x="161" y="4909"/>
                  </a:cubicBezTo>
                  <a:cubicBezTo>
                    <a:pt x="161" y="4957"/>
                    <a:pt x="157" y="4994"/>
                    <a:pt x="157" y="5025"/>
                  </a:cubicBezTo>
                  <a:cubicBezTo>
                    <a:pt x="154" y="5056"/>
                    <a:pt x="154" y="5083"/>
                    <a:pt x="154" y="5110"/>
                  </a:cubicBezTo>
                  <a:cubicBezTo>
                    <a:pt x="154" y="5540"/>
                    <a:pt x="396" y="5875"/>
                    <a:pt x="1096" y="5940"/>
                  </a:cubicBezTo>
                  <a:cubicBezTo>
                    <a:pt x="1622" y="5117"/>
                    <a:pt x="2742" y="4547"/>
                    <a:pt x="4039" y="4547"/>
                  </a:cubicBezTo>
                  <a:cubicBezTo>
                    <a:pt x="5077" y="4547"/>
                    <a:pt x="6002" y="4912"/>
                    <a:pt x="6599" y="5483"/>
                  </a:cubicBezTo>
                  <a:cubicBezTo>
                    <a:pt x="6974" y="5401"/>
                    <a:pt x="7254" y="5302"/>
                    <a:pt x="7374" y="5182"/>
                  </a:cubicBezTo>
                  <a:cubicBezTo>
                    <a:pt x="7855" y="4714"/>
                    <a:pt x="8732" y="2751"/>
                    <a:pt x="8732" y="1625"/>
                  </a:cubicBezTo>
                  <a:cubicBezTo>
                    <a:pt x="8732" y="1437"/>
                    <a:pt x="8708" y="1273"/>
                    <a:pt x="8653" y="1140"/>
                  </a:cubicBezTo>
                  <a:cubicBezTo>
                    <a:pt x="8329" y="355"/>
                    <a:pt x="7398" y="27"/>
                    <a:pt x="6319" y="0"/>
                  </a:cubicBezTo>
                  <a:close/>
                </a:path>
              </a:pathLst>
            </a:custGeom>
            <a:solidFill>
              <a:srgbClr val="D1B3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b="1"/>
            </a:p>
          </p:txBody>
        </p:sp>
        <p:sp>
          <p:nvSpPr>
            <p:cNvPr id="539" name="Google Shape;539;p25"/>
            <p:cNvSpPr/>
            <p:nvPr/>
          </p:nvSpPr>
          <p:spPr>
            <a:xfrm flipH="1">
              <a:off x="7523930" y="2252955"/>
              <a:ext cx="178565" cy="82635"/>
            </a:xfrm>
            <a:custGeom>
              <a:avLst/>
              <a:gdLst/>
              <a:ahLst/>
              <a:cxnLst/>
              <a:rect l="l" t="t" r="r" b="b"/>
              <a:pathLst>
                <a:path w="4486" h="2076" extrusionOk="0">
                  <a:moveTo>
                    <a:pt x="4318" y="1"/>
                  </a:moveTo>
                  <a:cubicBezTo>
                    <a:pt x="4189" y="1"/>
                    <a:pt x="4059" y="4"/>
                    <a:pt x="3926" y="14"/>
                  </a:cubicBezTo>
                  <a:cubicBezTo>
                    <a:pt x="3458" y="42"/>
                    <a:pt x="2659" y="48"/>
                    <a:pt x="1802" y="83"/>
                  </a:cubicBezTo>
                  <a:cubicBezTo>
                    <a:pt x="1662" y="260"/>
                    <a:pt x="1512" y="423"/>
                    <a:pt x="1345" y="557"/>
                  </a:cubicBezTo>
                  <a:cubicBezTo>
                    <a:pt x="356" y="1339"/>
                    <a:pt x="277" y="922"/>
                    <a:pt x="140" y="1181"/>
                  </a:cubicBezTo>
                  <a:cubicBezTo>
                    <a:pt x="0" y="1461"/>
                    <a:pt x="474" y="2076"/>
                    <a:pt x="1390" y="2076"/>
                  </a:cubicBezTo>
                  <a:cubicBezTo>
                    <a:pt x="1785" y="2076"/>
                    <a:pt x="2267" y="1960"/>
                    <a:pt x="2817" y="1652"/>
                  </a:cubicBezTo>
                  <a:cubicBezTo>
                    <a:pt x="3643" y="1192"/>
                    <a:pt x="4206" y="574"/>
                    <a:pt x="4486" y="4"/>
                  </a:cubicBezTo>
                  <a:cubicBezTo>
                    <a:pt x="4431" y="1"/>
                    <a:pt x="4377" y="1"/>
                    <a:pt x="4318" y="1"/>
                  </a:cubicBezTo>
                  <a:close/>
                </a:path>
              </a:pathLst>
            </a:custGeom>
            <a:solidFill>
              <a:srgbClr val="4D372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b="1"/>
            </a:p>
          </p:txBody>
        </p:sp>
        <p:sp>
          <p:nvSpPr>
            <p:cNvPr id="540" name="Google Shape;540;p25"/>
            <p:cNvSpPr/>
            <p:nvPr/>
          </p:nvSpPr>
          <p:spPr>
            <a:xfrm flipH="1">
              <a:off x="7518594" y="2417911"/>
              <a:ext cx="107951" cy="19624"/>
            </a:xfrm>
            <a:custGeom>
              <a:avLst/>
              <a:gdLst/>
              <a:ahLst/>
              <a:cxnLst/>
              <a:rect l="l" t="t" r="r" b="b"/>
              <a:pathLst>
                <a:path w="2712" h="493" extrusionOk="0">
                  <a:moveTo>
                    <a:pt x="742" y="1"/>
                  </a:moveTo>
                  <a:cubicBezTo>
                    <a:pt x="389" y="1"/>
                    <a:pt x="134" y="21"/>
                    <a:pt x="110" y="21"/>
                  </a:cubicBezTo>
                  <a:cubicBezTo>
                    <a:pt x="45" y="28"/>
                    <a:pt x="0" y="83"/>
                    <a:pt x="4" y="144"/>
                  </a:cubicBezTo>
                  <a:cubicBezTo>
                    <a:pt x="8" y="202"/>
                    <a:pt x="58" y="246"/>
                    <a:pt x="120" y="246"/>
                  </a:cubicBezTo>
                  <a:lnTo>
                    <a:pt x="127" y="246"/>
                  </a:lnTo>
                  <a:cubicBezTo>
                    <a:pt x="134" y="243"/>
                    <a:pt x="383" y="226"/>
                    <a:pt x="734" y="226"/>
                  </a:cubicBezTo>
                  <a:cubicBezTo>
                    <a:pt x="1267" y="226"/>
                    <a:pt x="2035" y="270"/>
                    <a:pt x="2537" y="482"/>
                  </a:cubicBezTo>
                  <a:cubicBezTo>
                    <a:pt x="2551" y="489"/>
                    <a:pt x="2568" y="492"/>
                    <a:pt x="2581" y="492"/>
                  </a:cubicBezTo>
                  <a:cubicBezTo>
                    <a:pt x="2626" y="492"/>
                    <a:pt x="2670" y="468"/>
                    <a:pt x="2687" y="424"/>
                  </a:cubicBezTo>
                  <a:cubicBezTo>
                    <a:pt x="2711" y="369"/>
                    <a:pt x="2687" y="305"/>
                    <a:pt x="2629" y="278"/>
                  </a:cubicBezTo>
                  <a:cubicBezTo>
                    <a:pt x="2393" y="178"/>
                    <a:pt x="2110" y="114"/>
                    <a:pt x="1820" y="73"/>
                  </a:cubicBezTo>
                  <a:cubicBezTo>
                    <a:pt x="1728" y="120"/>
                    <a:pt x="1622" y="147"/>
                    <a:pt x="1509" y="147"/>
                  </a:cubicBezTo>
                  <a:cubicBezTo>
                    <a:pt x="1363" y="147"/>
                    <a:pt x="1223" y="100"/>
                    <a:pt x="1114" y="7"/>
                  </a:cubicBezTo>
                  <a:cubicBezTo>
                    <a:pt x="980" y="4"/>
                    <a:pt x="854" y="1"/>
                    <a:pt x="742" y="1"/>
                  </a:cubicBezTo>
                  <a:close/>
                </a:path>
              </a:pathLst>
            </a:custGeom>
            <a:solidFill>
              <a:srgbClr val="BF837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b="1"/>
            </a:p>
          </p:txBody>
        </p:sp>
        <p:sp>
          <p:nvSpPr>
            <p:cNvPr id="541" name="Google Shape;541;p25"/>
            <p:cNvSpPr/>
            <p:nvPr/>
          </p:nvSpPr>
          <p:spPr>
            <a:xfrm flipH="1">
              <a:off x="7512785" y="2434072"/>
              <a:ext cx="219087" cy="56045"/>
            </a:xfrm>
            <a:custGeom>
              <a:avLst/>
              <a:gdLst/>
              <a:ahLst/>
              <a:cxnLst/>
              <a:rect l="l" t="t" r="r" b="b"/>
              <a:pathLst>
                <a:path w="5504" h="1408" extrusionOk="0">
                  <a:moveTo>
                    <a:pt x="2944" y="1"/>
                  </a:moveTo>
                  <a:cubicBezTo>
                    <a:pt x="1647" y="1"/>
                    <a:pt x="527" y="571"/>
                    <a:pt x="1" y="1394"/>
                  </a:cubicBezTo>
                  <a:cubicBezTo>
                    <a:pt x="86" y="1404"/>
                    <a:pt x="179" y="1408"/>
                    <a:pt x="278" y="1408"/>
                  </a:cubicBezTo>
                  <a:cubicBezTo>
                    <a:pt x="360" y="1408"/>
                    <a:pt x="448" y="1404"/>
                    <a:pt x="541" y="1397"/>
                  </a:cubicBezTo>
                  <a:cubicBezTo>
                    <a:pt x="1466" y="1336"/>
                    <a:pt x="4128" y="1240"/>
                    <a:pt x="5504" y="937"/>
                  </a:cubicBezTo>
                  <a:cubicBezTo>
                    <a:pt x="4907" y="366"/>
                    <a:pt x="3982" y="1"/>
                    <a:pt x="2944" y="1"/>
                  </a:cubicBezTo>
                  <a:close/>
                </a:path>
              </a:pathLst>
            </a:custGeom>
            <a:solidFill>
              <a:srgbClr val="D1A37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b="1"/>
            </a:p>
          </p:txBody>
        </p:sp>
        <p:sp>
          <p:nvSpPr>
            <p:cNvPr id="542" name="Google Shape;542;p25"/>
            <p:cNvSpPr/>
            <p:nvPr/>
          </p:nvSpPr>
          <p:spPr>
            <a:xfrm flipH="1">
              <a:off x="7539810" y="2360033"/>
              <a:ext cx="53339" cy="63768"/>
            </a:xfrm>
            <a:custGeom>
              <a:avLst/>
              <a:gdLst/>
              <a:ahLst/>
              <a:cxnLst/>
              <a:rect l="l" t="t" r="r" b="b"/>
              <a:pathLst>
                <a:path w="1340" h="1602" extrusionOk="0">
                  <a:moveTo>
                    <a:pt x="1018" y="270"/>
                  </a:moveTo>
                  <a:cubicBezTo>
                    <a:pt x="1107" y="270"/>
                    <a:pt x="1179" y="386"/>
                    <a:pt x="1179" y="530"/>
                  </a:cubicBezTo>
                  <a:cubicBezTo>
                    <a:pt x="1179" y="670"/>
                    <a:pt x="1107" y="785"/>
                    <a:pt x="1018" y="785"/>
                  </a:cubicBezTo>
                  <a:cubicBezTo>
                    <a:pt x="930" y="785"/>
                    <a:pt x="858" y="670"/>
                    <a:pt x="858" y="530"/>
                  </a:cubicBezTo>
                  <a:cubicBezTo>
                    <a:pt x="858" y="386"/>
                    <a:pt x="930" y="270"/>
                    <a:pt x="1018" y="270"/>
                  </a:cubicBezTo>
                  <a:close/>
                  <a:moveTo>
                    <a:pt x="1039" y="0"/>
                  </a:moveTo>
                  <a:lnTo>
                    <a:pt x="161" y="287"/>
                  </a:lnTo>
                  <a:cubicBezTo>
                    <a:pt x="62" y="400"/>
                    <a:pt x="1" y="557"/>
                    <a:pt x="1" y="785"/>
                  </a:cubicBezTo>
                  <a:cubicBezTo>
                    <a:pt x="1" y="1100"/>
                    <a:pt x="111" y="1328"/>
                    <a:pt x="275" y="1461"/>
                  </a:cubicBezTo>
                  <a:cubicBezTo>
                    <a:pt x="384" y="1554"/>
                    <a:pt x="524" y="1601"/>
                    <a:pt x="670" y="1601"/>
                  </a:cubicBezTo>
                  <a:cubicBezTo>
                    <a:pt x="783" y="1601"/>
                    <a:pt x="889" y="1574"/>
                    <a:pt x="981" y="1527"/>
                  </a:cubicBezTo>
                  <a:cubicBezTo>
                    <a:pt x="1193" y="1407"/>
                    <a:pt x="1340" y="1154"/>
                    <a:pt x="1340" y="785"/>
                  </a:cubicBezTo>
                  <a:cubicBezTo>
                    <a:pt x="1340" y="421"/>
                    <a:pt x="1261" y="100"/>
                    <a:pt x="1039" y="0"/>
                  </a:cubicBezTo>
                  <a:close/>
                </a:path>
              </a:pathLst>
            </a:custGeom>
            <a:solidFill>
              <a:srgbClr val="442D1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b="1"/>
            </a:p>
          </p:txBody>
        </p:sp>
        <p:sp>
          <p:nvSpPr>
            <p:cNvPr id="543" name="Google Shape;543;p25"/>
            <p:cNvSpPr/>
            <p:nvPr/>
          </p:nvSpPr>
          <p:spPr>
            <a:xfrm flipH="1">
              <a:off x="7546178" y="2370741"/>
              <a:ext cx="12857" cy="20579"/>
            </a:xfrm>
            <a:custGeom>
              <a:avLst/>
              <a:gdLst/>
              <a:ahLst/>
              <a:cxnLst/>
              <a:rect l="l" t="t" r="r" b="b"/>
              <a:pathLst>
                <a:path w="323" h="517" extrusionOk="0">
                  <a:moveTo>
                    <a:pt x="161" y="1"/>
                  </a:moveTo>
                  <a:cubicBezTo>
                    <a:pt x="73" y="1"/>
                    <a:pt x="1" y="117"/>
                    <a:pt x="1" y="261"/>
                  </a:cubicBezTo>
                  <a:cubicBezTo>
                    <a:pt x="1" y="401"/>
                    <a:pt x="73" y="516"/>
                    <a:pt x="161" y="516"/>
                  </a:cubicBezTo>
                  <a:cubicBezTo>
                    <a:pt x="250" y="516"/>
                    <a:pt x="322" y="401"/>
                    <a:pt x="322" y="261"/>
                  </a:cubicBezTo>
                  <a:cubicBezTo>
                    <a:pt x="322" y="117"/>
                    <a:pt x="250" y="1"/>
                    <a:pt x="161" y="1"/>
                  </a:cubicBezTo>
                  <a:close/>
                </a:path>
              </a:pathLst>
            </a:custGeom>
            <a:solidFill>
              <a:srgbClr val="D1DBD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b="1"/>
            </a:p>
          </p:txBody>
        </p:sp>
        <p:sp>
          <p:nvSpPr>
            <p:cNvPr id="544" name="Google Shape;544;p25"/>
            <p:cNvSpPr/>
            <p:nvPr/>
          </p:nvSpPr>
          <p:spPr>
            <a:xfrm flipH="1">
              <a:off x="7541045" y="2349046"/>
              <a:ext cx="125704" cy="46771"/>
            </a:xfrm>
            <a:custGeom>
              <a:avLst/>
              <a:gdLst/>
              <a:ahLst/>
              <a:cxnLst/>
              <a:rect l="l" t="t" r="r" b="b"/>
              <a:pathLst>
                <a:path w="3158" h="1175" extrusionOk="0">
                  <a:moveTo>
                    <a:pt x="3028" y="0"/>
                  </a:moveTo>
                  <a:cubicBezTo>
                    <a:pt x="3014" y="0"/>
                    <a:pt x="3004" y="4"/>
                    <a:pt x="2990" y="7"/>
                  </a:cubicBezTo>
                  <a:lnTo>
                    <a:pt x="93" y="956"/>
                  </a:lnTo>
                  <a:cubicBezTo>
                    <a:pt x="31" y="976"/>
                    <a:pt x="0" y="1041"/>
                    <a:pt x="20" y="1099"/>
                  </a:cubicBezTo>
                  <a:cubicBezTo>
                    <a:pt x="38" y="1143"/>
                    <a:pt x="82" y="1174"/>
                    <a:pt x="129" y="1174"/>
                  </a:cubicBezTo>
                  <a:cubicBezTo>
                    <a:pt x="140" y="1174"/>
                    <a:pt x="154" y="1171"/>
                    <a:pt x="164" y="1168"/>
                  </a:cubicBezTo>
                  <a:lnTo>
                    <a:pt x="2010" y="563"/>
                  </a:lnTo>
                  <a:lnTo>
                    <a:pt x="2888" y="276"/>
                  </a:lnTo>
                  <a:lnTo>
                    <a:pt x="3066" y="218"/>
                  </a:lnTo>
                  <a:cubicBezTo>
                    <a:pt x="3124" y="198"/>
                    <a:pt x="3157" y="136"/>
                    <a:pt x="3137" y="75"/>
                  </a:cubicBezTo>
                  <a:cubicBezTo>
                    <a:pt x="3120" y="31"/>
                    <a:pt x="3076" y="0"/>
                    <a:pt x="3028" y="0"/>
                  </a:cubicBezTo>
                  <a:close/>
                </a:path>
              </a:pathLst>
            </a:custGeom>
            <a:solidFill>
              <a:srgbClr val="BF837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b="1"/>
            </a:p>
          </p:txBody>
        </p:sp>
        <p:sp>
          <p:nvSpPr>
            <p:cNvPr id="545" name="Google Shape;545;p25"/>
            <p:cNvSpPr/>
            <p:nvPr/>
          </p:nvSpPr>
          <p:spPr>
            <a:xfrm flipH="1">
              <a:off x="7430987" y="2252955"/>
              <a:ext cx="341208" cy="45577"/>
            </a:xfrm>
            <a:custGeom>
              <a:avLst/>
              <a:gdLst/>
              <a:ahLst/>
              <a:cxnLst/>
              <a:rect l="l" t="t" r="r" b="b"/>
              <a:pathLst>
                <a:path w="8572" h="1145" extrusionOk="0">
                  <a:moveTo>
                    <a:pt x="6069" y="1"/>
                  </a:moveTo>
                  <a:cubicBezTo>
                    <a:pt x="6110" y="1"/>
                    <a:pt x="6150" y="1"/>
                    <a:pt x="6190" y="2"/>
                  </a:cubicBezTo>
                  <a:lnTo>
                    <a:pt x="6190" y="2"/>
                  </a:lnTo>
                  <a:cubicBezTo>
                    <a:pt x="6151" y="1"/>
                    <a:pt x="6111" y="1"/>
                    <a:pt x="6069" y="1"/>
                  </a:cubicBezTo>
                  <a:close/>
                  <a:moveTo>
                    <a:pt x="6190" y="2"/>
                  </a:moveTo>
                  <a:cubicBezTo>
                    <a:pt x="6205" y="2"/>
                    <a:pt x="6221" y="3"/>
                    <a:pt x="6237" y="4"/>
                  </a:cubicBezTo>
                  <a:cubicBezTo>
                    <a:pt x="6368" y="7"/>
                    <a:pt x="6498" y="15"/>
                    <a:pt x="6624" y="28"/>
                  </a:cubicBezTo>
                  <a:lnTo>
                    <a:pt x="6624" y="28"/>
                  </a:lnTo>
                  <a:cubicBezTo>
                    <a:pt x="6483" y="13"/>
                    <a:pt x="6338" y="5"/>
                    <a:pt x="6190" y="2"/>
                  </a:cubicBezTo>
                  <a:close/>
                  <a:moveTo>
                    <a:pt x="5677" y="14"/>
                  </a:moveTo>
                  <a:cubicBezTo>
                    <a:pt x="4840" y="62"/>
                    <a:pt x="2944" y="43"/>
                    <a:pt x="1562" y="240"/>
                  </a:cubicBezTo>
                  <a:lnTo>
                    <a:pt x="1562" y="240"/>
                  </a:lnTo>
                  <a:cubicBezTo>
                    <a:pt x="2171" y="154"/>
                    <a:pt x="2879" y="110"/>
                    <a:pt x="3553" y="83"/>
                  </a:cubicBezTo>
                  <a:cubicBezTo>
                    <a:pt x="4410" y="48"/>
                    <a:pt x="5209" y="42"/>
                    <a:pt x="5677" y="14"/>
                  </a:cubicBezTo>
                  <a:close/>
                  <a:moveTo>
                    <a:pt x="1562" y="240"/>
                  </a:moveTo>
                  <a:cubicBezTo>
                    <a:pt x="789" y="350"/>
                    <a:pt x="178" y="527"/>
                    <a:pt x="0" y="823"/>
                  </a:cubicBezTo>
                  <a:cubicBezTo>
                    <a:pt x="178" y="529"/>
                    <a:pt x="789" y="351"/>
                    <a:pt x="1562" y="240"/>
                  </a:cubicBezTo>
                  <a:close/>
                  <a:moveTo>
                    <a:pt x="6624" y="28"/>
                  </a:moveTo>
                  <a:cubicBezTo>
                    <a:pt x="7535" y="120"/>
                    <a:pt x="8287" y="457"/>
                    <a:pt x="8571" y="1144"/>
                  </a:cubicBezTo>
                  <a:cubicBezTo>
                    <a:pt x="8287" y="455"/>
                    <a:pt x="7534" y="118"/>
                    <a:pt x="6624" y="28"/>
                  </a:cubicBezTo>
                  <a:close/>
                </a:path>
              </a:pathLst>
            </a:custGeom>
            <a:solidFill>
              <a:srgbClr val="1528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b="1"/>
            </a:p>
          </p:txBody>
        </p:sp>
        <p:sp>
          <p:nvSpPr>
            <p:cNvPr id="546" name="Google Shape;546;p25"/>
            <p:cNvSpPr/>
            <p:nvPr/>
          </p:nvSpPr>
          <p:spPr>
            <a:xfrm flipH="1">
              <a:off x="7083675" y="2228514"/>
              <a:ext cx="42671" cy="174386"/>
            </a:xfrm>
            <a:custGeom>
              <a:avLst/>
              <a:gdLst/>
              <a:ahLst/>
              <a:cxnLst/>
              <a:rect l="l" t="t" r="r" b="b"/>
              <a:pathLst>
                <a:path w="1072" h="4381" extrusionOk="0">
                  <a:moveTo>
                    <a:pt x="0" y="0"/>
                  </a:moveTo>
                  <a:lnTo>
                    <a:pt x="0" y="0"/>
                  </a:lnTo>
                  <a:cubicBezTo>
                    <a:pt x="3" y="38"/>
                    <a:pt x="10" y="75"/>
                    <a:pt x="14" y="113"/>
                  </a:cubicBezTo>
                  <a:cubicBezTo>
                    <a:pt x="75" y="123"/>
                    <a:pt x="137" y="157"/>
                    <a:pt x="191" y="222"/>
                  </a:cubicBezTo>
                  <a:cubicBezTo>
                    <a:pt x="293" y="341"/>
                    <a:pt x="386" y="471"/>
                    <a:pt x="465" y="604"/>
                  </a:cubicBezTo>
                  <a:lnTo>
                    <a:pt x="758" y="185"/>
                  </a:lnTo>
                  <a:cubicBezTo>
                    <a:pt x="741" y="164"/>
                    <a:pt x="723" y="150"/>
                    <a:pt x="703" y="140"/>
                  </a:cubicBezTo>
                  <a:cubicBezTo>
                    <a:pt x="597" y="72"/>
                    <a:pt x="345" y="24"/>
                    <a:pt x="0" y="0"/>
                  </a:cubicBezTo>
                  <a:close/>
                  <a:moveTo>
                    <a:pt x="983" y="946"/>
                  </a:moveTo>
                  <a:lnTo>
                    <a:pt x="741" y="1287"/>
                  </a:lnTo>
                  <a:cubicBezTo>
                    <a:pt x="857" y="1754"/>
                    <a:pt x="829" y="2253"/>
                    <a:pt x="638" y="2731"/>
                  </a:cubicBezTo>
                  <a:cubicBezTo>
                    <a:pt x="580" y="2881"/>
                    <a:pt x="447" y="2950"/>
                    <a:pt x="314" y="2953"/>
                  </a:cubicBezTo>
                  <a:cubicBezTo>
                    <a:pt x="338" y="3164"/>
                    <a:pt x="358" y="3369"/>
                    <a:pt x="386" y="3561"/>
                  </a:cubicBezTo>
                  <a:lnTo>
                    <a:pt x="386" y="3564"/>
                  </a:lnTo>
                  <a:cubicBezTo>
                    <a:pt x="389" y="3594"/>
                    <a:pt x="392" y="3626"/>
                    <a:pt x="396" y="3656"/>
                  </a:cubicBezTo>
                  <a:cubicBezTo>
                    <a:pt x="396" y="3659"/>
                    <a:pt x="396" y="3663"/>
                    <a:pt x="399" y="3663"/>
                  </a:cubicBezTo>
                  <a:lnTo>
                    <a:pt x="399" y="3670"/>
                  </a:lnTo>
                  <a:lnTo>
                    <a:pt x="399" y="3676"/>
                  </a:lnTo>
                  <a:lnTo>
                    <a:pt x="399" y="3680"/>
                  </a:lnTo>
                  <a:lnTo>
                    <a:pt x="399" y="3687"/>
                  </a:lnTo>
                  <a:cubicBezTo>
                    <a:pt x="399" y="3690"/>
                    <a:pt x="399" y="3694"/>
                    <a:pt x="403" y="3697"/>
                  </a:cubicBezTo>
                  <a:lnTo>
                    <a:pt x="403" y="3707"/>
                  </a:lnTo>
                  <a:lnTo>
                    <a:pt x="403" y="3711"/>
                  </a:lnTo>
                  <a:cubicBezTo>
                    <a:pt x="427" y="3939"/>
                    <a:pt x="444" y="4161"/>
                    <a:pt x="447" y="4380"/>
                  </a:cubicBezTo>
                  <a:cubicBezTo>
                    <a:pt x="823" y="4281"/>
                    <a:pt x="1065" y="4179"/>
                    <a:pt x="1065" y="4089"/>
                  </a:cubicBezTo>
                  <a:lnTo>
                    <a:pt x="1065" y="4086"/>
                  </a:lnTo>
                  <a:cubicBezTo>
                    <a:pt x="1062" y="4066"/>
                    <a:pt x="1062" y="4032"/>
                    <a:pt x="1062" y="3984"/>
                  </a:cubicBezTo>
                  <a:cubicBezTo>
                    <a:pt x="1062" y="3775"/>
                    <a:pt x="1072" y="3342"/>
                    <a:pt x="1072" y="2837"/>
                  </a:cubicBezTo>
                  <a:cubicBezTo>
                    <a:pt x="1072" y="2219"/>
                    <a:pt x="1059" y="1492"/>
                    <a:pt x="983" y="946"/>
                  </a:cubicBezTo>
                  <a:close/>
                </a:path>
              </a:pathLst>
            </a:custGeom>
            <a:solidFill>
              <a:srgbClr val="D1DBD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b="1"/>
            </a:p>
          </p:txBody>
        </p:sp>
        <p:sp>
          <p:nvSpPr>
            <p:cNvPr id="547" name="Google Shape;547;p25"/>
            <p:cNvSpPr/>
            <p:nvPr/>
          </p:nvSpPr>
          <p:spPr>
            <a:xfrm flipH="1">
              <a:off x="7087177" y="2235838"/>
              <a:ext cx="20699" cy="43945"/>
            </a:xfrm>
            <a:custGeom>
              <a:avLst/>
              <a:gdLst/>
              <a:ahLst/>
              <a:cxnLst/>
              <a:rect l="l" t="t" r="r" b="b"/>
              <a:pathLst>
                <a:path w="520" h="1104" extrusionOk="0">
                  <a:moveTo>
                    <a:pt x="294" y="1"/>
                  </a:moveTo>
                  <a:lnTo>
                    <a:pt x="1" y="420"/>
                  </a:lnTo>
                  <a:cubicBezTo>
                    <a:pt x="127" y="636"/>
                    <a:pt x="219" y="867"/>
                    <a:pt x="277" y="1103"/>
                  </a:cubicBezTo>
                  <a:lnTo>
                    <a:pt x="519" y="762"/>
                  </a:lnTo>
                  <a:cubicBezTo>
                    <a:pt x="472" y="403"/>
                    <a:pt x="400" y="124"/>
                    <a:pt x="294" y="1"/>
                  </a:cubicBezTo>
                  <a:close/>
                </a:path>
              </a:pathLst>
            </a:custGeom>
            <a:solidFill>
              <a:srgbClr val="1528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b="1"/>
            </a:p>
          </p:txBody>
        </p:sp>
        <p:sp>
          <p:nvSpPr>
            <p:cNvPr id="548" name="Google Shape;548;p25"/>
            <p:cNvSpPr/>
            <p:nvPr/>
          </p:nvSpPr>
          <p:spPr>
            <a:xfrm flipH="1">
              <a:off x="7110985" y="2227837"/>
              <a:ext cx="211603" cy="200339"/>
            </a:xfrm>
            <a:custGeom>
              <a:avLst/>
              <a:gdLst/>
              <a:ahLst/>
              <a:cxnLst/>
              <a:rect l="l" t="t" r="r" b="b"/>
              <a:pathLst>
                <a:path w="5316" h="5033" extrusionOk="0">
                  <a:moveTo>
                    <a:pt x="2162" y="656"/>
                  </a:moveTo>
                  <a:cubicBezTo>
                    <a:pt x="2199" y="656"/>
                    <a:pt x="2236" y="676"/>
                    <a:pt x="2261" y="710"/>
                  </a:cubicBezTo>
                  <a:cubicBezTo>
                    <a:pt x="2277" y="741"/>
                    <a:pt x="2281" y="775"/>
                    <a:pt x="2271" y="809"/>
                  </a:cubicBezTo>
                  <a:cubicBezTo>
                    <a:pt x="2554" y="966"/>
                    <a:pt x="2797" y="1502"/>
                    <a:pt x="2797" y="1980"/>
                  </a:cubicBezTo>
                  <a:cubicBezTo>
                    <a:pt x="2797" y="2632"/>
                    <a:pt x="2417" y="3158"/>
                    <a:pt x="1954" y="3158"/>
                  </a:cubicBezTo>
                  <a:cubicBezTo>
                    <a:pt x="1489" y="3158"/>
                    <a:pt x="1110" y="2632"/>
                    <a:pt x="1110" y="1980"/>
                  </a:cubicBezTo>
                  <a:cubicBezTo>
                    <a:pt x="1110" y="1929"/>
                    <a:pt x="1117" y="1878"/>
                    <a:pt x="1127" y="1826"/>
                  </a:cubicBezTo>
                  <a:lnTo>
                    <a:pt x="1127" y="1826"/>
                  </a:lnTo>
                  <a:cubicBezTo>
                    <a:pt x="991" y="2007"/>
                    <a:pt x="885" y="2198"/>
                    <a:pt x="844" y="2396"/>
                  </a:cubicBezTo>
                  <a:cubicBezTo>
                    <a:pt x="830" y="2447"/>
                    <a:pt x="782" y="2485"/>
                    <a:pt x="731" y="2485"/>
                  </a:cubicBezTo>
                  <a:cubicBezTo>
                    <a:pt x="725" y="2485"/>
                    <a:pt x="714" y="2482"/>
                    <a:pt x="708" y="2482"/>
                  </a:cubicBezTo>
                  <a:cubicBezTo>
                    <a:pt x="646" y="2468"/>
                    <a:pt x="605" y="2410"/>
                    <a:pt x="618" y="2349"/>
                  </a:cubicBezTo>
                  <a:cubicBezTo>
                    <a:pt x="810" y="1468"/>
                    <a:pt x="2049" y="706"/>
                    <a:pt x="2100" y="673"/>
                  </a:cubicBezTo>
                  <a:cubicBezTo>
                    <a:pt x="2121" y="662"/>
                    <a:pt x="2141" y="656"/>
                    <a:pt x="2162" y="656"/>
                  </a:cubicBezTo>
                  <a:close/>
                  <a:moveTo>
                    <a:pt x="2701" y="3380"/>
                  </a:moveTo>
                  <a:cubicBezTo>
                    <a:pt x="2725" y="3380"/>
                    <a:pt x="2748" y="3386"/>
                    <a:pt x="2769" y="3400"/>
                  </a:cubicBezTo>
                  <a:cubicBezTo>
                    <a:pt x="2820" y="3438"/>
                    <a:pt x="2830" y="3509"/>
                    <a:pt x="2793" y="3557"/>
                  </a:cubicBezTo>
                  <a:cubicBezTo>
                    <a:pt x="2663" y="3728"/>
                    <a:pt x="2493" y="3830"/>
                    <a:pt x="2291" y="3857"/>
                  </a:cubicBezTo>
                  <a:cubicBezTo>
                    <a:pt x="2254" y="3865"/>
                    <a:pt x="2213" y="3868"/>
                    <a:pt x="2175" y="3868"/>
                  </a:cubicBezTo>
                  <a:cubicBezTo>
                    <a:pt x="1769" y="3868"/>
                    <a:pt x="1393" y="3591"/>
                    <a:pt x="1376" y="3581"/>
                  </a:cubicBezTo>
                  <a:cubicBezTo>
                    <a:pt x="1329" y="3543"/>
                    <a:pt x="1319" y="3471"/>
                    <a:pt x="1356" y="3424"/>
                  </a:cubicBezTo>
                  <a:cubicBezTo>
                    <a:pt x="1376" y="3393"/>
                    <a:pt x="1410" y="3380"/>
                    <a:pt x="1448" y="3380"/>
                  </a:cubicBezTo>
                  <a:cubicBezTo>
                    <a:pt x="1472" y="3380"/>
                    <a:pt x="1496" y="3386"/>
                    <a:pt x="1516" y="3403"/>
                  </a:cubicBezTo>
                  <a:cubicBezTo>
                    <a:pt x="1519" y="3403"/>
                    <a:pt x="1847" y="3643"/>
                    <a:pt x="2175" y="3643"/>
                  </a:cubicBezTo>
                  <a:cubicBezTo>
                    <a:pt x="2203" y="3643"/>
                    <a:pt x="2233" y="3643"/>
                    <a:pt x="2261" y="3635"/>
                  </a:cubicBezTo>
                  <a:cubicBezTo>
                    <a:pt x="2400" y="3619"/>
                    <a:pt x="2517" y="3547"/>
                    <a:pt x="2609" y="3424"/>
                  </a:cubicBezTo>
                  <a:cubicBezTo>
                    <a:pt x="2633" y="3397"/>
                    <a:pt x="2666" y="3380"/>
                    <a:pt x="2701" y="3380"/>
                  </a:cubicBezTo>
                  <a:close/>
                  <a:moveTo>
                    <a:pt x="4322" y="0"/>
                  </a:moveTo>
                  <a:cubicBezTo>
                    <a:pt x="2991" y="0"/>
                    <a:pt x="1069" y="232"/>
                    <a:pt x="397" y="768"/>
                  </a:cubicBezTo>
                  <a:cubicBezTo>
                    <a:pt x="147" y="966"/>
                    <a:pt x="1" y="1236"/>
                    <a:pt x="1" y="1762"/>
                  </a:cubicBezTo>
                  <a:cubicBezTo>
                    <a:pt x="1" y="2099"/>
                    <a:pt x="62" y="2550"/>
                    <a:pt x="196" y="3158"/>
                  </a:cubicBezTo>
                  <a:cubicBezTo>
                    <a:pt x="509" y="4577"/>
                    <a:pt x="533" y="5032"/>
                    <a:pt x="1311" y="5032"/>
                  </a:cubicBezTo>
                  <a:cubicBezTo>
                    <a:pt x="1380" y="5032"/>
                    <a:pt x="1455" y="5028"/>
                    <a:pt x="1537" y="5021"/>
                  </a:cubicBezTo>
                  <a:cubicBezTo>
                    <a:pt x="1560" y="5021"/>
                    <a:pt x="1585" y="5018"/>
                    <a:pt x="1612" y="5015"/>
                  </a:cubicBezTo>
                  <a:cubicBezTo>
                    <a:pt x="2031" y="4468"/>
                    <a:pt x="2674" y="4011"/>
                    <a:pt x="3462" y="3752"/>
                  </a:cubicBezTo>
                  <a:cubicBezTo>
                    <a:pt x="3858" y="3622"/>
                    <a:pt x="4254" y="3553"/>
                    <a:pt x="4637" y="3540"/>
                  </a:cubicBezTo>
                  <a:cubicBezTo>
                    <a:pt x="4670" y="3414"/>
                    <a:pt x="4780" y="3304"/>
                    <a:pt x="4954" y="3304"/>
                  </a:cubicBezTo>
                  <a:cubicBezTo>
                    <a:pt x="5149" y="3304"/>
                    <a:pt x="5254" y="3430"/>
                    <a:pt x="5282" y="3574"/>
                  </a:cubicBezTo>
                  <a:cubicBezTo>
                    <a:pt x="5292" y="3574"/>
                    <a:pt x="5302" y="3578"/>
                    <a:pt x="5316" y="3578"/>
                  </a:cubicBezTo>
                  <a:cubicBezTo>
                    <a:pt x="5288" y="3386"/>
                    <a:pt x="5268" y="3181"/>
                    <a:pt x="5244" y="2970"/>
                  </a:cubicBezTo>
                  <a:lnTo>
                    <a:pt x="5227" y="2970"/>
                  </a:lnTo>
                  <a:cubicBezTo>
                    <a:pt x="5015" y="2970"/>
                    <a:pt x="4810" y="2813"/>
                    <a:pt x="4910" y="2567"/>
                  </a:cubicBezTo>
                  <a:cubicBezTo>
                    <a:pt x="5159" y="1935"/>
                    <a:pt x="5087" y="1243"/>
                    <a:pt x="4637" y="710"/>
                  </a:cubicBezTo>
                  <a:cubicBezTo>
                    <a:pt x="4425" y="461"/>
                    <a:pt x="4653" y="126"/>
                    <a:pt x="4899" y="126"/>
                  </a:cubicBezTo>
                  <a:cubicBezTo>
                    <a:pt x="4913" y="126"/>
                    <a:pt x="4930" y="126"/>
                    <a:pt x="4944" y="130"/>
                  </a:cubicBezTo>
                  <a:cubicBezTo>
                    <a:pt x="4940" y="92"/>
                    <a:pt x="4933" y="55"/>
                    <a:pt x="4930" y="17"/>
                  </a:cubicBezTo>
                  <a:cubicBezTo>
                    <a:pt x="4749" y="7"/>
                    <a:pt x="4544" y="0"/>
                    <a:pt x="4322" y="0"/>
                  </a:cubicBezTo>
                  <a:close/>
                </a:path>
              </a:pathLst>
            </a:custGeom>
            <a:solidFill>
              <a:srgbClr val="D1B3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b="1"/>
            </a:p>
          </p:txBody>
        </p:sp>
        <p:sp>
          <p:nvSpPr>
            <p:cNvPr id="549" name="Google Shape;549;p25"/>
            <p:cNvSpPr/>
            <p:nvPr/>
          </p:nvSpPr>
          <p:spPr>
            <a:xfrm flipH="1">
              <a:off x="7209899" y="2362342"/>
              <a:ext cx="60225" cy="19465"/>
            </a:xfrm>
            <a:custGeom>
              <a:avLst/>
              <a:gdLst/>
              <a:ahLst/>
              <a:cxnLst/>
              <a:rect l="l" t="t" r="r" b="b"/>
              <a:pathLst>
                <a:path w="1513" h="489" extrusionOk="0">
                  <a:moveTo>
                    <a:pt x="130" y="1"/>
                  </a:moveTo>
                  <a:cubicBezTo>
                    <a:pt x="92" y="1"/>
                    <a:pt x="58" y="14"/>
                    <a:pt x="38" y="45"/>
                  </a:cubicBezTo>
                  <a:cubicBezTo>
                    <a:pt x="1" y="92"/>
                    <a:pt x="11" y="164"/>
                    <a:pt x="58" y="202"/>
                  </a:cubicBezTo>
                  <a:cubicBezTo>
                    <a:pt x="75" y="212"/>
                    <a:pt x="451" y="489"/>
                    <a:pt x="857" y="489"/>
                  </a:cubicBezTo>
                  <a:cubicBezTo>
                    <a:pt x="895" y="489"/>
                    <a:pt x="936" y="486"/>
                    <a:pt x="973" y="478"/>
                  </a:cubicBezTo>
                  <a:cubicBezTo>
                    <a:pt x="1175" y="451"/>
                    <a:pt x="1345" y="349"/>
                    <a:pt x="1475" y="178"/>
                  </a:cubicBezTo>
                  <a:cubicBezTo>
                    <a:pt x="1512" y="130"/>
                    <a:pt x="1502" y="59"/>
                    <a:pt x="1451" y="21"/>
                  </a:cubicBezTo>
                  <a:cubicBezTo>
                    <a:pt x="1430" y="7"/>
                    <a:pt x="1407" y="1"/>
                    <a:pt x="1383" y="1"/>
                  </a:cubicBezTo>
                  <a:cubicBezTo>
                    <a:pt x="1348" y="1"/>
                    <a:pt x="1315" y="18"/>
                    <a:pt x="1291" y="45"/>
                  </a:cubicBezTo>
                  <a:cubicBezTo>
                    <a:pt x="1199" y="168"/>
                    <a:pt x="1082" y="240"/>
                    <a:pt x="943" y="256"/>
                  </a:cubicBezTo>
                  <a:cubicBezTo>
                    <a:pt x="915" y="264"/>
                    <a:pt x="885" y="264"/>
                    <a:pt x="857" y="264"/>
                  </a:cubicBezTo>
                  <a:cubicBezTo>
                    <a:pt x="529" y="264"/>
                    <a:pt x="201" y="24"/>
                    <a:pt x="198" y="24"/>
                  </a:cubicBezTo>
                  <a:cubicBezTo>
                    <a:pt x="178" y="7"/>
                    <a:pt x="154" y="1"/>
                    <a:pt x="130" y="1"/>
                  </a:cubicBezTo>
                  <a:close/>
                </a:path>
              </a:pathLst>
            </a:custGeom>
            <a:solidFill>
              <a:srgbClr val="BF837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b="1"/>
            </a:p>
          </p:txBody>
        </p:sp>
        <p:sp>
          <p:nvSpPr>
            <p:cNvPr id="550" name="Google Shape;550;p25"/>
            <p:cNvSpPr/>
            <p:nvPr/>
          </p:nvSpPr>
          <p:spPr>
            <a:xfrm flipH="1">
              <a:off x="7110264" y="2370223"/>
              <a:ext cx="756" cy="6011"/>
            </a:xfrm>
            <a:custGeom>
              <a:avLst/>
              <a:gdLst/>
              <a:ahLst/>
              <a:cxnLst/>
              <a:rect l="l" t="t" r="r" b="b"/>
              <a:pathLst>
                <a:path w="19" h="151" extrusionOk="0">
                  <a:moveTo>
                    <a:pt x="18" y="147"/>
                  </a:moveTo>
                  <a:lnTo>
                    <a:pt x="18" y="151"/>
                  </a:lnTo>
                  <a:lnTo>
                    <a:pt x="18" y="147"/>
                  </a:lnTo>
                  <a:close/>
                  <a:moveTo>
                    <a:pt x="18" y="137"/>
                  </a:moveTo>
                  <a:lnTo>
                    <a:pt x="18" y="137"/>
                  </a:lnTo>
                  <a:lnTo>
                    <a:pt x="18" y="137"/>
                  </a:lnTo>
                  <a:close/>
                  <a:moveTo>
                    <a:pt x="14" y="120"/>
                  </a:moveTo>
                  <a:lnTo>
                    <a:pt x="14" y="127"/>
                  </a:lnTo>
                  <a:lnTo>
                    <a:pt x="14" y="120"/>
                  </a:lnTo>
                  <a:close/>
                  <a:moveTo>
                    <a:pt x="14" y="110"/>
                  </a:moveTo>
                  <a:lnTo>
                    <a:pt x="14" y="116"/>
                  </a:lnTo>
                  <a:lnTo>
                    <a:pt x="14" y="110"/>
                  </a:lnTo>
                  <a:close/>
                  <a:moveTo>
                    <a:pt x="11" y="96"/>
                  </a:moveTo>
                  <a:cubicBezTo>
                    <a:pt x="11" y="99"/>
                    <a:pt x="11" y="103"/>
                    <a:pt x="14" y="103"/>
                  </a:cubicBezTo>
                  <a:cubicBezTo>
                    <a:pt x="11" y="103"/>
                    <a:pt x="11" y="99"/>
                    <a:pt x="11" y="96"/>
                  </a:cubicBezTo>
                  <a:close/>
                  <a:moveTo>
                    <a:pt x="1" y="1"/>
                  </a:moveTo>
                  <a:lnTo>
                    <a:pt x="1" y="4"/>
                  </a:lnTo>
                  <a:cubicBezTo>
                    <a:pt x="4" y="34"/>
                    <a:pt x="7" y="66"/>
                    <a:pt x="11" y="96"/>
                  </a:cubicBezTo>
                  <a:cubicBezTo>
                    <a:pt x="7" y="66"/>
                    <a:pt x="4" y="34"/>
                    <a:pt x="1" y="4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2CD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b="1"/>
            </a:p>
          </p:txBody>
        </p:sp>
        <p:sp>
          <p:nvSpPr>
            <p:cNvPr id="551" name="Google Shape;551;p25"/>
            <p:cNvSpPr/>
            <p:nvPr/>
          </p:nvSpPr>
          <p:spPr>
            <a:xfrm flipH="1">
              <a:off x="7108516" y="2368750"/>
              <a:ext cx="149906" cy="58712"/>
            </a:xfrm>
            <a:custGeom>
              <a:avLst/>
              <a:gdLst/>
              <a:ahLst/>
              <a:cxnLst/>
              <a:rect l="l" t="t" r="r" b="b"/>
              <a:pathLst>
                <a:path w="3766" h="1475" extrusionOk="0">
                  <a:moveTo>
                    <a:pt x="3025" y="0"/>
                  </a:moveTo>
                  <a:cubicBezTo>
                    <a:pt x="2642" y="13"/>
                    <a:pt x="2246" y="82"/>
                    <a:pt x="1850" y="212"/>
                  </a:cubicBezTo>
                  <a:cubicBezTo>
                    <a:pt x="1062" y="471"/>
                    <a:pt x="419" y="928"/>
                    <a:pt x="0" y="1475"/>
                  </a:cubicBezTo>
                  <a:cubicBezTo>
                    <a:pt x="792" y="1403"/>
                    <a:pt x="2758" y="1130"/>
                    <a:pt x="3765" y="857"/>
                  </a:cubicBezTo>
                  <a:cubicBezTo>
                    <a:pt x="3762" y="638"/>
                    <a:pt x="3745" y="416"/>
                    <a:pt x="3721" y="188"/>
                  </a:cubicBezTo>
                  <a:lnTo>
                    <a:pt x="3721" y="184"/>
                  </a:lnTo>
                  <a:lnTo>
                    <a:pt x="3721" y="174"/>
                  </a:lnTo>
                  <a:cubicBezTo>
                    <a:pt x="3717" y="171"/>
                    <a:pt x="3717" y="167"/>
                    <a:pt x="3717" y="164"/>
                  </a:cubicBezTo>
                  <a:lnTo>
                    <a:pt x="3717" y="157"/>
                  </a:lnTo>
                  <a:lnTo>
                    <a:pt x="3717" y="153"/>
                  </a:lnTo>
                  <a:lnTo>
                    <a:pt x="3717" y="147"/>
                  </a:lnTo>
                  <a:lnTo>
                    <a:pt x="3717" y="140"/>
                  </a:lnTo>
                  <a:cubicBezTo>
                    <a:pt x="3714" y="140"/>
                    <a:pt x="3714" y="136"/>
                    <a:pt x="3714" y="133"/>
                  </a:cubicBezTo>
                  <a:cubicBezTo>
                    <a:pt x="3710" y="103"/>
                    <a:pt x="3707" y="71"/>
                    <a:pt x="3704" y="41"/>
                  </a:cubicBezTo>
                  <a:lnTo>
                    <a:pt x="3704" y="38"/>
                  </a:lnTo>
                  <a:cubicBezTo>
                    <a:pt x="3690" y="38"/>
                    <a:pt x="3680" y="34"/>
                    <a:pt x="3670" y="34"/>
                  </a:cubicBezTo>
                  <a:cubicBezTo>
                    <a:pt x="3701" y="222"/>
                    <a:pt x="3591" y="434"/>
                    <a:pt x="3342" y="434"/>
                  </a:cubicBezTo>
                  <a:cubicBezTo>
                    <a:pt x="3079" y="434"/>
                    <a:pt x="2973" y="194"/>
                    <a:pt x="3025" y="0"/>
                  </a:cubicBezTo>
                  <a:close/>
                </a:path>
              </a:pathLst>
            </a:custGeom>
            <a:solidFill>
              <a:srgbClr val="D1A37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b="1"/>
            </a:p>
          </p:txBody>
        </p:sp>
        <p:sp>
          <p:nvSpPr>
            <p:cNvPr id="552" name="Google Shape;552;p25"/>
            <p:cNvSpPr/>
            <p:nvPr/>
          </p:nvSpPr>
          <p:spPr>
            <a:xfrm flipH="1">
              <a:off x="7211253" y="2260001"/>
              <a:ext cx="67191" cy="93542"/>
            </a:xfrm>
            <a:custGeom>
              <a:avLst/>
              <a:gdLst/>
              <a:ahLst/>
              <a:cxnLst/>
              <a:rect l="l" t="t" r="r" b="b"/>
              <a:pathLst>
                <a:path w="1688" h="2350" extrusionOk="0">
                  <a:moveTo>
                    <a:pt x="1312" y="578"/>
                  </a:moveTo>
                  <a:cubicBezTo>
                    <a:pt x="1401" y="578"/>
                    <a:pt x="1472" y="694"/>
                    <a:pt x="1472" y="834"/>
                  </a:cubicBezTo>
                  <a:cubicBezTo>
                    <a:pt x="1472" y="977"/>
                    <a:pt x="1401" y="1094"/>
                    <a:pt x="1312" y="1094"/>
                  </a:cubicBezTo>
                  <a:cubicBezTo>
                    <a:pt x="1223" y="1094"/>
                    <a:pt x="1152" y="977"/>
                    <a:pt x="1152" y="834"/>
                  </a:cubicBezTo>
                  <a:cubicBezTo>
                    <a:pt x="1152" y="694"/>
                    <a:pt x="1223" y="578"/>
                    <a:pt x="1312" y="578"/>
                  </a:cubicBezTo>
                  <a:close/>
                  <a:moveTo>
                    <a:pt x="1162" y="1"/>
                  </a:moveTo>
                  <a:cubicBezTo>
                    <a:pt x="1152" y="21"/>
                    <a:pt x="1135" y="42"/>
                    <a:pt x="1114" y="56"/>
                  </a:cubicBezTo>
                  <a:cubicBezTo>
                    <a:pt x="1104" y="59"/>
                    <a:pt x="428" y="479"/>
                    <a:pt x="18" y="1018"/>
                  </a:cubicBezTo>
                  <a:cubicBezTo>
                    <a:pt x="8" y="1070"/>
                    <a:pt x="1" y="1121"/>
                    <a:pt x="1" y="1172"/>
                  </a:cubicBezTo>
                  <a:cubicBezTo>
                    <a:pt x="1" y="1824"/>
                    <a:pt x="380" y="2350"/>
                    <a:pt x="845" y="2350"/>
                  </a:cubicBezTo>
                  <a:cubicBezTo>
                    <a:pt x="1308" y="2350"/>
                    <a:pt x="1688" y="1824"/>
                    <a:pt x="1688" y="1172"/>
                  </a:cubicBezTo>
                  <a:cubicBezTo>
                    <a:pt x="1688" y="694"/>
                    <a:pt x="1445" y="158"/>
                    <a:pt x="1162" y="1"/>
                  </a:cubicBezTo>
                  <a:close/>
                </a:path>
              </a:pathLst>
            </a:custGeom>
            <a:solidFill>
              <a:srgbClr val="442D1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b="1"/>
            </a:p>
          </p:txBody>
        </p:sp>
        <p:sp>
          <p:nvSpPr>
            <p:cNvPr id="553" name="Google Shape;553;p25"/>
            <p:cNvSpPr/>
            <p:nvPr/>
          </p:nvSpPr>
          <p:spPr>
            <a:xfrm flipH="1">
              <a:off x="7219810" y="2283008"/>
              <a:ext cx="12817" cy="20539"/>
            </a:xfrm>
            <a:custGeom>
              <a:avLst/>
              <a:gdLst/>
              <a:ahLst/>
              <a:cxnLst/>
              <a:rect l="l" t="t" r="r" b="b"/>
              <a:pathLst>
                <a:path w="322" h="516" extrusionOk="0">
                  <a:moveTo>
                    <a:pt x="161" y="0"/>
                  </a:moveTo>
                  <a:cubicBezTo>
                    <a:pt x="72" y="0"/>
                    <a:pt x="1" y="116"/>
                    <a:pt x="1" y="256"/>
                  </a:cubicBezTo>
                  <a:cubicBezTo>
                    <a:pt x="1" y="399"/>
                    <a:pt x="72" y="516"/>
                    <a:pt x="161" y="516"/>
                  </a:cubicBezTo>
                  <a:cubicBezTo>
                    <a:pt x="250" y="516"/>
                    <a:pt x="321" y="399"/>
                    <a:pt x="321" y="256"/>
                  </a:cubicBezTo>
                  <a:cubicBezTo>
                    <a:pt x="321" y="116"/>
                    <a:pt x="250" y="0"/>
                    <a:pt x="161" y="0"/>
                  </a:cubicBezTo>
                  <a:close/>
                </a:path>
              </a:pathLst>
            </a:custGeom>
            <a:solidFill>
              <a:srgbClr val="D1DBD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b="1"/>
            </a:p>
          </p:txBody>
        </p:sp>
        <p:sp>
          <p:nvSpPr>
            <p:cNvPr id="554" name="Google Shape;554;p25"/>
            <p:cNvSpPr/>
            <p:nvPr/>
          </p:nvSpPr>
          <p:spPr>
            <a:xfrm flipH="1">
              <a:off x="7231753" y="2253910"/>
              <a:ext cx="66753" cy="72843"/>
            </a:xfrm>
            <a:custGeom>
              <a:avLst/>
              <a:gdLst/>
              <a:ahLst/>
              <a:cxnLst/>
              <a:rect l="l" t="t" r="r" b="b"/>
              <a:pathLst>
                <a:path w="1677" h="1830" extrusionOk="0">
                  <a:moveTo>
                    <a:pt x="1557" y="1"/>
                  </a:moveTo>
                  <a:cubicBezTo>
                    <a:pt x="1536" y="1"/>
                    <a:pt x="1516" y="7"/>
                    <a:pt x="1495" y="18"/>
                  </a:cubicBezTo>
                  <a:cubicBezTo>
                    <a:pt x="1444" y="51"/>
                    <a:pt x="205" y="813"/>
                    <a:pt x="13" y="1694"/>
                  </a:cubicBezTo>
                  <a:cubicBezTo>
                    <a:pt x="0" y="1755"/>
                    <a:pt x="41" y="1813"/>
                    <a:pt x="103" y="1827"/>
                  </a:cubicBezTo>
                  <a:cubicBezTo>
                    <a:pt x="109" y="1827"/>
                    <a:pt x="120" y="1830"/>
                    <a:pt x="126" y="1830"/>
                  </a:cubicBezTo>
                  <a:cubicBezTo>
                    <a:pt x="177" y="1830"/>
                    <a:pt x="225" y="1792"/>
                    <a:pt x="239" y="1741"/>
                  </a:cubicBezTo>
                  <a:cubicBezTo>
                    <a:pt x="280" y="1543"/>
                    <a:pt x="386" y="1352"/>
                    <a:pt x="522" y="1171"/>
                  </a:cubicBezTo>
                  <a:cubicBezTo>
                    <a:pt x="932" y="632"/>
                    <a:pt x="1608" y="212"/>
                    <a:pt x="1618" y="209"/>
                  </a:cubicBezTo>
                  <a:cubicBezTo>
                    <a:pt x="1639" y="195"/>
                    <a:pt x="1656" y="174"/>
                    <a:pt x="1666" y="154"/>
                  </a:cubicBezTo>
                  <a:cubicBezTo>
                    <a:pt x="1676" y="120"/>
                    <a:pt x="1672" y="86"/>
                    <a:pt x="1656" y="55"/>
                  </a:cubicBezTo>
                  <a:cubicBezTo>
                    <a:pt x="1631" y="21"/>
                    <a:pt x="1594" y="1"/>
                    <a:pt x="1557" y="1"/>
                  </a:cubicBezTo>
                  <a:close/>
                </a:path>
              </a:pathLst>
            </a:custGeom>
            <a:solidFill>
              <a:srgbClr val="BF837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b="1"/>
            </a:p>
          </p:txBody>
        </p:sp>
        <p:sp>
          <p:nvSpPr>
            <p:cNvPr id="555" name="Google Shape;555;p25"/>
            <p:cNvSpPr/>
            <p:nvPr/>
          </p:nvSpPr>
          <p:spPr>
            <a:xfrm flipH="1">
              <a:off x="7083675" y="2227837"/>
              <a:ext cx="66872" cy="113603"/>
            </a:xfrm>
            <a:custGeom>
              <a:avLst/>
              <a:gdLst/>
              <a:ahLst/>
              <a:cxnLst/>
              <a:rect l="l" t="t" r="r" b="b"/>
              <a:pathLst>
                <a:path w="1680" h="2854" extrusionOk="0">
                  <a:moveTo>
                    <a:pt x="0" y="0"/>
                  </a:moveTo>
                  <a:lnTo>
                    <a:pt x="0" y="0"/>
                  </a:lnTo>
                  <a:cubicBezTo>
                    <a:pt x="642" y="0"/>
                    <a:pt x="1150" y="55"/>
                    <a:pt x="1311" y="157"/>
                  </a:cubicBezTo>
                  <a:cubicBezTo>
                    <a:pt x="1205" y="89"/>
                    <a:pt x="953" y="41"/>
                    <a:pt x="608" y="17"/>
                  </a:cubicBezTo>
                  <a:cubicBezTo>
                    <a:pt x="427" y="7"/>
                    <a:pt x="222" y="0"/>
                    <a:pt x="0" y="0"/>
                  </a:cubicBezTo>
                  <a:close/>
                  <a:moveTo>
                    <a:pt x="1311" y="157"/>
                  </a:moveTo>
                  <a:lnTo>
                    <a:pt x="1311" y="157"/>
                  </a:lnTo>
                  <a:cubicBezTo>
                    <a:pt x="1433" y="233"/>
                    <a:pt x="1516" y="485"/>
                    <a:pt x="1571" y="828"/>
                  </a:cubicBezTo>
                  <a:lnTo>
                    <a:pt x="1571" y="828"/>
                  </a:lnTo>
                  <a:cubicBezTo>
                    <a:pt x="1524" y="534"/>
                    <a:pt x="1458" y="309"/>
                    <a:pt x="1366" y="202"/>
                  </a:cubicBezTo>
                  <a:cubicBezTo>
                    <a:pt x="1349" y="181"/>
                    <a:pt x="1331" y="167"/>
                    <a:pt x="1311" y="157"/>
                  </a:cubicBezTo>
                  <a:close/>
                  <a:moveTo>
                    <a:pt x="1571" y="828"/>
                  </a:moveTo>
                  <a:cubicBezTo>
                    <a:pt x="1578" y="871"/>
                    <a:pt x="1585" y="916"/>
                    <a:pt x="1591" y="963"/>
                  </a:cubicBezTo>
                  <a:cubicBezTo>
                    <a:pt x="1593" y="975"/>
                    <a:pt x="1594" y="986"/>
                    <a:pt x="1596" y="998"/>
                  </a:cubicBezTo>
                  <a:lnTo>
                    <a:pt x="1596" y="998"/>
                  </a:lnTo>
                  <a:cubicBezTo>
                    <a:pt x="1588" y="939"/>
                    <a:pt x="1580" y="882"/>
                    <a:pt x="1571" y="828"/>
                  </a:cubicBezTo>
                  <a:close/>
                  <a:moveTo>
                    <a:pt x="1596" y="998"/>
                  </a:moveTo>
                  <a:lnTo>
                    <a:pt x="1596" y="998"/>
                  </a:lnTo>
                  <a:cubicBezTo>
                    <a:pt x="1665" y="1540"/>
                    <a:pt x="1680" y="2248"/>
                    <a:pt x="1680" y="2854"/>
                  </a:cubicBezTo>
                  <a:cubicBezTo>
                    <a:pt x="1680" y="2249"/>
                    <a:pt x="1667" y="1540"/>
                    <a:pt x="1596" y="998"/>
                  </a:cubicBezTo>
                  <a:close/>
                </a:path>
              </a:pathLst>
            </a:custGeom>
            <a:solidFill>
              <a:srgbClr val="1528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b="1"/>
            </a:p>
          </p:txBody>
        </p:sp>
        <p:sp>
          <p:nvSpPr>
            <p:cNvPr id="556" name="Google Shape;556;p25"/>
            <p:cNvSpPr/>
            <p:nvPr/>
          </p:nvSpPr>
          <p:spPr>
            <a:xfrm flipH="1">
              <a:off x="7286367" y="2309360"/>
              <a:ext cx="94497" cy="139835"/>
            </a:xfrm>
            <a:custGeom>
              <a:avLst/>
              <a:gdLst/>
              <a:ahLst/>
              <a:cxnLst/>
              <a:rect l="l" t="t" r="r" b="b"/>
              <a:pathLst>
                <a:path w="2374" h="3513" extrusionOk="0">
                  <a:moveTo>
                    <a:pt x="236" y="0"/>
                  </a:moveTo>
                  <a:cubicBezTo>
                    <a:pt x="236" y="1"/>
                    <a:pt x="0" y="1629"/>
                    <a:pt x="454" y="1704"/>
                  </a:cubicBezTo>
                  <a:lnTo>
                    <a:pt x="454" y="1704"/>
                  </a:lnTo>
                  <a:lnTo>
                    <a:pt x="236" y="0"/>
                  </a:lnTo>
                  <a:close/>
                  <a:moveTo>
                    <a:pt x="1480" y="1643"/>
                  </a:moveTo>
                  <a:cubicBezTo>
                    <a:pt x="1141" y="1643"/>
                    <a:pt x="759" y="1707"/>
                    <a:pt x="506" y="1707"/>
                  </a:cubicBezTo>
                  <a:cubicBezTo>
                    <a:pt x="499" y="1707"/>
                    <a:pt x="492" y="1707"/>
                    <a:pt x="485" y="1707"/>
                  </a:cubicBezTo>
                  <a:cubicBezTo>
                    <a:pt x="474" y="1707"/>
                    <a:pt x="464" y="1706"/>
                    <a:pt x="454" y="1704"/>
                  </a:cubicBezTo>
                  <a:lnTo>
                    <a:pt x="454" y="1704"/>
                  </a:lnTo>
                  <a:lnTo>
                    <a:pt x="686" y="3512"/>
                  </a:lnTo>
                  <a:cubicBezTo>
                    <a:pt x="1721" y="3230"/>
                    <a:pt x="2373" y="2458"/>
                    <a:pt x="2195" y="1953"/>
                  </a:cubicBezTo>
                  <a:cubicBezTo>
                    <a:pt x="2108" y="1705"/>
                    <a:pt x="1815" y="1643"/>
                    <a:pt x="1480" y="1643"/>
                  </a:cubicBezTo>
                  <a:close/>
                </a:path>
              </a:pathLst>
            </a:custGeom>
            <a:solidFill>
              <a:srgbClr val="FFB1A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b="1"/>
            </a:p>
          </p:txBody>
        </p:sp>
        <p:sp>
          <p:nvSpPr>
            <p:cNvPr id="557" name="Google Shape;557;p25"/>
            <p:cNvSpPr/>
            <p:nvPr/>
          </p:nvSpPr>
          <p:spPr>
            <a:xfrm flipH="1">
              <a:off x="7286566" y="2304822"/>
              <a:ext cx="96885" cy="148871"/>
            </a:xfrm>
            <a:custGeom>
              <a:avLst/>
              <a:gdLst/>
              <a:ahLst/>
              <a:cxnLst/>
              <a:rect l="l" t="t" r="r" b="b"/>
              <a:pathLst>
                <a:path w="2434" h="3740" extrusionOk="0">
                  <a:moveTo>
                    <a:pt x="305" y="1"/>
                  </a:moveTo>
                  <a:cubicBezTo>
                    <a:pt x="248" y="1"/>
                    <a:pt x="198" y="40"/>
                    <a:pt x="188" y="97"/>
                  </a:cubicBezTo>
                  <a:cubicBezTo>
                    <a:pt x="168" y="237"/>
                    <a:pt x="1" y="1466"/>
                    <a:pt x="311" y="1821"/>
                  </a:cubicBezTo>
                  <a:cubicBezTo>
                    <a:pt x="373" y="1893"/>
                    <a:pt x="455" y="1931"/>
                    <a:pt x="546" y="1934"/>
                  </a:cubicBezTo>
                  <a:cubicBezTo>
                    <a:pt x="673" y="1934"/>
                    <a:pt x="830" y="1920"/>
                    <a:pt x="994" y="1903"/>
                  </a:cubicBezTo>
                  <a:cubicBezTo>
                    <a:pt x="1171" y="1886"/>
                    <a:pt x="1364" y="1868"/>
                    <a:pt x="1542" y="1868"/>
                  </a:cubicBezTo>
                  <a:cubicBezTo>
                    <a:pt x="1834" y="1868"/>
                    <a:pt x="2085" y="1917"/>
                    <a:pt x="2151" y="2104"/>
                  </a:cubicBezTo>
                  <a:cubicBezTo>
                    <a:pt x="2199" y="2238"/>
                    <a:pt x="2175" y="2402"/>
                    <a:pt x="2079" y="2575"/>
                  </a:cubicBezTo>
                  <a:cubicBezTo>
                    <a:pt x="1865" y="2982"/>
                    <a:pt x="1328" y="3354"/>
                    <a:pt x="721" y="3521"/>
                  </a:cubicBezTo>
                  <a:cubicBezTo>
                    <a:pt x="659" y="3538"/>
                    <a:pt x="625" y="3599"/>
                    <a:pt x="642" y="3658"/>
                  </a:cubicBezTo>
                  <a:cubicBezTo>
                    <a:pt x="656" y="3708"/>
                    <a:pt x="700" y="3740"/>
                    <a:pt x="751" y="3740"/>
                  </a:cubicBezTo>
                  <a:cubicBezTo>
                    <a:pt x="762" y="3740"/>
                    <a:pt x="772" y="3740"/>
                    <a:pt x="782" y="3736"/>
                  </a:cubicBezTo>
                  <a:cubicBezTo>
                    <a:pt x="1458" y="3549"/>
                    <a:pt x="2035" y="3142"/>
                    <a:pt x="2284" y="2678"/>
                  </a:cubicBezTo>
                  <a:cubicBezTo>
                    <a:pt x="2407" y="2449"/>
                    <a:pt x="2434" y="2224"/>
                    <a:pt x="2369" y="2033"/>
                  </a:cubicBezTo>
                  <a:cubicBezTo>
                    <a:pt x="2258" y="1720"/>
                    <a:pt x="1915" y="1645"/>
                    <a:pt x="1537" y="1645"/>
                  </a:cubicBezTo>
                  <a:cubicBezTo>
                    <a:pt x="1349" y="1645"/>
                    <a:pt x="1152" y="1664"/>
                    <a:pt x="970" y="1681"/>
                  </a:cubicBezTo>
                  <a:cubicBezTo>
                    <a:pt x="820" y="1695"/>
                    <a:pt x="677" y="1709"/>
                    <a:pt x="567" y="1709"/>
                  </a:cubicBezTo>
                  <a:cubicBezTo>
                    <a:pt x="561" y="1709"/>
                    <a:pt x="555" y="1709"/>
                    <a:pt x="549" y="1709"/>
                  </a:cubicBezTo>
                  <a:cubicBezTo>
                    <a:pt x="531" y="1709"/>
                    <a:pt x="511" y="1705"/>
                    <a:pt x="485" y="1674"/>
                  </a:cubicBezTo>
                  <a:cubicBezTo>
                    <a:pt x="301" y="1466"/>
                    <a:pt x="345" y="616"/>
                    <a:pt x="414" y="128"/>
                  </a:cubicBezTo>
                  <a:cubicBezTo>
                    <a:pt x="424" y="70"/>
                    <a:pt x="379" y="12"/>
                    <a:pt x="318" y="1"/>
                  </a:cubicBezTo>
                  <a:cubicBezTo>
                    <a:pt x="314" y="1"/>
                    <a:pt x="309" y="1"/>
                    <a:pt x="305" y="1"/>
                  </a:cubicBezTo>
                  <a:close/>
                </a:path>
              </a:pathLst>
            </a:custGeom>
            <a:solidFill>
              <a:srgbClr val="DD837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b="1"/>
            </a:p>
          </p:txBody>
        </p:sp>
        <p:sp>
          <p:nvSpPr>
            <p:cNvPr id="558" name="Google Shape;558;p25"/>
            <p:cNvSpPr/>
            <p:nvPr/>
          </p:nvSpPr>
          <p:spPr>
            <a:xfrm flipH="1">
              <a:off x="7092193" y="2232972"/>
              <a:ext cx="33635" cy="113086"/>
            </a:xfrm>
            <a:custGeom>
              <a:avLst/>
              <a:gdLst/>
              <a:ahLst/>
              <a:cxnLst/>
              <a:rect l="l" t="t" r="r" b="b"/>
              <a:pathLst>
                <a:path w="845" h="2841" extrusionOk="0">
                  <a:moveTo>
                    <a:pt x="1" y="1"/>
                  </a:moveTo>
                  <a:lnTo>
                    <a:pt x="1" y="1"/>
                  </a:lnTo>
                  <a:cubicBezTo>
                    <a:pt x="42" y="328"/>
                    <a:pt x="79" y="656"/>
                    <a:pt x="113" y="977"/>
                  </a:cubicBezTo>
                  <a:lnTo>
                    <a:pt x="452" y="492"/>
                  </a:lnTo>
                  <a:cubicBezTo>
                    <a:pt x="373" y="359"/>
                    <a:pt x="280" y="229"/>
                    <a:pt x="178" y="110"/>
                  </a:cubicBezTo>
                  <a:cubicBezTo>
                    <a:pt x="124" y="45"/>
                    <a:pt x="62" y="11"/>
                    <a:pt x="1" y="1"/>
                  </a:cubicBezTo>
                  <a:close/>
                  <a:moveTo>
                    <a:pt x="728" y="1175"/>
                  </a:moveTo>
                  <a:lnTo>
                    <a:pt x="206" y="1909"/>
                  </a:lnTo>
                  <a:cubicBezTo>
                    <a:pt x="236" y="2233"/>
                    <a:pt x="267" y="2544"/>
                    <a:pt x="301" y="2841"/>
                  </a:cubicBezTo>
                  <a:cubicBezTo>
                    <a:pt x="434" y="2838"/>
                    <a:pt x="567" y="2769"/>
                    <a:pt x="625" y="2619"/>
                  </a:cubicBezTo>
                  <a:cubicBezTo>
                    <a:pt x="816" y="2141"/>
                    <a:pt x="844" y="1642"/>
                    <a:pt x="728" y="1175"/>
                  </a:cubicBezTo>
                  <a:close/>
                </a:path>
              </a:pathLst>
            </a:custGeom>
            <a:solidFill>
              <a:srgbClr val="ECF0F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b="1"/>
            </a:p>
          </p:txBody>
        </p:sp>
        <p:sp>
          <p:nvSpPr>
            <p:cNvPr id="559" name="Google Shape;559;p25"/>
            <p:cNvSpPr/>
            <p:nvPr/>
          </p:nvSpPr>
          <p:spPr>
            <a:xfrm flipH="1">
              <a:off x="7096850" y="2252557"/>
              <a:ext cx="24480" cy="56404"/>
            </a:xfrm>
            <a:custGeom>
              <a:avLst/>
              <a:gdLst/>
              <a:ahLst/>
              <a:cxnLst/>
              <a:rect l="l" t="t" r="r" b="b"/>
              <a:pathLst>
                <a:path w="615" h="1417" extrusionOk="0">
                  <a:moveTo>
                    <a:pt x="339" y="0"/>
                  </a:moveTo>
                  <a:lnTo>
                    <a:pt x="0" y="485"/>
                  </a:lnTo>
                  <a:cubicBezTo>
                    <a:pt x="31" y="802"/>
                    <a:pt x="62" y="1117"/>
                    <a:pt x="93" y="1417"/>
                  </a:cubicBezTo>
                  <a:lnTo>
                    <a:pt x="615" y="683"/>
                  </a:lnTo>
                  <a:cubicBezTo>
                    <a:pt x="557" y="447"/>
                    <a:pt x="465" y="216"/>
                    <a:pt x="339" y="0"/>
                  </a:cubicBezTo>
                  <a:close/>
                </a:path>
              </a:pathLst>
            </a:custGeom>
            <a:solidFill>
              <a:srgbClr val="9AA2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b="1"/>
            </a:p>
          </p:txBody>
        </p:sp>
        <p:sp>
          <p:nvSpPr>
            <p:cNvPr id="560" name="Google Shape;560;p25"/>
            <p:cNvSpPr/>
            <p:nvPr/>
          </p:nvSpPr>
          <p:spPr>
            <a:xfrm flipH="1">
              <a:off x="7113847" y="2232853"/>
              <a:ext cx="32640" cy="113205"/>
            </a:xfrm>
            <a:custGeom>
              <a:avLst/>
              <a:gdLst/>
              <a:ahLst/>
              <a:cxnLst/>
              <a:rect l="l" t="t" r="r" b="b"/>
              <a:pathLst>
                <a:path w="820" h="2844" extrusionOk="0">
                  <a:moveTo>
                    <a:pt x="475" y="0"/>
                  </a:moveTo>
                  <a:cubicBezTo>
                    <a:pt x="229" y="0"/>
                    <a:pt x="1" y="335"/>
                    <a:pt x="213" y="584"/>
                  </a:cubicBezTo>
                  <a:cubicBezTo>
                    <a:pt x="663" y="1117"/>
                    <a:pt x="735" y="1809"/>
                    <a:pt x="486" y="2441"/>
                  </a:cubicBezTo>
                  <a:cubicBezTo>
                    <a:pt x="386" y="2687"/>
                    <a:pt x="591" y="2844"/>
                    <a:pt x="803" y="2844"/>
                  </a:cubicBezTo>
                  <a:lnTo>
                    <a:pt x="820" y="2844"/>
                  </a:lnTo>
                  <a:cubicBezTo>
                    <a:pt x="786" y="2547"/>
                    <a:pt x="755" y="2236"/>
                    <a:pt x="725" y="1912"/>
                  </a:cubicBezTo>
                  <a:cubicBezTo>
                    <a:pt x="694" y="1612"/>
                    <a:pt x="663" y="1297"/>
                    <a:pt x="632" y="980"/>
                  </a:cubicBezTo>
                  <a:cubicBezTo>
                    <a:pt x="598" y="659"/>
                    <a:pt x="561" y="331"/>
                    <a:pt x="520" y="4"/>
                  </a:cubicBezTo>
                  <a:cubicBezTo>
                    <a:pt x="506" y="0"/>
                    <a:pt x="489" y="0"/>
                    <a:pt x="475" y="0"/>
                  </a:cubicBezTo>
                  <a:close/>
                </a:path>
              </a:pathLst>
            </a:custGeom>
            <a:solidFill>
              <a:srgbClr val="EBDED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b="1"/>
            </a:p>
          </p:txBody>
        </p:sp>
        <p:sp>
          <p:nvSpPr>
            <p:cNvPr id="561" name="Google Shape;561;p25"/>
            <p:cNvSpPr/>
            <p:nvPr/>
          </p:nvSpPr>
          <p:spPr>
            <a:xfrm flipH="1">
              <a:off x="7112335" y="2359356"/>
              <a:ext cx="25714" cy="10747"/>
            </a:xfrm>
            <a:custGeom>
              <a:avLst/>
              <a:gdLst/>
              <a:ahLst/>
              <a:cxnLst/>
              <a:rect l="l" t="t" r="r" b="b"/>
              <a:pathLst>
                <a:path w="646" h="270" extrusionOk="0">
                  <a:moveTo>
                    <a:pt x="318" y="0"/>
                  </a:moveTo>
                  <a:cubicBezTo>
                    <a:pt x="144" y="0"/>
                    <a:pt x="34" y="110"/>
                    <a:pt x="1" y="236"/>
                  </a:cubicBezTo>
                  <a:lnTo>
                    <a:pt x="127" y="236"/>
                  </a:lnTo>
                  <a:cubicBezTo>
                    <a:pt x="304" y="236"/>
                    <a:pt x="478" y="246"/>
                    <a:pt x="646" y="270"/>
                  </a:cubicBezTo>
                  <a:cubicBezTo>
                    <a:pt x="618" y="126"/>
                    <a:pt x="513" y="0"/>
                    <a:pt x="318" y="0"/>
                  </a:cubicBezTo>
                  <a:close/>
                </a:path>
              </a:pathLst>
            </a:custGeom>
            <a:solidFill>
              <a:srgbClr val="EBDED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b="1"/>
            </a:p>
          </p:txBody>
        </p:sp>
        <p:sp>
          <p:nvSpPr>
            <p:cNvPr id="562" name="Google Shape;562;p25"/>
            <p:cNvSpPr/>
            <p:nvPr/>
          </p:nvSpPr>
          <p:spPr>
            <a:xfrm flipH="1">
              <a:off x="7111101" y="2368750"/>
              <a:ext cx="28978" cy="17275"/>
            </a:xfrm>
            <a:custGeom>
              <a:avLst/>
              <a:gdLst/>
              <a:ahLst/>
              <a:cxnLst/>
              <a:rect l="l" t="t" r="r" b="b"/>
              <a:pathLst>
                <a:path w="728" h="434" extrusionOk="0">
                  <a:moveTo>
                    <a:pt x="52" y="0"/>
                  </a:moveTo>
                  <a:cubicBezTo>
                    <a:pt x="0" y="194"/>
                    <a:pt x="106" y="434"/>
                    <a:pt x="369" y="434"/>
                  </a:cubicBezTo>
                  <a:cubicBezTo>
                    <a:pt x="618" y="434"/>
                    <a:pt x="728" y="222"/>
                    <a:pt x="697" y="34"/>
                  </a:cubicBezTo>
                  <a:cubicBezTo>
                    <a:pt x="529" y="10"/>
                    <a:pt x="355" y="0"/>
                    <a:pt x="178" y="0"/>
                  </a:cubicBezTo>
                  <a:close/>
                </a:path>
              </a:pathLst>
            </a:custGeom>
            <a:solidFill>
              <a:srgbClr val="EBD7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b="1"/>
            </a:p>
          </p:txBody>
        </p:sp>
        <p:sp>
          <p:nvSpPr>
            <p:cNvPr id="563" name="Google Shape;563;p25"/>
            <p:cNvSpPr/>
            <p:nvPr/>
          </p:nvSpPr>
          <p:spPr>
            <a:xfrm flipH="1">
              <a:off x="7457770" y="2285954"/>
              <a:ext cx="52742" cy="105921"/>
            </a:xfrm>
            <a:custGeom>
              <a:avLst/>
              <a:gdLst/>
              <a:ahLst/>
              <a:cxnLst/>
              <a:rect l="l" t="t" r="r" b="b"/>
              <a:pathLst>
                <a:path w="1325" h="2661" extrusionOk="0">
                  <a:moveTo>
                    <a:pt x="492" y="1"/>
                  </a:moveTo>
                  <a:cubicBezTo>
                    <a:pt x="236" y="1"/>
                    <a:pt x="1" y="336"/>
                    <a:pt x="236" y="578"/>
                  </a:cubicBezTo>
                  <a:cubicBezTo>
                    <a:pt x="642" y="995"/>
                    <a:pt x="438" y="1762"/>
                    <a:pt x="315" y="2244"/>
                  </a:cubicBezTo>
                  <a:cubicBezTo>
                    <a:pt x="253" y="2496"/>
                    <a:pt x="469" y="2660"/>
                    <a:pt x="669" y="2660"/>
                  </a:cubicBezTo>
                  <a:cubicBezTo>
                    <a:pt x="806" y="2660"/>
                    <a:pt x="936" y="2589"/>
                    <a:pt x="977" y="2421"/>
                  </a:cubicBezTo>
                  <a:cubicBezTo>
                    <a:pt x="1168" y="1667"/>
                    <a:pt x="1325" y="725"/>
                    <a:pt x="721" y="103"/>
                  </a:cubicBezTo>
                  <a:cubicBezTo>
                    <a:pt x="649" y="32"/>
                    <a:pt x="571" y="1"/>
                    <a:pt x="492" y="1"/>
                  </a:cubicBezTo>
                  <a:close/>
                </a:path>
              </a:pathLst>
            </a:custGeom>
            <a:solidFill>
              <a:srgbClr val="EBDED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b="1"/>
            </a:p>
          </p:txBody>
        </p:sp>
        <p:sp>
          <p:nvSpPr>
            <p:cNvPr id="564" name="Google Shape;564;p25"/>
            <p:cNvSpPr/>
            <p:nvPr/>
          </p:nvSpPr>
          <p:spPr>
            <a:xfrm flipH="1">
              <a:off x="7471861" y="2401590"/>
              <a:ext cx="35227" cy="26709"/>
            </a:xfrm>
            <a:custGeom>
              <a:avLst/>
              <a:gdLst/>
              <a:ahLst/>
              <a:cxnLst/>
              <a:rect l="l" t="t" r="r" b="b"/>
              <a:pathLst>
                <a:path w="885" h="671" extrusionOk="0">
                  <a:moveTo>
                    <a:pt x="440" y="1"/>
                  </a:moveTo>
                  <a:cubicBezTo>
                    <a:pt x="0" y="1"/>
                    <a:pt x="0" y="670"/>
                    <a:pt x="440" y="670"/>
                  </a:cubicBezTo>
                  <a:cubicBezTo>
                    <a:pt x="884" y="670"/>
                    <a:pt x="884" y="1"/>
                    <a:pt x="440" y="1"/>
                  </a:cubicBezTo>
                  <a:close/>
                </a:path>
              </a:pathLst>
            </a:custGeom>
            <a:solidFill>
              <a:srgbClr val="EBDED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b="1"/>
            </a:p>
          </p:txBody>
        </p:sp>
        <p:sp>
          <p:nvSpPr>
            <p:cNvPr id="565" name="Google Shape;565;p25"/>
            <p:cNvSpPr/>
            <p:nvPr/>
          </p:nvSpPr>
          <p:spPr>
            <a:xfrm flipH="1">
              <a:off x="7504865" y="2680868"/>
              <a:ext cx="265818" cy="261200"/>
            </a:xfrm>
            <a:custGeom>
              <a:avLst/>
              <a:gdLst/>
              <a:ahLst/>
              <a:cxnLst/>
              <a:rect l="l" t="t" r="r" b="b"/>
              <a:pathLst>
                <a:path w="6678" h="6562" extrusionOk="0">
                  <a:moveTo>
                    <a:pt x="4519" y="0"/>
                  </a:moveTo>
                  <a:cubicBezTo>
                    <a:pt x="0" y="215"/>
                    <a:pt x="925" y="5462"/>
                    <a:pt x="1639" y="6059"/>
                  </a:cubicBezTo>
                  <a:cubicBezTo>
                    <a:pt x="2017" y="6380"/>
                    <a:pt x="2540" y="6550"/>
                    <a:pt x="3103" y="6561"/>
                  </a:cubicBezTo>
                  <a:cubicBezTo>
                    <a:pt x="3977" y="6145"/>
                    <a:pt x="5612" y="5865"/>
                    <a:pt x="6086" y="3892"/>
                  </a:cubicBezTo>
                  <a:cubicBezTo>
                    <a:pt x="6677" y="1423"/>
                    <a:pt x="5584" y="127"/>
                    <a:pt x="4519" y="0"/>
                  </a:cubicBezTo>
                  <a:close/>
                </a:path>
              </a:pathLst>
            </a:custGeom>
            <a:solidFill>
              <a:srgbClr val="E8EEE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b="1"/>
            </a:p>
          </p:txBody>
        </p:sp>
        <p:sp>
          <p:nvSpPr>
            <p:cNvPr id="566" name="Google Shape;566;p25"/>
            <p:cNvSpPr/>
            <p:nvPr/>
          </p:nvSpPr>
          <p:spPr>
            <a:xfrm flipH="1">
              <a:off x="7473098" y="2680868"/>
              <a:ext cx="198428" cy="262673"/>
            </a:xfrm>
            <a:custGeom>
              <a:avLst/>
              <a:gdLst/>
              <a:ahLst/>
              <a:cxnLst/>
              <a:rect l="l" t="t" r="r" b="b"/>
              <a:pathLst>
                <a:path w="4985" h="6599" extrusionOk="0">
                  <a:moveTo>
                    <a:pt x="2028" y="0"/>
                  </a:moveTo>
                  <a:cubicBezTo>
                    <a:pt x="2028" y="0"/>
                    <a:pt x="4172" y="1000"/>
                    <a:pt x="3575" y="3281"/>
                  </a:cubicBezTo>
                  <a:cubicBezTo>
                    <a:pt x="3076" y="5178"/>
                    <a:pt x="1943" y="6482"/>
                    <a:pt x="0" y="6482"/>
                  </a:cubicBezTo>
                  <a:cubicBezTo>
                    <a:pt x="328" y="6561"/>
                    <a:pt x="638" y="6598"/>
                    <a:pt x="930" y="6598"/>
                  </a:cubicBezTo>
                  <a:cubicBezTo>
                    <a:pt x="2255" y="6598"/>
                    <a:pt x="3220" y="5828"/>
                    <a:pt x="3841" y="4609"/>
                  </a:cubicBezTo>
                  <a:cubicBezTo>
                    <a:pt x="4985" y="2362"/>
                    <a:pt x="3862" y="89"/>
                    <a:pt x="2028" y="0"/>
                  </a:cubicBezTo>
                  <a:close/>
                </a:path>
              </a:pathLst>
            </a:custGeom>
            <a:solidFill>
              <a:srgbClr val="FF9F1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b="1"/>
            </a:p>
          </p:txBody>
        </p:sp>
      </p:grpSp>
      <p:sp>
        <p:nvSpPr>
          <p:cNvPr id="568" name="Google Shape;568;p25"/>
          <p:cNvSpPr txBox="1">
            <a:spLocks noGrp="1"/>
          </p:cNvSpPr>
          <p:nvPr>
            <p:ph type="title" idx="2"/>
          </p:nvPr>
        </p:nvSpPr>
        <p:spPr>
          <a:xfrm>
            <a:off x="515860" y="937234"/>
            <a:ext cx="1768279" cy="770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l"/>
            <a:r>
              <a:rPr lang="es" sz="12800" dirty="0"/>
              <a:t>1</a:t>
            </a:r>
            <a:endParaRPr sz="12800" dirty="0"/>
          </a:p>
        </p:txBody>
      </p:sp>
      <p:sp>
        <p:nvSpPr>
          <p:cNvPr id="183" name="Google Shape;567;p25">
            <a:extLst>
              <a:ext uri="{FF2B5EF4-FFF2-40B4-BE49-F238E27FC236}">
                <a16:creationId xmlns:a16="http://schemas.microsoft.com/office/drawing/2014/main" xmlns="" id="{983A0170-C983-453F-B457-E850CD59CAA4}"/>
              </a:ext>
            </a:extLst>
          </p:cNvPr>
          <p:cNvSpPr txBox="1">
            <a:spLocks/>
          </p:cNvSpPr>
          <p:nvPr/>
        </p:nvSpPr>
        <p:spPr>
          <a:xfrm>
            <a:off x="1623479" y="419037"/>
            <a:ext cx="5272115" cy="1261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 err="1">
                <a:solidFill>
                  <a:schemeClr val="accent4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Nối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chemeClr val="accent4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theo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chemeClr val="accent4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mẫu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184" name="Google Shape;916;p32">
            <a:extLst>
              <a:ext uri="{FF2B5EF4-FFF2-40B4-BE49-F238E27FC236}">
                <a16:creationId xmlns:a16="http://schemas.microsoft.com/office/drawing/2014/main" xmlns="" id="{D4394F34-E95F-428B-8570-14C3920C05D4}"/>
              </a:ext>
            </a:extLst>
          </p:cNvPr>
          <p:cNvSpPr/>
          <p:nvPr/>
        </p:nvSpPr>
        <p:spPr>
          <a:xfrm flipH="1" flipV="1">
            <a:off x="1805965" y="1414034"/>
            <a:ext cx="2333981" cy="170692"/>
          </a:xfrm>
          <a:custGeom>
            <a:avLst/>
            <a:gdLst/>
            <a:ahLst/>
            <a:cxnLst/>
            <a:rect l="l" t="t" r="r" b="b"/>
            <a:pathLst>
              <a:path w="32030" h="6223" extrusionOk="0">
                <a:moveTo>
                  <a:pt x="28845" y="0"/>
                </a:moveTo>
                <a:cubicBezTo>
                  <a:pt x="27445" y="0"/>
                  <a:pt x="25887" y="355"/>
                  <a:pt x="24736" y="435"/>
                </a:cubicBezTo>
                <a:cubicBezTo>
                  <a:pt x="22004" y="611"/>
                  <a:pt x="19247" y="811"/>
                  <a:pt x="16490" y="987"/>
                </a:cubicBezTo>
                <a:cubicBezTo>
                  <a:pt x="11578" y="1338"/>
                  <a:pt x="6240" y="1112"/>
                  <a:pt x="1603" y="3042"/>
                </a:cubicBezTo>
                <a:cubicBezTo>
                  <a:pt x="0" y="3697"/>
                  <a:pt x="919" y="6222"/>
                  <a:pt x="2308" y="6222"/>
                </a:cubicBezTo>
                <a:cubicBezTo>
                  <a:pt x="2461" y="6222"/>
                  <a:pt x="2620" y="6192"/>
                  <a:pt x="2781" y="6125"/>
                </a:cubicBezTo>
                <a:cubicBezTo>
                  <a:pt x="6967" y="4370"/>
                  <a:pt x="11653" y="4546"/>
                  <a:pt x="16115" y="4220"/>
                </a:cubicBezTo>
                <a:cubicBezTo>
                  <a:pt x="18596" y="4069"/>
                  <a:pt x="21052" y="3894"/>
                  <a:pt x="23533" y="3719"/>
                </a:cubicBezTo>
                <a:cubicBezTo>
                  <a:pt x="24636" y="3643"/>
                  <a:pt x="25739" y="3568"/>
                  <a:pt x="26841" y="3493"/>
                </a:cubicBezTo>
                <a:cubicBezTo>
                  <a:pt x="27393" y="3468"/>
                  <a:pt x="27944" y="3418"/>
                  <a:pt x="28496" y="3393"/>
                </a:cubicBezTo>
                <a:cubicBezTo>
                  <a:pt x="28558" y="3393"/>
                  <a:pt x="29066" y="3437"/>
                  <a:pt x="29482" y="3437"/>
                </a:cubicBezTo>
                <a:cubicBezTo>
                  <a:pt x="29580" y="3437"/>
                  <a:pt x="29673" y="3434"/>
                  <a:pt x="29754" y="3428"/>
                </a:cubicBezTo>
                <a:lnTo>
                  <a:pt x="29754" y="3428"/>
                </a:lnTo>
                <a:cubicBezTo>
                  <a:pt x="30007" y="3587"/>
                  <a:pt x="30293" y="3683"/>
                  <a:pt x="30597" y="3683"/>
                </a:cubicBezTo>
                <a:cubicBezTo>
                  <a:pt x="30664" y="3683"/>
                  <a:pt x="30732" y="3678"/>
                  <a:pt x="30801" y="3668"/>
                </a:cubicBezTo>
                <a:cubicBezTo>
                  <a:pt x="30877" y="3668"/>
                  <a:pt x="30952" y="3643"/>
                  <a:pt x="31002" y="3643"/>
                </a:cubicBezTo>
                <a:cubicBezTo>
                  <a:pt x="31528" y="3568"/>
                  <a:pt x="31829" y="2992"/>
                  <a:pt x="31904" y="2516"/>
                </a:cubicBezTo>
                <a:lnTo>
                  <a:pt x="31929" y="2265"/>
                </a:lnTo>
                <a:cubicBezTo>
                  <a:pt x="32029" y="1563"/>
                  <a:pt x="31578" y="811"/>
                  <a:pt x="30977" y="460"/>
                </a:cubicBezTo>
                <a:cubicBezTo>
                  <a:pt x="30386" y="115"/>
                  <a:pt x="29641" y="0"/>
                  <a:pt x="28845" y="0"/>
                </a:cubicBezTo>
                <a:close/>
              </a:path>
            </a:pathLst>
          </a:custGeom>
          <a:solidFill>
            <a:srgbClr val="00FF00">
              <a:alpha val="209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  <p:sp>
        <p:nvSpPr>
          <p:cNvPr id="156" name="Rounded Rectangle 155"/>
          <p:cNvSpPr/>
          <p:nvPr/>
        </p:nvSpPr>
        <p:spPr>
          <a:xfrm>
            <a:off x="1091821" y="1597789"/>
            <a:ext cx="1879369" cy="821432"/>
          </a:xfrm>
          <a:prstGeom prst="roundRect">
            <a:avLst/>
          </a:prstGeom>
          <a:solidFill>
            <a:srgbClr val="CDFDD8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phông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7" name="Rounded Rectangle 156"/>
          <p:cNvSpPr/>
          <p:nvPr/>
        </p:nvSpPr>
        <p:spPr>
          <a:xfrm>
            <a:off x="3538224" y="1511335"/>
            <a:ext cx="996550" cy="821432"/>
          </a:xfrm>
          <a:prstGeom prst="roundRect">
            <a:avLst/>
          </a:prstGeom>
          <a:solidFill>
            <a:srgbClr val="CDFDD8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Chèn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9" name="Rounded Rectangle 158"/>
          <p:cNvSpPr/>
          <p:nvPr/>
        </p:nvSpPr>
        <p:spPr>
          <a:xfrm>
            <a:off x="4776240" y="1589086"/>
            <a:ext cx="1748014" cy="822517"/>
          </a:xfrm>
          <a:prstGeom prst="roundRect">
            <a:avLst/>
          </a:prstGeom>
          <a:solidFill>
            <a:srgbClr val="CDFDD8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đậm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0" name="Rounded Rectangle 159"/>
          <p:cNvSpPr/>
          <p:nvPr/>
        </p:nvSpPr>
        <p:spPr>
          <a:xfrm>
            <a:off x="6895595" y="1597790"/>
            <a:ext cx="1635665" cy="822517"/>
          </a:xfrm>
          <a:prstGeom prst="roundRect">
            <a:avLst/>
          </a:prstGeom>
          <a:solidFill>
            <a:srgbClr val="CDFDD8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Căn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lề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2" name="Rounded Rectangle 161"/>
          <p:cNvSpPr/>
          <p:nvPr/>
        </p:nvSpPr>
        <p:spPr>
          <a:xfrm>
            <a:off x="1419367" y="4162248"/>
            <a:ext cx="1722176" cy="840658"/>
          </a:xfrm>
          <a:prstGeom prst="roundRect">
            <a:avLst/>
          </a:prstGeom>
          <a:solidFill>
            <a:srgbClr val="CDFDD8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" name="Rounded Rectangle 162"/>
          <p:cNvSpPr/>
          <p:nvPr/>
        </p:nvSpPr>
        <p:spPr>
          <a:xfrm>
            <a:off x="5213544" y="4255541"/>
            <a:ext cx="1438078" cy="838255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endParaRPr lang="en-US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cỡ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4" name="Rounded Rectangle 163"/>
          <p:cNvSpPr/>
          <p:nvPr/>
        </p:nvSpPr>
        <p:spPr>
          <a:xfrm>
            <a:off x="6837632" y="4214981"/>
            <a:ext cx="1350857" cy="840890"/>
          </a:xfrm>
          <a:prstGeom prst="roundRect">
            <a:avLst/>
          </a:prstGeom>
          <a:solidFill>
            <a:srgbClr val="CDFDD8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Chèn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65" name="Group 37"/>
          <p:cNvGrpSpPr>
            <a:grpSpLocks/>
          </p:cNvGrpSpPr>
          <p:nvPr/>
        </p:nvGrpSpPr>
        <p:grpSpPr bwMode="auto">
          <a:xfrm>
            <a:off x="1864328" y="2878214"/>
            <a:ext cx="5795171" cy="804696"/>
            <a:chOff x="457200" y="3676989"/>
            <a:chExt cx="7369668" cy="774143"/>
          </a:xfrm>
        </p:grpSpPr>
        <p:pic>
          <p:nvPicPr>
            <p:cNvPr id="166" name="Picture 1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3810000"/>
              <a:ext cx="728133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9" name="Picture 1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68068" y="3689132"/>
              <a:ext cx="55880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1" name="Picture 1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3820" y="3825977"/>
              <a:ext cx="348343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2" name="Picture 20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991" y="3847886"/>
              <a:ext cx="528461" cy="509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" name="Picture 2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3184" y="3676989"/>
              <a:ext cx="497758" cy="685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5" name="Picture 2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3586" y="3731468"/>
              <a:ext cx="533400" cy="642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6" name="Picture 24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3417" y="3733799"/>
              <a:ext cx="523875" cy="717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179" name="Straight Arrow Connector 178"/>
          <p:cNvCxnSpPr>
            <a:endCxn id="175" idx="0"/>
          </p:cNvCxnSpPr>
          <p:nvPr/>
        </p:nvCxnSpPr>
        <p:spPr>
          <a:xfrm flipH="1">
            <a:off x="2912607" y="2318067"/>
            <a:ext cx="761992" cy="61677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Arrow Connector 180"/>
          <p:cNvCxnSpPr>
            <a:stCxn id="159" idx="2"/>
          </p:cNvCxnSpPr>
          <p:nvPr/>
        </p:nvCxnSpPr>
        <p:spPr>
          <a:xfrm>
            <a:off x="5650247" y="2411603"/>
            <a:ext cx="1602267" cy="47618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Arrow Connector 181"/>
          <p:cNvCxnSpPr>
            <a:stCxn id="160" idx="2"/>
            <a:endCxn id="172" idx="0"/>
          </p:cNvCxnSpPr>
          <p:nvPr/>
        </p:nvCxnSpPr>
        <p:spPr>
          <a:xfrm flipH="1">
            <a:off x="4504137" y="2420307"/>
            <a:ext cx="3209291" cy="635549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Arrow Connector 185"/>
          <p:cNvCxnSpPr>
            <a:stCxn id="162" idx="0"/>
            <a:endCxn id="171" idx="2"/>
          </p:cNvCxnSpPr>
          <p:nvPr/>
        </p:nvCxnSpPr>
        <p:spPr>
          <a:xfrm flipV="1">
            <a:off x="2280455" y="3666741"/>
            <a:ext cx="4711527" cy="49550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Arrow Connector 186"/>
          <p:cNvCxnSpPr>
            <a:stCxn id="163" idx="0"/>
            <a:endCxn id="166" idx="2"/>
          </p:cNvCxnSpPr>
          <p:nvPr/>
        </p:nvCxnSpPr>
        <p:spPr>
          <a:xfrm flipH="1" flipV="1">
            <a:off x="2150614" y="3491719"/>
            <a:ext cx="3781969" cy="76382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Arrow Connector 187"/>
          <p:cNvCxnSpPr>
            <a:stCxn id="164" idx="0"/>
          </p:cNvCxnSpPr>
          <p:nvPr/>
        </p:nvCxnSpPr>
        <p:spPr>
          <a:xfrm flipH="1" flipV="1">
            <a:off x="4078989" y="3561891"/>
            <a:ext cx="3434072" cy="65309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21578" y="3137042"/>
            <a:ext cx="1130044" cy="439461"/>
          </a:xfrm>
          <a:prstGeom prst="rect">
            <a:avLst/>
          </a:prstGeom>
        </p:spPr>
      </p:pic>
      <p:cxnSp>
        <p:nvCxnSpPr>
          <p:cNvPr id="192" name="Straight Arrow Connector 191"/>
          <p:cNvCxnSpPr>
            <a:endCxn id="4" idx="0"/>
          </p:cNvCxnSpPr>
          <p:nvPr/>
        </p:nvCxnSpPr>
        <p:spPr>
          <a:xfrm>
            <a:off x="2561838" y="2420307"/>
            <a:ext cx="3524762" cy="71673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2" name="Rounded Rectangle 201"/>
          <p:cNvSpPr/>
          <p:nvPr/>
        </p:nvSpPr>
        <p:spPr>
          <a:xfrm>
            <a:off x="3413311" y="4246636"/>
            <a:ext cx="1476162" cy="838255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Chèn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4" name="Straight Arrow Connector 203"/>
          <p:cNvCxnSpPr/>
          <p:nvPr/>
        </p:nvCxnSpPr>
        <p:spPr>
          <a:xfrm flipV="1">
            <a:off x="4249001" y="3548447"/>
            <a:ext cx="839835" cy="65306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3649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137" y="170649"/>
            <a:ext cx="8069535" cy="855720"/>
          </a:xfrm>
        </p:spPr>
        <p:txBody>
          <a:bodyPr>
            <a:normAutofit/>
          </a:bodyPr>
          <a:lstStyle/>
          <a:p>
            <a:r>
              <a:rPr lang="en-US" sz="28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Nhắc</a:t>
            </a:r>
            <a:r>
              <a:rPr lang="en-US" sz="28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8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8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Chèn</a:t>
            </a:r>
            <a:r>
              <a:rPr lang="en-US" sz="28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8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bày</a:t>
            </a:r>
            <a:r>
              <a:rPr lang="en-US" sz="28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endParaRPr lang="en-US" sz="28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72956" y="1244082"/>
            <a:ext cx="8607456" cy="4016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400" b="1" u="sng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1. </a:t>
            </a:r>
            <a:r>
              <a:rPr lang="en-US" altLang="en-US" sz="34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Chèn</a:t>
            </a:r>
            <a:r>
              <a:rPr lang="en-US" altLang="en-US" sz="3400" b="1" u="sng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bảng</a:t>
            </a:r>
            <a:endParaRPr lang="en-US" altLang="en-US" sz="3400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indent="690563">
              <a:spcBef>
                <a:spcPct val="50000"/>
              </a:spcBef>
            </a:pPr>
            <a:r>
              <a:rPr lang="en-US" altLang="en-US" sz="3400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Bước</a:t>
            </a:r>
            <a:r>
              <a:rPr lang="en-US" altLang="en-US" sz="34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b="1" u="sng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1</a:t>
            </a:r>
            <a:r>
              <a:rPr lang="en-US" altLang="en-US" sz="3400" b="1" u="sng" dirty="0" smtClean="0">
                <a:latin typeface="Times New Roman" panose="02020603050405020304" pitchFamily="18" charset="0"/>
              </a:rPr>
              <a:t>:</a:t>
            </a:r>
            <a:r>
              <a:rPr lang="en-US" altLang="en-US" sz="3400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400" b="1" i="1" dirty="0" err="1" smtClean="0">
                <a:latin typeface="Times New Roman" panose="02020603050405020304" pitchFamily="18" charset="0"/>
              </a:rPr>
              <a:t>Chọn</a:t>
            </a:r>
            <a:r>
              <a:rPr lang="en-US" altLang="en-US" sz="3400" b="1" i="1" dirty="0" smtClean="0">
                <a:latin typeface="Times New Roman" panose="02020603050405020304" pitchFamily="18" charset="0"/>
              </a:rPr>
              <a:t> Insert, </a:t>
            </a:r>
            <a:r>
              <a:rPr lang="en-US" altLang="en-US" sz="3400" b="1" i="1" dirty="0" err="1" smtClean="0">
                <a:latin typeface="Times New Roman" panose="02020603050405020304" pitchFamily="18" charset="0"/>
              </a:rPr>
              <a:t>chọn</a:t>
            </a:r>
            <a:r>
              <a:rPr lang="en-US" altLang="en-US" sz="3400" b="1" i="1" dirty="0" smtClean="0">
                <a:latin typeface="Times New Roman" panose="02020603050405020304" pitchFamily="18" charset="0"/>
              </a:rPr>
              <a:t> Table </a:t>
            </a:r>
            <a:endParaRPr lang="en-US" altLang="en-US" sz="3400" b="1" i="1" dirty="0">
              <a:latin typeface="Times New Roman" panose="02020603050405020304" pitchFamily="18" charset="0"/>
            </a:endParaRPr>
          </a:p>
          <a:p>
            <a:pPr indent="690563">
              <a:spcBef>
                <a:spcPct val="50000"/>
              </a:spcBef>
            </a:pPr>
            <a:endParaRPr lang="en-US" altLang="en-US" sz="3400" b="1" u="sng" dirty="0" smtClean="0">
              <a:latin typeface="Times New Roman" panose="02020603050405020304" pitchFamily="18" charset="0"/>
            </a:endParaRPr>
          </a:p>
          <a:p>
            <a:pPr indent="690563" algn="just">
              <a:spcBef>
                <a:spcPct val="50000"/>
              </a:spcBef>
            </a:pPr>
            <a:r>
              <a:rPr lang="en-US" altLang="en-US" sz="34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Bước</a:t>
            </a:r>
            <a:r>
              <a:rPr lang="en-US" altLang="en-US" sz="3400" b="1" u="sng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2</a:t>
            </a:r>
            <a:r>
              <a:rPr lang="en-US" altLang="en-US" sz="3400" b="1" u="sng" dirty="0" smtClean="0">
                <a:latin typeface="Times New Roman" panose="02020603050405020304" pitchFamily="18" charset="0"/>
              </a:rPr>
              <a:t>:</a:t>
            </a:r>
            <a:r>
              <a:rPr lang="en-US" altLang="en-US" sz="3400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400" b="1" i="1" dirty="0" smtClean="0">
                <a:latin typeface="Times New Roman" panose="02020603050405020304" pitchFamily="18" charset="0"/>
              </a:rPr>
              <a:t>Di </a:t>
            </a:r>
            <a:r>
              <a:rPr lang="en-US" altLang="en-US" sz="3400" b="1" i="1" dirty="0" err="1" smtClean="0">
                <a:latin typeface="Times New Roman" panose="02020603050405020304" pitchFamily="18" charset="0"/>
              </a:rPr>
              <a:t>chuyển</a:t>
            </a:r>
            <a:r>
              <a:rPr lang="en-US" altLang="en-US" sz="3400" b="1" i="1" dirty="0" smtClean="0">
                <a:latin typeface="Times New Roman" panose="02020603050405020304" pitchFamily="18" charset="0"/>
              </a:rPr>
              <a:t> con </a:t>
            </a:r>
            <a:r>
              <a:rPr lang="en-US" altLang="en-US" sz="3400" b="1" i="1" dirty="0" err="1" smtClean="0">
                <a:latin typeface="Times New Roman" panose="02020603050405020304" pitchFamily="18" charset="0"/>
              </a:rPr>
              <a:t>trỏ</a:t>
            </a:r>
            <a:r>
              <a:rPr lang="en-US" altLang="en-US" sz="3400" b="1" i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400" b="1" i="1" dirty="0" err="1" smtClean="0">
                <a:latin typeface="Times New Roman" panose="02020603050405020304" pitchFamily="18" charset="0"/>
              </a:rPr>
              <a:t>chuột</a:t>
            </a:r>
            <a:r>
              <a:rPr lang="en-US" altLang="en-US" sz="3400" b="1" i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400" b="1" i="1" dirty="0" err="1" smtClean="0">
                <a:latin typeface="Times New Roman" panose="02020603050405020304" pitchFamily="18" charset="0"/>
              </a:rPr>
              <a:t>vào</a:t>
            </a:r>
            <a:r>
              <a:rPr lang="en-US" altLang="en-US" sz="3400" b="1" i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400" b="1" i="1" dirty="0" err="1" smtClean="0">
                <a:latin typeface="Times New Roman" panose="02020603050405020304" pitchFamily="18" charset="0"/>
              </a:rPr>
              <a:t>vùng</a:t>
            </a:r>
            <a:r>
              <a:rPr lang="en-US" altLang="en-US" sz="3400" b="1" i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400" b="1" i="1" dirty="0" err="1" smtClean="0">
                <a:latin typeface="Times New Roman" panose="02020603050405020304" pitchFamily="18" charset="0"/>
              </a:rPr>
              <a:t>có</a:t>
            </a:r>
            <a:r>
              <a:rPr lang="en-US" altLang="en-US" sz="3400" b="1" i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400" b="1" i="1" dirty="0" err="1" smtClean="0">
                <a:latin typeface="Times New Roman" panose="02020603050405020304" pitchFamily="18" charset="0"/>
              </a:rPr>
              <a:t>các</a:t>
            </a:r>
            <a:r>
              <a:rPr lang="en-US" altLang="en-US" sz="3400" b="1" i="1" dirty="0" smtClean="0">
                <a:latin typeface="Times New Roman" panose="02020603050405020304" pitchFamily="18" charset="0"/>
              </a:rPr>
              <a:t> ô </a:t>
            </a:r>
            <a:r>
              <a:rPr lang="en-US" altLang="en-US" sz="3400" b="1" i="1" dirty="0" err="1" smtClean="0">
                <a:latin typeface="Times New Roman" panose="02020603050405020304" pitchFamily="18" charset="0"/>
              </a:rPr>
              <a:t>vuông</a:t>
            </a:r>
            <a:r>
              <a:rPr lang="en-US" altLang="en-US" sz="3400" b="1" i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400" b="1" i="1" dirty="0" err="1" smtClean="0">
                <a:latin typeface="Times New Roman" panose="02020603050405020304" pitchFamily="18" charset="0"/>
              </a:rPr>
              <a:t>để</a:t>
            </a:r>
            <a:r>
              <a:rPr lang="en-US" altLang="en-US" sz="3400" b="1" i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400" b="1" i="1" dirty="0" err="1" smtClean="0">
                <a:latin typeface="Times New Roman" panose="02020603050405020304" pitchFamily="18" charset="0"/>
              </a:rPr>
              <a:t>chọn</a:t>
            </a:r>
            <a:r>
              <a:rPr lang="en-US" altLang="en-US" sz="3400" b="1" i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400" b="1" i="1" dirty="0" err="1" smtClean="0">
                <a:latin typeface="Times New Roman" panose="02020603050405020304" pitchFamily="18" charset="0"/>
              </a:rPr>
              <a:t>số</a:t>
            </a:r>
            <a:r>
              <a:rPr lang="en-US" altLang="en-US" sz="3400" b="1" i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400" b="1" i="1" dirty="0" err="1" smtClean="0">
                <a:latin typeface="Times New Roman" panose="02020603050405020304" pitchFamily="18" charset="0"/>
              </a:rPr>
              <a:t>dòng</a:t>
            </a:r>
            <a:r>
              <a:rPr lang="en-US" altLang="en-US" sz="3400" b="1" i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400" b="1" i="1" dirty="0" err="1" smtClean="0">
                <a:latin typeface="Times New Roman" panose="02020603050405020304" pitchFamily="18" charset="0"/>
              </a:rPr>
              <a:t>và</a:t>
            </a:r>
            <a:r>
              <a:rPr lang="en-US" altLang="en-US" sz="3400" b="1" i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400" b="1" i="1" dirty="0" err="1" smtClean="0">
                <a:latin typeface="Times New Roman" panose="02020603050405020304" pitchFamily="18" charset="0"/>
              </a:rPr>
              <a:t>số</a:t>
            </a:r>
            <a:r>
              <a:rPr lang="en-US" altLang="en-US" sz="3400" b="1" i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400" b="1" i="1" dirty="0" err="1" smtClean="0">
                <a:latin typeface="Times New Roman" panose="02020603050405020304" pitchFamily="18" charset="0"/>
              </a:rPr>
              <a:t>cột</a:t>
            </a:r>
            <a:r>
              <a:rPr lang="en-US" altLang="en-US" sz="3400" b="1" i="1" dirty="0" smtClean="0">
                <a:latin typeface="Times New Roman" panose="02020603050405020304" pitchFamily="18" charset="0"/>
              </a:rPr>
              <a:t>. </a:t>
            </a:r>
            <a:r>
              <a:rPr lang="en-US" altLang="en-US" sz="3400" b="1" i="1" dirty="0" err="1" smtClean="0">
                <a:latin typeface="Times New Roman" panose="02020603050405020304" pitchFamily="18" charset="0"/>
              </a:rPr>
              <a:t>Nháy</a:t>
            </a:r>
            <a:r>
              <a:rPr lang="en-US" altLang="en-US" sz="3400" b="1" i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400" b="1" i="1" dirty="0" err="1" smtClean="0">
                <a:latin typeface="Times New Roman" panose="02020603050405020304" pitchFamily="18" charset="0"/>
              </a:rPr>
              <a:t>chuột</a:t>
            </a:r>
            <a:r>
              <a:rPr lang="en-US" altLang="en-US" sz="3400" b="1" i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400" b="1" i="1" dirty="0" err="1" smtClean="0">
                <a:latin typeface="Times New Roman" panose="02020603050405020304" pitchFamily="18" charset="0"/>
              </a:rPr>
              <a:t>để</a:t>
            </a:r>
            <a:r>
              <a:rPr lang="en-US" altLang="en-US" sz="3400" b="1" i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400" b="1" i="1" dirty="0" err="1" smtClean="0">
                <a:latin typeface="Times New Roman" panose="02020603050405020304" pitchFamily="18" charset="0"/>
              </a:rPr>
              <a:t>chèn</a:t>
            </a:r>
            <a:r>
              <a:rPr lang="en-US" altLang="en-US" sz="3400" b="1" i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400" b="1" i="1" dirty="0" err="1" smtClean="0">
                <a:latin typeface="Times New Roman" panose="02020603050405020304" pitchFamily="18" charset="0"/>
              </a:rPr>
              <a:t>bảng</a:t>
            </a:r>
            <a:r>
              <a:rPr lang="en-US" altLang="en-US" sz="3400" b="1" i="1" dirty="0" smtClean="0">
                <a:latin typeface="Times New Roman" panose="02020603050405020304" pitchFamily="18" charset="0"/>
              </a:rPr>
              <a:t>.</a:t>
            </a:r>
            <a:endParaRPr lang="en-US" altLang="en-US" sz="3400" b="1" i="1" dirty="0">
              <a:latin typeface="Times New Roman" panose="02020603050405020304" pitchFamily="18" charset="0"/>
            </a:endParaRPr>
          </a:p>
        </p:txBody>
      </p:sp>
      <p:pic>
        <p:nvPicPr>
          <p:cNvPr id="7" name="Picture 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9453" y="1416337"/>
            <a:ext cx="1320272" cy="1362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1058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0096&quot;&gt;&lt;object type=&quot;3&quot; unique_id=&quot;10097&quot;&gt;&lt;property id=&quot;20148&quot; value=&quot;5&quot;/&gt;&lt;property id=&quot;20300&quot; value=&quot;Slide 1&quot;/&gt;&lt;property id=&quot;20307&quot; value=&quot;283&quot;/&gt;&lt;/object&gt;&lt;object type=&quot;3&quot; unique_id=&quot;10098&quot;&gt;&lt;property id=&quot;20148&quot; value=&quot;5&quot;/&gt;&lt;property id=&quot;20300&quot; value=&quot;Slide 2&quot;/&gt;&lt;property id=&quot;20307&quot; value=&quot;264&quot;/&gt;&lt;/object&gt;&lt;object type=&quot;3&quot; unique_id=&quot;10099&quot;&gt;&lt;property id=&quot;20148&quot; value=&quot;5&quot;/&gt;&lt;property id=&quot;20300&quot; value=&quot;Slide 3&quot;/&gt;&lt;property id=&quot;20307&quot; value=&quot;257&quot;/&gt;&lt;/object&gt;&lt;object type=&quot;3&quot; unique_id=&quot;10100&quot;&gt;&lt;property id=&quot;20148&quot; value=&quot;5&quot;/&gt;&lt;property id=&quot;20300&quot; value=&quot;Slide 4&quot;/&gt;&lt;property id=&quot;20307&quot; value=&quot;269&quot;/&gt;&lt;/object&gt;&lt;object type=&quot;3&quot; unique_id=&quot;10101&quot;&gt;&lt;property id=&quot;20148&quot; value=&quot;5&quot;/&gt;&lt;property id=&quot;20300&quot; value=&quot;Slide 5&quot;/&gt;&lt;property id=&quot;20307&quot; value=&quot;270&quot;/&gt;&lt;/object&gt;&lt;object type=&quot;3&quot; unique_id=&quot;10102&quot;&gt;&lt;property id=&quot;20148&quot; value=&quot;5&quot;/&gt;&lt;property id=&quot;20300&quot; value=&quot;Slide 6&quot;/&gt;&lt;property id=&quot;20307&quot; value=&quot;274&quot;/&gt;&lt;/object&gt;&lt;object type=&quot;3&quot; unique_id=&quot;10103&quot;&gt;&lt;property id=&quot;20148&quot; value=&quot;5&quot;/&gt;&lt;property id=&quot;20300&quot; value=&quot;Slide 7&quot;/&gt;&lt;property id=&quot;20307&quot; value=&quot;265&quot;/&gt;&lt;/object&gt;&lt;object type=&quot;3&quot; unique_id=&quot;10104&quot;&gt;&lt;property id=&quot;20148&quot; value=&quot;5&quot;/&gt;&lt;property id=&quot;20300&quot; value=&quot;Slide 8 - &amp;quot;1&amp;quot;&quot;/&gt;&lt;property id=&quot;20307&quot; value=&quot;258&quot;/&gt;&lt;/object&gt;&lt;object type=&quot;3&quot; unique_id=&quot;10105&quot;&gt;&lt;property id=&quot;20148&quot; value=&quot;5&quot;/&gt;&lt;property id=&quot;20300&quot; value=&quot;Slide 9 - &amp;quot;Nhắc lại cách Chèn và trình bày bảng&amp;quot;&quot;/&gt;&lt;property id=&quot;20307&quot; value=&quot;277&quot;/&gt;&lt;/object&gt;&lt;object type=&quot;3&quot; unique_id=&quot;10106&quot;&gt;&lt;property id=&quot;20148&quot; value=&quot;5&quot;/&gt;&lt;property id=&quot;20300&quot; value=&quot;Slide 10 - &amp;quot;Nhắc lại cách tạo bảng và trình bày bảng&amp;quot;&quot;/&gt;&lt;property id=&quot;20307&quot; value=&quot;279&quot;/&gt;&lt;/object&gt;&lt;object type=&quot;3&quot; unique_id=&quot;10107&quot;&gt;&lt;property id=&quot;20148&quot; value=&quot;5&quot;/&gt;&lt;property id=&quot;20300&quot; value=&quot;Slide 11&quot;/&gt;&lt;property id=&quot;20307&quot; value=&quot;271&quot;/&gt;&lt;/object&gt;&lt;object type=&quot;3&quot; unique_id=&quot;10108&quot;&gt;&lt;property id=&quot;20148&quot; value=&quot;5&quot;/&gt;&lt;property id=&quot;20300&quot; value=&quot;Slide 12 - &amp;quot;2&amp;quot;&quot;/&gt;&lt;property id=&quot;20307&quot; value=&quot;281&quot;/&gt;&lt;/object&gt;&lt;object type=&quot;3&quot; unique_id=&quot;10109&quot;&gt;&lt;property id=&quot;20148&quot; value=&quot;5&quot;/&gt;&lt;property id=&quot;20300&quot; value=&quot;Slide 13 - &amp;quot;2&amp;quot;&quot;/&gt;&lt;property id=&quot;20307&quot; value=&quot;273&quot;/&gt;&lt;/object&gt;&lt;object type=&quot;3&quot; unique_id=&quot;10110&quot;&gt;&lt;property id=&quot;20148&quot; value=&quot;5&quot;/&gt;&lt;property id=&quot;20300&quot; value=&quot;Slide 14&quot;/&gt;&lt;property id=&quot;20307&quot; value=&quot;282&quot;/&gt;&lt;/object&gt;&lt;object type=&quot;3&quot; unique_id=&quot;10111&quot;&gt;&lt;property id=&quot;20148&quot; value=&quot;5&quot;/&gt;&lt;property id=&quot;20300&quot; value=&quot;Slide 15&quot;/&gt;&lt;property id=&quot;20307&quot; value=&quot;275&quot;/&gt;&lt;/object&gt;&lt;object type=&quot;3&quot; unique_id=&quot;10112&quot;&gt;&lt;property id=&quot;20148&quot; value=&quot;5&quot;/&gt;&lt;property id=&quot;20300&quot; value=&quot;Slide 16&quot;/&gt;&lt;property id=&quot;20307&quot; value=&quot;260&quot;/&gt;&lt;/object&gt;&lt;/object&gt;&lt;object type=&quot;8&quot; unique_id=&quot;1013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roplet" id="{8984A317-299A-4E50-B45D-BFC9EDE2337A}" vid="{DEB094D4-7FD8-4F86-93D5-B0F1341EF58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93813dd7ca6ad654711aa0ab317e03a3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f11dc0ce689dd3925e84e4e35398c6e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ABA7D41-7EBD-45D7-AFB8-22EF4BFA6BA2}">
  <ds:schemaRefs>
    <ds:schemaRef ds:uri="http://schemas.microsoft.com/office/infopath/2007/PartnerControls"/>
    <ds:schemaRef ds:uri="http://purl.org/dc/terms/"/>
    <ds:schemaRef ds:uri="http://purl.org/dc/dcmitype/"/>
    <ds:schemaRef ds:uri="16c05727-aa75-4e4a-9b5f-8a80a1165891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71af3243-3dd4-4a8d-8c0d-dd76da1f02a5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9C9275B-1E7E-409A-9467-302622C468D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8E52988-C458-4121-9BF8-864CDB291D4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485</TotalTime>
  <Words>679</Words>
  <Application>Microsoft Office PowerPoint</Application>
  <PresentationFormat>On-screen Show (4:3)</PresentationFormat>
  <Paragraphs>128</Paragraphs>
  <Slides>16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Droplet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</vt:lpstr>
      <vt:lpstr>Nhắc lại cách Chèn và trình bày bảng</vt:lpstr>
      <vt:lpstr>Nhắc lại cách tạo bảng và trình bày bảng</vt:lpstr>
      <vt:lpstr>PowerPoint Presentation</vt:lpstr>
      <vt:lpstr>2</vt:lpstr>
      <vt:lpstr>2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TRƯỜNG T.H  NG. T. MINH KHAI</dc:title>
  <dc:creator>Mr Thanh</dc:creator>
  <cp:lastModifiedBy>MTC</cp:lastModifiedBy>
  <cp:revision>33</cp:revision>
  <dcterms:created xsi:type="dcterms:W3CDTF">2022-01-09T02:30:58Z</dcterms:created>
  <dcterms:modified xsi:type="dcterms:W3CDTF">2023-01-04T08:34:49Z</dcterms:modified>
</cp:coreProperties>
</file>