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1" r:id="rId2"/>
    <p:sldId id="298" r:id="rId3"/>
    <p:sldId id="301" r:id="rId4"/>
    <p:sldId id="306" r:id="rId5"/>
    <p:sldId id="323" r:id="rId6"/>
    <p:sldId id="280" r:id="rId7"/>
    <p:sldId id="28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F3E3-C137-4635-876B-6D611E8ACF57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4E3CE6-670B-47FF-A372-3C7FDB035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28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A259E0B1-58D1-2ED3-F405-89E61A55FA2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85B46041-1D5F-5D6F-DA79-60C9B7697F6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7C41DABD-3815-7FFB-89EB-D11C6A14F6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0D9692-9317-4F22-9764-698CB5470E1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7915E-77A7-84DE-BE48-A32230DD56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6F6892-402E-DBC0-A96E-7F08D0E30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978FD-37E3-8365-57AF-CDBD0224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14879-447F-E915-8E01-5F5C317C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41965-4DC3-B271-7635-9C95B9CA7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31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F4152-406D-DD59-9D4C-5EB418DD0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26A6A5-C6F0-5D1C-20EB-1BC29C8EC4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C18E3-6C57-04B2-8009-F5AD286D3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6AC00-A664-EBB2-DF34-126E1F521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B0337-1A22-B233-ED59-8D4363C0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1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ACA1E2-DC08-33BD-86C0-B0ABEE09F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41F3F-3E8F-98FE-6EE0-57AEF3BC1A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105F5-CC48-235B-BA76-6B4FAD79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E6090-4703-C9EA-C262-B248A1F0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8CA97-9DBD-A400-A5C1-99C5FF99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5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Droplets-HD-Content-R1d.png">
            <a:extLst>
              <a:ext uri="{FF2B5EF4-FFF2-40B4-BE49-F238E27FC236}">
                <a16:creationId xmlns:a16="http://schemas.microsoft.com/office/drawing/2014/main" id="{7A518CBA-0637-694C-0A55-6B6139C79F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C68D9-74DB-9CF9-7796-D175769B9B5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4FCBA-FCE8-4502-A020-15BB7DD1AD99}" type="datetimeFigureOut">
              <a:rPr lang="en-US"/>
              <a:pPr>
                <a:defRPr/>
              </a:pPr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8703D-64A3-DD2C-FFB0-F3DD0625E1F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A3A40-2B8F-5BAA-9436-58088FF7A7D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6E5EC5A-8486-4FCA-8061-A7F6DDE82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12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023CD-4041-54B7-E0A5-A1A1506E5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16446-8F6E-B578-51D9-CE7FC9F1E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F6C52-9613-7E32-4EFC-6C5C29FB4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7619C-F8EC-69E3-6ECB-9EADAC73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EA092F-DB1D-E2F3-EAD1-42A886F7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57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14A45-854A-EA54-01F8-56DED64FF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E7C9F-BDE1-DBD6-0306-4AA3B4158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9802B-8B33-E6BC-3735-1A73E1118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55CB4-AF2D-92E6-2CC1-C043E6D7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CB1F0-742B-9227-DB96-93AA6573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2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F950-9D40-4729-DF0C-A2F34CB3A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5A440-0092-449C-F0B3-8102E2BFCA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B08904-F6BE-7EE9-06EC-6B617BDC55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A0965B-FAAF-A350-8AFD-80CEBE451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61DB2-B647-347F-19FD-8B323801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B2CB70-1A03-D41E-9DE8-3C7E9B2C7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01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BE593-6BBB-27FE-8365-6653633B0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23E0C-0B3B-0950-5374-C2C724E04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E1763-6FD0-B5E2-BA3A-3AFF9C7E3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89721-8793-F254-88DE-3CFE8C950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6EB8C-3AAE-781F-F17A-74ED439BAE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499B61-20F0-98D6-F3D2-440CEEBEC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A9ECAB-AD7E-68A7-6168-36987C29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C06DFA-FD67-1181-6568-34CD505F7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02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BC07A-D3EF-9CC7-4D95-C379AECC4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37F52B-1817-37E2-B64F-B285A5E9D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9B5F6-DC34-DB8B-4012-83BCDD9BD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6D3E2B-3777-2D92-A351-42DEDA96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3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6993E4-00B4-46F2-464D-F770C9AE9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AF20E2-9379-BF1E-31AC-BD63C3A2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89A4E-124D-2937-50FA-2ACD45E23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0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BAFD-C169-C974-3E91-E25F6867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C6F87-D0D8-6D63-9A2A-1E3417926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AB1FF6-8E88-708D-F8E5-623503F6A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E41B2-7BE3-649C-0BC1-7C3D54385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D402FC-3DC6-4536-4AF2-60C30C89F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A7B27-FB6B-0259-06A6-15B6EFBB0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414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4C9C8-DBFA-C45B-BAA6-2CE9FA8E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5A358-0BA6-B483-4F77-1C482FFB8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792A5-1791-E327-2ADD-861F8BD65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B896E1-EEAA-1B25-A3B3-7E028486D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4943C-4C12-B2CE-CAB0-AA62AF95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D3639-DE59-1A1F-9F47-F213C9CFD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28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8EE58-2636-F7B0-4C40-9DB3A62FD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D7869-1417-F9D7-1C84-5516CB512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F5429-B087-CEF0-74E0-55B995993D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C7D55-1D2F-403F-9870-4F3B3776D601}" type="datetimeFigureOut">
              <a:rPr lang="en-US" smtClean="0"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B9ED-1205-D049-AE01-60102DDFA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D7357-78EF-A15A-7BFD-49A90DA66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9EF76-ED1D-4EDE-9B15-1B54F919E3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25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9">
            <a:extLst>
              <a:ext uri="{FF2B5EF4-FFF2-40B4-BE49-F238E27FC236}">
                <a16:creationId xmlns:a16="http://schemas.microsoft.com/office/drawing/2014/main" id="{1DB2BDEA-BA00-4BA8-0072-2D2E75626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398838"/>
            <a:ext cx="5111750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Trịnh Thị Thanh Dung</a:t>
            </a:r>
          </a:p>
        </p:txBody>
      </p:sp>
      <p:sp>
        <p:nvSpPr>
          <p:cNvPr id="3075" name="TextBox 1">
            <a:extLst>
              <a:ext uri="{FF2B5EF4-FFF2-40B4-BE49-F238E27FC236}">
                <a16:creationId xmlns:a16="http://schemas.microsoft.com/office/drawing/2014/main" id="{67B204DB-1563-3342-558D-844C00CC1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1" y="1573214"/>
            <a:ext cx="6765925" cy="14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 THỤY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HỌC 4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14E5C2D-1F3B-EF9C-BFB6-F79FCDABD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5475" y="1752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en-US" sz="4500" b="1" dirty="0">
                <a:solidFill>
                  <a:srgbClr val="FF0000"/>
                </a:solidFill>
              </a:rPr>
            </a:br>
            <a:br>
              <a:rPr lang="en-US" altLang="en-US" sz="4500" b="1" dirty="0">
                <a:solidFill>
                  <a:srgbClr val="FF0000"/>
                </a:solidFill>
              </a:rPr>
            </a:br>
            <a:br>
              <a:rPr lang="en-US" altLang="en-US" sz="4500" b="1" dirty="0">
                <a:solidFill>
                  <a:srgbClr val="FF0000"/>
                </a:solidFill>
              </a:rPr>
            </a:br>
            <a:r>
              <a:rPr lang="en-US" sz="4600" b="1" dirty="0" err="1">
                <a:solidFill>
                  <a:srgbClr val="FF0000"/>
                </a:solidFill>
              </a:rPr>
              <a:t>Bài</a:t>
            </a:r>
            <a:r>
              <a:rPr lang="en-US" sz="4600" b="1" dirty="0">
                <a:solidFill>
                  <a:srgbClr val="FF0000"/>
                </a:solidFill>
              </a:rPr>
              <a:t> 6: </a:t>
            </a:r>
            <a:r>
              <a:rPr lang="en-US" sz="4600" b="1" dirty="0" err="1">
                <a:solidFill>
                  <a:srgbClr val="FF0000"/>
                </a:solidFill>
              </a:rPr>
              <a:t>Tìm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kiếm</a:t>
            </a:r>
            <a:r>
              <a:rPr lang="en-US" sz="4600" b="1" dirty="0">
                <a:solidFill>
                  <a:srgbClr val="FF0000"/>
                </a:solidFill>
              </a:rPr>
              <a:t> </a:t>
            </a:r>
            <a:r>
              <a:rPr lang="en-US" sz="4600" b="1" dirty="0" err="1">
                <a:solidFill>
                  <a:srgbClr val="FF0000"/>
                </a:solidFill>
              </a:rPr>
              <a:t>thông</a:t>
            </a:r>
            <a:r>
              <a:rPr lang="en-US" sz="4600" b="1" dirty="0">
                <a:solidFill>
                  <a:srgbClr val="FF0000"/>
                </a:solidFill>
              </a:rPr>
              <a:t> tin </a:t>
            </a:r>
            <a:r>
              <a:rPr lang="en-US" sz="4600" b="1" dirty="0" err="1">
                <a:solidFill>
                  <a:srgbClr val="FF0000"/>
                </a:solidFill>
              </a:rPr>
              <a:t>từ</a:t>
            </a:r>
            <a:r>
              <a:rPr lang="en-US" sz="4600" b="1" dirty="0">
                <a:solidFill>
                  <a:srgbClr val="FF0000"/>
                </a:solidFill>
              </a:rPr>
              <a:t> Internet(T2)</a:t>
            </a:r>
            <a:br>
              <a:rPr lang="en-US" sz="4600" b="1" dirty="0">
                <a:solidFill>
                  <a:srgbClr val="FF0000"/>
                </a:solidFill>
              </a:rPr>
            </a:br>
            <a:br>
              <a:rPr lang="en-US" altLang="en-US" sz="6600" b="1" dirty="0">
                <a:solidFill>
                  <a:srgbClr val="FF0000"/>
                </a:solidFill>
              </a:rPr>
            </a:br>
            <a:endParaRPr lang="en-US" altLang="en-US" sz="6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98A4CB-B8ED-4084-A3EE-5516A81B2C6F}"/>
              </a:ext>
            </a:extLst>
          </p:cNvPr>
          <p:cNvSpPr/>
          <p:nvPr/>
        </p:nvSpPr>
        <p:spPr>
          <a:xfrm>
            <a:off x="2545827" y="1355251"/>
            <a:ext cx="7100346" cy="111812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6666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 new roman"/>
                <a:cs typeface="Arial" charset="0"/>
              </a:rPr>
              <a:t>Bài</a:t>
            </a:r>
            <a:r>
              <a:rPr lang="en-US" sz="6666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 new roman"/>
                <a:cs typeface="Arial" charset="0"/>
              </a:rPr>
              <a:t> </a:t>
            </a:r>
            <a:r>
              <a:rPr lang="en-US" sz="6666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 new roman"/>
                <a:cs typeface="Arial" charset="0"/>
              </a:rPr>
              <a:t>cũ</a:t>
            </a:r>
            <a:endParaRPr lang="en-US" sz="6666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 new roman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1CAC8E-C98D-0FFC-8AEE-F9EDAEB89ECA}"/>
              </a:ext>
            </a:extLst>
          </p:cNvPr>
          <p:cNvSpPr txBox="1"/>
          <p:nvPr/>
        </p:nvSpPr>
        <p:spPr>
          <a:xfrm>
            <a:off x="3048000" y="3105835"/>
            <a:ext cx="67246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Nêu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bước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tiến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hành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kiểm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bức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dương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500" b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Internet?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4A27EE-6658-39E7-5BCD-54FA9A79E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969" y="889000"/>
            <a:ext cx="6319573" cy="65665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67" b="1" dirty="0">
                <a:solidFill>
                  <a:srgbClr val="FF0000"/>
                </a:solidFill>
                <a:latin typeface="time new roman"/>
              </a:rPr>
              <a:t>1. HOẠT ĐỘNG THỰC HÀNH</a:t>
            </a:r>
          </a:p>
        </p:txBody>
      </p:sp>
      <p:sp>
        <p:nvSpPr>
          <p:cNvPr id="22531" name="TextBox 4">
            <a:extLst>
              <a:ext uri="{FF2B5EF4-FFF2-40B4-BE49-F238E27FC236}">
                <a16:creationId xmlns:a16="http://schemas.microsoft.com/office/drawing/2014/main" id="{48ADB8D8-136D-9EB3-6F0B-8AD19D9A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886" y="2317750"/>
            <a:ext cx="9274968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sz="3000" dirty="0" err="1">
                <a:latin typeface="time new roman"/>
              </a:rPr>
              <a:t>Học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sinh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làm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bài</a:t>
            </a:r>
            <a:r>
              <a:rPr lang="en-US" sz="3000" dirty="0">
                <a:latin typeface="time new roman"/>
              </a:rPr>
              <a:t> 1, 2 SGK </a:t>
            </a:r>
            <a:r>
              <a:rPr lang="en-US" sz="3000" dirty="0" err="1">
                <a:latin typeface="time new roman"/>
              </a:rPr>
              <a:t>trang</a:t>
            </a:r>
            <a:r>
              <a:rPr lang="en-US" sz="3000" dirty="0">
                <a:latin typeface="time new roman"/>
              </a:rPr>
              <a:t> 24</a:t>
            </a:r>
          </a:p>
          <a:p>
            <a:r>
              <a:rPr lang="en-US" sz="3000" dirty="0">
                <a:latin typeface="time new roman"/>
              </a:rPr>
              <a:t>Trong USB, </a:t>
            </a:r>
            <a:r>
              <a:rPr lang="en-US" sz="3000" dirty="0" err="1">
                <a:latin typeface="time new roman"/>
              </a:rPr>
              <a:t>hãy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có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. Trong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, </a:t>
            </a:r>
            <a:r>
              <a:rPr lang="en-US" sz="3000" dirty="0" err="1">
                <a:latin typeface="time new roman"/>
              </a:rPr>
              <a:t>hãy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con </a:t>
            </a:r>
            <a:r>
              <a:rPr lang="en-US" sz="3000" dirty="0" err="1">
                <a:latin typeface="time new roman"/>
              </a:rPr>
              <a:t>có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tên</a:t>
            </a:r>
            <a:r>
              <a:rPr lang="en-US" sz="3000" dirty="0">
                <a:latin typeface="time new roman"/>
              </a:rPr>
              <a:t> VẼ, SOẠN THẢO, TRÌNH CHIẾU</a:t>
            </a:r>
          </a:p>
          <a:p>
            <a:r>
              <a:rPr lang="en-US" sz="3000" dirty="0">
                <a:latin typeface="time new roman"/>
              </a:rPr>
              <a:t>2. Copy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tệp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mà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đã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tạo</a:t>
            </a:r>
            <a:r>
              <a:rPr lang="en-US" sz="3000" dirty="0">
                <a:latin typeface="time new roman"/>
              </a:rPr>
              <a:t> ở </a:t>
            </a:r>
            <a:r>
              <a:rPr lang="en-US" sz="3000" dirty="0" err="1">
                <a:latin typeface="time new roman"/>
              </a:rPr>
              <a:t>bài</a:t>
            </a:r>
            <a:r>
              <a:rPr lang="en-US" sz="3000" dirty="0">
                <a:latin typeface="time new roman"/>
              </a:rPr>
              <a:t> 3 </a:t>
            </a:r>
            <a:r>
              <a:rPr lang="en-US" sz="3000" dirty="0" err="1">
                <a:latin typeface="time new roman"/>
              </a:rPr>
              <a:t>vào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thư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mục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trong</a:t>
            </a:r>
            <a:r>
              <a:rPr lang="en-US" sz="3000" dirty="0">
                <a:latin typeface="time new roman"/>
              </a:rPr>
              <a:t> USB </a:t>
            </a:r>
            <a:r>
              <a:rPr lang="en-US" sz="3000" dirty="0" err="1">
                <a:latin typeface="time new roman"/>
              </a:rPr>
              <a:t>sao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dễ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tìm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kiếm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nhất</a:t>
            </a:r>
            <a:r>
              <a:rPr lang="en-US" sz="3000" dirty="0">
                <a:latin typeface="time new roman"/>
              </a:rPr>
              <a:t>.</a:t>
            </a:r>
          </a:p>
          <a:p>
            <a:endParaRPr lang="en-US" altLang="en-US" sz="3000" dirty="0">
              <a:latin typeface="time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5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54A27EE-6658-39E7-5BCD-54FA9A79E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969" y="889000"/>
            <a:ext cx="6319573" cy="12209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67" b="1" dirty="0">
                <a:solidFill>
                  <a:srgbClr val="FF0000"/>
                </a:solidFill>
                <a:latin typeface="time new roman"/>
              </a:rPr>
              <a:t>1. HOẠT ĐỘNG ỨNG DỤNG, MỞ RỘNG</a:t>
            </a:r>
          </a:p>
        </p:txBody>
      </p:sp>
      <p:sp>
        <p:nvSpPr>
          <p:cNvPr id="22531" name="TextBox 4">
            <a:extLst>
              <a:ext uri="{FF2B5EF4-FFF2-40B4-BE49-F238E27FC236}">
                <a16:creationId xmlns:a16="http://schemas.microsoft.com/office/drawing/2014/main" id="{48ADB8D8-136D-9EB3-6F0B-8AD19D9A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0886" y="2317750"/>
            <a:ext cx="9274968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r>
              <a:rPr lang="en-US" sz="3000" dirty="0" err="1">
                <a:latin typeface="time new roman"/>
              </a:rPr>
              <a:t>Các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em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chuẩn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bị</a:t>
            </a:r>
            <a:r>
              <a:rPr lang="en-US" sz="3000" dirty="0">
                <a:latin typeface="time new roman"/>
              </a:rPr>
              <a:t> USB </a:t>
            </a:r>
            <a:r>
              <a:rPr lang="en-US" sz="3000" dirty="0" err="1">
                <a:latin typeface="time new roman"/>
              </a:rPr>
              <a:t>để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sao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chép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dữ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liệu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học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tập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trên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máy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tính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sau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khi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hoàn</a:t>
            </a:r>
            <a:r>
              <a:rPr lang="en-US" sz="3000" dirty="0">
                <a:latin typeface="time new roman"/>
              </a:rPr>
              <a:t> </a:t>
            </a:r>
            <a:r>
              <a:rPr lang="en-US" sz="3000" dirty="0" err="1">
                <a:latin typeface="time new roman"/>
              </a:rPr>
              <a:t>thành</a:t>
            </a:r>
            <a:endParaRPr lang="en-US" altLang="en-US" sz="3000" dirty="0">
              <a:latin typeface="time new roman"/>
            </a:endParaRPr>
          </a:p>
          <a:p>
            <a:endParaRPr lang="en-US" altLang="en-US" sz="3000" dirty="0">
              <a:latin typeface="time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6614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5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FDCE5CF-853F-4849-0DBD-5024C8ABB23A}"/>
              </a:ext>
            </a:extLst>
          </p:cNvPr>
          <p:cNvSpPr/>
          <p:nvPr/>
        </p:nvSpPr>
        <p:spPr>
          <a:xfrm>
            <a:off x="4724400" y="1690351"/>
            <a:ext cx="291465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400" b="1" dirty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 NHỚ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5">
            <a:extLst>
              <a:ext uri="{FF2B5EF4-FFF2-40B4-BE49-F238E27FC236}">
                <a16:creationId xmlns:a16="http://schemas.microsoft.com/office/drawing/2014/main" id="{C111DFB3-F8BE-F33E-665D-0D562C6D219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524250" y="2425700"/>
            <a:ext cx="5143500" cy="1028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2700" kern="10">
                <a:gradFill rotWithShape="1">
                  <a:gsLst>
                    <a:gs pos="0">
                      <a:schemeClr val="tx1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 GẶP LẠI CÁC EM!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159</Words>
  <Application>Microsoft Office PowerPoint</Application>
  <PresentationFormat>Widescreen</PresentationFormat>
  <Paragraphs>15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 new roman</vt:lpstr>
      <vt:lpstr>Times New Roman</vt:lpstr>
      <vt:lpstr>Office Theme</vt:lpstr>
      <vt:lpstr>PowerPoint Presentation</vt:lpstr>
      <vt:lpstr>   Bài 6: Tìm kiếm thông tin từ Internet(T2)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Huu Phuc</dc:creator>
  <cp:lastModifiedBy>Nguyen Huu Phuc</cp:lastModifiedBy>
  <cp:revision>2</cp:revision>
  <dcterms:created xsi:type="dcterms:W3CDTF">2022-09-18T12:16:01Z</dcterms:created>
  <dcterms:modified xsi:type="dcterms:W3CDTF">2022-09-29T11:54:13Z</dcterms:modified>
</cp:coreProperties>
</file>