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9"/>
  </p:notesMasterIdLst>
  <p:sldIdLst>
    <p:sldId id="295" r:id="rId5"/>
    <p:sldId id="278" r:id="rId6"/>
    <p:sldId id="308" r:id="rId7"/>
    <p:sldId id="269" r:id="rId8"/>
    <p:sldId id="298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270" r:id="rId17"/>
    <p:sldId id="276" r:id="rId18"/>
  </p:sldIdLst>
  <p:sldSz cx="11887200" cy="8229600"/>
  <p:notesSz cx="6858000" cy="9144000"/>
  <p:custDataLst>
    <p:tags r:id="rId20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8" d="100"/>
          <a:sy n="58" d="100"/>
        </p:scale>
        <p:origin x="-342" y="-8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04-01-23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04/01/2023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04/01/2023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04/01/2023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4.png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985963"/>
            <a:ext cx="87534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66963"/>
            <a:ext cx="91725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214563"/>
            <a:ext cx="88106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303259"/>
            <a:ext cx="62579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2" y="2426846"/>
            <a:ext cx="89058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1985001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6846"/>
            <a:ext cx="11125200" cy="474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402" y="4520949"/>
            <a:ext cx="11494473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err="1"/>
              <a:t>Bài</a:t>
            </a:r>
            <a:r>
              <a:rPr lang="en-US" sz="4000"/>
              <a:t> </a:t>
            </a:r>
            <a:r>
              <a:rPr lang="en-US" sz="4000" smtClean="0"/>
              <a:t>1: Sự cần thiết của sắp xếp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938338"/>
            <a:ext cx="87344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6" y="1411879"/>
            <a:ext cx="87915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876800"/>
            <a:ext cx="73628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214563"/>
            <a:ext cx="86201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214563"/>
            <a:ext cx="9153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AD4FC7-45AA-7AFE-98DB-97E5F879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55602"/>
            <a:ext cx="8153400" cy="2581275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66938"/>
            <a:ext cx="94583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7&quot;&gt;&lt;property id=&quot;20148&quot; value=&quot;5&quot;/&gt;&lt;property id=&quot;20300&quot; value=&quot;Slide 12&quot;/&gt;&lt;property id=&quot;20307&quot; value=&quot;270&quot;/&gt;&lt;/object&gt;&lt;object type=&quot;3&quot; unique_id=&quot;10038&quot;&gt;&lt;property id=&quot;20148&quot; value=&quot;5&quot;/&gt;&lt;property id=&quot;20300&quot; value=&quot;Slide 13&quot;/&gt;&lt;property id=&quot;20307&quot; value=&quot;276&quot;/&gt;&lt;/object&gt;&lt;object type=&quot;3&quot; unique_id=&quot;10039&quot;&gt;&lt;property id=&quot;20148&quot; value=&quot;5&quot;/&gt;&lt;property id=&quot;20300&quot; value=&quot;Slide 3&quot;/&gt;&lt;property id=&quot;20307&quot; value=&quot;308&quot;/&gt;&lt;/object&gt;&lt;object type=&quot;3&quot; unique_id=&quot;10040&quot;&gt;&lt;property id=&quot;20148&quot; value=&quot;5&quot;/&gt;&lt;property id=&quot;20300&quot; value=&quot;Slide 6&quot;/&gt;&lt;property id=&quot;20307&quot; value=&quot;309&quot;/&gt;&lt;/object&gt;&lt;object type=&quot;3&quot; unique_id=&quot;10041&quot;&gt;&lt;property id=&quot;20148&quot; value=&quot;5&quot;/&gt;&lt;property id=&quot;20300&quot; value=&quot;Slide 7&quot;/&gt;&lt;property id=&quot;20307&quot; value=&quot;311&quot;/&gt;&lt;/object&gt;&lt;object type=&quot;3&quot; unique_id=&quot;10042&quot;&gt;&lt;property id=&quot;20148&quot; value=&quot;5&quot;/&gt;&lt;property id=&quot;20300&quot; value=&quot;Slide 8&quot;/&gt;&lt;property id=&quot;20307&quot; value=&quot;312&quot;/&gt;&lt;/object&gt;&lt;object type=&quot;3&quot; unique_id=&quot;10043&quot;&gt;&lt;property id=&quot;20148&quot; value=&quot;5&quot;/&gt;&lt;property id=&quot;20300&quot; value=&quot;Slide 9&quot;/&gt;&lt;property id=&quot;20307&quot; value=&quot;313&quot;/&gt;&lt;/object&gt;&lt;object type=&quot;3&quot; unique_id=&quot;10044&quot;&gt;&lt;property id=&quot;20148&quot; value=&quot;5&quot;/&gt;&lt;property id=&quot;20300&quot; value=&quot;Slide 10&quot;/&gt;&lt;property id=&quot;20307&quot; value=&quot;314&quot;/&gt;&lt;/object&gt;&lt;object type=&quot;3&quot; unique_id=&quot;10045&quot;&gt;&lt;property id=&quot;20148&quot; value=&quot;5&quot;/&gt;&lt;property id=&quot;20300&quot; value=&quot;Slide 11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62</Words>
  <Application>Microsoft Office PowerPoint</Application>
  <PresentationFormat>Custom</PresentationFormat>
  <Paragraphs>22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177</cp:revision>
  <dcterms:created xsi:type="dcterms:W3CDTF">2019-10-13T09:09:41Z</dcterms:created>
  <dcterms:modified xsi:type="dcterms:W3CDTF">2023-01-04T08:21:25Z</dcterms:modified>
</cp:coreProperties>
</file>