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1" r:id="rId2"/>
    <p:sldId id="279" r:id="rId3"/>
    <p:sldId id="287" r:id="rId4"/>
    <p:sldId id="315" r:id="rId5"/>
    <p:sldId id="317" r:id="rId6"/>
    <p:sldId id="3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32B56-A378-4B00-84DE-2ABE39B457AB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48EDF-E055-401D-A96B-6F3231C08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8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7EDA-DF0D-19B7-1CAB-F4C4B984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ED14-4971-8716-ECF5-1E64852D0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08152-A457-C9B7-D394-788BFB52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9DD2-65D7-3C8A-FAF1-BE51EF94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36278-D9CF-7958-3385-C83675CC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6F76-9C22-0C8D-ED67-8673E1D9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82435-F18E-6370-BF9C-9E774566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213A-55D3-70C1-B58F-E24DD3D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D4E4-83CD-9BD4-54BB-714490BF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2B99-9997-8E5E-CF05-FF764212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E1031-BFFB-949B-4940-61C23997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EA84D-4808-1C9F-6E3C-509F0243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30B8-EAC0-85A8-A894-65E1624E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16F8-9D4F-4ED3-17E0-9FDAE273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1FF5-3DF6-E446-670D-9E2AF18E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AA4B-211B-F0F7-72E2-06812B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E4CF-5444-AB53-CF28-5C9603C5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5D37-67DF-7F3E-E238-6E87A553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4108-6D5F-57A3-2BBB-8431D17F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64ED-3FEC-CFCE-1380-C81C21A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E4BE-4817-835E-DE16-3ED53FA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50AF-67AD-8B76-28E3-E897BBEAE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C040-4B7E-0F7A-031A-21E7D73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0E9B3-88A5-CD09-5233-4C5001EF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7A98C-A055-4190-4BE4-57ECC87A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0772-BF0D-6FAC-5161-F06B38E5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3CE6-3168-35C4-E990-F5F8B2F4F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5468-764A-9B23-F3F2-0392E18F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53D5-CC73-0120-3E17-713E4B87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2E1-5F30-A045-B019-EE29E52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3756E-A1EE-C876-096C-0AA1DFB2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FA6-4FA0-0629-9AF9-EE41820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702E7-6112-7642-8D73-945C4C34C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865DA-9321-02EC-3A88-8ABCE28D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794D0-2720-5E98-8AA6-C0FC388A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2993A-9667-A688-A387-6F08C2646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8D37-E656-A8FE-39B4-3899EE9B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FCE2-27A8-D679-5CEB-80B35588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BD9B1-68AF-1D22-4F7D-082741B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9E4E-1F08-E9D1-6B02-1F8FDE4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E153B-7FF5-969D-E739-E16A3C76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142AD-C210-1FD4-D4A1-9E9D6898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6B340-5C92-9E82-FF2B-A140BE7D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70F12-B1CE-D395-5270-618FAB75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EF0E4-3CA3-125B-CE35-7E9EC23A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E6BC-4413-DF84-F2D2-0868FDC7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B84-DA27-0B64-5676-64AC74E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5C784-FF03-6B68-CC1C-34B5772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B0529-6254-7657-A2A0-CBBE35E0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C5F42-164C-699A-103A-BA14F652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B1244-43F2-81BA-E393-3F3BC0B3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C73D-2DA3-AABB-9D7D-69A24E0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5D4-43FE-2C61-BCB7-10C57293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E43E0-72A8-C09D-60D3-2AA2DF51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E1315-56A3-0907-A2BC-EA9349D0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A14E3-35C9-FB09-2689-89D0FC77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A13B-2237-6398-063B-9B6C5E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E3006-367B-1DAD-AF88-000A5C67E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9698A8-22A8-9BBF-B46F-5FE0A296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1F92D-A9DA-4037-60C0-C46657D8D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B98F3-7AC5-1BE1-1191-5BB051734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A982-01B1-3362-E23F-A54D0E71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2CD7-B9A6-BFF6-9911-68CD59C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9C21F102-A761-2ADC-CC4A-3CEF5A001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9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alt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Trịnh</a:t>
            </a:r>
            <a:r>
              <a:rPr lang="en-US" alt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alt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F64F0D55-D46B-F7F5-0595-1D01F823B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73087C4-C086-8E6B-F156-E88CF91F9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752601"/>
            <a:ext cx="59715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/>
              <a:t>CHỦ ĐỀ 2: SOẠN THẢO VĂN BẢN</a:t>
            </a:r>
            <a:endParaRPr lang="vi-VN" altLang="vi-VN" sz="2800" b="1" dirty="0"/>
          </a:p>
        </p:txBody>
      </p:sp>
      <p:pic>
        <p:nvPicPr>
          <p:cNvPr id="6147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362FFAEB-5454-3D7C-1EED-6E98F180F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F2B9995-C38F-E11A-3642-1999FF797922}"/>
              </a:ext>
            </a:extLst>
          </p:cNvPr>
          <p:cNvSpPr/>
          <p:nvPr/>
        </p:nvSpPr>
        <p:spPr>
          <a:xfrm>
            <a:off x="1839000" y="2438401"/>
            <a:ext cx="8335438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000" b="1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Bài 2: Kĩ thuật điều chỉnh một đoạn văn bản (T</a:t>
            </a:r>
            <a:r>
              <a:rPr lang="en-US" sz="3000" b="1" i="1" dirty="0">
                <a:solidFill>
                  <a:srgbClr val="FF0000"/>
                </a:solidFill>
                <a:ea typeface="Times New Roman" panose="02020603050405020304" pitchFamily="18" charset="0"/>
              </a:rPr>
              <a:t>3</a:t>
            </a:r>
            <a:r>
              <a:rPr lang="vi-VN" sz="3000" b="1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)</a:t>
            </a:r>
            <a:endParaRPr lang="en-US" sz="3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9" name="Picture 2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1B80A53E-BE2E-2D1B-CE1A-BBA6F9C84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9421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</a:rPr>
              <a:t>A. HOẠT ĐỘNG 1</a:t>
            </a: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35EF-8137-2E19-5ABF-828788124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9" y="2438401"/>
            <a:ext cx="840898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500" dirty="0" err="1"/>
              <a:t>Các</a:t>
            </a:r>
            <a:r>
              <a:rPr lang="en-US" sz="2500" dirty="0"/>
              <a:t> </a:t>
            </a:r>
            <a:r>
              <a:rPr lang="en-US" sz="2500" dirty="0" err="1"/>
              <a:t>bước</a:t>
            </a:r>
            <a:r>
              <a:rPr lang="en-US" sz="2500" dirty="0"/>
              <a:t> </a:t>
            </a:r>
            <a:r>
              <a:rPr lang="en-US" sz="2500" dirty="0" err="1"/>
              <a:t>thêm</a:t>
            </a:r>
            <a:r>
              <a:rPr lang="en-US" sz="2500" dirty="0"/>
              <a:t> </a:t>
            </a:r>
            <a:r>
              <a:rPr lang="en-US" sz="2500" dirty="0" err="1"/>
              <a:t>khoảng</a:t>
            </a:r>
            <a:r>
              <a:rPr lang="en-US" sz="2500" dirty="0"/>
              <a:t> </a:t>
            </a:r>
            <a:r>
              <a:rPr lang="en-US" sz="2500" dirty="0" err="1"/>
              <a:t>trống</a:t>
            </a:r>
            <a:r>
              <a:rPr lang="en-US" sz="2500" dirty="0"/>
              <a:t> ở </a:t>
            </a:r>
            <a:r>
              <a:rPr lang="en-US" sz="2500" dirty="0" err="1"/>
              <a:t>bên</a:t>
            </a:r>
            <a:r>
              <a:rPr lang="en-US" sz="2500" dirty="0"/>
              <a:t> </a:t>
            </a:r>
            <a:r>
              <a:rPr lang="en-US" sz="2500" dirty="0" err="1"/>
              <a:t>trên</a:t>
            </a:r>
            <a:r>
              <a:rPr lang="en-US" sz="2500" dirty="0"/>
              <a:t> </a:t>
            </a:r>
            <a:r>
              <a:rPr lang="en-US" sz="2500" dirty="0" err="1"/>
              <a:t>hoặc</a:t>
            </a:r>
            <a:r>
              <a:rPr lang="en-US" sz="2500" dirty="0"/>
              <a:t> </a:t>
            </a:r>
            <a:r>
              <a:rPr lang="en-US" sz="2500" dirty="0" err="1"/>
              <a:t>bên</a:t>
            </a:r>
            <a:r>
              <a:rPr lang="en-US" sz="2500" dirty="0"/>
              <a:t> </a:t>
            </a:r>
            <a:r>
              <a:rPr lang="en-US" sz="2500" dirty="0" err="1"/>
              <a:t>dưới</a:t>
            </a:r>
            <a:r>
              <a:rPr lang="en-US" sz="2500" dirty="0"/>
              <a:t> </a:t>
            </a:r>
            <a:r>
              <a:rPr lang="en-US" sz="2500" dirty="0" err="1"/>
              <a:t>đoạn</a:t>
            </a:r>
            <a:r>
              <a:rPr lang="en-US" sz="2500" dirty="0"/>
              <a:t> </a:t>
            </a:r>
            <a:r>
              <a:rPr lang="en-US" sz="2500" dirty="0" err="1"/>
              <a:t>văn</a:t>
            </a:r>
            <a:r>
              <a:rPr lang="en-US" sz="2500" dirty="0"/>
              <a:t> </a:t>
            </a:r>
            <a:r>
              <a:rPr lang="en-US" sz="2500" dirty="0" err="1"/>
              <a:t>bản</a:t>
            </a:r>
            <a:r>
              <a:rPr lang="en-US" sz="2500" dirty="0"/>
              <a:t>?</a:t>
            </a:r>
          </a:p>
        </p:txBody>
      </p:sp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1763714"/>
            <a:ext cx="3657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altLang="en-US" sz="2800" b="1" dirty="0" err="1">
                <a:solidFill>
                  <a:srgbClr val="FF0000"/>
                </a:solidFill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cũ</a:t>
            </a:r>
            <a:r>
              <a:rPr lang="en-US" altLang="en-US" sz="2800" b="1" dirty="0">
                <a:solidFill>
                  <a:srgbClr val="FF0000"/>
                </a:solidFill>
              </a:rPr>
              <a:t>: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</a:rPr>
              <a:t>  </a:t>
            </a: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820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THỰC HÀNH</a:t>
            </a: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789" y="2332086"/>
            <a:ext cx="7847011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Em soạn thảo văn bản với tiêu đề “Quê hương em”</a:t>
            </a: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Nội dung văn bản: mô tả về xã (phường) nơi em và gia đình đang sinh sống</a:t>
            </a:r>
            <a:endParaRPr lang="en-US" sz="3200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- Kết luận: nêu cảm nghĩ của em về quê hương mình.</a:t>
            </a:r>
          </a:p>
        </p:txBody>
      </p:sp>
    </p:spTree>
    <p:extLst>
      <p:ext uri="{BB962C8B-B14F-4D97-AF65-F5344CB8AC3E}">
        <p14:creationId xmlns:p14="http://schemas.microsoft.com/office/powerpoint/2010/main" val="287136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10615FAC-0ABE-9BC6-D93E-673DB72B2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8449" y="2003868"/>
            <a:ext cx="78470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i="1" dirty="0" err="1">
                <a:ea typeface="Times New Roman" panose="02020603050405020304" pitchFamily="18" charset="0"/>
              </a:rPr>
              <a:t>Ghi</a:t>
            </a:r>
            <a:r>
              <a:rPr lang="en-US" sz="4000" i="1" dirty="0">
                <a:ea typeface="Times New Roman" panose="02020603050405020304" pitchFamily="18" charset="0"/>
              </a:rPr>
              <a:t> </a:t>
            </a:r>
            <a:r>
              <a:rPr lang="en-US" sz="4000" i="1" dirty="0" err="1">
                <a:ea typeface="Times New Roman" panose="02020603050405020304" pitchFamily="18" charset="0"/>
              </a:rPr>
              <a:t>nhớ</a:t>
            </a:r>
            <a:endParaRPr lang="en-US" sz="4000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09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25D2B5A8-20EB-4A85-B1A0-3832C2643E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122</Words>
  <Application>Microsoft Office PowerPoint</Application>
  <PresentationFormat>Widescreen</PresentationFormat>
  <Paragraphs>16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OpenSans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14</cp:revision>
  <dcterms:created xsi:type="dcterms:W3CDTF">2022-09-18T12:47:13Z</dcterms:created>
  <dcterms:modified xsi:type="dcterms:W3CDTF">2022-10-16T02:30:57Z</dcterms:modified>
</cp:coreProperties>
</file>