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1" r:id="rId2"/>
    <p:sldId id="279" r:id="rId3"/>
    <p:sldId id="287" r:id="rId4"/>
    <p:sldId id="315" r:id="rId5"/>
    <p:sldId id="317" r:id="rId6"/>
    <p:sldId id="3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32B56-A378-4B00-84DE-2ABE39B457AB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48EDF-E055-401D-A96B-6F3231C08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0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BDA6FFA-4399-C764-19AB-D8922B5147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3B3EA3C-DB6F-DE7C-3D21-5175EFF350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F64A09E-130E-0E2D-9842-4E71B0DB2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D4DEF4-E1E9-44D9-A74D-66828322F10D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82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7EDA-DF0D-19B7-1CAB-F4C4B9847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2ED14-4971-8716-ECF5-1E64852D0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08152-A457-C9B7-D394-788BFB52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69DD2-65D7-3C8A-FAF1-BE51EF94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36278-D9CF-7958-3385-C83675CCE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A6F76-9C22-0C8D-ED67-8673E1D9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82435-F18E-6370-BF9C-9E774566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7213A-55D3-70C1-B58F-E24DD3DF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D4E4-83CD-9BD4-54BB-714490BF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A2B99-9997-8E5E-CF05-FF764212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E1031-BFFB-949B-4940-61C239972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EA84D-4808-1C9F-6E3C-509F02438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F30B8-EAC0-85A8-A894-65E1624E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16F8-9D4F-4ED3-17E0-9FDAE273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81FF5-3DF6-E446-670D-9E2AF18E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AA4B-211B-F0F7-72E2-06812BE5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E4CF-5444-AB53-CF28-5C9603C5C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55D37-67DF-7F3E-E238-6E87A553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A4108-6D5F-57A3-2BBB-8431D17F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464ED-3FEC-CFCE-1380-C81C21AA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1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4E4BE-4817-835E-DE16-3ED53FAB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550AF-67AD-8B76-28E3-E897BBEAE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C040-4B7E-0F7A-031A-21E7D7386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0E9B3-88A5-CD09-5233-4C5001EFE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7A98C-A055-4190-4BE4-57ECC87A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0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E0772-BF0D-6FAC-5161-F06B38E5A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A3CE6-3168-35C4-E990-F5F8B2F4F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D5468-764A-9B23-F3F2-0392E18FD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953D5-CC73-0120-3E17-713E4B87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FE2E1-5F30-A045-B019-EE29E52D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3756E-A1EE-C876-096C-0AA1DFB2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8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1FA6-4FA0-0629-9AF9-EE41820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702E7-6112-7642-8D73-945C4C34C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865DA-9321-02EC-3A88-8ABCE28D3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794D0-2720-5E98-8AA6-C0FC388A9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2993A-9667-A688-A387-6F08C2646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F8D37-E656-A8FE-39B4-3899EE9B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2FCE2-27A8-D679-5CEB-80B35588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BD9B1-68AF-1D22-4F7D-082741B2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0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E9E4E-1F08-E9D1-6B02-1F8FDE4E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FE153B-7FF5-969D-E739-E16A3C76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142AD-C210-1FD4-D4A1-9E9D6898A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6B340-5C92-9E82-FF2B-A140BE7D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1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370F12-B1CE-D395-5270-618FAB75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EEF0E4-3CA3-125B-CE35-7E9EC23A6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5E6BC-4413-DF84-F2D2-0868FDC75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9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1B84-DA27-0B64-5676-64AC74EF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5C784-FF03-6B68-CC1C-34B57723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B0529-6254-7657-A2A0-CBBE35E09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C5F42-164C-699A-103A-BA14F652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B1244-43F2-81BA-E393-3F3BC0B31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6C73D-2DA3-AABB-9D7D-69A24E0A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4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85D4-43FE-2C61-BCB7-10C57293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E43E0-72A8-C09D-60D3-2AA2DF519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E1315-56A3-0907-A2BC-EA9349D0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A14E3-35C9-FB09-2689-89D0FC770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2A13B-2237-6398-063B-9B6C5E9F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E3006-367B-1DAD-AF88-000A5C67E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2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9698A8-22A8-9BBF-B46F-5FE0A296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1F92D-A9DA-4037-60C0-C46657D8D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B98F3-7AC5-1BE1-1191-5BB051734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23561-33E3-46EF-8F25-4B87FA8A2220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A982-01B1-3362-E23F-A54D0E710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2CD7-B9A6-BFF6-9911-68CD59C30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9C21F102-A761-2ADC-CC4A-3CEF5A001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98839"/>
            <a:ext cx="51117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 </a:t>
            </a:r>
            <a:r>
              <a:rPr lang="en-US" alt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Trịnh</a:t>
            </a:r>
            <a:r>
              <a:rPr lang="en-US" alt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alt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F64F0D55-D46B-F7F5-0595-1D01F823B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1573214"/>
            <a:ext cx="6765925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HỌC 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73087C4-C086-8E6B-F156-E88CF91F9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1752601"/>
            <a:ext cx="59715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/>
              <a:t>CHỦ ĐỀ 2: SOẠN THẢO VĂN BẢN</a:t>
            </a:r>
            <a:endParaRPr lang="vi-VN" altLang="vi-VN" sz="2800" b="1" dirty="0"/>
          </a:p>
        </p:txBody>
      </p:sp>
      <p:pic>
        <p:nvPicPr>
          <p:cNvPr id="6147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362FFAEB-5454-3D7C-1EED-6E98F180F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F2B9995-C38F-E11A-3642-1999FF797922}"/>
              </a:ext>
            </a:extLst>
          </p:cNvPr>
          <p:cNvSpPr/>
          <p:nvPr/>
        </p:nvSpPr>
        <p:spPr>
          <a:xfrm>
            <a:off x="1839000" y="2438401"/>
            <a:ext cx="8335438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3000" b="1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Bài 2: Kĩ thuật điều chỉnh một đoạn văn bản (T</a:t>
            </a:r>
            <a:r>
              <a:rPr lang="en-US" sz="3000" b="1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2</a:t>
            </a:r>
            <a:r>
              <a:rPr lang="vi-VN" sz="3000" b="1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)</a:t>
            </a:r>
            <a:endParaRPr lang="en-US" sz="3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149" name="Picture 2" descr="C:\Users\ACER\AppData\Local\Microsoft\Windows\Temporary Internet Files\Content.IE5\00WZCH5L\school_building[1].jpg">
            <a:extLst>
              <a:ext uri="{FF2B5EF4-FFF2-40B4-BE49-F238E27FC236}">
                <a16:creationId xmlns:a16="http://schemas.microsoft.com/office/drawing/2014/main" id="{1B80A53E-BE2E-2D1B-CE1A-BBA6F9C84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39421"/>
            <a:ext cx="640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</a:rPr>
              <a:t>A. HOẠT ĐỘNG 1</a:t>
            </a: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35EF-8137-2E19-5ABF-828788124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999" y="2438401"/>
            <a:ext cx="8408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bước</a:t>
            </a:r>
            <a:r>
              <a:rPr lang="en-US" sz="3200" dirty="0"/>
              <a:t> </a:t>
            </a:r>
            <a:r>
              <a:rPr lang="en-US" sz="3200" dirty="0" err="1"/>
              <a:t>thụt</a:t>
            </a:r>
            <a:r>
              <a:rPr lang="en-US" sz="3200" dirty="0"/>
              <a:t> </a:t>
            </a:r>
            <a:r>
              <a:rPr lang="en-US" sz="3200" dirty="0" err="1"/>
              <a:t>lề</a:t>
            </a:r>
            <a:r>
              <a:rPr lang="en-US" sz="3200" dirty="0"/>
              <a:t> </a:t>
            </a:r>
            <a:r>
              <a:rPr lang="en-US" sz="3200" dirty="0" err="1"/>
              <a:t>đoạn</a:t>
            </a:r>
            <a:r>
              <a:rPr lang="en-US" sz="3200" dirty="0"/>
              <a:t> </a:t>
            </a:r>
            <a:r>
              <a:rPr lang="en-US" sz="3200" dirty="0" err="1"/>
              <a:t>văn</a:t>
            </a:r>
            <a:r>
              <a:rPr lang="en-US" sz="3200" dirty="0"/>
              <a:t> </a:t>
            </a:r>
            <a:r>
              <a:rPr lang="en-US" sz="3200" dirty="0" err="1"/>
              <a:t>bản</a:t>
            </a:r>
            <a:r>
              <a:rPr lang="en-US" sz="3200" dirty="0"/>
              <a:t>?</a:t>
            </a:r>
          </a:p>
        </p:txBody>
      </p:sp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1763714"/>
            <a:ext cx="3657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 eaLnBrk="1" hangingPunct="1">
              <a:buAutoNum type="arabicPeriod"/>
            </a:pPr>
            <a:r>
              <a:rPr lang="en-US" altLang="en-US" sz="2800" b="1" dirty="0" err="1">
                <a:solidFill>
                  <a:srgbClr val="FF0000"/>
                </a:solidFill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cũ</a:t>
            </a:r>
            <a:r>
              <a:rPr lang="en-US" altLang="en-US" sz="2800" b="1" dirty="0">
                <a:solidFill>
                  <a:srgbClr val="FF0000"/>
                </a:solidFill>
              </a:rPr>
              <a:t>:</a:t>
            </a: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</a:rPr>
              <a:t>  </a:t>
            </a:r>
            <a:endParaRPr lang="en-US" altLang="en-US" sz="2800" dirty="0"/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22DD797F-5F33-B46A-7D6D-C7EB4ADB1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062" y="2999106"/>
            <a:ext cx="9715501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vi-VN" sz="3000" i="1" dirty="0">
                <a:effectLst/>
                <a:latin typeface="+mn-lt"/>
                <a:ea typeface="Times New Roman" panose="02020603050405020304" pitchFamily="18" charset="0"/>
              </a:rPr>
              <a:t>B1: Nháy chuột vào đoạn văn băn cần thụt lề</a:t>
            </a:r>
          </a:p>
          <a:p>
            <a:pPr eaLnBrk="1" hangingPunct="1"/>
            <a:r>
              <a:rPr lang="vi-VN" sz="3000" i="1" dirty="0">
                <a:effectLst/>
                <a:latin typeface="+mn-lt"/>
                <a:ea typeface="Times New Roman" panose="02020603050405020304" pitchFamily="18" charset="0"/>
              </a:rPr>
              <a:t>B2: - Nháy nút lệnh     </a:t>
            </a:r>
            <a:r>
              <a:rPr lang="en-US" sz="3000" i="1" dirty="0">
                <a:effectLst/>
                <a:latin typeface="+mn-lt"/>
                <a:ea typeface="Times New Roman" panose="02020603050405020304" pitchFamily="18" charset="0"/>
              </a:rPr>
              <a:t>     </a:t>
            </a:r>
            <a:r>
              <a:rPr lang="vi-VN" sz="3000" i="1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tăng</a:t>
            </a:r>
            <a:r>
              <a:rPr lang="vi-VN" sz="3000" i="1" dirty="0">
                <a:effectLst/>
                <a:latin typeface="+mn-lt"/>
                <a:ea typeface="Times New Roman" panose="02020603050405020304" pitchFamily="18" charset="0"/>
              </a:rPr>
              <a:t> kích thước thụt lề</a:t>
            </a:r>
          </a:p>
          <a:p>
            <a:pPr eaLnBrk="1" hangingPunct="1"/>
            <a:r>
              <a:rPr lang="vi-VN" sz="3000" i="1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endParaRPr lang="en-US" sz="3000" i="1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/>
            <a:r>
              <a:rPr lang="vi-VN" sz="3000" i="1" dirty="0">
                <a:effectLst/>
                <a:latin typeface="+mn-lt"/>
                <a:ea typeface="Times New Roman" panose="02020603050405020304" pitchFamily="18" charset="0"/>
              </a:rPr>
              <a:t>- Nháy nút lệnh   </a:t>
            </a:r>
            <a:r>
              <a:rPr lang="en-US" sz="3000" i="1" dirty="0">
                <a:effectLst/>
                <a:latin typeface="+mn-lt"/>
                <a:ea typeface="Times New Roman" panose="02020603050405020304" pitchFamily="18" charset="0"/>
              </a:rPr>
              <a:t>           </a:t>
            </a:r>
            <a:r>
              <a:rPr lang="vi-VN" sz="3000" i="1" dirty="0">
                <a:effectLst/>
                <a:latin typeface="+mn-lt"/>
                <a:ea typeface="Times New Roman" panose="02020603050405020304" pitchFamily="18" charset="0"/>
              </a:rPr>
              <a:t>  </a:t>
            </a:r>
            <a:r>
              <a:rPr lang="vi-VN" sz="3000" i="1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giảm</a:t>
            </a:r>
            <a:r>
              <a:rPr lang="vi-VN" sz="3000" i="1" dirty="0">
                <a:effectLst/>
                <a:latin typeface="+mn-lt"/>
                <a:ea typeface="Times New Roman" panose="02020603050405020304" pitchFamily="18" charset="0"/>
              </a:rPr>
              <a:t> kích thước thụt lề</a:t>
            </a:r>
          </a:p>
          <a:p>
            <a:pPr eaLnBrk="1" hangingPunct="1"/>
            <a:r>
              <a:rPr lang="vi-VN" sz="3000" i="1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endParaRPr lang="en-US" altLang="en-US" sz="3000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3" name="Picture 53257">
            <a:extLst>
              <a:ext uri="{FF2B5EF4-FFF2-40B4-BE49-F238E27FC236}">
                <a16:creationId xmlns:a16="http://schemas.microsoft.com/office/drawing/2014/main" id="{8D371EB9-5C54-B508-30DE-3F19059F6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615" y="3478968"/>
            <a:ext cx="669783" cy="65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3256">
            <a:extLst>
              <a:ext uri="{FF2B5EF4-FFF2-40B4-BE49-F238E27FC236}">
                <a16:creationId xmlns:a16="http://schemas.microsoft.com/office/drawing/2014/main" id="{0AED1A92-DA59-2CF9-BEAB-BA4CC3EC6D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866" y="4241525"/>
            <a:ext cx="669783" cy="688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1185863"/>
            <a:ext cx="820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THỰC HÀNH</a:t>
            </a: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789" y="2332086"/>
            <a:ext cx="7847011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l-PL" sz="3200" dirty="0">
                <a:effectLst/>
                <a:ea typeface="Times New Roman" panose="02020603050405020304" pitchFamily="18" charset="0"/>
              </a:rPr>
              <a:t>SGK trang 42 với nội dung bài văn tả hang Sơn Đoòng SGK trang 38</a:t>
            </a:r>
            <a:r>
              <a:rPr lang="en-US" sz="3200" dirty="0">
                <a:effectLst/>
                <a:ea typeface="Times New Roman" panose="02020603050405020304" pitchFamily="18" charset="0"/>
              </a:rPr>
              <a:t>,</a:t>
            </a:r>
          </a:p>
          <a:p>
            <a:pPr eaLnBrk="1" hangingPunct="1"/>
            <a:r>
              <a:rPr lang="en-US" sz="3200" dirty="0" err="1">
                <a:ea typeface="Tahoma" panose="020B0604030504040204" pitchFamily="34" charset="0"/>
              </a:rPr>
              <a:t>Nhập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dữ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liệu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và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căn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lề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như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bài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văn</a:t>
            </a:r>
            <a:r>
              <a:rPr lang="en-US" sz="3200" dirty="0">
                <a:ea typeface="Tahoma" panose="020B0604030504040204" pitchFamily="34" charset="0"/>
              </a:rPr>
              <a:t> </a:t>
            </a:r>
            <a:r>
              <a:rPr lang="en-US" sz="3200" dirty="0" err="1">
                <a:ea typeface="Tahoma" panose="020B0604030504040204" pitchFamily="34" charset="0"/>
              </a:rPr>
              <a:t>mẫu</a:t>
            </a:r>
            <a:r>
              <a:rPr lang="en-US" sz="3200" dirty="0">
                <a:ea typeface="Tahoma" panose="020B0604030504040204" pitchFamily="34" charset="0"/>
              </a:rPr>
              <a:t> SGK</a:t>
            </a:r>
          </a:p>
        </p:txBody>
      </p:sp>
    </p:spTree>
    <p:extLst>
      <p:ext uri="{BB962C8B-B14F-4D97-AF65-F5344CB8AC3E}">
        <p14:creationId xmlns:p14="http://schemas.microsoft.com/office/powerpoint/2010/main" val="287136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10615FAC-0ABE-9BC6-D93E-673DB72B2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8449" y="2003868"/>
            <a:ext cx="784701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i="1" dirty="0" err="1">
                <a:ea typeface="Times New Roman" panose="02020603050405020304" pitchFamily="18" charset="0"/>
              </a:rPr>
              <a:t>Ghi</a:t>
            </a:r>
            <a:r>
              <a:rPr lang="en-US" sz="4000" i="1" dirty="0">
                <a:ea typeface="Times New Roman" panose="02020603050405020304" pitchFamily="18" charset="0"/>
              </a:rPr>
              <a:t> </a:t>
            </a:r>
            <a:r>
              <a:rPr lang="en-US" sz="4000" i="1" dirty="0" err="1">
                <a:ea typeface="Times New Roman" panose="02020603050405020304" pitchFamily="18" charset="0"/>
              </a:rPr>
              <a:t>nhớ</a:t>
            </a:r>
            <a:endParaRPr lang="en-US" sz="4000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109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>
            <a:extLst>
              <a:ext uri="{FF2B5EF4-FFF2-40B4-BE49-F238E27FC236}">
                <a16:creationId xmlns:a16="http://schemas.microsoft.com/office/drawing/2014/main" id="{25D2B5A8-20EB-4A85-B1A0-3832C2643E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4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128</Words>
  <Application>Microsoft Office PowerPoint</Application>
  <PresentationFormat>Widescreen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12</cp:revision>
  <dcterms:created xsi:type="dcterms:W3CDTF">2022-09-18T12:47:13Z</dcterms:created>
  <dcterms:modified xsi:type="dcterms:W3CDTF">2022-10-16T02:19:28Z</dcterms:modified>
</cp:coreProperties>
</file>