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1" r:id="rId2"/>
    <p:sldId id="267" r:id="rId3"/>
    <p:sldId id="261" r:id="rId4"/>
    <p:sldId id="283" r:id="rId5"/>
    <p:sldId id="286" r:id="rId6"/>
    <p:sldId id="280" r:id="rId7"/>
    <p:sldId id="31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32B56-A378-4B00-84DE-2ABE39B457AB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48EDF-E055-401D-A96B-6F3231C08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7EDA-DF0D-19B7-1CAB-F4C4B984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ED14-4971-8716-ECF5-1E64852D0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08152-A457-C9B7-D394-788BFB52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9DD2-65D7-3C8A-FAF1-BE51EF94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36278-D9CF-7958-3385-C83675CC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6F76-9C22-0C8D-ED67-8673E1D9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82435-F18E-6370-BF9C-9E774566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213A-55D3-70C1-B58F-E24DD3D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D4E4-83CD-9BD4-54BB-714490BF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2B99-9997-8E5E-CF05-FF764212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E1031-BFFB-949B-4940-61C23997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EA84D-4808-1C9F-6E3C-509F0243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30B8-EAC0-85A8-A894-65E1624E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16F8-9D4F-4ED3-17E0-9FDAE273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1FF5-3DF6-E446-670D-9E2AF18E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AA4B-211B-F0F7-72E2-06812B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E4CF-5444-AB53-CF28-5C9603C5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5D37-67DF-7F3E-E238-6E87A553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4108-6D5F-57A3-2BBB-8431D17F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64ED-3FEC-CFCE-1380-C81C21A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E4BE-4817-835E-DE16-3ED53FA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50AF-67AD-8B76-28E3-E897BBEAE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C040-4B7E-0F7A-031A-21E7D73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0E9B3-88A5-CD09-5233-4C5001EF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7A98C-A055-4190-4BE4-57ECC87A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0772-BF0D-6FAC-5161-F06B38E5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3CE6-3168-35C4-E990-F5F8B2F4F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5468-764A-9B23-F3F2-0392E18F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53D5-CC73-0120-3E17-713E4B87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2E1-5F30-A045-B019-EE29E52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3756E-A1EE-C876-096C-0AA1DFB2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FA6-4FA0-0629-9AF9-EE41820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702E7-6112-7642-8D73-945C4C34C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865DA-9321-02EC-3A88-8ABCE28D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794D0-2720-5E98-8AA6-C0FC388A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2993A-9667-A688-A387-6F08C2646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8D37-E656-A8FE-39B4-3899EE9B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FCE2-27A8-D679-5CEB-80B35588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BD9B1-68AF-1D22-4F7D-082741B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9E4E-1F08-E9D1-6B02-1F8FDE4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E153B-7FF5-969D-E739-E16A3C76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142AD-C210-1FD4-D4A1-9E9D6898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6B340-5C92-9E82-FF2B-A140BE7D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70F12-B1CE-D395-5270-618FAB75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EF0E4-3CA3-125B-CE35-7E9EC23A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E6BC-4413-DF84-F2D2-0868FDC7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B84-DA27-0B64-5676-64AC74E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5C784-FF03-6B68-CC1C-34B5772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B0529-6254-7657-A2A0-CBBE35E0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C5F42-164C-699A-103A-BA14F652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B1244-43F2-81BA-E393-3F3BC0B3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C73D-2DA3-AABB-9D7D-69A24E0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5D4-43FE-2C61-BCB7-10C57293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E43E0-72A8-C09D-60D3-2AA2DF51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E1315-56A3-0907-A2BC-EA9349D0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A14E3-35C9-FB09-2689-89D0FC77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A13B-2237-6398-063B-9B6C5E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E3006-367B-1DAD-AF88-000A5C67E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9698A8-22A8-9BBF-B46F-5FE0A296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1F92D-A9DA-4037-60C0-C46657D8D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B98F3-7AC5-1BE1-1191-5BB051734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A982-01B1-3362-E23F-A54D0E71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2CD7-B9A6-BFF6-9911-68CD59C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9C21F102-A761-2ADC-CC4A-3CEF5A001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9"/>
            <a:ext cx="51117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altLang="en-US" sz="25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Trịnh</a:t>
            </a:r>
            <a:r>
              <a:rPr lang="en-US" alt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F64F0D55-D46B-F7F5-0595-1D01F823B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3281" y="693129"/>
            <a:ext cx="12186028" cy="28434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CHƯƠNG 2: SOẠN THẢO VĂN BẢN</a:t>
            </a:r>
            <a:endParaRPr lang="en-US" sz="6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6600" b="1" u="sng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6600" b="1" u="sng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1: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Những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gì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đã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biết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(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Tiết</a:t>
            </a:r>
            <a:r>
              <a:rPr lang="en-US" sz="6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338030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336">
            <a:extLst>
              <a:ext uri="{FF2B5EF4-FFF2-40B4-BE49-F238E27FC236}">
                <a16:creationId xmlns:a16="http://schemas.microsoft.com/office/drawing/2014/main" id="{A0A97E38-0CCE-B941-8ED1-32E50905C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Rectangle 338">
            <a:extLst>
              <a:ext uri="{FF2B5EF4-FFF2-40B4-BE49-F238E27FC236}">
                <a16:creationId xmlns:a16="http://schemas.microsoft.com/office/drawing/2014/main" id="{72CBF113-2850-5EF2-8236-BA715F7F0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8196" name="TextBox 13">
            <a:extLst>
              <a:ext uri="{FF2B5EF4-FFF2-40B4-BE49-F238E27FC236}">
                <a16:creationId xmlns:a16="http://schemas.microsoft.com/office/drawing/2014/main" id="{35F574AA-73DE-91FF-99C6-665B13A93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19200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0151AE-9D0E-4C01-D99D-E1A6CD8AD251}"/>
              </a:ext>
            </a:extLst>
          </p:cNvPr>
          <p:cNvSpPr/>
          <p:nvPr/>
        </p:nvSpPr>
        <p:spPr>
          <a:xfrm>
            <a:off x="1811862" y="4688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EB4718-A281-53B3-85BB-BAB53F92D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03400"/>
            <a:ext cx="381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D6BA37-F147-48A9-741D-EBFC6BCE3D9D}"/>
              </a:ext>
            </a:extLst>
          </p:cNvPr>
          <p:cNvSpPr/>
          <p:nvPr/>
        </p:nvSpPr>
        <p:spPr>
          <a:xfrm>
            <a:off x="1941514" y="2384426"/>
            <a:ext cx="8726487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500" dirty="0"/>
              <a:t> Muốn sao chép một bức tranh rồi dán vào một vị trí khác của văn bản, ta làm thế nào?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23207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336">
            <a:extLst>
              <a:ext uri="{FF2B5EF4-FFF2-40B4-BE49-F238E27FC236}">
                <a16:creationId xmlns:a16="http://schemas.microsoft.com/office/drawing/2014/main" id="{B6E60113-823B-D8BB-DBD3-CB029777C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" name="Rectangle 338">
            <a:extLst>
              <a:ext uri="{FF2B5EF4-FFF2-40B4-BE49-F238E27FC236}">
                <a16:creationId xmlns:a16="http://schemas.microsoft.com/office/drawing/2014/main" id="{A6CA91E1-62FA-2BC5-0B52-1CDA17E54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2292" name="TextBox 13">
            <a:extLst>
              <a:ext uri="{FF2B5EF4-FFF2-40B4-BE49-F238E27FC236}">
                <a16:creationId xmlns:a16="http://schemas.microsoft.com/office/drawing/2014/main" id="{EACEBDE4-C517-4B37-40CD-D98E2439C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85863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THỰC HÀNH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ACB3D8E-4D03-E911-E723-8439F84C5A17}"/>
              </a:ext>
            </a:extLst>
          </p:cNvPr>
          <p:cNvSpPr/>
          <p:nvPr/>
        </p:nvSpPr>
        <p:spPr>
          <a:xfrm>
            <a:off x="1811862" y="4688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2294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F0CDDC8A-C61E-4F80-D858-2B60ADFE6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Rectangle 18">
            <a:extLst>
              <a:ext uri="{FF2B5EF4-FFF2-40B4-BE49-F238E27FC236}">
                <a16:creationId xmlns:a16="http://schemas.microsoft.com/office/drawing/2014/main" id="{3D220FD4-9A11-FE81-3D60-464496F8A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366963"/>
            <a:ext cx="9139238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vi-VN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HS soạn thảo và trình bày đoạn văn bản “</a:t>
            </a:r>
            <a:r>
              <a:rPr lang="vi-VN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 nhiên kì thú – Hang Sơn Đoòng”. </a:t>
            </a:r>
            <a:r>
              <a:rPr lang="vi-VN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 kiếm hình ảnh và chèn hình ảnh minh họa phù hợp với nội dung đoạn văn bản, lưu văn bản vào máy tính.</a:t>
            </a:r>
            <a:endParaRPr lang="en-US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7" name="Picture 2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2F2AED08-9FE2-186C-998D-C9831117D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2">
            <a:extLst>
              <a:ext uri="{FF2B5EF4-FFF2-40B4-BE49-F238E27FC236}">
                <a16:creationId xmlns:a16="http://schemas.microsoft.com/office/drawing/2014/main" id="{55410291-16A9-45AD-01B2-59F80E0E9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9" y="1971675"/>
            <a:ext cx="3657601" cy="533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B9CC932B-1746-2F0C-17DF-45096E219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B76A776A-1627-A2D2-4738-8A3602763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20E8F60-6D90-0996-B3CB-AFD4A78AC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999" y="2380564"/>
            <a:ext cx="8266113" cy="278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sz="2500" b="1" dirty="0"/>
          </a:p>
          <a:p>
            <a:endParaRPr lang="en-US" sz="2500" b="1" dirty="0"/>
          </a:p>
          <a:p>
            <a:r>
              <a:rPr lang="vi-VN" sz="2500" b="1" dirty="0"/>
              <a:t>Thực hiện </a:t>
            </a:r>
            <a:r>
              <a:rPr lang="en-US" sz="2500" b="1" dirty="0" err="1"/>
              <a:t>trang</a:t>
            </a:r>
            <a:r>
              <a:rPr lang="en-US" sz="2500" b="1" dirty="0"/>
              <a:t> </a:t>
            </a:r>
            <a:r>
              <a:rPr lang="en-US" sz="2500" b="1" dirty="0" err="1"/>
              <a:t>trí</a:t>
            </a:r>
            <a:r>
              <a:rPr lang="en-US" sz="2500" b="1" dirty="0"/>
              <a:t> </a:t>
            </a:r>
            <a:r>
              <a:rPr lang="en-US" sz="2500" b="1" dirty="0" err="1"/>
              <a:t>cho</a:t>
            </a:r>
            <a:r>
              <a:rPr lang="en-US" sz="2500" b="1" dirty="0"/>
              <a:t> </a:t>
            </a:r>
            <a:r>
              <a:rPr lang="en-US" sz="2500" b="1" dirty="0" err="1"/>
              <a:t>văn</a:t>
            </a:r>
            <a:r>
              <a:rPr lang="en-US" sz="2500" b="1" dirty="0"/>
              <a:t> </a:t>
            </a:r>
            <a:r>
              <a:rPr lang="en-US" sz="2500" b="1" dirty="0" err="1"/>
              <a:t>bản</a:t>
            </a:r>
            <a:r>
              <a:rPr lang="en-US" sz="2500" b="1" dirty="0"/>
              <a:t> </a:t>
            </a:r>
            <a:r>
              <a:rPr lang="en-US" sz="2500" b="1" dirty="0" err="1"/>
              <a:t>đã</a:t>
            </a:r>
            <a:r>
              <a:rPr lang="en-US" sz="2500" b="1" dirty="0"/>
              <a:t> </a:t>
            </a:r>
            <a:r>
              <a:rPr lang="en-US" sz="2500" b="1" dirty="0" err="1"/>
              <a:t>soạn</a:t>
            </a:r>
            <a:r>
              <a:rPr lang="en-US" sz="2500" b="1" dirty="0"/>
              <a:t> </a:t>
            </a:r>
            <a:r>
              <a:rPr lang="en-US" sz="2500" b="1" dirty="0" err="1"/>
              <a:t>thảo</a:t>
            </a:r>
            <a:r>
              <a:rPr lang="en-US" sz="2500" b="1" dirty="0"/>
              <a:t> </a:t>
            </a:r>
            <a:r>
              <a:rPr lang="en-US" sz="2500" b="1" dirty="0" err="1"/>
              <a:t>được</a:t>
            </a:r>
            <a:r>
              <a:rPr lang="en-US" sz="2500" b="1" dirty="0"/>
              <a:t> </a:t>
            </a:r>
            <a:r>
              <a:rPr lang="en-US" sz="2500" b="1" dirty="0" err="1"/>
              <a:t>trong</a:t>
            </a:r>
            <a:r>
              <a:rPr lang="en-US" sz="2500" b="1" dirty="0"/>
              <a:t> </a:t>
            </a:r>
            <a:r>
              <a:rPr lang="en-US" sz="2500" b="1" dirty="0" err="1"/>
              <a:t>hoạt</a:t>
            </a:r>
            <a:r>
              <a:rPr lang="en-US" sz="2500" b="1" dirty="0"/>
              <a:t> </a:t>
            </a:r>
            <a:r>
              <a:rPr lang="en-US" sz="2500" b="1" dirty="0" err="1"/>
              <a:t>động</a:t>
            </a:r>
            <a:r>
              <a:rPr lang="en-US" sz="2500" b="1" dirty="0"/>
              <a:t> 1, </a:t>
            </a:r>
            <a:r>
              <a:rPr lang="en-US" sz="2500" b="1" dirty="0" err="1"/>
              <a:t>trang</a:t>
            </a:r>
            <a:r>
              <a:rPr lang="en-US" sz="2500" b="1" dirty="0"/>
              <a:t> </a:t>
            </a:r>
            <a:r>
              <a:rPr lang="en-US" sz="2500" b="1" dirty="0" err="1"/>
              <a:t>trí</a:t>
            </a:r>
            <a:r>
              <a:rPr lang="en-US" sz="2500" b="1" dirty="0"/>
              <a:t> </a:t>
            </a:r>
            <a:r>
              <a:rPr lang="en-US" sz="2500" b="1" dirty="0" err="1"/>
              <a:t>và</a:t>
            </a:r>
            <a:r>
              <a:rPr lang="en-US" sz="2500" b="1" dirty="0"/>
              <a:t> </a:t>
            </a:r>
            <a:r>
              <a:rPr lang="en-US" sz="2500" b="1" dirty="0" err="1"/>
              <a:t>định</a:t>
            </a:r>
            <a:r>
              <a:rPr lang="en-US" sz="2500" b="1" dirty="0"/>
              <a:t> </a:t>
            </a:r>
            <a:r>
              <a:rPr lang="en-US" sz="2500" b="1" dirty="0" err="1"/>
              <a:t>dạng</a:t>
            </a:r>
            <a:r>
              <a:rPr lang="en-US" sz="2500" b="1" dirty="0"/>
              <a:t>.</a:t>
            </a:r>
            <a:endParaRPr lang="en-US" sz="2500" dirty="0"/>
          </a:p>
          <a:p>
            <a:r>
              <a:rPr lang="vi-VN" sz="2500" b="1" dirty="0"/>
              <a:t> </a:t>
            </a:r>
            <a:endParaRPr lang="en-US" sz="2500" dirty="0"/>
          </a:p>
          <a:p>
            <a:r>
              <a:rPr lang="vi-VN" sz="2500" dirty="0"/>
              <a:t>- Em hãy </a:t>
            </a:r>
            <a:r>
              <a:rPr lang="en-US" sz="2500" dirty="0" err="1"/>
              <a:t>tự</a:t>
            </a:r>
            <a:r>
              <a:rPr lang="en-US" sz="2500" dirty="0"/>
              <a:t> do </a:t>
            </a:r>
            <a:r>
              <a:rPr lang="en-US" sz="2500" dirty="0" err="1"/>
              <a:t>sáng</a:t>
            </a:r>
            <a:r>
              <a:rPr lang="en-US" sz="2500" dirty="0"/>
              <a:t> </a:t>
            </a:r>
            <a:r>
              <a:rPr lang="en-US" sz="2500" dirty="0" err="1"/>
              <a:t>tạo</a:t>
            </a:r>
            <a:r>
              <a:rPr lang="en-US" sz="2500" dirty="0"/>
              <a:t> </a:t>
            </a:r>
            <a:r>
              <a:rPr lang="en-US" sz="2500" dirty="0" err="1"/>
              <a:t>để</a:t>
            </a:r>
            <a:r>
              <a:rPr lang="en-US" sz="2500" dirty="0"/>
              <a:t> </a:t>
            </a:r>
            <a:r>
              <a:rPr lang="en-US" sz="2500" dirty="0" err="1"/>
              <a:t>có</a:t>
            </a:r>
            <a:r>
              <a:rPr lang="en-US" sz="2500" dirty="0"/>
              <a:t> 1 </a:t>
            </a:r>
            <a:r>
              <a:rPr lang="en-US" sz="2500" dirty="0" err="1"/>
              <a:t>văn</a:t>
            </a:r>
            <a:r>
              <a:rPr lang="en-US" sz="2500" dirty="0"/>
              <a:t> </a:t>
            </a:r>
            <a:r>
              <a:rPr lang="en-US" sz="2500" dirty="0" err="1"/>
              <a:t>bản</a:t>
            </a:r>
            <a:r>
              <a:rPr lang="en-US" sz="2500" dirty="0"/>
              <a:t> </a:t>
            </a:r>
            <a:r>
              <a:rPr lang="en-US" sz="2500" dirty="0" err="1"/>
              <a:t>sáng</a:t>
            </a:r>
            <a:r>
              <a:rPr lang="en-US" sz="2500" dirty="0"/>
              <a:t> </a:t>
            </a:r>
            <a:r>
              <a:rPr lang="en-US" sz="2500" dirty="0" err="1"/>
              <a:t>sủa</a:t>
            </a:r>
            <a:r>
              <a:rPr lang="en-US" sz="2500" dirty="0"/>
              <a:t>, khoa </a:t>
            </a:r>
            <a:r>
              <a:rPr lang="en-US" sz="2500" dirty="0" err="1"/>
              <a:t>học</a:t>
            </a:r>
            <a:r>
              <a:rPr lang="en-US" sz="2500" dirty="0"/>
              <a:t> </a:t>
            </a:r>
            <a:r>
              <a:rPr lang="en-US" sz="2500" dirty="0" err="1"/>
              <a:t>và</a:t>
            </a:r>
            <a:r>
              <a:rPr lang="en-US" sz="2500" dirty="0"/>
              <a:t> </a:t>
            </a:r>
            <a:r>
              <a:rPr lang="en-US" sz="2500" dirty="0" err="1"/>
              <a:t>trang</a:t>
            </a:r>
            <a:r>
              <a:rPr lang="en-US" sz="2500" dirty="0"/>
              <a:t> </a:t>
            </a:r>
            <a:r>
              <a:rPr lang="en-US" sz="2500" dirty="0" err="1"/>
              <a:t>trí</a:t>
            </a:r>
            <a:r>
              <a:rPr lang="en-US" sz="2500" dirty="0"/>
              <a:t> </a:t>
            </a:r>
            <a:r>
              <a:rPr lang="en-US" sz="2500" dirty="0" err="1"/>
              <a:t>hấp</a:t>
            </a:r>
            <a:r>
              <a:rPr lang="en-US" sz="2500" dirty="0"/>
              <a:t> </a:t>
            </a:r>
            <a:r>
              <a:rPr lang="en-US" sz="2500" dirty="0" err="1"/>
              <a:t>dẫn</a:t>
            </a:r>
            <a:r>
              <a:rPr lang="en-US" sz="2500" dirty="0"/>
              <a:t> </a:t>
            </a:r>
            <a:r>
              <a:rPr lang="en-US" sz="2500" dirty="0" err="1"/>
              <a:t>bạn</a:t>
            </a:r>
            <a:r>
              <a:rPr lang="en-US" sz="2500" dirty="0"/>
              <a:t> </a:t>
            </a:r>
            <a:r>
              <a:rPr lang="en-US" sz="2500" dirty="0" err="1"/>
              <a:t>đọc</a:t>
            </a:r>
            <a:r>
              <a:rPr lang="en-US" sz="25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3CD5C8E-A30E-4CD3-7A3F-84EA14F4CF1D}"/>
              </a:ext>
            </a:extLst>
          </p:cNvPr>
          <p:cNvSpPr/>
          <p:nvPr/>
        </p:nvSpPr>
        <p:spPr>
          <a:xfrm>
            <a:off x="4724400" y="1690351"/>
            <a:ext cx="291465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25D2B5A8-20EB-4A85-B1A0-3832C2643E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196</Words>
  <Application>Microsoft Office PowerPoint</Application>
  <PresentationFormat>Widescreen</PresentationFormat>
  <Paragraphs>21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10</cp:revision>
  <dcterms:created xsi:type="dcterms:W3CDTF">2022-09-18T12:47:13Z</dcterms:created>
  <dcterms:modified xsi:type="dcterms:W3CDTF">2022-10-04T14:56:53Z</dcterms:modified>
</cp:coreProperties>
</file>