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1" r:id="rId2"/>
    <p:sldId id="267" r:id="rId3"/>
    <p:sldId id="261" r:id="rId4"/>
    <p:sldId id="282" r:id="rId5"/>
    <p:sldId id="269" r:id="rId6"/>
    <p:sldId id="284" r:id="rId7"/>
    <p:sldId id="283" r:id="rId8"/>
    <p:sldId id="286" r:id="rId9"/>
    <p:sldId id="280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32B56-A378-4B00-84DE-2ABE39B457A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48EDF-E055-401D-A96B-6F3231C08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BDA6FFA-4399-C764-19AB-D8922B5147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3B3EA3C-DB6F-DE7C-3D21-5175EFF350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F64A09E-130E-0E2D-9842-4E71B0DB2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D4DEF4-E1E9-44D9-A74D-66828322F10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7EDA-DF0D-19B7-1CAB-F4C4B9847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2ED14-4971-8716-ECF5-1E64852D0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08152-A457-C9B7-D394-788BFB52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69DD2-65D7-3C8A-FAF1-BE51EF94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36278-D9CF-7958-3385-C83675CC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6F76-9C22-0C8D-ED67-8673E1D9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82435-F18E-6370-BF9C-9E774566A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7213A-55D3-70C1-B58F-E24DD3DF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8D4E4-83CD-9BD4-54BB-714490BF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A2B99-9997-8E5E-CF05-FF764212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2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5E1031-BFFB-949B-4940-61C239972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EA84D-4808-1C9F-6E3C-509F02438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F30B8-EAC0-85A8-A894-65E1624E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916F8-9D4F-4ED3-17E0-9FDAE273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81FF5-3DF6-E446-670D-9E2AF18E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AA4B-211B-F0F7-72E2-06812BE5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FE4CF-5444-AB53-CF28-5C9603C5C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55D37-67DF-7F3E-E238-6E87A553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A4108-6D5F-57A3-2BBB-8431D17F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464ED-3FEC-CFCE-1380-C81C21AA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1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E4BE-4817-835E-DE16-3ED53FAB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550AF-67AD-8B76-28E3-E897BBEAE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7C040-4B7E-0F7A-031A-21E7D738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0E9B3-88A5-CD09-5233-4C5001EF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7A98C-A055-4190-4BE4-57ECC87A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0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E0772-BF0D-6FAC-5161-F06B38E5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3CE6-3168-35C4-E990-F5F8B2F4F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D5468-764A-9B23-F3F2-0392E18FD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953D5-CC73-0120-3E17-713E4B87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FE2E1-5F30-A045-B019-EE29E52D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3756E-A1EE-C876-096C-0AA1DFB2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8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1FA6-4FA0-0629-9AF9-EE418200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702E7-6112-7642-8D73-945C4C34C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865DA-9321-02EC-3A88-8ABCE28D3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C794D0-2720-5E98-8AA6-C0FC388A9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2993A-9667-A688-A387-6F08C2646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F8D37-E656-A8FE-39B4-3899EE9B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2FCE2-27A8-D679-5CEB-80B35588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BD9B1-68AF-1D22-4F7D-082741B22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0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9E4E-1F08-E9D1-6B02-1F8FDE4E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E153B-7FF5-969D-E739-E16A3C76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142AD-C210-1FD4-D4A1-9E9D6898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6B340-5C92-9E82-FF2B-A140BE7D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70F12-B1CE-D395-5270-618FAB75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EF0E4-3CA3-125B-CE35-7E9EC23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5E6BC-4413-DF84-F2D2-0868FDC7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9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1B84-DA27-0B64-5676-64AC74EFF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5C784-FF03-6B68-CC1C-34B577230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0529-6254-7657-A2A0-CBBE35E09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C5F42-164C-699A-103A-BA14F652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B1244-43F2-81BA-E393-3F3BC0B3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6C73D-2DA3-AABB-9D7D-69A24E0A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85D4-43FE-2C61-BCB7-10C57293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E43E0-72A8-C09D-60D3-2AA2DF519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E1315-56A3-0907-A2BC-EA9349D05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A14E3-35C9-FB09-2689-89D0FC770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2A13B-2237-6398-063B-9B6C5E9F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E3006-367B-1DAD-AF88-000A5C67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2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698A8-22A8-9BBF-B46F-5FE0A296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1F92D-A9DA-4037-60C0-C46657D8D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B98F3-7AC5-1BE1-1191-5BB051734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23561-33E3-46EF-8F25-4B87FA8A222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AA982-01B1-3362-E23F-A54D0E710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2CD7-B9A6-BFF6-9911-68CD59C30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3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9">
            <a:extLst>
              <a:ext uri="{FF2B5EF4-FFF2-40B4-BE49-F238E27FC236}">
                <a16:creationId xmlns:a16="http://schemas.microsoft.com/office/drawing/2014/main" id="{9C21F102-A761-2ADC-CC4A-3CEF5A001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398839"/>
            <a:ext cx="51117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Trịnh Thị Thanh Dung</a:t>
            </a:r>
          </a:p>
        </p:txBody>
      </p:sp>
      <p:sp>
        <p:nvSpPr>
          <p:cNvPr id="3075" name="TextBox 1">
            <a:extLst>
              <a:ext uri="{FF2B5EF4-FFF2-40B4-BE49-F238E27FC236}">
                <a16:creationId xmlns:a16="http://schemas.microsoft.com/office/drawing/2014/main" id="{F64F0D55-D46B-F7F5-0595-1D01F823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1573214"/>
            <a:ext cx="67659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 THỤY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5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5">
            <a:extLst>
              <a:ext uri="{FF2B5EF4-FFF2-40B4-BE49-F238E27FC236}">
                <a16:creationId xmlns:a16="http://schemas.microsoft.com/office/drawing/2014/main" id="{25D2B5A8-20EB-4A85-B1A0-3832C2643E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24250" y="2425700"/>
            <a:ext cx="5143500" cy="102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3281" y="693129"/>
            <a:ext cx="12186028" cy="30008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CHƯƠNG 2: SOẠN THẢO VĂN BẢN</a:t>
            </a:r>
            <a:endParaRPr lang="en-US" sz="6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6600" b="1" u="sng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6600" b="1" u="sng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</a:t>
            </a:r>
            <a:r>
              <a:rPr lang="en-U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Những</a:t>
            </a:r>
            <a:r>
              <a:rPr lang="en-U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gì</a:t>
            </a:r>
            <a:r>
              <a:rPr lang="en-U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biết</a:t>
            </a:r>
            <a:r>
              <a:rPr lang="en-U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6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38030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36">
            <a:extLst>
              <a:ext uri="{FF2B5EF4-FFF2-40B4-BE49-F238E27FC236}">
                <a16:creationId xmlns:a16="http://schemas.microsoft.com/office/drawing/2014/main" id="{A0A97E38-0CCE-B941-8ED1-32E50905C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082675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338">
            <a:extLst>
              <a:ext uri="{FF2B5EF4-FFF2-40B4-BE49-F238E27FC236}">
                <a16:creationId xmlns:a16="http://schemas.microsoft.com/office/drawing/2014/main" id="{72CBF113-2850-5EF2-8236-BA715F7F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826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8196" name="TextBox 13">
            <a:extLst>
              <a:ext uri="{FF2B5EF4-FFF2-40B4-BE49-F238E27FC236}">
                <a16:creationId xmlns:a16="http://schemas.microsoft.com/office/drawing/2014/main" id="{35F574AA-73DE-91FF-99C6-665B13A93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0151AE-9D0E-4C01-D99D-E1A6CD8AD251}"/>
              </a:ext>
            </a:extLst>
          </p:cNvPr>
          <p:cNvSpPr/>
          <p:nvPr/>
        </p:nvSpPr>
        <p:spPr>
          <a:xfrm>
            <a:off x="1811862" y="46883"/>
            <a:ext cx="8335438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1: NHỮNG GÌ EM ĐÃ BIẾT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B4718-A281-53B3-85BB-BAB53F92D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0340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Bài 1 SGK/37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D6BA37-F147-48A9-741D-EBFC6BCE3D9D}"/>
              </a:ext>
            </a:extLst>
          </p:cNvPr>
          <p:cNvSpPr/>
          <p:nvPr/>
        </p:nvSpPr>
        <p:spPr>
          <a:xfrm>
            <a:off x="1941514" y="2384426"/>
            <a:ext cx="8726487" cy="2339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â; ô; ê; đ; ă; ư; ơ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36">
            <a:extLst>
              <a:ext uri="{FF2B5EF4-FFF2-40B4-BE49-F238E27FC236}">
                <a16:creationId xmlns:a16="http://schemas.microsoft.com/office/drawing/2014/main" id="{BBD32863-6C4B-9AB3-BA60-C3241CD42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082675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Rectangle 338">
            <a:extLst>
              <a:ext uri="{FF2B5EF4-FFF2-40B4-BE49-F238E27FC236}">
                <a16:creationId xmlns:a16="http://schemas.microsoft.com/office/drawing/2014/main" id="{6BB306D0-983A-9F1F-89CD-A8644A33C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826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9220" name="TextBox 13">
            <a:extLst>
              <a:ext uri="{FF2B5EF4-FFF2-40B4-BE49-F238E27FC236}">
                <a16:creationId xmlns:a16="http://schemas.microsoft.com/office/drawing/2014/main" id="{A8DD4368-A790-AC62-BFCF-6B75FCE74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9217C-50E6-A111-D33B-F3B7188FCE17}"/>
              </a:ext>
            </a:extLst>
          </p:cNvPr>
          <p:cNvSpPr/>
          <p:nvPr/>
        </p:nvSpPr>
        <p:spPr>
          <a:xfrm>
            <a:off x="1811862" y="46883"/>
            <a:ext cx="8335438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1: NHỮNG GÌ EM ĐÃ BIẾT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22C7B-85F8-1225-3F68-9B637146A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0340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Bài 1 SGK/37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09E10F-F369-BC87-3849-4E360999EC7D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2667000"/>
          <a:ext cx="4114800" cy="40386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 tự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Telex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Vni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UW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261" name="Rectangle 1">
            <a:extLst>
              <a:ext uri="{FF2B5EF4-FFF2-40B4-BE49-F238E27FC236}">
                <a16:creationId xmlns:a16="http://schemas.microsoft.com/office/drawing/2014/main" id="{B6AF502E-B2F7-D373-7688-F605DA8F1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1" y="2993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447A2E5-81B3-391F-2A94-F93CDEEBE5B6}"/>
              </a:ext>
            </a:extLst>
          </p:cNvPr>
          <p:cNvGraphicFramePr>
            <a:graphicFrameLocks noGrp="1"/>
          </p:cNvGraphicFramePr>
          <p:nvPr/>
        </p:nvGraphicFramePr>
        <p:xfrm>
          <a:off x="5715000" y="2667000"/>
          <a:ext cx="4953000" cy="40386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Telex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Vni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6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8135" y="1096046"/>
            <a:ext cx="118431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Chèn</a:t>
            </a: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đối</a:t>
            </a: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tượng</a:t>
            </a: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vào</a:t>
            </a: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văn</a:t>
            </a: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74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Tiểu học Nhân Nghĩa\Giáo án Tin\Powerpoi\Hình nền Powerpoi\hinh-nen-cho-powerpoint-don-gian-voi-nhung-ngoi-sao_092717304.jpg">
            <a:extLst>
              <a:ext uri="{FF2B5EF4-FFF2-40B4-BE49-F238E27FC236}">
                <a16:creationId xmlns:a16="http://schemas.microsoft.com/office/drawing/2014/main" id="{3AB9C90D-674B-5A79-B3E7-10F725CC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-381000"/>
            <a:ext cx="10160001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">
            <a:extLst>
              <a:ext uri="{FF2B5EF4-FFF2-40B4-BE49-F238E27FC236}">
                <a16:creationId xmlns:a16="http://schemas.microsoft.com/office/drawing/2014/main" id="{725BD865-723A-93C8-D11D-173F7333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 t="5658" r="77724" b="88814"/>
          <a:stretch>
            <a:fillRect/>
          </a:stretch>
        </p:blipFill>
        <p:spPr bwMode="auto">
          <a:xfrm>
            <a:off x="7010401" y="4560888"/>
            <a:ext cx="4111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>
            <a:extLst>
              <a:ext uri="{FF2B5EF4-FFF2-40B4-BE49-F238E27FC236}">
                <a16:creationId xmlns:a16="http://schemas.microsoft.com/office/drawing/2014/main" id="{D17B4576-0447-DFE4-9A14-3C218796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658" r="84125" b="88860"/>
          <a:stretch>
            <a:fillRect/>
          </a:stretch>
        </p:blipFill>
        <p:spPr bwMode="auto">
          <a:xfrm>
            <a:off x="8229600" y="4997450"/>
            <a:ext cx="3810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>
            <a:extLst>
              <a:ext uri="{FF2B5EF4-FFF2-40B4-BE49-F238E27FC236}">
                <a16:creationId xmlns:a16="http://schemas.microsoft.com/office/drawing/2014/main" id="{5DCBBB51-982B-DD24-A0B2-035795DA0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5" t="6206" r="87833" b="88860"/>
          <a:stretch>
            <a:fillRect/>
          </a:stretch>
        </p:blipFill>
        <p:spPr bwMode="auto">
          <a:xfrm>
            <a:off x="7916864" y="5484813"/>
            <a:ext cx="31273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7">
            <a:extLst>
              <a:ext uri="{FF2B5EF4-FFF2-40B4-BE49-F238E27FC236}">
                <a16:creationId xmlns:a16="http://schemas.microsoft.com/office/drawing/2014/main" id="{51ECF991-B19B-1D3A-A981-C89271DA7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593725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5">
            <a:extLst>
              <a:ext uri="{FF2B5EF4-FFF2-40B4-BE49-F238E27FC236}">
                <a16:creationId xmlns:a16="http://schemas.microsoft.com/office/drawing/2014/main" id="{6C2CDF8C-8C08-383E-7FF6-39AAD78FF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664" y="2359025"/>
            <a:ext cx="8542337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cụm từ thích hợp: "đối tượng nào đó"; "bảng"; "hình"; "tranh/ảnh"; "căn lề trái"; "căn giữa"; "căn lề phải"; "căn đều hai bên" để điền vào chỗ chấm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Để chèn ..............................vào văn bản, trước tiên ta phải chọn thẻ Insert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Để chèn....... vào văn bản  ta chọn </a:t>
            </a:r>
          </a:p>
          <a:p>
            <a:pPr algn="just"/>
            <a:r>
              <a:rPr lang="fr-F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Để chèn …………..vào văn bản  ta chọn</a:t>
            </a:r>
          </a:p>
          <a:p>
            <a:pPr algn="just"/>
            <a:r>
              <a:rPr lang="fr-F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d) Để chèn ………..vào văn bản  ta chọn </a:t>
            </a:r>
          </a:p>
          <a:p>
            <a:pPr algn="just"/>
            <a:r>
              <a:rPr lang="fr-F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e) Để ……………….vào văn bản  ta chọn   </a:t>
            </a:r>
            <a:endParaRPr lang="fr-FR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272" name="Rectangle 7">
            <a:extLst>
              <a:ext uri="{FF2B5EF4-FFF2-40B4-BE49-F238E27FC236}">
                <a16:creationId xmlns:a16="http://schemas.microsoft.com/office/drawing/2014/main" id="{436F7100-A77D-022C-FA76-B8233FFD5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4" y="5484814"/>
            <a:ext cx="11080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400">
                <a:cs typeface="Times New Roman" panose="02020603050405020304" pitchFamily="18" charset="0"/>
              </a:rPr>
              <a:t>	</a:t>
            </a:r>
            <a:endParaRPr lang="fr-FR" altLang="en-US"/>
          </a:p>
        </p:txBody>
      </p:sp>
      <p:sp>
        <p:nvSpPr>
          <p:cNvPr id="11273" name="TextBox 1">
            <a:extLst>
              <a:ext uri="{FF2B5EF4-FFF2-40B4-BE49-F238E27FC236}">
                <a16:creationId xmlns:a16="http://schemas.microsoft.com/office/drawing/2014/main" id="{A95B5FC9-3641-3BE4-ACA3-591C3BA5D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71675"/>
            <a:ext cx="2514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2: SGK /37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813D01-D8F3-2230-3B96-E6A38ADC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5310189"/>
            <a:ext cx="882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altLang="en-US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E59A4-7DE2-79A0-C560-4FB4A6BAD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5" y="5792789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đều hai bên </a:t>
            </a:r>
            <a:endParaRPr lang="en-US" alt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A37B2E-59CD-3C7F-0E86-9D5189D70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3581401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nào đó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67E0A-644B-44DA-20F9-73E164A9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4510089"/>
            <a:ext cx="106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93BFE-FD41-B7F2-E87F-6A958E07E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88" y="4891089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/ảnh</a:t>
            </a:r>
          </a:p>
        </p:txBody>
      </p:sp>
    </p:spTree>
    <p:extLst>
      <p:ext uri="{BB962C8B-B14F-4D97-AF65-F5344CB8AC3E}">
        <p14:creationId xmlns:p14="http://schemas.microsoft.com/office/powerpoint/2010/main" val="369706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36">
            <a:extLst>
              <a:ext uri="{FF2B5EF4-FFF2-40B4-BE49-F238E27FC236}">
                <a16:creationId xmlns:a16="http://schemas.microsoft.com/office/drawing/2014/main" id="{B6E60113-823B-D8BB-DBD3-CB029777C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082675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Rectangle 338">
            <a:extLst>
              <a:ext uri="{FF2B5EF4-FFF2-40B4-BE49-F238E27FC236}">
                <a16:creationId xmlns:a16="http://schemas.microsoft.com/office/drawing/2014/main" id="{A6CA91E1-62FA-2BC5-0B52-1CDA17E5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826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2292" name="TextBox 13">
            <a:extLst>
              <a:ext uri="{FF2B5EF4-FFF2-40B4-BE49-F238E27FC236}">
                <a16:creationId xmlns:a16="http://schemas.microsoft.com/office/drawing/2014/main" id="{EACEBDE4-C517-4B37-40CD-D98E2439C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85863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CB3D8E-4D03-E911-E723-8439F84C5A17}"/>
              </a:ext>
            </a:extLst>
          </p:cNvPr>
          <p:cNvSpPr/>
          <p:nvPr/>
        </p:nvSpPr>
        <p:spPr>
          <a:xfrm>
            <a:off x="1811862" y="46883"/>
            <a:ext cx="8335438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1: NHỮNG GÌ EM ĐÃ BIẾT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4" name="Picture 13" descr="C:\Users\ACER\AppData\Local\Microsoft\Windows\Temporary Internet Files\Content.IE5\00WZCH5L\5-Free-Summer-Clipart-Illustration-Of-A-Happy-Smiling-Sun[1].png">
            <a:extLst>
              <a:ext uri="{FF2B5EF4-FFF2-40B4-BE49-F238E27FC236}">
                <a16:creationId xmlns:a16="http://schemas.microsoft.com/office/drawing/2014/main" id="{F0CDDC8A-C61E-4F80-D858-2B60ADFE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0"/>
            <a:ext cx="14430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7">
            <a:extLst>
              <a:ext uri="{FF2B5EF4-FFF2-40B4-BE49-F238E27FC236}">
                <a16:creationId xmlns:a16="http://schemas.microsoft.com/office/drawing/2014/main" id="{5DD93D34-AD3B-4A62-A55A-71DD802E9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70064"/>
            <a:ext cx="3657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3 SGK / 38</a:t>
            </a:r>
          </a:p>
        </p:txBody>
      </p:sp>
      <p:sp>
        <p:nvSpPr>
          <p:cNvPr id="12296" name="Rectangle 18">
            <a:extLst>
              <a:ext uri="{FF2B5EF4-FFF2-40B4-BE49-F238E27FC236}">
                <a16:creationId xmlns:a16="http://schemas.microsoft.com/office/drawing/2014/main" id="{3D220FD4-9A11-FE81-3D60-464496F8A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66963"/>
            <a:ext cx="91392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Để di chuyển một phần văn bản tới vị trí mới, ta làm thế nào?</a:t>
            </a:r>
          </a:p>
          <a:p>
            <a:pPr eaLnBrk="1" hangingPunct="1">
              <a:buFontTx/>
              <a:buAutoNum type="alphaLcPeriod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sao chép 1 bức tranh rồi dán vào một vị trí khác của văn bản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ta làm thế nào?</a:t>
            </a:r>
          </a:p>
          <a:p>
            <a:pPr eaLnBrk="1" hangingPunct="1">
              <a:buFontTx/>
              <a:buAutoNum type="alphaLcPeriod"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7" name="Picture 2" descr="C:\Users\ACER\AppData\Local\Microsoft\Windows\Temporary Internet Files\Content.IE5\00WZCH5L\school_building[1].jpg">
            <a:extLst>
              <a:ext uri="{FF2B5EF4-FFF2-40B4-BE49-F238E27FC236}">
                <a16:creationId xmlns:a16="http://schemas.microsoft.com/office/drawing/2014/main" id="{2F2AED08-9FE2-186C-998D-C9831117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648200"/>
            <a:ext cx="2049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>
            <a:extLst>
              <a:ext uri="{FF2B5EF4-FFF2-40B4-BE49-F238E27FC236}">
                <a16:creationId xmlns:a16="http://schemas.microsoft.com/office/drawing/2014/main" id="{55410291-16A9-45AD-01B2-59F80E0E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1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3 SGK / 38</a:t>
            </a:r>
          </a:p>
        </p:txBody>
      </p:sp>
      <p:pic>
        <p:nvPicPr>
          <p:cNvPr id="13315" name="Picture 13" descr="C:\Users\ACER\AppData\Local\Microsoft\Windows\Temporary Internet Files\Content.IE5\00WZCH5L\5-Free-Summer-Clipart-Illustration-Of-A-Happy-Smiling-Sun[1].png">
            <a:extLst>
              <a:ext uri="{FF2B5EF4-FFF2-40B4-BE49-F238E27FC236}">
                <a16:creationId xmlns:a16="http://schemas.microsoft.com/office/drawing/2014/main" id="{B9CC932B-1746-2F0C-17DF-45096E219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0"/>
            <a:ext cx="14430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3" descr="C:\Users\ACER\AppData\Local\Microsoft\Windows\Temporary Internet Files\Content.IE5\00WZCH5L\5-Free-Summer-Clipart-Illustration-Of-A-Happy-Smiling-Sun[1].png">
            <a:extLst>
              <a:ext uri="{FF2B5EF4-FFF2-40B4-BE49-F238E27FC236}">
                <a16:creationId xmlns:a16="http://schemas.microsoft.com/office/drawing/2014/main" id="{B76A776A-1627-A2D2-4738-8A3602763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0"/>
            <a:ext cx="14430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0E8F60-6D90-0996-B3CB-AFD4A78AC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814388"/>
            <a:ext cx="84582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eaLnBrk="1" hangingPunct="1"/>
            <a:r>
              <a:rPr lang="en-US" altLang="en-US"/>
              <a:t>-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phần văn bản cần di chuyển.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Nháy chuột phải chọn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con trỏ chuột đến vùng soạn thảo cần di chuyển đến.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phải chọn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Paste.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FEB28E-35E1-4342-CF18-5E05B755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492501"/>
            <a:ext cx="7315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cần sao chép.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phải chọn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con trỏ chuột đến vùng soạn thảo cần dán bức tranh.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phải chọn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Paste.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CD5C8E-A30E-4CD3-7A3F-84EA14F4CF1D}"/>
              </a:ext>
            </a:extLst>
          </p:cNvPr>
          <p:cNvSpPr/>
          <p:nvPr/>
        </p:nvSpPr>
        <p:spPr>
          <a:xfrm>
            <a:off x="4724400" y="1690351"/>
            <a:ext cx="291465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455</Words>
  <Application>Microsoft Office PowerPoint</Application>
  <PresentationFormat>Widescreen</PresentationFormat>
  <Paragraphs>90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Huu Phuc</dc:creator>
  <cp:lastModifiedBy>Nguyen Huu Phuc</cp:lastModifiedBy>
  <cp:revision>8</cp:revision>
  <dcterms:created xsi:type="dcterms:W3CDTF">2022-09-18T12:47:13Z</dcterms:created>
  <dcterms:modified xsi:type="dcterms:W3CDTF">2022-09-29T11:22:37Z</dcterms:modified>
</cp:coreProperties>
</file>