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311" r:id="rId2"/>
    <p:sldId id="283" r:id="rId3"/>
    <p:sldId id="297" r:id="rId4"/>
    <p:sldId id="281" r:id="rId5"/>
    <p:sldId id="280" r:id="rId6"/>
    <p:sldId id="289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3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E1319E-6277-4E16-B996-5F87D83CD783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CDF6F823-659B-4B98-A666-1484E4A26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398838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4B6338C7-5BC2-934B-DFDB-26D69AA69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73213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849B5F-4475-CF5F-456B-536678B2B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73213"/>
            <a:ext cx="6765925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(T2)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9">
            <a:extLst>
              <a:ext uri="{FF2B5EF4-FFF2-40B4-BE49-F238E27FC236}">
                <a16:creationId xmlns:a16="http://schemas.microsoft.com/office/drawing/2014/main" id="{D14E2DC3-21D9-6C16-9173-E6638E504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8458200" cy="685800"/>
          </a:xfrm>
        </p:spPr>
        <p:txBody>
          <a:bodyPr/>
          <a:lstStyle/>
          <a:p>
            <a:pPr algn="l"/>
            <a:r>
              <a:rPr lang="en-US" altLang="en-US" sz="40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</a:rPr>
              <a:t>cũ</a:t>
            </a:r>
            <a:r>
              <a:rPr lang="en-US" altLang="en-US" sz="4000" b="1" u="sng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9" name="Content Placeholder 25">
            <a:extLst>
              <a:ext uri="{FF2B5EF4-FFF2-40B4-BE49-F238E27FC236}">
                <a16:creationId xmlns:a16="http://schemas.microsoft.com/office/drawing/2014/main" id="{549E11EB-E1BF-AE83-BFFD-268FD265C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438400"/>
            <a:ext cx="9067800" cy="2514600"/>
          </a:xfrm>
        </p:spPr>
        <p:txBody>
          <a:bodyPr>
            <a:normAutofit/>
          </a:bodyPr>
          <a:lstStyle/>
          <a:p>
            <a:r>
              <a:rPr lang="en-US" sz="3400" b="1" dirty="0" err="1">
                <a:solidFill>
                  <a:srgbClr val="0070C0"/>
                </a:solidFill>
              </a:rPr>
              <a:t>Nêu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cách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đính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kèm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tệp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vào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thư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điện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tử</a:t>
            </a:r>
            <a:r>
              <a:rPr lang="en-US" sz="3400" b="1" dirty="0">
                <a:solidFill>
                  <a:srgbClr val="0070C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588818" y="33528"/>
            <a:ext cx="8229600" cy="1109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B.HOẠT ĐỘNG THỰC HÀNH</a:t>
            </a:r>
          </a:p>
        </p:txBody>
      </p:sp>
      <p:sp>
        <p:nvSpPr>
          <p:cNvPr id="3" name="Teardrop 2"/>
          <p:cNvSpPr/>
          <p:nvPr/>
        </p:nvSpPr>
        <p:spPr>
          <a:xfrm>
            <a:off x="-152400" y="1828800"/>
            <a:ext cx="4495800" cy="38862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7030A0"/>
                </a:solidFill>
              </a:rPr>
              <a:t>1.</a:t>
            </a:r>
            <a:r>
              <a:rPr lang="en-US" dirty="0">
                <a:solidFill>
                  <a:srgbClr val="7030A0"/>
                </a:solidFill>
              </a:rPr>
              <a:t>SOẠN VÀ GỬI CHO BẠN TRONG NHÓM BỨC THƯ  CÓ ĐÍNH KÈM MỘT TỆP VĂN BẢN WORD VỚI NỘI DUNG NHƯ SAU.</a:t>
            </a:r>
          </a:p>
          <a:p>
            <a:pPr algn="ctr"/>
            <a:r>
              <a:rPr lang="en-US" sz="2400" b="1" i="1" dirty="0" err="1">
                <a:solidFill>
                  <a:srgbClr val="FF0000"/>
                </a:solidFill>
              </a:rPr>
              <a:t>Bạn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thân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mến</a:t>
            </a:r>
            <a:r>
              <a:rPr lang="en-US" sz="2400" b="1" i="1" dirty="0">
                <a:solidFill>
                  <a:srgbClr val="FF0000"/>
                </a:solidFill>
              </a:rPr>
              <a:t>!</a:t>
            </a:r>
          </a:p>
          <a:p>
            <a:pPr algn="ctr"/>
            <a:r>
              <a:rPr lang="en-US" sz="2400" b="1" i="1" dirty="0" err="1">
                <a:solidFill>
                  <a:srgbClr val="FF0000"/>
                </a:solidFill>
              </a:rPr>
              <a:t>Tớ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mới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sưu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tập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một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bài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thơ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rất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hay.Tớ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đã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soạn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thảo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và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trình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bày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rất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đẹp.Tớ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gửi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cho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cùng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xem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nhé</a:t>
            </a:r>
            <a:r>
              <a:rPr lang="en-US" sz="2400" b="1" i="1" dirty="0">
                <a:solidFill>
                  <a:srgbClr val="FF0000"/>
                </a:solidFill>
              </a:rPr>
              <a:t>!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4419600" y="1828800"/>
            <a:ext cx="4572000" cy="499456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</a:rPr>
              <a:t>2.Đăng </a:t>
            </a:r>
            <a:r>
              <a:rPr lang="en-US" sz="2800" b="1" dirty="0" err="1">
                <a:solidFill>
                  <a:schemeClr val="tx1"/>
                </a:solidFill>
              </a:rPr>
              <a:t>nhập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vào</a:t>
            </a: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hộp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để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đọc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bạn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gửi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mình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tải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máy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tính</a:t>
            </a: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tệp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đính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kèm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3.Đăng </a:t>
            </a:r>
            <a:r>
              <a:rPr lang="en-US" sz="2800" b="1" dirty="0" err="1">
                <a:solidFill>
                  <a:schemeClr val="tx1"/>
                </a:solidFill>
              </a:rPr>
              <a:t>xuất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khỏi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hộp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sau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khi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đọc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xong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bạn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gửi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5558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152400" y="33528"/>
            <a:ext cx="8666018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C.HOẠT ĐỘNG ỨNG DỤNG MỞ RỘNG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0624"/>
            <a:ext cx="9143999" cy="5667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5334000" y="3581400"/>
            <a:ext cx="3352800" cy="2438400"/>
          </a:xfrm>
          <a:prstGeom prst="wedgeEllipseCallout">
            <a:avLst>
              <a:gd name="adj1" fmla="val -50429"/>
              <a:gd name="adj2" fmla="val -954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Nháy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chuột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nút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hình</a:t>
            </a:r>
            <a:r>
              <a:rPr lang="en-US" sz="2800" dirty="0">
                <a:solidFill>
                  <a:srgbClr val="FF0000"/>
                </a:solidFill>
              </a:rPr>
              <a:t> tam </a:t>
            </a:r>
            <a:r>
              <a:rPr lang="en-US" sz="2800" dirty="0" err="1">
                <a:solidFill>
                  <a:srgbClr val="FF0000"/>
                </a:solidFill>
              </a:rPr>
              <a:t>giác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xuất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hộp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thoại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5450"/>
            <a:ext cx="914400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33600" y="2590800"/>
            <a:ext cx="6172200" cy="40957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Nhập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chỉ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gửi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3171824"/>
            <a:ext cx="6172200" cy="40957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Nhập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chỉ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nhận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28800" y="6419848"/>
            <a:ext cx="4648200" cy="40957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Nháy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vào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nút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tìm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kiếm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5638800" y="4024312"/>
            <a:ext cx="2362200" cy="1385888"/>
          </a:xfrm>
          <a:prstGeom prst="wedgeEllipseCallout">
            <a:avLst>
              <a:gd name="adj1" fmla="val -193462"/>
              <a:gd name="adj2" fmla="val 334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Bấm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chuột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chọn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nháy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nếu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có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tệp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đính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kèm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7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5">
            <a:extLst>
              <a:ext uri="{FF2B5EF4-FFF2-40B4-BE49-F238E27FC236}">
                <a16:creationId xmlns:a16="http://schemas.microsoft.com/office/drawing/2014/main" id="{E946772A-94F6-13F5-54E5-836E8949D64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0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0&quot;/&gt;&lt;property id=&quot;20307&quot; value=&quot;258&quot;/&gt;&lt;/object&gt;&lt;object type=&quot;3&quot; unique_id=&quot;10006&quot;&gt;&lt;property id=&quot;20148&quot; value=&quot;5&quot;/&gt;&lt;property id=&quot;20300&quot; value=&quot;Slide 11&quot;/&gt;&lt;property id=&quot;20307&quot; value=&quot;259&quot;/&gt;&lt;/object&gt;&lt;object type=&quot;3&quot; unique_id=&quot;10007&quot;&gt;&lt;property id=&quot;20148&quot; value=&quot;5&quot;/&gt;&lt;property id=&quot;20300&quot; value=&quot;Slide 12&quot;/&gt;&lt;property id=&quot;20307&quot; value=&quot;262&quot;/&gt;&lt;/object&gt;&lt;object type=&quot;3&quot; unique_id=&quot;10008&quot;&gt;&lt;property id=&quot;20148&quot; value=&quot;5&quot;/&gt;&lt;property id=&quot;20300&quot; value=&quot;Slide 13&quot;/&gt;&lt;property id=&quot;20307&quot; value=&quot;261&quot;/&gt;&lt;/object&gt;&lt;object type=&quot;3&quot; unique_id=&quot;10010&quot;&gt;&lt;property id=&quot;20148&quot; value=&quot;5&quot;/&gt;&lt;property id=&quot;20300&quot; value=&quot;Slide 14&quot;/&gt;&lt;property id=&quot;20307&quot; value=&quot;263&quot;/&gt;&lt;/object&gt;&lt;object type=&quot;3&quot; unique_id=&quot;10011&quot;&gt;&lt;property id=&quot;20148&quot; value=&quot;5&quot;/&gt;&lt;property id=&quot;20300&quot; value=&quot;Slide 16 - &amp;quot;B.HOẠT ĐỘNG THỰC HÀNH&amp;quot;&quot;/&gt;&lt;property id=&quot;20307&quot; value=&quot;266&quot;/&gt;&lt;/object&gt;&lt;object type=&quot;3&quot; unique_id=&quot;10012&quot;&gt;&lt;property id=&quot;20148&quot; value=&quot;5&quot;/&gt;&lt;property id=&quot;20300&quot; value=&quot;Slide 17&quot;/&gt;&lt;property id=&quot;20307&quot; value=&quot;265&quot;/&gt;&lt;/object&gt;&lt;object type=&quot;3&quot; unique_id=&quot;10013&quot;&gt;&lt;property id=&quot;20148&quot; value=&quot;5&quot;/&gt;&lt;property id=&quot;20300&quot; value=&quot;Slide 18&quot;/&gt;&lt;property id=&quot;20307&quot; value=&quot;264&quot;/&gt;&lt;/object&gt;&lt;object type=&quot;3&quot; unique_id=&quot;10050&quot;&gt;&lt;property id=&quot;20148&quot; value=&quot;5&quot;/&gt;&lt;property id=&quot;20300&quot; value=&quot;Slide 15&quot;/&gt;&lt;property id=&quot;20307&quot; value=&quot;267&quot;/&gt;&lt;/object&gt;&lt;object type=&quot;3&quot; unique_id=&quot;10159&quot;&gt;&lt;property id=&quot;20148&quot; value=&quot;5&quot;/&gt;&lt;property id=&quot;20300&quot; value=&quot;Slide 3&quot;/&gt;&lt;property id=&quot;20307&quot; value=&quot;268&quot;/&gt;&lt;/object&gt;&lt;object type=&quot;3&quot; unique_id=&quot;10160&quot;&gt;&lt;property id=&quot;20148&quot; value=&quot;5&quot;/&gt;&lt;property id=&quot;20300&quot; value=&quot;Slide 4&quot;/&gt;&lt;property id=&quot;20307&quot; value=&quot;269&quot;/&gt;&lt;/object&gt;&lt;object type=&quot;3&quot; unique_id=&quot;10161&quot;&gt;&lt;property id=&quot;20148&quot; value=&quot;5&quot;/&gt;&lt;property id=&quot;20300&quot; value=&quot;Slide 5&quot;/&gt;&lt;property id=&quot;20307&quot; value=&quot;270&quot;/&gt;&lt;/object&gt;&lt;object type=&quot;3&quot; unique_id=&quot;10162&quot;&gt;&lt;property id=&quot;20148&quot; value=&quot;5&quot;/&gt;&lt;property id=&quot;20300&quot; value=&quot;Slide 6&quot;/&gt;&lt;property id=&quot;20307&quot; value=&quot;274&quot;/&gt;&lt;/object&gt;&lt;object type=&quot;3&quot; unique_id=&quot;10261&quot;&gt;&lt;property id=&quot;20148&quot; value=&quot;5&quot;/&gt;&lt;property id=&quot;20300&quot; value=&quot;Slide 19&quot;/&gt;&lt;property id=&quot;20307&quot; value=&quot;275&quot;/&gt;&lt;/object&gt;&lt;object type=&quot;3&quot; unique_id=&quot;10262&quot;&gt;&lt;property id=&quot;20148&quot; value=&quot;5&quot;/&gt;&lt;property id=&quot;20300&quot; value=&quot;Slide 20&quot;/&gt;&lt;property id=&quot;20307&quot; value=&quot;276&quot;/&gt;&lt;/object&gt;&lt;object type=&quot;3&quot; unique_id=&quot;10391&quot;&gt;&lt;property id=&quot;20148&quot; value=&quot;5&quot;/&gt;&lt;property id=&quot;20300&quot; value=&quot;Slide 2&quot;/&gt;&lt;property id=&quot;20307&quot; value=&quot;279&quot;/&gt;&lt;/object&gt;&lt;object type=&quot;3&quot; unique_id=&quot;10392&quot;&gt;&lt;property id=&quot;20148&quot; value=&quot;5&quot;/&gt;&lt;property id=&quot;20300&quot; value=&quot;Slide 7&quot;/&gt;&lt;property id=&quot;20307&quot; value=&quot;282&quot;/&gt;&lt;/object&gt;&lt;object type=&quot;3&quot; unique_id=&quot;10393&quot;&gt;&lt;property id=&quot;20148&quot; value=&quot;5&quot;/&gt;&lt;property id=&quot;20300&quot; value=&quot;Slide 8&quot;/&gt;&lt;property id=&quot;20307&quot; value=&quot;281&quot;/&gt;&lt;/object&gt;&lt;object type=&quot;3&quot; unique_id=&quot;10394&quot;&gt;&lt;property id=&quot;20148&quot; value=&quot;5&quot;/&gt;&lt;property id=&quot;20300&quot; value=&quot;Slide 9&quot;/&gt;&lt;property id=&quot;20307&quot; value=&quot;280&quot;/&gt;&lt;/object&gt;&lt;object type=&quot;3&quot; unique_id=&quot;10417&quot;&gt;&lt;property id=&quot;20148&quot; value=&quot;5&quot;/&gt;&lt;property id=&quot;20300&quot; value=&quot;Slide 1&quot;/&gt;&lt;property id=&quot;20307&quot; value=&quot;28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628</TotalTime>
  <Words>195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Bài cũ: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 (EMAIL)</dc:title>
  <dc:creator>Windows User</dc:creator>
  <cp:lastModifiedBy>Nguyen Huu Phuc</cp:lastModifiedBy>
  <cp:revision>74</cp:revision>
  <dcterms:created xsi:type="dcterms:W3CDTF">2018-09-03T07:37:15Z</dcterms:created>
  <dcterms:modified xsi:type="dcterms:W3CDTF">2022-09-18T10:59:42Z</dcterms:modified>
</cp:coreProperties>
</file>