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65" r:id="rId3"/>
    <p:sldId id="266" r:id="rId4"/>
    <p:sldId id="267" r:id="rId5"/>
    <p:sldId id="271" r:id="rId6"/>
    <p:sldId id="272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84C1D-6F4E-4D29-AA8B-F2745A916336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E158F-D882-4E3C-9C83-44C4EEAD7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2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幻灯片图像占位符 70657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0659" name="文本占位符 7065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7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2820532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DDBCF-C0D7-4C11-0EA1-CDD318DD5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CAE17-802F-5D95-3B0F-23FDC74A5D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FB5C2-B37B-D16C-22FF-9CF7F057F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4FF2B-2C29-36B5-4115-EEC0D8E3F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22301-DE8C-36BA-8946-E0243239B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5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679C3-3C3B-EB01-02CE-E3245D2C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92A0D4-6C37-1F62-814B-1FC7FB78A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B5C4E-AEC6-24BB-F50F-C458D3304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64050-C825-7B5E-01E4-3EF51881E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0A9F7-BD2F-4109-581C-CC2E82B2B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5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A1F5C2-49CE-9FCD-C9F1-782E7B346A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32625-44B8-113D-DF50-5B6B2AA56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4FAC2-3F53-CD1B-A5F6-203F56B9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FDAF1-BA78-AC84-8746-07BA5B60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37730-E258-BE9B-2764-DC9EF221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3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71124-13B8-F342-F685-3F3AD18D3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515D3-9ACD-DE35-A002-4D1E36A7A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A67AD-30AE-4898-A6F5-5B1E12AD4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874FF-D382-27DE-9BA4-4CC9FD946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C2C3B-1969-38D2-858A-5550B095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9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6DFFD-EB32-8EA9-F6BB-C4B16A4C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8266B-7983-E662-2414-AAFC366F9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9E415-F36E-5032-2825-346D4C7C9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65108-3CFD-B352-DBC9-6E5A11C85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13988-53AB-4E82-A8BD-94890AE3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5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783AB-744B-CE57-961B-32CDB3B3C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78F12-75B2-0034-0B8E-A5610184D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DCB3F-1633-488F-0106-7F774CDEB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76E4F-F0C9-327F-2777-481844F47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4AC13-4F3C-FFCB-3898-07D4DF4DB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E8CAC-2305-551F-987D-3B010736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1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EFB47-3971-B9EB-7F38-BADF4619E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C5EE1-F6E3-ECCD-E54B-DD98894A5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D24660-2036-6499-106C-4839B3191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4112CA-D264-07CF-5114-842BD63F1A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530CD6-BC2C-FB78-9507-4C66CB18B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3B5D2-3043-A2AA-D1BC-2D99AFEFA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498137-5ABB-4AF5-8DBE-6FB0AF264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1F6BB-9B5E-2419-EA73-A58A18C4D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7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6075-7354-BBF1-D480-DF9AD33C6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9141C9-B50A-6B8B-81B7-A78B608E1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6EEC97-5D60-5559-DC4B-25706B03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E651AA-3A07-E5A3-ED03-49F25117B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C2C03A-AA3B-6419-550D-6C0843D69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B94350-BBE1-F93B-4D25-10A94EC0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CDED4-8C18-4D9B-5FAE-19156D02C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4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44251-CFB5-784F-A071-29508D615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94C22-F300-1BF0-803B-E9B9C3DA4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76F94C-9303-AE5A-4B33-B3A775DCF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AEE5A0-DC68-0E49-96AE-97909359D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2B08C-E3DC-094A-AA11-B30B358BE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8651F-C519-A902-F143-AE47643B1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0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549E4-CFF4-A11F-3FF7-597E8B8F3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F80CC4-7A1B-CB87-3006-A8D382443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D18F7-D6F4-C826-C56F-7BAFA60D2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C4EA9-FEF9-C1D1-7364-07E42C68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E4127D-0BC8-0F05-E0AE-BACF5F962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182C59-C03C-0989-DF81-20A5C328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1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15E2E3-ED6F-FA2D-6830-B24A3ED66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E0F6F-4194-3A7A-F642-76A1CFD27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6B1BB-7CA6-BADF-3EBB-B969B088F0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C1E75-C772-4F2D-822D-500CE67CE16E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7AE47-28FB-9E4A-B7AA-4D207FE4E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0A02B-A165-081A-FA9F-009140DF1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2340D-24BE-4E26-8850-DA338869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5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52401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1676400"/>
            <a:ext cx="8610600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LOP5,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LOP5A, LOP5B.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LOP5A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TO1, TO2, TO3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TO1, TO2, TO3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LOP5B.</a:t>
            </a:r>
          </a:p>
        </p:txBody>
      </p:sp>
    </p:spTree>
    <p:extLst>
      <p:ext uri="{BB962C8B-B14F-4D97-AF65-F5344CB8AC3E}">
        <p14:creationId xmlns:p14="http://schemas.microsoft.com/office/powerpoint/2010/main" val="4043453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838960"/>
            <a:ext cx="807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106175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615178" y="-13551"/>
            <a:ext cx="8915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>
                <a:solidFill>
                  <a:srgbClr val="E600E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 HOẠT ĐỘNG ỨNG DỤNG, MỞ RỘNG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khiển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ngăn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ngăn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hiển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thị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dưới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đây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chép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tệp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Bai1SoanThao.docx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Bai2SoanThao.docx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mục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SoanThao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mục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KHIEM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LOP4A sang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mục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LAN,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mục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TO2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LOP5A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dẫn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1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-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1: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ngăn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nhấn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giữ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phím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Shift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đồng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nháy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tệp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Bai1SoanThao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Bai2SoanThao,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nháy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chuột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chọn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Copy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2" descr="Description: New Picture (7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305223"/>
            <a:ext cx="708660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524001" y="6257835"/>
            <a:ext cx="92664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en-US" sz="200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Bước 2: Trong ngăn trái, nháy chuột phải vào thư mục SOANTHAO rồi chọn </a:t>
            </a:r>
            <a:r>
              <a:rPr lang="en-US" sz="2000" b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Paste</a:t>
            </a:r>
            <a:r>
              <a:rPr lang="en-US" sz="200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68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457200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Thảo luận với bạn em các thao tác cần làm trước khi quyết định xóa thư mục LOP4A.</a:t>
            </a: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962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304802"/>
            <a:ext cx="876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800">
                <a:latin typeface="Times New Roman" pitchFamily="18" charset="0"/>
                <a:cs typeface="Times New Roman" pitchFamily="18" charset="0"/>
              </a:rPr>
              <a:t>Em hãy tạo thư mục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HOC TAP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, bên trong là thư mục con tên: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TOAN, TIENG VIET, TIN HOC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, trong thư mục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TOAN 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tạo thư mục con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 THUYET, THUC HANH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. Tạo một tệp văn bản tên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Baisoan.docx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 vào thư mục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 THUYET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. Sau đó sao chép thư mục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 THUYET, THUC HANH </a:t>
            </a:r>
            <a:r>
              <a:rPr lang="fr-FR" sz="2800">
                <a:latin typeface="Times New Roman" pitchFamily="18" charset="0"/>
                <a:cs typeface="Times New Roman" pitchFamily="18" charset="0"/>
              </a:rPr>
              <a:t>vào thư mục </a:t>
            </a:r>
            <a:r>
              <a:rPr lang="fr-FR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TOAN, TIENG VIET, TIN HOC.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Xóa thư mục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HOC TAP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224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1676400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VE, SOAN THAO, TRINH CHIEU,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LY THUYET, THUC HANH.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LY THUYET, THUC HANH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VE, SOAN THAO, TRINH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CHIEU.Rồi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TIN HOC.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7620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cố: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1424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42" name="图片 64541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498" y="4631"/>
            <a:ext cx="9890067" cy="684765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5" name="图片 64544" descr="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1488" y="1605064"/>
            <a:ext cx="1822052" cy="74680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6" name="图片 64545" descr="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2030" y="1094937"/>
            <a:ext cx="9438303" cy="1152612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7" name="图片 64546" descr="1-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74276" y="302205"/>
            <a:ext cx="2041374" cy="116502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8" name="图片 64547" descr="1-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3004" y="302172"/>
            <a:ext cx="1381535" cy="7881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4534" name="文本框 64533"/>
          <p:cNvSpPr txBox="1"/>
          <p:nvPr/>
        </p:nvSpPr>
        <p:spPr>
          <a:xfrm>
            <a:off x="3556002" y="3111503"/>
            <a:ext cx="6238933" cy="830524"/>
          </a:xfrm>
          <a:prstGeom prst="rect">
            <a:avLst/>
          </a:prstGeom>
          <a:noFill/>
          <a:ln w="9525">
            <a:noFill/>
          </a:ln>
        </p:spPr>
        <p:txBody>
          <a:bodyPr wrap="square" lIns="60492" tIns="30246" rIns="60492" bIns="30246">
            <a:spAutoFit/>
          </a:bodyPr>
          <a:lstStyle/>
          <a:p>
            <a:pPr algn="ctr" defTabSz="992614">
              <a:spcBef>
                <a:spcPct val="50000"/>
              </a:spcBef>
            </a:pPr>
            <a:r>
              <a:rPr lang="en-US" altLang="zh-CN" sz="5000" b="1" dirty="0">
                <a:solidFill>
                  <a:srgbClr val="FF0066"/>
                </a:solidFill>
                <a:latin typeface="Rockwell Extra Bold" pitchFamily="18" charset="0"/>
                <a:ea typeface="黑体" panose="02010609060101010101" pitchFamily="2" charset="-122"/>
              </a:rPr>
              <a:t>THANK YOU!</a:t>
            </a:r>
          </a:p>
        </p:txBody>
      </p:sp>
      <p:sp>
        <p:nvSpPr>
          <p:cNvPr id="8" name="文本框 2055"/>
          <p:cNvSpPr txBox="1"/>
          <p:nvPr/>
        </p:nvSpPr>
        <p:spPr>
          <a:xfrm>
            <a:off x="1803404" y="452596"/>
            <a:ext cx="8508980" cy="3341192"/>
          </a:xfrm>
          <a:prstGeom prst="rect">
            <a:avLst/>
          </a:prstGeom>
          <a:noFill/>
          <a:ln w="9525">
            <a:noFill/>
          </a:ln>
        </p:spPr>
        <p:txBody>
          <a:bodyPr spcFirstLastPara="1" wrap="square" lIns="65141" tIns="32570" rIns="65141" bIns="32570" numCol="1">
            <a:prstTxWarp prst="textArchUp">
              <a:avLst>
                <a:gd name="adj" fmla="val 10653587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defTabSz="1068899">
              <a:spcBef>
                <a:spcPct val="50000"/>
              </a:spcBef>
            </a:pPr>
            <a:r>
              <a:rPr lang="en-US" altLang="zh-CN" sz="1125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Tiết</a:t>
            </a:r>
            <a:r>
              <a:rPr lang="en-US" altLang="zh-CN" sz="112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 </a:t>
            </a:r>
            <a:r>
              <a:rPr lang="en-US" altLang="zh-CN" sz="1125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học</a:t>
            </a:r>
            <a:r>
              <a:rPr lang="en-US" altLang="zh-CN" sz="112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 tin </a:t>
            </a:r>
            <a:r>
              <a:rPr lang="en-US" altLang="zh-CN" sz="1125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học</a:t>
            </a:r>
            <a:r>
              <a:rPr lang="en-US" altLang="zh-CN" sz="112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 </a:t>
            </a:r>
            <a:r>
              <a:rPr lang="en-US" altLang="zh-CN" sz="1125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hôm</a:t>
            </a:r>
            <a:r>
              <a:rPr lang="en-US" altLang="zh-CN" sz="112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 nay </a:t>
            </a:r>
            <a:r>
              <a:rPr lang="en-US" altLang="zh-CN" sz="1125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kết</a:t>
            </a:r>
            <a:r>
              <a:rPr lang="en-US" altLang="zh-CN" sz="112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 </a:t>
            </a:r>
            <a:r>
              <a:rPr lang="en-US" altLang="zh-CN" sz="1125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thúc</a:t>
            </a:r>
            <a:r>
              <a:rPr lang="en-US" altLang="zh-CN" sz="1125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黑体" panose="02010609060101010101" pitchFamily="2" charset="-122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862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50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4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374</Words>
  <Application>Microsoft Office PowerPoint</Application>
  <PresentationFormat>Widescreen</PresentationFormat>
  <Paragraphs>18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Rockwell Extra Bold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1</cp:revision>
  <dcterms:created xsi:type="dcterms:W3CDTF">2022-09-09T03:26:58Z</dcterms:created>
  <dcterms:modified xsi:type="dcterms:W3CDTF">2022-09-09T03:29:56Z</dcterms:modified>
</cp:coreProperties>
</file>