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722" r:id="rId3"/>
    <p:sldMasterId id="2147483734" r:id="rId4"/>
  </p:sldMasterIdLst>
  <p:notesMasterIdLst>
    <p:notesMasterId r:id="rId17"/>
  </p:notesMasterIdLst>
  <p:sldIdLst>
    <p:sldId id="295" r:id="rId5"/>
    <p:sldId id="278" r:id="rId6"/>
    <p:sldId id="256" r:id="rId7"/>
    <p:sldId id="269" r:id="rId8"/>
    <p:sldId id="298" r:id="rId9"/>
    <p:sldId id="300" r:id="rId10"/>
    <p:sldId id="301" r:id="rId11"/>
    <p:sldId id="263" r:id="rId12"/>
    <p:sldId id="302" r:id="rId13"/>
    <p:sldId id="299" r:id="rId14"/>
    <p:sldId id="270" r:id="rId15"/>
    <p:sldId id="276" r:id="rId16"/>
  </p:sldIdLst>
  <p:sldSz cx="11887200" cy="8229600"/>
  <p:notesSz cx="6858000" cy="9144000"/>
  <p:custDataLst>
    <p:tags r:id="rId18"/>
  </p:custDataLst>
  <p:defaultTextStyle>
    <a:defPPr>
      <a:defRPr lang="en-US"/>
    </a:defPPr>
    <a:lvl1pPr marL="0" algn="l" defTabSz="1149006" rtl="0" eaLnBrk="1" latinLnBrk="0" hangingPunct="1">
      <a:defRPr sz="2300" kern="1200">
        <a:solidFill>
          <a:schemeClr val="tx1"/>
        </a:solidFill>
        <a:latin typeface="+mn-lt"/>
        <a:ea typeface="+mn-ea"/>
        <a:cs typeface="+mn-cs"/>
      </a:defRPr>
    </a:lvl1pPr>
    <a:lvl2pPr marL="574502" algn="l" defTabSz="1149006" rtl="0" eaLnBrk="1" latinLnBrk="0" hangingPunct="1">
      <a:defRPr sz="2300" kern="1200">
        <a:solidFill>
          <a:schemeClr val="tx1"/>
        </a:solidFill>
        <a:latin typeface="+mn-lt"/>
        <a:ea typeface="+mn-ea"/>
        <a:cs typeface="+mn-cs"/>
      </a:defRPr>
    </a:lvl2pPr>
    <a:lvl3pPr marL="1149006" algn="l" defTabSz="1149006" rtl="0" eaLnBrk="1" latinLnBrk="0" hangingPunct="1">
      <a:defRPr sz="2300" kern="1200">
        <a:solidFill>
          <a:schemeClr val="tx1"/>
        </a:solidFill>
        <a:latin typeface="+mn-lt"/>
        <a:ea typeface="+mn-ea"/>
        <a:cs typeface="+mn-cs"/>
      </a:defRPr>
    </a:lvl3pPr>
    <a:lvl4pPr marL="1723508" algn="l" defTabSz="1149006" rtl="0" eaLnBrk="1" latinLnBrk="0" hangingPunct="1">
      <a:defRPr sz="2300" kern="1200">
        <a:solidFill>
          <a:schemeClr val="tx1"/>
        </a:solidFill>
        <a:latin typeface="+mn-lt"/>
        <a:ea typeface="+mn-ea"/>
        <a:cs typeface="+mn-cs"/>
      </a:defRPr>
    </a:lvl4pPr>
    <a:lvl5pPr marL="2298011" algn="l" defTabSz="1149006" rtl="0" eaLnBrk="1" latinLnBrk="0" hangingPunct="1">
      <a:defRPr sz="2300" kern="1200">
        <a:solidFill>
          <a:schemeClr val="tx1"/>
        </a:solidFill>
        <a:latin typeface="+mn-lt"/>
        <a:ea typeface="+mn-ea"/>
        <a:cs typeface="+mn-cs"/>
      </a:defRPr>
    </a:lvl5pPr>
    <a:lvl6pPr marL="2872517" algn="l" defTabSz="1149006" rtl="0" eaLnBrk="1" latinLnBrk="0" hangingPunct="1">
      <a:defRPr sz="2300" kern="1200">
        <a:solidFill>
          <a:schemeClr val="tx1"/>
        </a:solidFill>
        <a:latin typeface="+mn-lt"/>
        <a:ea typeface="+mn-ea"/>
        <a:cs typeface="+mn-cs"/>
      </a:defRPr>
    </a:lvl6pPr>
    <a:lvl7pPr marL="3447016" algn="l" defTabSz="1149006" rtl="0" eaLnBrk="1" latinLnBrk="0" hangingPunct="1">
      <a:defRPr sz="2300" kern="1200">
        <a:solidFill>
          <a:schemeClr val="tx1"/>
        </a:solidFill>
        <a:latin typeface="+mn-lt"/>
        <a:ea typeface="+mn-ea"/>
        <a:cs typeface="+mn-cs"/>
      </a:defRPr>
    </a:lvl7pPr>
    <a:lvl8pPr marL="4021521" algn="l" defTabSz="1149006" rtl="0" eaLnBrk="1" latinLnBrk="0" hangingPunct="1">
      <a:defRPr sz="2300" kern="1200">
        <a:solidFill>
          <a:schemeClr val="tx1"/>
        </a:solidFill>
        <a:latin typeface="+mn-lt"/>
        <a:ea typeface="+mn-ea"/>
        <a:cs typeface="+mn-cs"/>
      </a:defRPr>
    </a:lvl8pPr>
    <a:lvl9pPr marL="4596027" algn="l" defTabSz="1149006"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62" autoAdjust="0"/>
  </p:normalViewPr>
  <p:slideViewPr>
    <p:cSldViewPr>
      <p:cViewPr varScale="1">
        <p:scale>
          <a:sx n="53" d="100"/>
          <a:sy n="53" d="100"/>
        </p:scale>
        <p:origin x="480" y="40"/>
      </p:cViewPr>
      <p:guideLst>
        <p:guide orient="horz" pos="2592"/>
        <p:guide pos="3744"/>
      </p:guideLst>
    </p:cSldViewPr>
  </p:slideViewPr>
  <p:outlineViewPr>
    <p:cViewPr>
      <p:scale>
        <a:sx n="33" d="100"/>
        <a:sy n="33" d="100"/>
      </p:scale>
      <p:origin x="0" y="206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86B95-1E9A-4EF7-B272-FA72E038922C}" type="datetimeFigureOut">
              <a:rPr lang="en-US" smtClean="0"/>
              <a:t>9/25/2022</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3ED4B-97CE-429B-9EBF-0D27CF9238F0}" type="slidenum">
              <a:rPr lang="en-US" smtClean="0"/>
              <a:t>‹#›</a:t>
            </a:fld>
            <a:endParaRPr lang="en-US"/>
          </a:p>
        </p:txBody>
      </p:sp>
    </p:spTree>
    <p:extLst>
      <p:ext uri="{BB962C8B-B14F-4D97-AF65-F5344CB8AC3E}">
        <p14:creationId xmlns:p14="http://schemas.microsoft.com/office/powerpoint/2010/main" val="3889977292"/>
      </p:ext>
    </p:extLst>
  </p:cSld>
  <p:clrMap bg1="lt1" tx1="dk1" bg2="lt2" tx2="dk2" accent1="accent1" accent2="accent2" accent3="accent3" accent4="accent4" accent5="accent5" accent6="accent6" hlink="hlink" folHlink="folHlink"/>
  <p:notesStyle>
    <a:lvl1pPr marL="0" algn="l" defTabSz="1149006" rtl="0" eaLnBrk="1" latinLnBrk="0" hangingPunct="1">
      <a:defRPr sz="1500" kern="1200">
        <a:solidFill>
          <a:schemeClr val="tx1"/>
        </a:solidFill>
        <a:latin typeface="+mn-lt"/>
        <a:ea typeface="+mn-ea"/>
        <a:cs typeface="+mn-cs"/>
      </a:defRPr>
    </a:lvl1pPr>
    <a:lvl2pPr marL="574502" algn="l" defTabSz="1149006" rtl="0" eaLnBrk="1" latinLnBrk="0" hangingPunct="1">
      <a:defRPr sz="1500" kern="1200">
        <a:solidFill>
          <a:schemeClr val="tx1"/>
        </a:solidFill>
        <a:latin typeface="+mn-lt"/>
        <a:ea typeface="+mn-ea"/>
        <a:cs typeface="+mn-cs"/>
      </a:defRPr>
    </a:lvl2pPr>
    <a:lvl3pPr marL="1149006" algn="l" defTabSz="1149006" rtl="0" eaLnBrk="1" latinLnBrk="0" hangingPunct="1">
      <a:defRPr sz="1500" kern="1200">
        <a:solidFill>
          <a:schemeClr val="tx1"/>
        </a:solidFill>
        <a:latin typeface="+mn-lt"/>
        <a:ea typeface="+mn-ea"/>
        <a:cs typeface="+mn-cs"/>
      </a:defRPr>
    </a:lvl3pPr>
    <a:lvl4pPr marL="1723508" algn="l" defTabSz="1149006" rtl="0" eaLnBrk="1" latinLnBrk="0" hangingPunct="1">
      <a:defRPr sz="1500" kern="1200">
        <a:solidFill>
          <a:schemeClr val="tx1"/>
        </a:solidFill>
        <a:latin typeface="+mn-lt"/>
        <a:ea typeface="+mn-ea"/>
        <a:cs typeface="+mn-cs"/>
      </a:defRPr>
    </a:lvl4pPr>
    <a:lvl5pPr marL="2298011" algn="l" defTabSz="1149006" rtl="0" eaLnBrk="1" latinLnBrk="0" hangingPunct="1">
      <a:defRPr sz="1500" kern="1200">
        <a:solidFill>
          <a:schemeClr val="tx1"/>
        </a:solidFill>
        <a:latin typeface="+mn-lt"/>
        <a:ea typeface="+mn-ea"/>
        <a:cs typeface="+mn-cs"/>
      </a:defRPr>
    </a:lvl5pPr>
    <a:lvl6pPr marL="2872517" algn="l" defTabSz="1149006" rtl="0" eaLnBrk="1" latinLnBrk="0" hangingPunct="1">
      <a:defRPr sz="1500" kern="1200">
        <a:solidFill>
          <a:schemeClr val="tx1"/>
        </a:solidFill>
        <a:latin typeface="+mn-lt"/>
        <a:ea typeface="+mn-ea"/>
        <a:cs typeface="+mn-cs"/>
      </a:defRPr>
    </a:lvl6pPr>
    <a:lvl7pPr marL="3447016" algn="l" defTabSz="1149006" rtl="0" eaLnBrk="1" latinLnBrk="0" hangingPunct="1">
      <a:defRPr sz="1500" kern="1200">
        <a:solidFill>
          <a:schemeClr val="tx1"/>
        </a:solidFill>
        <a:latin typeface="+mn-lt"/>
        <a:ea typeface="+mn-ea"/>
        <a:cs typeface="+mn-cs"/>
      </a:defRPr>
    </a:lvl7pPr>
    <a:lvl8pPr marL="4021521" algn="l" defTabSz="1149006" rtl="0" eaLnBrk="1" latinLnBrk="0" hangingPunct="1">
      <a:defRPr sz="1500" kern="1200">
        <a:solidFill>
          <a:schemeClr val="tx1"/>
        </a:solidFill>
        <a:latin typeface="+mn-lt"/>
        <a:ea typeface="+mn-ea"/>
        <a:cs typeface="+mn-cs"/>
      </a:defRPr>
    </a:lvl8pPr>
    <a:lvl9pPr marL="4596027" algn="l" defTabSz="1149006"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200150" y="1143000"/>
            <a:ext cx="44577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8D260E-9314-4D9B-BB0D-4032EE17D308}"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1073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023ED4B-97CE-429B-9EBF-0D27CF9238F0}" type="slidenum">
              <a:rPr lang="en-US" smtClean="0"/>
              <a:t>5</a:t>
            </a:fld>
            <a:endParaRPr lang="en-US"/>
          </a:p>
        </p:txBody>
      </p:sp>
    </p:spTree>
    <p:extLst>
      <p:ext uri="{BB962C8B-B14F-4D97-AF65-F5344CB8AC3E}">
        <p14:creationId xmlns:p14="http://schemas.microsoft.com/office/powerpoint/2010/main" val="226236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023ED4B-97CE-429B-9EBF-0D27CF9238F0}" type="slidenum">
              <a:rPr lang="en-US" smtClean="0"/>
              <a:t>6</a:t>
            </a:fld>
            <a:endParaRPr lang="en-US"/>
          </a:p>
        </p:txBody>
      </p:sp>
    </p:spTree>
    <p:extLst>
      <p:ext uri="{BB962C8B-B14F-4D97-AF65-F5344CB8AC3E}">
        <p14:creationId xmlns:p14="http://schemas.microsoft.com/office/powerpoint/2010/main" val="327502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023ED4B-97CE-429B-9EBF-0D27CF9238F0}" type="slidenum">
              <a:rPr lang="en-US" smtClean="0"/>
              <a:t>7</a:t>
            </a:fld>
            <a:endParaRPr lang="en-US"/>
          </a:p>
        </p:txBody>
      </p:sp>
    </p:spTree>
    <p:extLst>
      <p:ext uri="{BB962C8B-B14F-4D97-AF65-F5344CB8AC3E}">
        <p14:creationId xmlns:p14="http://schemas.microsoft.com/office/powerpoint/2010/main" val="240427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952500" y="685800"/>
            <a:ext cx="4953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2827826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952500" y="685800"/>
            <a:ext cx="4953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7350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952500" y="685800"/>
            <a:ext cx="4953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3273189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xfrm>
            <a:off x="952500" y="685800"/>
            <a:ext cx="4953000" cy="3429000"/>
          </a:xfrm>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395933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a:xfrm>
            <a:off x="952500" y="685800"/>
            <a:ext cx="4953000" cy="3429000"/>
          </a:xfrm>
          <a:ln/>
        </p:spPr>
      </p:sp>
      <p:sp>
        <p:nvSpPr>
          <p:cNvPr id="70659" name="文本占位符 706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282053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556514"/>
            <a:ext cx="10104120" cy="1764030"/>
          </a:xfrm>
        </p:spPr>
        <p:txBody>
          <a:bodyPr/>
          <a:lstStyle/>
          <a:p>
            <a:r>
              <a:rPr lang="en-US"/>
              <a:t>Click to edit Master title style</a:t>
            </a:r>
          </a:p>
        </p:txBody>
      </p:sp>
      <p:sp>
        <p:nvSpPr>
          <p:cNvPr id="3" name="Subtitle 2"/>
          <p:cNvSpPr>
            <a:spLocks noGrp="1"/>
          </p:cNvSpPr>
          <p:nvPr>
            <p:ph type="subTitle" idx="1"/>
          </p:nvPr>
        </p:nvSpPr>
        <p:spPr>
          <a:xfrm>
            <a:off x="1783080" y="4663440"/>
            <a:ext cx="8321040" cy="2103120"/>
          </a:xfrm>
        </p:spPr>
        <p:txBody>
          <a:bodyPr/>
          <a:lstStyle>
            <a:lvl1pPr marL="0" indent="0" algn="ctr">
              <a:buNone/>
              <a:defRPr>
                <a:solidFill>
                  <a:schemeClr val="tx1">
                    <a:tint val="75000"/>
                  </a:schemeClr>
                </a:solidFill>
              </a:defRPr>
            </a:lvl1pPr>
            <a:lvl2pPr marL="574502" indent="0" algn="ctr">
              <a:buNone/>
              <a:defRPr>
                <a:solidFill>
                  <a:schemeClr val="tx1">
                    <a:tint val="75000"/>
                  </a:schemeClr>
                </a:solidFill>
              </a:defRPr>
            </a:lvl2pPr>
            <a:lvl3pPr marL="1149006" indent="0" algn="ctr">
              <a:buNone/>
              <a:defRPr>
                <a:solidFill>
                  <a:schemeClr val="tx1">
                    <a:tint val="75000"/>
                  </a:schemeClr>
                </a:solidFill>
              </a:defRPr>
            </a:lvl3pPr>
            <a:lvl4pPr marL="1723508" indent="0" algn="ctr">
              <a:buNone/>
              <a:defRPr>
                <a:solidFill>
                  <a:schemeClr val="tx1">
                    <a:tint val="75000"/>
                  </a:schemeClr>
                </a:solidFill>
              </a:defRPr>
            </a:lvl4pPr>
            <a:lvl5pPr marL="2298011" indent="0" algn="ctr">
              <a:buNone/>
              <a:defRPr>
                <a:solidFill>
                  <a:schemeClr val="tx1">
                    <a:tint val="75000"/>
                  </a:schemeClr>
                </a:solidFill>
              </a:defRPr>
            </a:lvl5pPr>
            <a:lvl6pPr marL="2872517" indent="0" algn="ctr">
              <a:buNone/>
              <a:defRPr>
                <a:solidFill>
                  <a:schemeClr val="tx1">
                    <a:tint val="75000"/>
                  </a:schemeClr>
                </a:solidFill>
              </a:defRPr>
            </a:lvl6pPr>
            <a:lvl7pPr marL="3447016" indent="0" algn="ctr">
              <a:buNone/>
              <a:defRPr>
                <a:solidFill>
                  <a:schemeClr val="tx1">
                    <a:tint val="75000"/>
                  </a:schemeClr>
                </a:solidFill>
              </a:defRPr>
            </a:lvl7pPr>
            <a:lvl8pPr marL="4021521" indent="0" algn="ctr">
              <a:buNone/>
              <a:defRPr>
                <a:solidFill>
                  <a:schemeClr val="tx1">
                    <a:tint val="75000"/>
                  </a:schemeClr>
                </a:solidFill>
              </a:defRPr>
            </a:lvl8pPr>
            <a:lvl9pPr marL="459602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640643-37E5-49F6-82B0-A268EFC5FC1D}" type="datetime1">
              <a:rPr lang="vi-VN" smtClean="0"/>
              <a:t>25/09/2022</a:t>
            </a:fld>
            <a:endParaRPr lang="en-US"/>
          </a:p>
        </p:txBody>
      </p:sp>
      <p:sp>
        <p:nvSpPr>
          <p:cNvPr id="5" name="Footer Placeholder 4"/>
          <p:cNvSpPr>
            <a:spLocks noGrp="1"/>
          </p:cNvSpPr>
          <p:nvPr>
            <p:ph type="ftr" sz="quarter" idx="11"/>
          </p:nvPr>
        </p:nvSpPr>
        <p:spPr/>
        <p:txBody>
          <a:bodyPr/>
          <a:lstStyle/>
          <a:p>
            <a:r>
              <a:rPr lang="vi-VN"/>
              <a:t>Cao Các Phương Anh</a:t>
            </a:r>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07841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F98C32-41B1-4D9F-A49A-F0BAAD8D1A56}" type="datetime1">
              <a:rPr lang="vi-VN" smtClean="0"/>
              <a:t>25/09/2022</a:t>
            </a:fld>
            <a:endParaRPr lang="en-US"/>
          </a:p>
        </p:txBody>
      </p:sp>
      <p:sp>
        <p:nvSpPr>
          <p:cNvPr id="5" name="Footer Placeholder 4"/>
          <p:cNvSpPr>
            <a:spLocks noGrp="1"/>
          </p:cNvSpPr>
          <p:nvPr>
            <p:ph type="ftr" sz="quarter" idx="11"/>
          </p:nvPr>
        </p:nvSpPr>
        <p:spPr/>
        <p:txBody>
          <a:bodyPr/>
          <a:lstStyle/>
          <a:p>
            <a:r>
              <a:rPr lang="vi-VN"/>
              <a:t>Cao Các Phương Anh</a:t>
            </a:r>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3598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04100" y="396245"/>
            <a:ext cx="3477418"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883" y="396245"/>
            <a:ext cx="10234137"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7E212-CEBD-46ED-9F0A-4D3D4D158BB1}" type="datetime1">
              <a:rPr lang="vi-VN" smtClean="0"/>
              <a:t>25/09/2022</a:t>
            </a:fld>
            <a:endParaRPr lang="en-US"/>
          </a:p>
        </p:txBody>
      </p:sp>
      <p:sp>
        <p:nvSpPr>
          <p:cNvPr id="5" name="Footer Placeholder 4"/>
          <p:cNvSpPr>
            <a:spLocks noGrp="1"/>
          </p:cNvSpPr>
          <p:nvPr>
            <p:ph type="ftr" sz="quarter" idx="11"/>
          </p:nvPr>
        </p:nvSpPr>
        <p:spPr/>
        <p:txBody>
          <a:bodyPr/>
          <a:lstStyle/>
          <a:p>
            <a:r>
              <a:rPr lang="vi-VN"/>
              <a:t>Cao Các Phương Anh</a:t>
            </a:r>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847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686" tIns="128686" rIns="128686" bIns="128686"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636304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686" tIns="128686" rIns="128686" bIns="128686" anchor="b" anchorCtr="0">
            <a:noAutofit/>
          </a:bodyPr>
          <a:lstStyle>
            <a:lvl1pPr lvl="0" algn="ctr" rtl="0">
              <a:spcBef>
                <a:spcPts val="0"/>
              </a:spcBef>
              <a:spcAft>
                <a:spcPts val="0"/>
              </a:spcAft>
              <a:buSzPts val="3600"/>
              <a:buNone/>
              <a:defRPr sz="52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686" tIns="128686" rIns="128686" bIns="128686"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100" b="1">
                <a:solidFill>
                  <a:srgbClr val="A1BECC"/>
                </a:solidFill>
              </a:defRPr>
            </a:lvl2pPr>
            <a:lvl3pPr lvl="2" algn="ctr" rtl="0">
              <a:spcBef>
                <a:spcPts val="0"/>
              </a:spcBef>
              <a:spcAft>
                <a:spcPts val="0"/>
              </a:spcAft>
              <a:buClr>
                <a:srgbClr val="A1BECC"/>
              </a:buClr>
              <a:buSzPts val="3000"/>
              <a:buNone/>
              <a:defRPr sz="4100" b="1">
                <a:solidFill>
                  <a:srgbClr val="A1BECC"/>
                </a:solidFill>
              </a:defRPr>
            </a:lvl3pPr>
            <a:lvl4pPr lvl="3" algn="ctr" rtl="0">
              <a:spcBef>
                <a:spcPts val="0"/>
              </a:spcBef>
              <a:spcAft>
                <a:spcPts val="0"/>
              </a:spcAft>
              <a:buClr>
                <a:srgbClr val="A1BECC"/>
              </a:buClr>
              <a:buSzPts val="3000"/>
              <a:buNone/>
              <a:defRPr sz="4100" b="1">
                <a:solidFill>
                  <a:srgbClr val="A1BECC"/>
                </a:solidFill>
              </a:defRPr>
            </a:lvl4pPr>
            <a:lvl5pPr lvl="4" algn="ctr" rtl="0">
              <a:spcBef>
                <a:spcPts val="0"/>
              </a:spcBef>
              <a:spcAft>
                <a:spcPts val="0"/>
              </a:spcAft>
              <a:buClr>
                <a:srgbClr val="A1BECC"/>
              </a:buClr>
              <a:buSzPts val="3000"/>
              <a:buNone/>
              <a:defRPr sz="4100" b="1">
                <a:solidFill>
                  <a:srgbClr val="A1BECC"/>
                </a:solidFill>
              </a:defRPr>
            </a:lvl5pPr>
            <a:lvl6pPr lvl="5" algn="ctr" rtl="0">
              <a:spcBef>
                <a:spcPts val="0"/>
              </a:spcBef>
              <a:spcAft>
                <a:spcPts val="0"/>
              </a:spcAft>
              <a:buClr>
                <a:srgbClr val="A1BECC"/>
              </a:buClr>
              <a:buSzPts val="3000"/>
              <a:buNone/>
              <a:defRPr sz="4100" b="1">
                <a:solidFill>
                  <a:srgbClr val="A1BECC"/>
                </a:solidFill>
              </a:defRPr>
            </a:lvl6pPr>
            <a:lvl7pPr lvl="6" algn="ctr" rtl="0">
              <a:spcBef>
                <a:spcPts val="0"/>
              </a:spcBef>
              <a:spcAft>
                <a:spcPts val="0"/>
              </a:spcAft>
              <a:buClr>
                <a:srgbClr val="A1BECC"/>
              </a:buClr>
              <a:buSzPts val="3000"/>
              <a:buNone/>
              <a:defRPr sz="4100" b="1">
                <a:solidFill>
                  <a:srgbClr val="A1BECC"/>
                </a:solidFill>
              </a:defRPr>
            </a:lvl7pPr>
            <a:lvl8pPr lvl="7" algn="ctr" rtl="0">
              <a:spcBef>
                <a:spcPts val="0"/>
              </a:spcBef>
              <a:spcAft>
                <a:spcPts val="0"/>
              </a:spcAft>
              <a:buClr>
                <a:srgbClr val="A1BECC"/>
              </a:buClr>
              <a:buSzPts val="3000"/>
              <a:buNone/>
              <a:defRPr sz="4100" b="1">
                <a:solidFill>
                  <a:srgbClr val="A1BECC"/>
                </a:solidFill>
              </a:defRPr>
            </a:lvl8pPr>
            <a:lvl9pPr lvl="8" algn="ctr" rtl="0">
              <a:spcBef>
                <a:spcPts val="0"/>
              </a:spcBef>
              <a:spcAft>
                <a:spcPts val="0"/>
              </a:spcAft>
              <a:buClr>
                <a:srgbClr val="A1BECC"/>
              </a:buClr>
              <a:buSzPts val="3000"/>
              <a:buNone/>
              <a:defRPr sz="41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686" tIns="128686" rIns="128686" bIns="128686"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4036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686" tIns="128686" rIns="128686" bIns="128686" anchor="t" anchorCtr="0">
            <a:noAutofit/>
          </a:bodyPr>
          <a:lstStyle>
            <a:lvl1pPr marL="643540" lvl="0" indent="-536283" algn="ctr" rtl="0">
              <a:spcBef>
                <a:spcPts val="845"/>
              </a:spcBef>
              <a:spcAft>
                <a:spcPts val="0"/>
              </a:spcAft>
              <a:buSzPts val="2400"/>
              <a:buChar char="◎"/>
              <a:defRPr/>
            </a:lvl1pPr>
            <a:lvl2pPr marL="1287079" lvl="1" indent="-536283" algn="ctr" rtl="0">
              <a:spcBef>
                <a:spcPts val="0"/>
              </a:spcBef>
              <a:spcAft>
                <a:spcPts val="0"/>
              </a:spcAft>
              <a:buSzPts val="2400"/>
              <a:buChar char="◉"/>
              <a:defRPr/>
            </a:lvl2pPr>
            <a:lvl3pPr marL="1930618" lvl="2" indent="-536283" algn="ctr" rtl="0">
              <a:spcBef>
                <a:spcPts val="0"/>
              </a:spcBef>
              <a:spcAft>
                <a:spcPts val="0"/>
              </a:spcAft>
              <a:buSzPts val="2400"/>
              <a:buChar char="￮"/>
              <a:defRPr/>
            </a:lvl3pPr>
            <a:lvl4pPr marL="2574156" lvl="3" indent="-536283" algn="ctr" rtl="0">
              <a:spcBef>
                <a:spcPts val="0"/>
              </a:spcBef>
              <a:spcAft>
                <a:spcPts val="0"/>
              </a:spcAft>
              <a:buSzPts val="2400"/>
              <a:buChar char="●"/>
              <a:defRPr/>
            </a:lvl4pPr>
            <a:lvl5pPr marL="3217696" lvl="4" indent="-536283" algn="ctr" rtl="0">
              <a:spcBef>
                <a:spcPts val="0"/>
              </a:spcBef>
              <a:spcAft>
                <a:spcPts val="0"/>
              </a:spcAft>
              <a:buSzPts val="2400"/>
              <a:buChar char="○"/>
              <a:defRPr/>
            </a:lvl5pPr>
            <a:lvl6pPr marL="3861238" lvl="5" indent="-536283" algn="ctr" rtl="0">
              <a:spcBef>
                <a:spcPts val="0"/>
              </a:spcBef>
              <a:spcAft>
                <a:spcPts val="0"/>
              </a:spcAft>
              <a:buSzPts val="2400"/>
              <a:buChar char="■"/>
              <a:defRPr/>
            </a:lvl6pPr>
            <a:lvl7pPr marL="4504775" lvl="6" indent="-536283" algn="ctr" rtl="0">
              <a:spcBef>
                <a:spcPts val="0"/>
              </a:spcBef>
              <a:spcAft>
                <a:spcPts val="0"/>
              </a:spcAft>
              <a:buSzPts val="2400"/>
              <a:buChar char="●"/>
              <a:defRPr/>
            </a:lvl7pPr>
            <a:lvl8pPr marL="5148315" lvl="7" indent="-536283" algn="ctr" rtl="0">
              <a:spcBef>
                <a:spcPts val="0"/>
              </a:spcBef>
              <a:spcAft>
                <a:spcPts val="0"/>
              </a:spcAft>
              <a:buSzPts val="2400"/>
              <a:buChar char="○"/>
              <a:defRPr/>
            </a:lvl8pPr>
            <a:lvl9pPr marL="5791854" lvl="8" indent="-536283"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686" tIns="128686" rIns="128686" bIns="128686" anchor="t" anchorCtr="0">
            <a:noAutofit/>
          </a:bodyPr>
          <a:lstStyle/>
          <a:p>
            <a:pPr algn="ctr" defTabSz="914118">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686" tIns="128686" rIns="128686" bIns="12868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28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686" tIns="128686" rIns="128686" bIns="12868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686" tIns="128686" rIns="128686" bIns="128686" anchor="t" anchorCtr="0">
            <a:noAutofit/>
          </a:bodyPr>
          <a:lstStyle>
            <a:lvl1pPr marL="643540" lvl="0" indent="-536283">
              <a:spcBef>
                <a:spcPts val="845"/>
              </a:spcBef>
              <a:spcAft>
                <a:spcPts val="0"/>
              </a:spcAft>
              <a:buSzPts val="2400"/>
              <a:buChar char="◎"/>
              <a:defRPr sz="3400"/>
            </a:lvl1pPr>
            <a:lvl2pPr marL="1287079" lvl="1" indent="-536283">
              <a:spcBef>
                <a:spcPts val="0"/>
              </a:spcBef>
              <a:spcAft>
                <a:spcPts val="0"/>
              </a:spcAft>
              <a:buSzPts val="2400"/>
              <a:buChar char="◉"/>
              <a:defRPr/>
            </a:lvl2pPr>
            <a:lvl3pPr marL="1930618" lvl="2" indent="-536283">
              <a:spcBef>
                <a:spcPts val="0"/>
              </a:spcBef>
              <a:spcAft>
                <a:spcPts val="0"/>
              </a:spcAft>
              <a:buSzPts val="2400"/>
              <a:buChar char="￮"/>
              <a:defRPr/>
            </a:lvl3pPr>
            <a:lvl4pPr marL="2574156" lvl="3" indent="-536283">
              <a:spcBef>
                <a:spcPts val="0"/>
              </a:spcBef>
              <a:spcAft>
                <a:spcPts val="0"/>
              </a:spcAft>
              <a:buSzPts val="2400"/>
              <a:buChar char="●"/>
              <a:defRPr sz="3400"/>
            </a:lvl4pPr>
            <a:lvl5pPr marL="3217696" lvl="4" indent="-536283">
              <a:spcBef>
                <a:spcPts val="0"/>
              </a:spcBef>
              <a:spcAft>
                <a:spcPts val="0"/>
              </a:spcAft>
              <a:buSzPts val="2400"/>
              <a:buChar char="○"/>
              <a:defRPr sz="3400"/>
            </a:lvl5pPr>
            <a:lvl6pPr marL="3861238" lvl="5" indent="-536283">
              <a:spcBef>
                <a:spcPts val="0"/>
              </a:spcBef>
              <a:spcAft>
                <a:spcPts val="0"/>
              </a:spcAft>
              <a:buSzPts val="2400"/>
              <a:buChar char="■"/>
              <a:defRPr sz="3400"/>
            </a:lvl6pPr>
            <a:lvl7pPr marL="4504775" lvl="6" indent="-536283">
              <a:spcBef>
                <a:spcPts val="0"/>
              </a:spcBef>
              <a:spcAft>
                <a:spcPts val="0"/>
              </a:spcAft>
              <a:buSzPts val="2400"/>
              <a:buChar char="●"/>
              <a:defRPr sz="3400"/>
            </a:lvl7pPr>
            <a:lvl8pPr marL="5148315" lvl="7" indent="-536283">
              <a:spcBef>
                <a:spcPts val="0"/>
              </a:spcBef>
              <a:spcAft>
                <a:spcPts val="0"/>
              </a:spcAft>
              <a:buSzPts val="2400"/>
              <a:buChar char="○"/>
              <a:defRPr sz="3400"/>
            </a:lvl8pPr>
            <a:lvl9pPr marL="5791854" lvl="8" indent="-536283">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686" tIns="128686" rIns="128686" bIns="12868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0178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686" tIns="128686" rIns="128686" bIns="12868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686" tIns="128686" rIns="128686" bIns="128686" anchor="t" anchorCtr="0">
            <a:noAutofit/>
          </a:bodyPr>
          <a:lstStyle>
            <a:lvl1pPr marL="643540" lvl="0" indent="-500531" rtl="0">
              <a:spcBef>
                <a:spcPts val="845"/>
              </a:spcBef>
              <a:spcAft>
                <a:spcPts val="0"/>
              </a:spcAft>
              <a:buSzPts val="2000"/>
              <a:buChar char="◎"/>
              <a:defRPr sz="2800"/>
            </a:lvl1pPr>
            <a:lvl2pPr marL="1287079" lvl="1" indent="-500531" rtl="0">
              <a:spcBef>
                <a:spcPts val="0"/>
              </a:spcBef>
              <a:spcAft>
                <a:spcPts val="0"/>
              </a:spcAft>
              <a:buSzPts val="2000"/>
              <a:buChar char="◉"/>
              <a:defRPr sz="2800"/>
            </a:lvl2pPr>
            <a:lvl3pPr marL="1930618" lvl="2" indent="-500531" rtl="0">
              <a:spcBef>
                <a:spcPts val="0"/>
              </a:spcBef>
              <a:spcAft>
                <a:spcPts val="0"/>
              </a:spcAft>
              <a:buSzPts val="2000"/>
              <a:buChar char="￮"/>
              <a:defRPr sz="2800"/>
            </a:lvl3pPr>
            <a:lvl4pPr marL="2574156" lvl="3" indent="-500531" rtl="0">
              <a:spcBef>
                <a:spcPts val="0"/>
              </a:spcBef>
              <a:spcAft>
                <a:spcPts val="0"/>
              </a:spcAft>
              <a:buSzPts val="2000"/>
              <a:buChar char="●"/>
              <a:defRPr sz="2800"/>
            </a:lvl4pPr>
            <a:lvl5pPr marL="3217696" lvl="4" indent="-500531" rtl="0">
              <a:spcBef>
                <a:spcPts val="0"/>
              </a:spcBef>
              <a:spcAft>
                <a:spcPts val="0"/>
              </a:spcAft>
              <a:buSzPts val="2000"/>
              <a:buChar char="○"/>
              <a:defRPr sz="2800"/>
            </a:lvl5pPr>
            <a:lvl6pPr marL="3861238" lvl="5" indent="-500531" rtl="0">
              <a:spcBef>
                <a:spcPts val="0"/>
              </a:spcBef>
              <a:spcAft>
                <a:spcPts val="0"/>
              </a:spcAft>
              <a:buSzPts val="2000"/>
              <a:buChar char="■"/>
              <a:defRPr sz="2800"/>
            </a:lvl6pPr>
            <a:lvl7pPr marL="4504775" lvl="6" indent="-500531" rtl="0">
              <a:spcBef>
                <a:spcPts val="0"/>
              </a:spcBef>
              <a:spcAft>
                <a:spcPts val="0"/>
              </a:spcAft>
              <a:buSzPts val="2000"/>
              <a:buChar char="●"/>
              <a:defRPr sz="2800"/>
            </a:lvl7pPr>
            <a:lvl8pPr marL="5148315" lvl="7" indent="-500531" rtl="0">
              <a:spcBef>
                <a:spcPts val="0"/>
              </a:spcBef>
              <a:spcAft>
                <a:spcPts val="0"/>
              </a:spcAft>
              <a:buSzPts val="2000"/>
              <a:buChar char="○"/>
              <a:defRPr sz="2800"/>
            </a:lvl8pPr>
            <a:lvl9pPr marL="5791854" lvl="8" indent="-500531"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686" tIns="128686" rIns="128686" bIns="12868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1654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686" tIns="128686" rIns="128686" bIns="12868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686" tIns="128686" rIns="128686" bIns="128686" anchor="t" anchorCtr="0">
            <a:noAutofit/>
          </a:bodyPr>
          <a:lstStyle>
            <a:lvl1pPr marL="643540" lvl="0" indent="-482656">
              <a:spcBef>
                <a:spcPts val="845"/>
              </a:spcBef>
              <a:spcAft>
                <a:spcPts val="0"/>
              </a:spcAft>
              <a:buSzPts val="1800"/>
              <a:buChar char="◎"/>
              <a:defRPr sz="2500"/>
            </a:lvl1pPr>
            <a:lvl2pPr marL="1287079" lvl="1" indent="-482656">
              <a:spcBef>
                <a:spcPts val="0"/>
              </a:spcBef>
              <a:spcAft>
                <a:spcPts val="0"/>
              </a:spcAft>
              <a:buSzPts val="1800"/>
              <a:buChar char="◉"/>
              <a:defRPr sz="2500"/>
            </a:lvl2pPr>
            <a:lvl3pPr marL="1930618" lvl="2" indent="-482656">
              <a:spcBef>
                <a:spcPts val="0"/>
              </a:spcBef>
              <a:spcAft>
                <a:spcPts val="0"/>
              </a:spcAft>
              <a:buSzPts val="1800"/>
              <a:buChar char="￮"/>
              <a:defRPr sz="2500"/>
            </a:lvl3pPr>
            <a:lvl4pPr marL="2574156" lvl="3" indent="-482656">
              <a:spcBef>
                <a:spcPts val="0"/>
              </a:spcBef>
              <a:spcAft>
                <a:spcPts val="0"/>
              </a:spcAft>
              <a:buSzPts val="1800"/>
              <a:buChar char="●"/>
              <a:defRPr sz="2500"/>
            </a:lvl4pPr>
            <a:lvl5pPr marL="3217696" lvl="4" indent="-482656">
              <a:spcBef>
                <a:spcPts val="0"/>
              </a:spcBef>
              <a:spcAft>
                <a:spcPts val="0"/>
              </a:spcAft>
              <a:buSzPts val="1800"/>
              <a:buChar char="○"/>
              <a:defRPr sz="2500"/>
            </a:lvl5pPr>
            <a:lvl6pPr marL="3861238" lvl="5" indent="-482656">
              <a:spcBef>
                <a:spcPts val="0"/>
              </a:spcBef>
              <a:spcAft>
                <a:spcPts val="0"/>
              </a:spcAft>
              <a:buSzPts val="1800"/>
              <a:buChar char="■"/>
              <a:defRPr sz="2500"/>
            </a:lvl6pPr>
            <a:lvl7pPr marL="4504775" lvl="6" indent="-482656">
              <a:spcBef>
                <a:spcPts val="0"/>
              </a:spcBef>
              <a:spcAft>
                <a:spcPts val="0"/>
              </a:spcAft>
              <a:buSzPts val="1800"/>
              <a:buChar char="●"/>
              <a:defRPr sz="2500"/>
            </a:lvl7pPr>
            <a:lvl8pPr marL="5148315" lvl="7" indent="-482656">
              <a:spcBef>
                <a:spcPts val="0"/>
              </a:spcBef>
              <a:spcAft>
                <a:spcPts val="0"/>
              </a:spcAft>
              <a:buSzPts val="1800"/>
              <a:buChar char="○"/>
              <a:defRPr sz="2500"/>
            </a:lvl8pPr>
            <a:lvl9pPr marL="5791854" lvl="8" indent="-482656">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686" tIns="128686" rIns="128686" bIns="128686" anchor="t" anchorCtr="0">
            <a:noAutofit/>
          </a:bodyPr>
          <a:lstStyle>
            <a:lvl1pPr marL="643540" lvl="0" indent="-482656">
              <a:spcBef>
                <a:spcPts val="845"/>
              </a:spcBef>
              <a:spcAft>
                <a:spcPts val="0"/>
              </a:spcAft>
              <a:buSzPts val="1800"/>
              <a:buChar char="◎"/>
              <a:defRPr sz="2500"/>
            </a:lvl1pPr>
            <a:lvl2pPr marL="1287079" lvl="1" indent="-482656">
              <a:spcBef>
                <a:spcPts val="0"/>
              </a:spcBef>
              <a:spcAft>
                <a:spcPts val="0"/>
              </a:spcAft>
              <a:buSzPts val="1800"/>
              <a:buChar char="◉"/>
              <a:defRPr sz="2500"/>
            </a:lvl2pPr>
            <a:lvl3pPr marL="1930618" lvl="2" indent="-482656">
              <a:spcBef>
                <a:spcPts val="0"/>
              </a:spcBef>
              <a:spcAft>
                <a:spcPts val="0"/>
              </a:spcAft>
              <a:buSzPts val="1800"/>
              <a:buChar char="￮"/>
              <a:defRPr sz="2500"/>
            </a:lvl3pPr>
            <a:lvl4pPr marL="2574156" lvl="3" indent="-482656">
              <a:spcBef>
                <a:spcPts val="0"/>
              </a:spcBef>
              <a:spcAft>
                <a:spcPts val="0"/>
              </a:spcAft>
              <a:buSzPts val="1800"/>
              <a:buChar char="●"/>
              <a:defRPr sz="2500"/>
            </a:lvl4pPr>
            <a:lvl5pPr marL="3217696" lvl="4" indent="-482656">
              <a:spcBef>
                <a:spcPts val="0"/>
              </a:spcBef>
              <a:spcAft>
                <a:spcPts val="0"/>
              </a:spcAft>
              <a:buSzPts val="1800"/>
              <a:buChar char="○"/>
              <a:defRPr sz="2500"/>
            </a:lvl5pPr>
            <a:lvl6pPr marL="3861238" lvl="5" indent="-482656">
              <a:spcBef>
                <a:spcPts val="0"/>
              </a:spcBef>
              <a:spcAft>
                <a:spcPts val="0"/>
              </a:spcAft>
              <a:buSzPts val="1800"/>
              <a:buChar char="■"/>
              <a:defRPr sz="2500"/>
            </a:lvl6pPr>
            <a:lvl7pPr marL="4504775" lvl="6" indent="-482656">
              <a:spcBef>
                <a:spcPts val="0"/>
              </a:spcBef>
              <a:spcAft>
                <a:spcPts val="0"/>
              </a:spcAft>
              <a:buSzPts val="1800"/>
              <a:buChar char="●"/>
              <a:defRPr sz="2500"/>
            </a:lvl7pPr>
            <a:lvl8pPr marL="5148315" lvl="7" indent="-482656">
              <a:spcBef>
                <a:spcPts val="0"/>
              </a:spcBef>
              <a:spcAft>
                <a:spcPts val="0"/>
              </a:spcAft>
              <a:buSzPts val="1800"/>
              <a:buChar char="○"/>
              <a:defRPr sz="2500"/>
            </a:lvl8pPr>
            <a:lvl9pPr marL="5791854" lvl="8" indent="-482656">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686" tIns="128686" rIns="128686" bIns="12868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4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686" tIns="128686" rIns="128686" bIns="12868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686" tIns="128686" rIns="128686" bIns="128686" anchor="t" anchorCtr="0">
            <a:noAutofit/>
          </a:bodyPr>
          <a:lstStyle>
            <a:lvl1pPr marL="643540" lvl="0" indent="-446903" rtl="0">
              <a:spcBef>
                <a:spcPts val="845"/>
              </a:spcBef>
              <a:spcAft>
                <a:spcPts val="0"/>
              </a:spcAft>
              <a:buSzPts val="1400"/>
              <a:buChar char="◎"/>
              <a:defRPr sz="2000"/>
            </a:lvl1pPr>
            <a:lvl2pPr marL="1287079" lvl="1" indent="-446903" rtl="0">
              <a:spcBef>
                <a:spcPts val="0"/>
              </a:spcBef>
              <a:spcAft>
                <a:spcPts val="0"/>
              </a:spcAft>
              <a:buSzPts val="1400"/>
              <a:buChar char="◉"/>
              <a:defRPr sz="2000"/>
            </a:lvl2pPr>
            <a:lvl3pPr marL="1930618" lvl="2" indent="-446903" rtl="0">
              <a:spcBef>
                <a:spcPts val="0"/>
              </a:spcBef>
              <a:spcAft>
                <a:spcPts val="0"/>
              </a:spcAft>
              <a:buSzPts val="1400"/>
              <a:buChar char="￮"/>
              <a:defRPr sz="2000"/>
            </a:lvl3pPr>
            <a:lvl4pPr marL="2574156" lvl="3" indent="-446903" rtl="0">
              <a:spcBef>
                <a:spcPts val="0"/>
              </a:spcBef>
              <a:spcAft>
                <a:spcPts val="0"/>
              </a:spcAft>
              <a:buSzPts val="1400"/>
              <a:buChar char="●"/>
              <a:defRPr sz="2000"/>
            </a:lvl4pPr>
            <a:lvl5pPr marL="3217696" lvl="4" indent="-446903" rtl="0">
              <a:spcBef>
                <a:spcPts val="0"/>
              </a:spcBef>
              <a:spcAft>
                <a:spcPts val="0"/>
              </a:spcAft>
              <a:buSzPts val="1400"/>
              <a:buChar char="○"/>
              <a:defRPr sz="2000"/>
            </a:lvl5pPr>
            <a:lvl6pPr marL="3861238" lvl="5" indent="-446903" rtl="0">
              <a:spcBef>
                <a:spcPts val="0"/>
              </a:spcBef>
              <a:spcAft>
                <a:spcPts val="0"/>
              </a:spcAft>
              <a:buSzPts val="1400"/>
              <a:buChar char="■"/>
              <a:defRPr sz="2000"/>
            </a:lvl6pPr>
            <a:lvl7pPr marL="4504775" lvl="6" indent="-446903" rtl="0">
              <a:spcBef>
                <a:spcPts val="0"/>
              </a:spcBef>
              <a:spcAft>
                <a:spcPts val="0"/>
              </a:spcAft>
              <a:buSzPts val="1400"/>
              <a:buChar char="●"/>
              <a:defRPr sz="2000"/>
            </a:lvl7pPr>
            <a:lvl8pPr marL="5148315" lvl="7" indent="-446903" rtl="0">
              <a:spcBef>
                <a:spcPts val="0"/>
              </a:spcBef>
              <a:spcAft>
                <a:spcPts val="0"/>
              </a:spcAft>
              <a:buSzPts val="1400"/>
              <a:buChar char="○"/>
              <a:defRPr sz="2000"/>
            </a:lvl8pPr>
            <a:lvl9pPr marL="5791854" lvl="8" indent="-446903"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686" tIns="128686" rIns="128686" bIns="128686" anchor="t" anchorCtr="0">
            <a:noAutofit/>
          </a:bodyPr>
          <a:lstStyle>
            <a:lvl1pPr marL="643540" lvl="0" indent="-446903" rtl="0">
              <a:spcBef>
                <a:spcPts val="845"/>
              </a:spcBef>
              <a:spcAft>
                <a:spcPts val="0"/>
              </a:spcAft>
              <a:buSzPts val="1400"/>
              <a:buChar char="◎"/>
              <a:defRPr sz="2000"/>
            </a:lvl1pPr>
            <a:lvl2pPr marL="1287079" lvl="1" indent="-446903" rtl="0">
              <a:spcBef>
                <a:spcPts val="0"/>
              </a:spcBef>
              <a:spcAft>
                <a:spcPts val="0"/>
              </a:spcAft>
              <a:buSzPts val="1400"/>
              <a:buChar char="◉"/>
              <a:defRPr sz="2000"/>
            </a:lvl2pPr>
            <a:lvl3pPr marL="1930618" lvl="2" indent="-446903" rtl="0">
              <a:spcBef>
                <a:spcPts val="0"/>
              </a:spcBef>
              <a:spcAft>
                <a:spcPts val="0"/>
              </a:spcAft>
              <a:buSzPts val="1400"/>
              <a:buChar char="￮"/>
              <a:defRPr sz="2000"/>
            </a:lvl3pPr>
            <a:lvl4pPr marL="2574156" lvl="3" indent="-446903" rtl="0">
              <a:spcBef>
                <a:spcPts val="0"/>
              </a:spcBef>
              <a:spcAft>
                <a:spcPts val="0"/>
              </a:spcAft>
              <a:buSzPts val="1400"/>
              <a:buChar char="●"/>
              <a:defRPr sz="2000"/>
            </a:lvl4pPr>
            <a:lvl5pPr marL="3217696" lvl="4" indent="-446903" rtl="0">
              <a:spcBef>
                <a:spcPts val="0"/>
              </a:spcBef>
              <a:spcAft>
                <a:spcPts val="0"/>
              </a:spcAft>
              <a:buSzPts val="1400"/>
              <a:buChar char="○"/>
              <a:defRPr sz="2000"/>
            </a:lvl5pPr>
            <a:lvl6pPr marL="3861238" lvl="5" indent="-446903" rtl="0">
              <a:spcBef>
                <a:spcPts val="0"/>
              </a:spcBef>
              <a:spcAft>
                <a:spcPts val="0"/>
              </a:spcAft>
              <a:buSzPts val="1400"/>
              <a:buChar char="■"/>
              <a:defRPr sz="2000"/>
            </a:lvl6pPr>
            <a:lvl7pPr marL="4504775" lvl="6" indent="-446903" rtl="0">
              <a:spcBef>
                <a:spcPts val="0"/>
              </a:spcBef>
              <a:spcAft>
                <a:spcPts val="0"/>
              </a:spcAft>
              <a:buSzPts val="1400"/>
              <a:buChar char="●"/>
              <a:defRPr sz="2000"/>
            </a:lvl7pPr>
            <a:lvl8pPr marL="5148315" lvl="7" indent="-446903" rtl="0">
              <a:spcBef>
                <a:spcPts val="0"/>
              </a:spcBef>
              <a:spcAft>
                <a:spcPts val="0"/>
              </a:spcAft>
              <a:buSzPts val="1400"/>
              <a:buChar char="○"/>
              <a:defRPr sz="2000"/>
            </a:lvl8pPr>
            <a:lvl9pPr marL="5791854" lvl="8" indent="-446903"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686" tIns="128686" rIns="128686" bIns="128686" anchor="t" anchorCtr="0">
            <a:noAutofit/>
          </a:bodyPr>
          <a:lstStyle>
            <a:lvl1pPr marL="643540" lvl="0" indent="-446903" rtl="0">
              <a:spcBef>
                <a:spcPts val="845"/>
              </a:spcBef>
              <a:spcAft>
                <a:spcPts val="0"/>
              </a:spcAft>
              <a:buSzPts val="1400"/>
              <a:buChar char="◎"/>
              <a:defRPr sz="2000"/>
            </a:lvl1pPr>
            <a:lvl2pPr marL="1287079" lvl="1" indent="-446903" rtl="0">
              <a:spcBef>
                <a:spcPts val="0"/>
              </a:spcBef>
              <a:spcAft>
                <a:spcPts val="0"/>
              </a:spcAft>
              <a:buSzPts val="1400"/>
              <a:buChar char="◉"/>
              <a:defRPr sz="2000"/>
            </a:lvl2pPr>
            <a:lvl3pPr marL="1930618" lvl="2" indent="-446903" rtl="0">
              <a:spcBef>
                <a:spcPts val="0"/>
              </a:spcBef>
              <a:spcAft>
                <a:spcPts val="0"/>
              </a:spcAft>
              <a:buSzPts val="1400"/>
              <a:buChar char="￮"/>
              <a:defRPr sz="2000"/>
            </a:lvl3pPr>
            <a:lvl4pPr marL="2574156" lvl="3" indent="-446903" rtl="0">
              <a:spcBef>
                <a:spcPts val="0"/>
              </a:spcBef>
              <a:spcAft>
                <a:spcPts val="0"/>
              </a:spcAft>
              <a:buSzPts val="1400"/>
              <a:buChar char="●"/>
              <a:defRPr sz="2000"/>
            </a:lvl4pPr>
            <a:lvl5pPr marL="3217696" lvl="4" indent="-446903" rtl="0">
              <a:spcBef>
                <a:spcPts val="0"/>
              </a:spcBef>
              <a:spcAft>
                <a:spcPts val="0"/>
              </a:spcAft>
              <a:buSzPts val="1400"/>
              <a:buChar char="○"/>
              <a:defRPr sz="2000"/>
            </a:lvl5pPr>
            <a:lvl6pPr marL="3861238" lvl="5" indent="-446903" rtl="0">
              <a:spcBef>
                <a:spcPts val="0"/>
              </a:spcBef>
              <a:spcAft>
                <a:spcPts val="0"/>
              </a:spcAft>
              <a:buSzPts val="1400"/>
              <a:buChar char="■"/>
              <a:defRPr sz="2000"/>
            </a:lvl6pPr>
            <a:lvl7pPr marL="4504775" lvl="6" indent="-446903" rtl="0">
              <a:spcBef>
                <a:spcPts val="0"/>
              </a:spcBef>
              <a:spcAft>
                <a:spcPts val="0"/>
              </a:spcAft>
              <a:buSzPts val="1400"/>
              <a:buChar char="●"/>
              <a:defRPr sz="2000"/>
            </a:lvl7pPr>
            <a:lvl8pPr marL="5148315" lvl="7" indent="-446903" rtl="0">
              <a:spcBef>
                <a:spcPts val="0"/>
              </a:spcBef>
              <a:spcAft>
                <a:spcPts val="0"/>
              </a:spcAft>
              <a:buSzPts val="1400"/>
              <a:buChar char="○"/>
              <a:defRPr sz="2000"/>
            </a:lvl8pPr>
            <a:lvl9pPr marL="5791854" lvl="8" indent="-446903"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686" tIns="128686" rIns="128686" bIns="12868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5848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686" tIns="128686" rIns="128686" bIns="12868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686" tIns="128686" rIns="128686" bIns="12868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920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E1226-1C96-4053-9B23-3EF3D180E5BA}" type="datetime1">
              <a:rPr lang="vi-VN" smtClean="0"/>
              <a:t>25/09/2022</a:t>
            </a:fld>
            <a:endParaRPr lang="en-US"/>
          </a:p>
        </p:txBody>
      </p:sp>
      <p:sp>
        <p:nvSpPr>
          <p:cNvPr id="5" name="Footer Placeholder 4"/>
          <p:cNvSpPr>
            <a:spLocks noGrp="1"/>
          </p:cNvSpPr>
          <p:nvPr>
            <p:ph type="ftr" sz="quarter" idx="11"/>
          </p:nvPr>
        </p:nvSpPr>
        <p:spPr/>
        <p:txBody>
          <a:bodyPr/>
          <a:lstStyle/>
          <a:p>
            <a:r>
              <a:rPr lang="vi-VN"/>
              <a:t>Cao Các Phương Anh</a:t>
            </a:r>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6132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686" tIns="128686" rIns="128686" bIns="128686" anchor="t" anchorCtr="0">
            <a:noAutofit/>
          </a:bodyPr>
          <a:lstStyle>
            <a:lvl1pPr marL="643540" lvl="0" indent="-321770"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4"/>
            <a:ext cx="762060" cy="937920"/>
          </a:xfrm>
          <a:prstGeom prst="ellipse">
            <a:avLst/>
          </a:prstGeom>
          <a:solidFill>
            <a:srgbClr val="E8004C">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686" tIns="128686" rIns="128686" bIns="12868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356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686" tIns="128686" rIns="128686" bIns="128686" anchor="ctr" anchorCtr="0">
            <a:noAutofit/>
          </a:bodyPr>
          <a:lstStyle/>
          <a:p>
            <a:pPr defTabSz="914118">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686" tIns="128686" rIns="128686" bIns="12868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1764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953" y="238795"/>
            <a:ext cx="5830565" cy="99268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23953" y="1389753"/>
            <a:ext cx="5830565" cy="393101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18727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346836"/>
            <a:ext cx="8915400" cy="286512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485900" y="4322460"/>
            <a:ext cx="8915400" cy="1986916"/>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9870D6-85A6-4959-902C-045326B4A8C7}" type="datetime1">
              <a:rPr lang="vi-VN" smtClean="0">
                <a:solidFill>
                  <a:prstClr val="black">
                    <a:tint val="75000"/>
                  </a:prstClr>
                </a:solidFill>
              </a:r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623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826C3-E750-4BAD-AB12-818FDA2C2FCD}" type="datetime1">
              <a:rPr lang="vi-VN" smtClean="0">
                <a:solidFill>
                  <a:prstClr val="black">
                    <a:tint val="75000"/>
                  </a:prstClr>
                </a:solidFill>
              </a:r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966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6" y="2051745"/>
            <a:ext cx="10252710" cy="342328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11056" y="5507415"/>
            <a:ext cx="10252710" cy="1800224"/>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908868-224A-47B5-AB59-BD8E76EDC847}" type="datetime1">
              <a:rPr lang="vi-VN" smtClean="0">
                <a:solidFill>
                  <a:prstClr val="black">
                    <a:tint val="75000"/>
                  </a:prstClr>
                </a:solidFill>
              </a:r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071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7246" y="2190785"/>
            <a:ext cx="5052060" cy="5221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7896" y="2190785"/>
            <a:ext cx="5052060" cy="5221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54571F-F8E3-4C05-B22A-3A86A20E31DB}" type="datetime1">
              <a:rPr lang="vi-VN" smtClean="0">
                <a:solidFill>
                  <a:prstClr val="black">
                    <a:tint val="75000"/>
                  </a:prstClr>
                </a:solidFill>
              </a:rPr>
              <a:t>25/09/2022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319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4" y="438155"/>
            <a:ext cx="10252710" cy="1590676"/>
          </a:xfrm>
        </p:spPr>
        <p:txBody>
          <a:bodyPr/>
          <a:lstStyle/>
          <a:p>
            <a:r>
              <a:rPr lang="en-US"/>
              <a:t>Click to edit Master title style</a:t>
            </a:r>
          </a:p>
        </p:txBody>
      </p:sp>
      <p:sp>
        <p:nvSpPr>
          <p:cNvPr id="3" name="Text Placeholder 2"/>
          <p:cNvSpPr>
            <a:spLocks noGrp="1"/>
          </p:cNvSpPr>
          <p:nvPr>
            <p:ph type="body" idx="1"/>
          </p:nvPr>
        </p:nvSpPr>
        <p:spPr>
          <a:xfrm>
            <a:off x="818812" y="2017396"/>
            <a:ext cx="5028842" cy="988694"/>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18812" y="3006091"/>
            <a:ext cx="5028842"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17898" y="2017396"/>
            <a:ext cx="5053608" cy="988694"/>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17898" y="3006091"/>
            <a:ext cx="5053608"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34FDBD-C627-4ABC-A5B4-5DFE4D00DCB6}" type="datetime1">
              <a:rPr lang="vi-VN" smtClean="0">
                <a:solidFill>
                  <a:prstClr val="black">
                    <a:tint val="75000"/>
                  </a:prstClr>
                </a:solidFill>
              </a:rPr>
              <a:t>25/09/2022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006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F31B04-976A-4874-8FB7-7A49498B720F}" type="datetime1">
              <a:rPr lang="vi-VN" smtClean="0">
                <a:solidFill>
                  <a:prstClr val="black">
                    <a:tint val="75000"/>
                  </a:prstClr>
                </a:solidFill>
              </a:rPr>
              <a:t>25/09/2022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173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D9227-D34D-42B6-97D7-20AF3A6800A5}" type="datetime1">
              <a:rPr lang="vi-VN" smtClean="0">
                <a:solidFill>
                  <a:prstClr val="black">
                    <a:tint val="75000"/>
                  </a:prstClr>
                </a:solidFill>
              </a:rPr>
              <a:t>25/09/2022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56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5288284"/>
            <a:ext cx="10104120" cy="1634490"/>
          </a:xfrm>
        </p:spPr>
        <p:txBody>
          <a:bodyPr anchor="t"/>
          <a:lstStyle>
            <a:lvl1pPr algn="l">
              <a:defRPr sz="5200" b="1" cap="all"/>
            </a:lvl1pPr>
          </a:lstStyle>
          <a:p>
            <a:r>
              <a:rPr lang="en-US"/>
              <a:t>Click to edit Master title style</a:t>
            </a:r>
          </a:p>
        </p:txBody>
      </p:sp>
      <p:sp>
        <p:nvSpPr>
          <p:cNvPr id="3" name="Text Placeholder 2"/>
          <p:cNvSpPr>
            <a:spLocks noGrp="1"/>
          </p:cNvSpPr>
          <p:nvPr>
            <p:ph type="body" idx="1"/>
          </p:nvPr>
        </p:nvSpPr>
        <p:spPr>
          <a:xfrm>
            <a:off x="939007" y="3488056"/>
            <a:ext cx="10104120" cy="1800224"/>
          </a:xfrm>
        </p:spPr>
        <p:txBody>
          <a:bodyPr anchor="b"/>
          <a:lstStyle>
            <a:lvl1pPr marL="0" indent="0">
              <a:buNone/>
              <a:defRPr sz="2500">
                <a:solidFill>
                  <a:schemeClr val="tx1">
                    <a:tint val="75000"/>
                  </a:schemeClr>
                </a:solidFill>
              </a:defRPr>
            </a:lvl1pPr>
            <a:lvl2pPr marL="574502" indent="0">
              <a:buNone/>
              <a:defRPr sz="2300">
                <a:solidFill>
                  <a:schemeClr val="tx1">
                    <a:tint val="75000"/>
                  </a:schemeClr>
                </a:solidFill>
              </a:defRPr>
            </a:lvl2pPr>
            <a:lvl3pPr marL="1149006" indent="0">
              <a:buNone/>
              <a:defRPr sz="2000">
                <a:solidFill>
                  <a:schemeClr val="tx1">
                    <a:tint val="75000"/>
                  </a:schemeClr>
                </a:solidFill>
              </a:defRPr>
            </a:lvl3pPr>
            <a:lvl4pPr marL="1723508" indent="0">
              <a:buNone/>
              <a:defRPr sz="1800">
                <a:solidFill>
                  <a:schemeClr val="tx1">
                    <a:tint val="75000"/>
                  </a:schemeClr>
                </a:solidFill>
              </a:defRPr>
            </a:lvl4pPr>
            <a:lvl5pPr marL="2298011" indent="0">
              <a:buNone/>
              <a:defRPr sz="1800">
                <a:solidFill>
                  <a:schemeClr val="tx1">
                    <a:tint val="75000"/>
                  </a:schemeClr>
                </a:solidFill>
              </a:defRPr>
            </a:lvl5pPr>
            <a:lvl6pPr marL="2872517" indent="0">
              <a:buNone/>
              <a:defRPr sz="1800">
                <a:solidFill>
                  <a:schemeClr val="tx1">
                    <a:tint val="75000"/>
                  </a:schemeClr>
                </a:solidFill>
              </a:defRPr>
            </a:lvl6pPr>
            <a:lvl7pPr marL="3447016" indent="0">
              <a:buNone/>
              <a:defRPr sz="1800">
                <a:solidFill>
                  <a:schemeClr val="tx1">
                    <a:tint val="75000"/>
                  </a:schemeClr>
                </a:solidFill>
              </a:defRPr>
            </a:lvl7pPr>
            <a:lvl8pPr marL="4021521" indent="0">
              <a:buNone/>
              <a:defRPr sz="1800">
                <a:solidFill>
                  <a:schemeClr val="tx1">
                    <a:tint val="75000"/>
                  </a:schemeClr>
                </a:solidFill>
              </a:defRPr>
            </a:lvl8pPr>
            <a:lvl9pPr marL="4596027"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3FFCB-1E37-4FEB-92F4-514C07F0384E}" type="datetime1">
              <a:rPr lang="vi-VN" smtClean="0"/>
              <a:t>25/09/2022</a:t>
            </a:fld>
            <a:endParaRPr lang="en-US"/>
          </a:p>
        </p:txBody>
      </p:sp>
      <p:sp>
        <p:nvSpPr>
          <p:cNvPr id="5" name="Footer Placeholder 4"/>
          <p:cNvSpPr>
            <a:spLocks noGrp="1"/>
          </p:cNvSpPr>
          <p:nvPr>
            <p:ph type="ftr" sz="quarter" idx="11"/>
          </p:nvPr>
        </p:nvSpPr>
        <p:spPr/>
        <p:txBody>
          <a:bodyPr/>
          <a:lstStyle/>
          <a:p>
            <a:r>
              <a:rPr lang="vi-VN"/>
              <a:t>Cao Các Phương Anh</a:t>
            </a:r>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74673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548640"/>
            <a:ext cx="3833930" cy="192024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053620" y="1184968"/>
            <a:ext cx="6017896"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8796" y="2468881"/>
            <a:ext cx="3833930" cy="4573906"/>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F725EDF6-895E-4717-84CA-E784D260315F}" type="datetime1">
              <a:rPr lang="vi-VN" smtClean="0">
                <a:solidFill>
                  <a:prstClr val="black">
                    <a:tint val="75000"/>
                  </a:prstClr>
                </a:solidFill>
              </a:rPr>
              <a:t>25/09/2022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294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548640"/>
            <a:ext cx="3833930" cy="192024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053620" y="1184968"/>
            <a:ext cx="6017896" cy="584835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18796" y="2468881"/>
            <a:ext cx="3833930" cy="4573906"/>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3000BA8-03BE-465E-9446-B7591F528B1F}" type="datetime1">
              <a:rPr lang="vi-VN" smtClean="0">
                <a:solidFill>
                  <a:prstClr val="black">
                    <a:tint val="75000"/>
                  </a:prstClr>
                </a:solidFill>
              </a:rPr>
              <a:t>25/09/2022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50EB43-4CFF-49E9-97D3-7AF9F4592F01}" type="datetime1">
              <a:rPr lang="vi-VN" smtClean="0">
                <a:solidFill>
                  <a:prstClr val="black">
                    <a:tint val="75000"/>
                  </a:prstClr>
                </a:solidFill>
              </a:r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84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80" y="438202"/>
            <a:ext cx="2563178" cy="69742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7277" y="438202"/>
            <a:ext cx="7540943" cy="69742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D82C4-7233-4F2F-9F48-B9F35471F830}" type="datetime1">
              <a:rPr lang="vi-VN" smtClean="0">
                <a:solidFill>
                  <a:prstClr val="black">
                    <a:tint val="75000"/>
                  </a:prstClr>
                </a:solidFill>
              </a:r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98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346836"/>
            <a:ext cx="8915400" cy="286512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485900" y="4322460"/>
            <a:ext cx="8915400" cy="1986916"/>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A71934-283C-43E0-BBF9-E9D62656C0FF}" type="datetime1">
              <a:rPr lang="vi-VN" smtClean="0">
                <a:solidFill>
                  <a:prstClr val="black">
                    <a:tint val="75000"/>
                  </a:prstClr>
                </a:solidFill>
              </a:r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649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CCC393-DF02-4F42-A19D-D5167743BE5B}" type="datetime1">
              <a:rPr lang="vi-VN" smtClean="0">
                <a:solidFill>
                  <a:prstClr val="black">
                    <a:tint val="75000"/>
                  </a:prstClr>
                </a:solidFill>
              </a:r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102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6" y="2051745"/>
            <a:ext cx="10252710" cy="342328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11056" y="5507415"/>
            <a:ext cx="10252710" cy="1800224"/>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4322C2-7A2B-4FAF-9749-534FC0A4B689}" type="datetime1">
              <a:rPr lang="vi-VN" smtClean="0">
                <a:solidFill>
                  <a:prstClr val="black">
                    <a:tint val="75000"/>
                  </a:prstClr>
                </a:solidFill>
              </a:r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4388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7246" y="2190761"/>
            <a:ext cx="5052060" cy="5221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7896" y="2190761"/>
            <a:ext cx="5052060" cy="5221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3E456F-1C13-4F3C-A546-4CECA7F991F0}" type="datetime1">
              <a:rPr lang="vi-VN" smtClean="0">
                <a:solidFill>
                  <a:prstClr val="black">
                    <a:tint val="75000"/>
                  </a:prstClr>
                </a:solidFill>
              </a:rPr>
              <a:t>25/09/2022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426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4" y="438155"/>
            <a:ext cx="10252710" cy="1590676"/>
          </a:xfrm>
        </p:spPr>
        <p:txBody>
          <a:bodyPr/>
          <a:lstStyle/>
          <a:p>
            <a:r>
              <a:rPr lang="en-US"/>
              <a:t>Click to edit Master title style</a:t>
            </a:r>
          </a:p>
        </p:txBody>
      </p:sp>
      <p:sp>
        <p:nvSpPr>
          <p:cNvPr id="3" name="Text Placeholder 2"/>
          <p:cNvSpPr>
            <a:spLocks noGrp="1"/>
          </p:cNvSpPr>
          <p:nvPr>
            <p:ph type="body" idx="1"/>
          </p:nvPr>
        </p:nvSpPr>
        <p:spPr>
          <a:xfrm>
            <a:off x="818808" y="2017396"/>
            <a:ext cx="5028842" cy="988694"/>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18808" y="3006091"/>
            <a:ext cx="5028842"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17898" y="2017396"/>
            <a:ext cx="5053608" cy="988694"/>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17898" y="3006091"/>
            <a:ext cx="5053608"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831249-34B9-4DA2-8598-96E890E71814}" type="datetime1">
              <a:rPr lang="vi-VN" smtClean="0">
                <a:solidFill>
                  <a:prstClr val="black">
                    <a:tint val="75000"/>
                  </a:prstClr>
                </a:solidFill>
              </a:rPr>
              <a:t>25/09/2022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965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A0FD3-1259-47A2-8775-080617BBAD4F}" type="datetime1">
              <a:rPr lang="vi-VN" smtClean="0">
                <a:solidFill>
                  <a:prstClr val="black">
                    <a:tint val="75000"/>
                  </a:prstClr>
                </a:solidFill>
              </a:rPr>
              <a:t>25/09/2022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07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846"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25740"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98FC97-333B-42EB-931C-A9F5A3CB087B}" type="datetime1">
              <a:rPr lang="vi-VN" smtClean="0"/>
              <a:t>25/09/2022</a:t>
            </a:fld>
            <a:endParaRPr lang="en-US"/>
          </a:p>
        </p:txBody>
      </p:sp>
      <p:sp>
        <p:nvSpPr>
          <p:cNvPr id="6" name="Footer Placeholder 5"/>
          <p:cNvSpPr>
            <a:spLocks noGrp="1"/>
          </p:cNvSpPr>
          <p:nvPr>
            <p:ph type="ftr" sz="quarter" idx="11"/>
          </p:nvPr>
        </p:nvSpPr>
        <p:spPr/>
        <p:txBody>
          <a:bodyPr/>
          <a:lstStyle/>
          <a:p>
            <a:r>
              <a:rPr lang="vi-VN"/>
              <a:t>Cao Các Phương Anh</a:t>
            </a:r>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33786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07CC4-F617-4FC7-8A98-B32A62F0CDE6}" type="datetime1">
              <a:rPr lang="vi-VN" smtClean="0">
                <a:solidFill>
                  <a:prstClr val="black">
                    <a:tint val="75000"/>
                  </a:prstClr>
                </a:solidFill>
              </a:rPr>
              <a:t>25/09/2022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371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548640"/>
            <a:ext cx="3833930" cy="192024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053620" y="1184968"/>
            <a:ext cx="6017896"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8796" y="2468881"/>
            <a:ext cx="3833930" cy="4573906"/>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51305DD-4ED7-40A3-8A40-FC0B8500713C}" type="datetime1">
              <a:rPr lang="vi-VN" smtClean="0">
                <a:solidFill>
                  <a:prstClr val="black">
                    <a:tint val="75000"/>
                  </a:prstClr>
                </a:solidFill>
              </a:rPr>
              <a:t>25/09/2022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52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6" y="548640"/>
            <a:ext cx="3833930" cy="192024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053620" y="1184968"/>
            <a:ext cx="6017896" cy="584835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18796" y="2468881"/>
            <a:ext cx="3833930" cy="4573906"/>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D4BFCA0C-30EF-4B45-8392-1513FFB22783}" type="datetime1">
              <a:rPr lang="vi-VN" smtClean="0">
                <a:solidFill>
                  <a:prstClr val="black">
                    <a:tint val="75000"/>
                  </a:prstClr>
                </a:solidFill>
              </a:rPr>
              <a:t>25/09/2022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047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A640F7-BD8B-46D7-9A21-BA7CF2589165}" type="datetime1">
              <a:rPr lang="vi-VN" smtClean="0">
                <a:solidFill>
                  <a:prstClr val="black">
                    <a:tint val="75000"/>
                  </a:prstClr>
                </a:solidFill>
              </a:r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913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80" y="438178"/>
            <a:ext cx="2563178" cy="69742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7257" y="438178"/>
            <a:ext cx="7540943" cy="69742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9D2AB-147A-4F39-A200-48B1AFD40883}" type="datetime1">
              <a:rPr lang="vi-VN" smtClean="0">
                <a:solidFill>
                  <a:prstClr val="black">
                    <a:tint val="75000"/>
                  </a:prstClr>
                </a:solidFill>
              </a:r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Cao Các Phương 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D9FBB-CE48-4391-A05A-B43F3F481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92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329566"/>
            <a:ext cx="1069848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2" y="1842138"/>
            <a:ext cx="5252244" cy="767714"/>
          </a:xfrm>
        </p:spPr>
        <p:txBody>
          <a:bodyPr anchor="b"/>
          <a:lstStyle>
            <a:lvl1pPr marL="0" indent="0">
              <a:buNone/>
              <a:defRPr sz="3000" b="1"/>
            </a:lvl1pPr>
            <a:lvl2pPr marL="574502" indent="0">
              <a:buNone/>
              <a:defRPr sz="2500" b="1"/>
            </a:lvl2pPr>
            <a:lvl3pPr marL="1149006" indent="0">
              <a:buNone/>
              <a:defRPr sz="2300" b="1"/>
            </a:lvl3pPr>
            <a:lvl4pPr marL="1723508" indent="0">
              <a:buNone/>
              <a:defRPr sz="2000" b="1"/>
            </a:lvl4pPr>
            <a:lvl5pPr marL="2298011" indent="0">
              <a:buNone/>
              <a:defRPr sz="2000" b="1"/>
            </a:lvl5pPr>
            <a:lvl6pPr marL="2872517" indent="0">
              <a:buNone/>
              <a:defRPr sz="2000" b="1"/>
            </a:lvl6pPr>
            <a:lvl7pPr marL="3447016" indent="0">
              <a:buNone/>
              <a:defRPr sz="2000" b="1"/>
            </a:lvl7pPr>
            <a:lvl8pPr marL="4021521" indent="0">
              <a:buNone/>
              <a:defRPr sz="2000" b="1"/>
            </a:lvl8pPr>
            <a:lvl9pPr marL="4596027" indent="0">
              <a:buNone/>
              <a:defRPr sz="2000" b="1"/>
            </a:lvl9pPr>
          </a:lstStyle>
          <a:p>
            <a:pPr lvl="0"/>
            <a:r>
              <a:rPr lang="en-US"/>
              <a:t>Click to edit Master text styles</a:t>
            </a:r>
          </a:p>
        </p:txBody>
      </p:sp>
      <p:sp>
        <p:nvSpPr>
          <p:cNvPr id="4" name="Content Placeholder 3"/>
          <p:cNvSpPr>
            <a:spLocks noGrp="1"/>
          </p:cNvSpPr>
          <p:nvPr>
            <p:ph sz="half" idx="2"/>
          </p:nvPr>
        </p:nvSpPr>
        <p:spPr>
          <a:xfrm>
            <a:off x="594362" y="2609849"/>
            <a:ext cx="5252244"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4" y="1842138"/>
            <a:ext cx="5254308" cy="767714"/>
          </a:xfrm>
        </p:spPr>
        <p:txBody>
          <a:bodyPr anchor="b"/>
          <a:lstStyle>
            <a:lvl1pPr marL="0" indent="0">
              <a:buNone/>
              <a:defRPr sz="3000" b="1"/>
            </a:lvl1pPr>
            <a:lvl2pPr marL="574502" indent="0">
              <a:buNone/>
              <a:defRPr sz="2500" b="1"/>
            </a:lvl2pPr>
            <a:lvl3pPr marL="1149006" indent="0">
              <a:buNone/>
              <a:defRPr sz="2300" b="1"/>
            </a:lvl3pPr>
            <a:lvl4pPr marL="1723508" indent="0">
              <a:buNone/>
              <a:defRPr sz="2000" b="1"/>
            </a:lvl4pPr>
            <a:lvl5pPr marL="2298011" indent="0">
              <a:buNone/>
              <a:defRPr sz="2000" b="1"/>
            </a:lvl5pPr>
            <a:lvl6pPr marL="2872517" indent="0">
              <a:buNone/>
              <a:defRPr sz="2000" b="1"/>
            </a:lvl6pPr>
            <a:lvl7pPr marL="3447016" indent="0">
              <a:buNone/>
              <a:defRPr sz="2000" b="1"/>
            </a:lvl7pPr>
            <a:lvl8pPr marL="4021521" indent="0">
              <a:buNone/>
              <a:defRPr sz="2000" b="1"/>
            </a:lvl8pPr>
            <a:lvl9pPr marL="4596027"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038534" y="2609849"/>
            <a:ext cx="5254308"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94DDB5-D831-49C1-84AF-8CFB3564CD8A}" type="datetime1">
              <a:rPr lang="vi-VN" smtClean="0"/>
              <a:t>25/09/2022</a:t>
            </a:fld>
            <a:endParaRPr lang="en-US"/>
          </a:p>
        </p:txBody>
      </p:sp>
      <p:sp>
        <p:nvSpPr>
          <p:cNvPr id="8" name="Footer Placeholder 7"/>
          <p:cNvSpPr>
            <a:spLocks noGrp="1"/>
          </p:cNvSpPr>
          <p:nvPr>
            <p:ph type="ftr" sz="quarter" idx="11"/>
          </p:nvPr>
        </p:nvSpPr>
        <p:spPr/>
        <p:txBody>
          <a:bodyPr/>
          <a:lstStyle/>
          <a:p>
            <a:r>
              <a:rPr lang="vi-VN"/>
              <a:t>Cao Các Phương Anh</a:t>
            </a:r>
            <a:endParaRPr lang="en-US"/>
          </a:p>
        </p:txBody>
      </p:sp>
      <p:sp>
        <p:nvSpPr>
          <p:cNvPr id="9" name="Slide Number Placeholder 8"/>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44345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A96E3B-9028-4EB5-AF4B-AA0AB96333FB}" type="datetime1">
              <a:rPr lang="vi-VN" smtClean="0"/>
              <a:t>25/09/2022</a:t>
            </a:fld>
            <a:endParaRPr lang="en-US"/>
          </a:p>
        </p:txBody>
      </p:sp>
      <p:sp>
        <p:nvSpPr>
          <p:cNvPr id="4" name="Footer Placeholder 3"/>
          <p:cNvSpPr>
            <a:spLocks noGrp="1"/>
          </p:cNvSpPr>
          <p:nvPr>
            <p:ph type="ftr" sz="quarter" idx="11"/>
          </p:nvPr>
        </p:nvSpPr>
        <p:spPr/>
        <p:txBody>
          <a:bodyPr/>
          <a:lstStyle/>
          <a:p>
            <a:r>
              <a:rPr lang="vi-VN"/>
              <a:t>Cao Các Phương Anh</a:t>
            </a:r>
            <a:endParaRPr lang="en-US"/>
          </a:p>
        </p:txBody>
      </p:sp>
      <p:sp>
        <p:nvSpPr>
          <p:cNvPr id="5" name="Slide Number Placeholder 4"/>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78299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43D3F-CCDD-4405-AF61-926E1DD6B3D1}" type="datetime1">
              <a:rPr lang="vi-VN" smtClean="0"/>
              <a:t>25/09/2022</a:t>
            </a:fld>
            <a:endParaRPr lang="en-US"/>
          </a:p>
        </p:txBody>
      </p:sp>
      <p:sp>
        <p:nvSpPr>
          <p:cNvPr id="3" name="Footer Placeholder 2"/>
          <p:cNvSpPr>
            <a:spLocks noGrp="1"/>
          </p:cNvSpPr>
          <p:nvPr>
            <p:ph type="ftr" sz="quarter" idx="11"/>
          </p:nvPr>
        </p:nvSpPr>
        <p:spPr/>
        <p:txBody>
          <a:bodyPr/>
          <a:lstStyle/>
          <a:p>
            <a:r>
              <a:rPr lang="vi-VN"/>
              <a:t>Cao Các Phương Anh</a:t>
            </a:r>
            <a:endParaRPr lang="en-US"/>
          </a:p>
        </p:txBody>
      </p:sp>
      <p:sp>
        <p:nvSpPr>
          <p:cNvPr id="4" name="Slide Number Placeholder 3"/>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6955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78" y="327702"/>
            <a:ext cx="3910807" cy="139446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647597" y="327665"/>
            <a:ext cx="6645275" cy="7023736"/>
          </a:xfrm>
        </p:spPr>
        <p:txBody>
          <a:bodyPr/>
          <a:lstStyle>
            <a:lvl1pPr>
              <a:defRPr sz="39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78" y="1722121"/>
            <a:ext cx="3910807" cy="5629277"/>
          </a:xfrm>
        </p:spPr>
        <p:txBody>
          <a:bodyPr/>
          <a:lstStyle>
            <a:lvl1pPr marL="0" indent="0">
              <a:buNone/>
              <a:defRPr sz="1800"/>
            </a:lvl1pPr>
            <a:lvl2pPr marL="574502" indent="0">
              <a:buNone/>
              <a:defRPr sz="1500"/>
            </a:lvl2pPr>
            <a:lvl3pPr marL="1149006" indent="0">
              <a:buNone/>
              <a:defRPr sz="1300"/>
            </a:lvl3pPr>
            <a:lvl4pPr marL="1723508" indent="0">
              <a:buNone/>
              <a:defRPr sz="1100"/>
            </a:lvl4pPr>
            <a:lvl5pPr marL="2298011" indent="0">
              <a:buNone/>
              <a:defRPr sz="1100"/>
            </a:lvl5pPr>
            <a:lvl6pPr marL="2872517" indent="0">
              <a:buNone/>
              <a:defRPr sz="1100"/>
            </a:lvl6pPr>
            <a:lvl7pPr marL="3447016" indent="0">
              <a:buNone/>
              <a:defRPr sz="1100"/>
            </a:lvl7pPr>
            <a:lvl8pPr marL="4021521" indent="0">
              <a:buNone/>
              <a:defRPr sz="1100"/>
            </a:lvl8pPr>
            <a:lvl9pPr marL="459602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308EA6A7-677C-4B7E-9797-07E1D2D4C94C}" type="datetime1">
              <a:rPr lang="vi-VN" smtClean="0"/>
              <a:t>25/09/2022</a:t>
            </a:fld>
            <a:endParaRPr lang="en-US"/>
          </a:p>
        </p:txBody>
      </p:sp>
      <p:sp>
        <p:nvSpPr>
          <p:cNvPr id="6" name="Footer Placeholder 5"/>
          <p:cNvSpPr>
            <a:spLocks noGrp="1"/>
          </p:cNvSpPr>
          <p:nvPr>
            <p:ph type="ftr" sz="quarter" idx="11"/>
          </p:nvPr>
        </p:nvSpPr>
        <p:spPr/>
        <p:txBody>
          <a:bodyPr/>
          <a:lstStyle/>
          <a:p>
            <a:r>
              <a:rPr lang="vi-VN"/>
              <a:t>Cao Các Phương Anh</a:t>
            </a:r>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3074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5760720"/>
            <a:ext cx="7132320" cy="680086"/>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329974" y="735330"/>
            <a:ext cx="7132320" cy="4937760"/>
          </a:xfrm>
        </p:spPr>
        <p:txBody>
          <a:bodyPr/>
          <a:lstStyle>
            <a:lvl1pPr marL="0" indent="0">
              <a:buNone/>
              <a:defRPr sz="3900"/>
            </a:lvl1pPr>
            <a:lvl2pPr marL="574502" indent="0">
              <a:buNone/>
              <a:defRPr sz="3500"/>
            </a:lvl2pPr>
            <a:lvl3pPr marL="1149006" indent="0">
              <a:buNone/>
              <a:defRPr sz="3000"/>
            </a:lvl3pPr>
            <a:lvl4pPr marL="1723508" indent="0">
              <a:buNone/>
              <a:defRPr sz="2500"/>
            </a:lvl4pPr>
            <a:lvl5pPr marL="2298011" indent="0">
              <a:buNone/>
              <a:defRPr sz="2500"/>
            </a:lvl5pPr>
            <a:lvl6pPr marL="2872517" indent="0">
              <a:buNone/>
              <a:defRPr sz="2500"/>
            </a:lvl6pPr>
            <a:lvl7pPr marL="3447016" indent="0">
              <a:buNone/>
              <a:defRPr sz="2500"/>
            </a:lvl7pPr>
            <a:lvl8pPr marL="4021521" indent="0">
              <a:buNone/>
              <a:defRPr sz="2500"/>
            </a:lvl8pPr>
            <a:lvl9pPr marL="4596027" indent="0">
              <a:buNone/>
              <a:defRPr sz="2500"/>
            </a:lvl9pPr>
          </a:lstStyle>
          <a:p>
            <a:endParaRPr lang="en-US"/>
          </a:p>
        </p:txBody>
      </p:sp>
      <p:sp>
        <p:nvSpPr>
          <p:cNvPr id="4" name="Text Placeholder 3"/>
          <p:cNvSpPr>
            <a:spLocks noGrp="1"/>
          </p:cNvSpPr>
          <p:nvPr>
            <p:ph type="body" sz="half" idx="2"/>
          </p:nvPr>
        </p:nvSpPr>
        <p:spPr>
          <a:xfrm>
            <a:off x="2329974" y="6440806"/>
            <a:ext cx="7132320" cy="965834"/>
          </a:xfrm>
        </p:spPr>
        <p:txBody>
          <a:bodyPr/>
          <a:lstStyle>
            <a:lvl1pPr marL="0" indent="0">
              <a:buNone/>
              <a:defRPr sz="1800"/>
            </a:lvl1pPr>
            <a:lvl2pPr marL="574502" indent="0">
              <a:buNone/>
              <a:defRPr sz="1500"/>
            </a:lvl2pPr>
            <a:lvl3pPr marL="1149006" indent="0">
              <a:buNone/>
              <a:defRPr sz="1300"/>
            </a:lvl3pPr>
            <a:lvl4pPr marL="1723508" indent="0">
              <a:buNone/>
              <a:defRPr sz="1100"/>
            </a:lvl4pPr>
            <a:lvl5pPr marL="2298011" indent="0">
              <a:buNone/>
              <a:defRPr sz="1100"/>
            </a:lvl5pPr>
            <a:lvl6pPr marL="2872517" indent="0">
              <a:buNone/>
              <a:defRPr sz="1100"/>
            </a:lvl6pPr>
            <a:lvl7pPr marL="3447016" indent="0">
              <a:buNone/>
              <a:defRPr sz="1100"/>
            </a:lvl7pPr>
            <a:lvl8pPr marL="4021521" indent="0">
              <a:buNone/>
              <a:defRPr sz="1100"/>
            </a:lvl8pPr>
            <a:lvl9pPr marL="459602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8AD03F8-DFDF-4492-B456-5DC84BC47BA4}" type="datetime1">
              <a:rPr lang="vi-VN" smtClean="0"/>
              <a:t>25/09/2022</a:t>
            </a:fld>
            <a:endParaRPr lang="en-US"/>
          </a:p>
        </p:txBody>
      </p:sp>
      <p:sp>
        <p:nvSpPr>
          <p:cNvPr id="6" name="Footer Placeholder 5"/>
          <p:cNvSpPr>
            <a:spLocks noGrp="1"/>
          </p:cNvSpPr>
          <p:nvPr>
            <p:ph type="ftr" sz="quarter" idx="11"/>
          </p:nvPr>
        </p:nvSpPr>
        <p:spPr/>
        <p:txBody>
          <a:bodyPr/>
          <a:lstStyle/>
          <a:p>
            <a:r>
              <a:rPr lang="vi-VN"/>
              <a:t>Cao Các Phương Anh</a:t>
            </a:r>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10990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329566"/>
            <a:ext cx="10698480" cy="1371600"/>
          </a:xfrm>
          <a:prstGeom prst="rect">
            <a:avLst/>
          </a:prstGeom>
        </p:spPr>
        <p:txBody>
          <a:bodyPr vert="horz" lIns="114901" tIns="57451" rIns="114901" bIns="57451" rtlCol="0" anchor="ctr">
            <a:normAutofit/>
          </a:bodyPr>
          <a:lstStyle/>
          <a:p>
            <a:r>
              <a:rPr lang="en-US"/>
              <a:t>Click to edit Master title style</a:t>
            </a:r>
          </a:p>
        </p:txBody>
      </p:sp>
      <p:sp>
        <p:nvSpPr>
          <p:cNvPr id="3" name="Text Placeholder 2"/>
          <p:cNvSpPr>
            <a:spLocks noGrp="1"/>
          </p:cNvSpPr>
          <p:nvPr>
            <p:ph type="body" idx="1"/>
          </p:nvPr>
        </p:nvSpPr>
        <p:spPr>
          <a:xfrm>
            <a:off x="594360" y="1920246"/>
            <a:ext cx="10698480" cy="5431157"/>
          </a:xfrm>
          <a:prstGeom prst="rect">
            <a:avLst/>
          </a:prstGeom>
        </p:spPr>
        <p:txBody>
          <a:bodyPr vert="horz" lIns="114901" tIns="57451" rIns="114901" bIns="5745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4360" y="7627624"/>
            <a:ext cx="2773680" cy="438150"/>
          </a:xfrm>
          <a:prstGeom prst="rect">
            <a:avLst/>
          </a:prstGeom>
        </p:spPr>
        <p:txBody>
          <a:bodyPr vert="horz" lIns="114901" tIns="57451" rIns="114901" bIns="57451" rtlCol="0" anchor="ctr"/>
          <a:lstStyle>
            <a:lvl1pPr algn="l">
              <a:defRPr sz="1500">
                <a:solidFill>
                  <a:schemeClr val="tx1">
                    <a:tint val="75000"/>
                  </a:schemeClr>
                </a:solidFill>
              </a:defRPr>
            </a:lvl1pPr>
          </a:lstStyle>
          <a:p>
            <a:fld id="{39433C0A-992F-4F6C-8E0C-C5E6D9E7CBD7}" type="datetime1">
              <a:rPr lang="vi-VN" smtClean="0"/>
              <a:t>25/09/2022</a:t>
            </a:fld>
            <a:endParaRPr lang="en-US"/>
          </a:p>
        </p:txBody>
      </p:sp>
      <p:sp>
        <p:nvSpPr>
          <p:cNvPr id="5" name="Footer Placeholder 4"/>
          <p:cNvSpPr>
            <a:spLocks noGrp="1"/>
          </p:cNvSpPr>
          <p:nvPr>
            <p:ph type="ftr" sz="quarter" idx="3"/>
          </p:nvPr>
        </p:nvSpPr>
        <p:spPr>
          <a:xfrm>
            <a:off x="4061460" y="7627624"/>
            <a:ext cx="3764280" cy="438150"/>
          </a:xfrm>
          <a:prstGeom prst="rect">
            <a:avLst/>
          </a:prstGeom>
        </p:spPr>
        <p:txBody>
          <a:bodyPr vert="horz" lIns="114901" tIns="57451" rIns="114901" bIns="57451" rtlCol="0" anchor="ctr"/>
          <a:lstStyle>
            <a:lvl1pPr algn="ctr">
              <a:defRPr sz="1500">
                <a:solidFill>
                  <a:schemeClr val="tx1">
                    <a:tint val="75000"/>
                  </a:schemeClr>
                </a:solidFill>
              </a:defRPr>
            </a:lvl1pPr>
          </a:lstStyle>
          <a:p>
            <a:r>
              <a:rPr lang="vi-VN"/>
              <a:t>Cao Các Phương Anh</a:t>
            </a:r>
            <a:endParaRPr lang="en-US"/>
          </a:p>
        </p:txBody>
      </p:sp>
      <p:sp>
        <p:nvSpPr>
          <p:cNvPr id="6" name="Slide Number Placeholder 5"/>
          <p:cNvSpPr>
            <a:spLocks noGrp="1"/>
          </p:cNvSpPr>
          <p:nvPr>
            <p:ph type="sldNum" sz="quarter" idx="4"/>
          </p:nvPr>
        </p:nvSpPr>
        <p:spPr>
          <a:xfrm>
            <a:off x="8519160" y="7627624"/>
            <a:ext cx="2773680" cy="438150"/>
          </a:xfrm>
          <a:prstGeom prst="rect">
            <a:avLst/>
          </a:prstGeom>
        </p:spPr>
        <p:txBody>
          <a:bodyPr vert="horz" lIns="114901" tIns="57451" rIns="114901" bIns="57451" rtlCol="0" anchor="ctr"/>
          <a:lstStyle>
            <a:lvl1pPr algn="r">
              <a:defRPr sz="1500">
                <a:solidFill>
                  <a:schemeClr val="tx1">
                    <a:tint val="75000"/>
                  </a:schemeClr>
                </a:solidFill>
              </a:defRPr>
            </a:lvl1pPr>
          </a:lstStyle>
          <a:p>
            <a:fld id="{8899FBA3-9763-4E53-BF3F-D7ED93356B8B}" type="slidenum">
              <a:rPr lang="en-US" smtClean="0"/>
              <a:t>‹#›</a:t>
            </a:fld>
            <a:endParaRPr lang="en-US"/>
          </a:p>
        </p:txBody>
      </p:sp>
    </p:spTree>
    <p:extLst>
      <p:ext uri="{BB962C8B-B14F-4D97-AF65-F5344CB8AC3E}">
        <p14:creationId xmlns:p14="http://schemas.microsoft.com/office/powerpoint/2010/main" val="131860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1149006" rtl="0" eaLnBrk="1" latinLnBrk="0" hangingPunct="1">
        <a:spcBef>
          <a:spcPct val="0"/>
        </a:spcBef>
        <a:buNone/>
        <a:defRPr sz="5500" kern="1200">
          <a:solidFill>
            <a:schemeClr val="tx1"/>
          </a:solidFill>
          <a:latin typeface="+mj-lt"/>
          <a:ea typeface="+mj-ea"/>
          <a:cs typeface="+mj-cs"/>
        </a:defRPr>
      </a:lvl1pPr>
    </p:titleStyle>
    <p:bodyStyle>
      <a:lvl1pPr marL="430877" indent="-430877" algn="l" defTabSz="114900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33568" indent="-359064" algn="l" defTabSz="1149006"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6257" indent="-287251" algn="l" defTabSz="1149006"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10760" indent="-287251" algn="l" defTabSz="1149006"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5263" indent="-287251" algn="l" defTabSz="1149006"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9766" indent="-287251" algn="l" defTabSz="1149006"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4270" indent="-287251" algn="l" defTabSz="1149006"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8771" indent="-287251" algn="l" defTabSz="1149006"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3277" indent="-287251" algn="l" defTabSz="1149006"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006" rtl="0" eaLnBrk="1" latinLnBrk="0" hangingPunct="1">
        <a:defRPr sz="2300" kern="1200">
          <a:solidFill>
            <a:schemeClr val="tx1"/>
          </a:solidFill>
          <a:latin typeface="+mn-lt"/>
          <a:ea typeface="+mn-ea"/>
          <a:cs typeface="+mn-cs"/>
        </a:defRPr>
      </a:lvl1pPr>
      <a:lvl2pPr marL="574502" algn="l" defTabSz="1149006" rtl="0" eaLnBrk="1" latinLnBrk="0" hangingPunct="1">
        <a:defRPr sz="2300" kern="1200">
          <a:solidFill>
            <a:schemeClr val="tx1"/>
          </a:solidFill>
          <a:latin typeface="+mn-lt"/>
          <a:ea typeface="+mn-ea"/>
          <a:cs typeface="+mn-cs"/>
        </a:defRPr>
      </a:lvl2pPr>
      <a:lvl3pPr marL="1149006" algn="l" defTabSz="1149006" rtl="0" eaLnBrk="1" latinLnBrk="0" hangingPunct="1">
        <a:defRPr sz="2300" kern="1200">
          <a:solidFill>
            <a:schemeClr val="tx1"/>
          </a:solidFill>
          <a:latin typeface="+mn-lt"/>
          <a:ea typeface="+mn-ea"/>
          <a:cs typeface="+mn-cs"/>
        </a:defRPr>
      </a:lvl3pPr>
      <a:lvl4pPr marL="1723508" algn="l" defTabSz="1149006" rtl="0" eaLnBrk="1" latinLnBrk="0" hangingPunct="1">
        <a:defRPr sz="2300" kern="1200">
          <a:solidFill>
            <a:schemeClr val="tx1"/>
          </a:solidFill>
          <a:latin typeface="+mn-lt"/>
          <a:ea typeface="+mn-ea"/>
          <a:cs typeface="+mn-cs"/>
        </a:defRPr>
      </a:lvl4pPr>
      <a:lvl5pPr marL="2298011" algn="l" defTabSz="1149006" rtl="0" eaLnBrk="1" latinLnBrk="0" hangingPunct="1">
        <a:defRPr sz="2300" kern="1200">
          <a:solidFill>
            <a:schemeClr val="tx1"/>
          </a:solidFill>
          <a:latin typeface="+mn-lt"/>
          <a:ea typeface="+mn-ea"/>
          <a:cs typeface="+mn-cs"/>
        </a:defRPr>
      </a:lvl5pPr>
      <a:lvl6pPr marL="2872517" algn="l" defTabSz="1149006" rtl="0" eaLnBrk="1" latinLnBrk="0" hangingPunct="1">
        <a:defRPr sz="2300" kern="1200">
          <a:solidFill>
            <a:schemeClr val="tx1"/>
          </a:solidFill>
          <a:latin typeface="+mn-lt"/>
          <a:ea typeface="+mn-ea"/>
          <a:cs typeface="+mn-cs"/>
        </a:defRPr>
      </a:lvl6pPr>
      <a:lvl7pPr marL="3447016" algn="l" defTabSz="1149006" rtl="0" eaLnBrk="1" latinLnBrk="0" hangingPunct="1">
        <a:defRPr sz="2300" kern="1200">
          <a:solidFill>
            <a:schemeClr val="tx1"/>
          </a:solidFill>
          <a:latin typeface="+mn-lt"/>
          <a:ea typeface="+mn-ea"/>
          <a:cs typeface="+mn-cs"/>
        </a:defRPr>
      </a:lvl7pPr>
      <a:lvl8pPr marL="4021521" algn="l" defTabSz="1149006" rtl="0" eaLnBrk="1" latinLnBrk="0" hangingPunct="1">
        <a:defRPr sz="2300" kern="1200">
          <a:solidFill>
            <a:schemeClr val="tx1"/>
          </a:solidFill>
          <a:latin typeface="+mn-lt"/>
          <a:ea typeface="+mn-ea"/>
          <a:cs typeface="+mn-cs"/>
        </a:defRPr>
      </a:lvl8pPr>
      <a:lvl9pPr marL="4596027" algn="l" defTabSz="1149006"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686" tIns="128686" rIns="128686" bIns="128686"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686" tIns="128686" rIns="128686" bIns="128686"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686" tIns="128686" rIns="128686" bIns="128686" anchor="t" anchorCtr="0">
            <a:noAutofit/>
          </a:bodyPr>
          <a:lstStyle>
            <a:lvl1pPr lvl="0" algn="r">
              <a:buNone/>
              <a:defRPr sz="1800">
                <a:solidFill>
                  <a:srgbClr val="A1BECC"/>
                </a:solidFill>
                <a:latin typeface="Nixie One"/>
                <a:ea typeface="Nixie One"/>
                <a:cs typeface="Nixie One"/>
                <a:sym typeface="Nixie One"/>
              </a:defRPr>
            </a:lvl1pPr>
            <a:lvl2pPr lvl="1" algn="r">
              <a:buNone/>
              <a:defRPr sz="1800">
                <a:solidFill>
                  <a:srgbClr val="A1BECC"/>
                </a:solidFill>
                <a:latin typeface="Nixie One"/>
                <a:ea typeface="Nixie One"/>
                <a:cs typeface="Nixie One"/>
                <a:sym typeface="Nixie One"/>
              </a:defRPr>
            </a:lvl2pPr>
            <a:lvl3pPr lvl="2" algn="r">
              <a:buNone/>
              <a:defRPr sz="1800">
                <a:solidFill>
                  <a:srgbClr val="A1BECC"/>
                </a:solidFill>
                <a:latin typeface="Nixie One"/>
                <a:ea typeface="Nixie One"/>
                <a:cs typeface="Nixie One"/>
                <a:sym typeface="Nixie One"/>
              </a:defRPr>
            </a:lvl3pPr>
            <a:lvl4pPr lvl="3" algn="r">
              <a:buNone/>
              <a:defRPr sz="1800">
                <a:solidFill>
                  <a:srgbClr val="A1BECC"/>
                </a:solidFill>
                <a:latin typeface="Nixie One"/>
                <a:ea typeface="Nixie One"/>
                <a:cs typeface="Nixie One"/>
                <a:sym typeface="Nixie One"/>
              </a:defRPr>
            </a:lvl4pPr>
            <a:lvl5pPr lvl="4" algn="r">
              <a:buNone/>
              <a:defRPr sz="1800">
                <a:solidFill>
                  <a:srgbClr val="A1BECC"/>
                </a:solidFill>
                <a:latin typeface="Nixie One"/>
                <a:ea typeface="Nixie One"/>
                <a:cs typeface="Nixie One"/>
                <a:sym typeface="Nixie One"/>
              </a:defRPr>
            </a:lvl5pPr>
            <a:lvl6pPr lvl="5" algn="r">
              <a:buNone/>
              <a:defRPr sz="1800">
                <a:solidFill>
                  <a:srgbClr val="A1BECC"/>
                </a:solidFill>
                <a:latin typeface="Nixie One"/>
                <a:ea typeface="Nixie One"/>
                <a:cs typeface="Nixie One"/>
                <a:sym typeface="Nixie One"/>
              </a:defRPr>
            </a:lvl6pPr>
            <a:lvl7pPr lvl="6" algn="r">
              <a:buNone/>
              <a:defRPr sz="1800">
                <a:solidFill>
                  <a:srgbClr val="A1BECC"/>
                </a:solidFill>
                <a:latin typeface="Nixie One"/>
                <a:ea typeface="Nixie One"/>
                <a:cs typeface="Nixie One"/>
                <a:sym typeface="Nixie One"/>
              </a:defRPr>
            </a:lvl7pPr>
            <a:lvl8pPr lvl="7" algn="r">
              <a:buNone/>
              <a:defRPr sz="1800">
                <a:solidFill>
                  <a:srgbClr val="A1BECC"/>
                </a:solidFill>
                <a:latin typeface="Nixie One"/>
                <a:ea typeface="Nixie One"/>
                <a:cs typeface="Nixie One"/>
                <a:sym typeface="Nixie One"/>
              </a:defRPr>
            </a:lvl8pPr>
            <a:lvl9pPr lvl="8" algn="r">
              <a:buNone/>
              <a:defRPr sz="1800">
                <a:solidFill>
                  <a:srgbClr val="A1BECC"/>
                </a:solidFill>
                <a:latin typeface="Nixie One"/>
                <a:ea typeface="Nixie One"/>
                <a:cs typeface="Nixie One"/>
                <a:sym typeface="Nixie One"/>
              </a:defRPr>
            </a:lvl9pPr>
          </a:lstStyle>
          <a:p>
            <a:pPr defTabSz="914118">
              <a:buClr>
                <a:srgbClr val="000000"/>
              </a:buClr>
            </a:pPr>
            <a:fld id="{00000000-1234-1234-1234-123412341234}" type="slidenum">
              <a:rPr lang="en" kern="0" smtClean="0"/>
              <a:pPr defTabSz="914118">
                <a:buClr>
                  <a:srgbClr val="000000"/>
                </a:buClr>
              </a:pPr>
              <a:t>‹#›</a:t>
            </a:fld>
            <a:endParaRPr lang="en" kern="0"/>
          </a:p>
        </p:txBody>
      </p:sp>
    </p:spTree>
    <p:extLst>
      <p:ext uri="{BB962C8B-B14F-4D97-AF65-F5344CB8AC3E}">
        <p14:creationId xmlns:p14="http://schemas.microsoft.com/office/powerpoint/2010/main" val="150951489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6" r:id="rId10"/>
    <p:sldLayoutId id="21474836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8" y="438155"/>
            <a:ext cx="10252710" cy="1590676"/>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817248" y="2190785"/>
            <a:ext cx="10252710" cy="5221607"/>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7246" y="7627678"/>
            <a:ext cx="2674620" cy="438150"/>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C727C231-3F7D-4CF9-AB6A-7FF951615E86}" type="datetime1">
              <a:rPr lang="vi-VN" smtClean="0">
                <a:solidFill>
                  <a:prstClr val="black">
                    <a:tint val="75000"/>
                  </a:prstClr>
                </a:solidFill>
              </a:rPr>
              <a:t>25/09/2022</a:t>
            </a:fld>
            <a:endParaRPr lang="en-US">
              <a:solidFill>
                <a:prstClr val="black">
                  <a:tint val="75000"/>
                </a:prstClr>
              </a:solidFill>
            </a:endParaRPr>
          </a:p>
        </p:txBody>
      </p:sp>
      <p:sp>
        <p:nvSpPr>
          <p:cNvPr id="5" name="Footer Placeholder 4"/>
          <p:cNvSpPr>
            <a:spLocks noGrp="1"/>
          </p:cNvSpPr>
          <p:nvPr>
            <p:ph type="ftr" sz="quarter" idx="3"/>
          </p:nvPr>
        </p:nvSpPr>
        <p:spPr>
          <a:xfrm>
            <a:off x="3937638" y="7627678"/>
            <a:ext cx="4011930" cy="438150"/>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r>
              <a:rPr lang="vi-VN">
                <a:solidFill>
                  <a:prstClr val="black">
                    <a:tint val="75000"/>
                  </a:prstClr>
                </a:solidFill>
              </a:rPr>
              <a:t>Cao Các Phương Anh</a:t>
            </a:r>
            <a:endParaRPr lang="en-US">
              <a:solidFill>
                <a:prstClr val="black">
                  <a:tint val="75000"/>
                </a:prstClr>
              </a:solidFill>
            </a:endParaRPr>
          </a:p>
        </p:txBody>
      </p:sp>
      <p:sp>
        <p:nvSpPr>
          <p:cNvPr id="6" name="Slide Number Placeholder 5"/>
          <p:cNvSpPr>
            <a:spLocks noGrp="1"/>
          </p:cNvSpPr>
          <p:nvPr>
            <p:ph type="sldNum" sz="quarter" idx="4"/>
          </p:nvPr>
        </p:nvSpPr>
        <p:spPr>
          <a:xfrm>
            <a:off x="8395336" y="7627678"/>
            <a:ext cx="2674620" cy="438150"/>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7FFD9FBB-CE48-4391-A05A-B43F3F481AB4}"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413043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8" y="438155"/>
            <a:ext cx="10252710" cy="1590676"/>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817248" y="2190761"/>
            <a:ext cx="10252710" cy="5221607"/>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7246" y="7627678"/>
            <a:ext cx="2674620" cy="438150"/>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E0C193A9-945C-4F18-8CE6-393EB48932D6}" type="datetime1">
              <a:rPr lang="vi-VN" smtClean="0">
                <a:solidFill>
                  <a:prstClr val="black">
                    <a:tint val="75000"/>
                  </a:prstClr>
                </a:solidFill>
              </a:rPr>
              <a:t>25/09/2022</a:t>
            </a:fld>
            <a:endParaRPr lang="en-US">
              <a:solidFill>
                <a:prstClr val="black">
                  <a:tint val="75000"/>
                </a:prstClr>
              </a:solidFill>
            </a:endParaRPr>
          </a:p>
        </p:txBody>
      </p:sp>
      <p:sp>
        <p:nvSpPr>
          <p:cNvPr id="5" name="Footer Placeholder 4"/>
          <p:cNvSpPr>
            <a:spLocks noGrp="1"/>
          </p:cNvSpPr>
          <p:nvPr>
            <p:ph type="ftr" sz="quarter" idx="3"/>
          </p:nvPr>
        </p:nvSpPr>
        <p:spPr>
          <a:xfrm>
            <a:off x="3937638" y="7627678"/>
            <a:ext cx="4011930" cy="438150"/>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r>
              <a:rPr lang="vi-VN">
                <a:solidFill>
                  <a:prstClr val="black">
                    <a:tint val="75000"/>
                  </a:prstClr>
                </a:solidFill>
              </a:rPr>
              <a:t>Cao Các Phương Anh</a:t>
            </a:r>
            <a:endParaRPr lang="en-US">
              <a:solidFill>
                <a:prstClr val="black">
                  <a:tint val="75000"/>
                </a:prstClr>
              </a:solidFill>
            </a:endParaRPr>
          </a:p>
        </p:txBody>
      </p:sp>
      <p:sp>
        <p:nvSpPr>
          <p:cNvPr id="6" name="Slide Number Placeholder 5"/>
          <p:cNvSpPr>
            <a:spLocks noGrp="1"/>
          </p:cNvSpPr>
          <p:nvPr>
            <p:ph type="sldNum" sz="quarter" idx="4"/>
          </p:nvPr>
        </p:nvSpPr>
        <p:spPr>
          <a:xfrm>
            <a:off x="8395336" y="7627678"/>
            <a:ext cx="2674620" cy="438150"/>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7FFD9FBB-CE48-4391-A05A-B43F3F481AB4}"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72358717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taochu.com/" TargetMode="External"/><Relationship Id="rId13" Type="http://schemas.openxmlformats.org/officeDocument/2006/relationships/image" Target="../media/image11.gif"/><Relationship Id="rId3" Type="http://schemas.openxmlformats.org/officeDocument/2006/relationships/image" Target="../media/image2.gif"/><Relationship Id="rId7" Type="http://schemas.openxmlformats.org/officeDocument/2006/relationships/image" Target="../media/image6.wmf"/><Relationship Id="rId12"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5.png"/><Relationship Id="rId11" Type="http://schemas.openxmlformats.org/officeDocument/2006/relationships/image" Target="../media/image9.gif"/><Relationship Id="rId5" Type="http://schemas.openxmlformats.org/officeDocument/2006/relationships/image" Target="../media/image4.png"/><Relationship Id="rId15" Type="http://schemas.openxmlformats.org/officeDocument/2006/relationships/image" Target="../media/image13.wmf"/><Relationship Id="rId10" Type="http://schemas.openxmlformats.org/officeDocument/2006/relationships/image" Target="../media/image8.gif"/><Relationship Id="rId4" Type="http://schemas.openxmlformats.org/officeDocument/2006/relationships/image" Target="../media/image3.png"/><Relationship Id="rId9" Type="http://schemas.openxmlformats.org/officeDocument/2006/relationships/image" Target="../media/image7.gif"/><Relationship Id="rId14" Type="http://schemas.openxmlformats.org/officeDocument/2006/relationships/image" Target="../media/image12.gif"/></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8.png"/><Relationship Id="rId7"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7.gif"/><Relationship Id="rId11" Type="http://schemas.openxmlformats.org/officeDocument/2006/relationships/image" Target="../media/image12.gif"/><Relationship Id="rId5" Type="http://schemas.openxmlformats.org/officeDocument/2006/relationships/hyperlink" Target="http://www.taochu.com/" TargetMode="External"/><Relationship Id="rId10" Type="http://schemas.openxmlformats.org/officeDocument/2006/relationships/image" Target="../media/image11.gif"/><Relationship Id="rId4" Type="http://schemas.openxmlformats.org/officeDocument/2006/relationships/image" Target="../media/image29.png"/><Relationship Id="rId9" Type="http://schemas.openxmlformats.org/officeDocument/2006/relationships/image" Target="../media/image10.gif"/></Relationships>
</file>

<file path=ppt/slides/_rels/slide12.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9.gif"/><Relationship Id="rId7" Type="http://schemas.openxmlformats.org/officeDocument/2006/relationships/image" Target="../media/image7.gif"/><Relationship Id="rId2" Type="http://schemas.openxmlformats.org/officeDocument/2006/relationships/hyperlink" Target="http://www.taochu.com/" TargetMode="Externa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10" Type="http://schemas.openxmlformats.org/officeDocument/2006/relationships/image" Target="../media/image15.png"/><Relationship Id="rId4" Type="http://schemas.openxmlformats.org/officeDocument/2006/relationships/image" Target="../media/image10.gif"/><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1314" name="Group 6"/>
          <p:cNvGrpSpPr>
            <a:grpSpLocks/>
          </p:cNvGrpSpPr>
          <p:nvPr/>
        </p:nvGrpSpPr>
        <p:grpSpPr bwMode="auto">
          <a:xfrm>
            <a:off x="-103188" y="-91440"/>
            <a:ext cx="12093576" cy="8321040"/>
            <a:chOff x="134" y="48"/>
            <a:chExt cx="5422" cy="4115"/>
          </a:xfrm>
        </p:grpSpPr>
        <p:sp>
          <p:nvSpPr>
            <p:cNvPr id="141325" name="Rectangle 7"/>
            <p:cNvSpPr>
              <a:spLocks noChangeArrowheads="1"/>
            </p:cNvSpPr>
            <p:nvPr/>
          </p:nvSpPr>
          <p:spPr bwMode="auto">
            <a:xfrm>
              <a:off x="249" y="164"/>
              <a:ext cx="5171" cy="3899"/>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eaLnBrk="1" hangingPunct="1"/>
              <a:endParaRPr lang="vi-VN" altLang="en-US" sz="2400">
                <a:solidFill>
                  <a:srgbClr val="000000"/>
                </a:solidFill>
              </a:endParaRPr>
            </a:p>
          </p:txBody>
        </p:sp>
        <p:pic>
          <p:nvPicPr>
            <p:cNvPr id="141326" name="Picture 8" descr="s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8" y="-6"/>
              <a:ext cx="325"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7" name="Picture 9" descr="s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189" y="47"/>
              <a:ext cx="32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8" name="Picture 10" descr="s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 y="3797"/>
              <a:ext cx="32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9" name="Picture 11" descr="s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189" y="3797"/>
              <a:ext cx="32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131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10" y="5420360"/>
            <a:ext cx="1461136"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3167" y="5613400"/>
            <a:ext cx="156019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8" name="Text Box 18"/>
          <p:cNvSpPr txBox="1">
            <a:spLocks noChangeArrowheads="1"/>
          </p:cNvSpPr>
          <p:nvPr/>
        </p:nvSpPr>
        <p:spPr bwMode="auto">
          <a:xfrm>
            <a:off x="1576674" y="6874602"/>
            <a:ext cx="8872145" cy="69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3411" tIns="71710" rIns="143411" bIns="71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1" hangingPunct="1"/>
            <a:r>
              <a:rPr lang="en-US" altLang="en-US" sz="3600" dirty="0" err="1">
                <a:solidFill>
                  <a:srgbClr val="0B03B1"/>
                </a:solidFill>
                <a:latin typeface="Times New Roman" panose="02020603050405020304" pitchFamily="18" charset="0"/>
              </a:rPr>
              <a:t>Giáo</a:t>
            </a:r>
            <a:r>
              <a:rPr lang="en-US" altLang="en-US" sz="3600" dirty="0">
                <a:solidFill>
                  <a:srgbClr val="0B03B1"/>
                </a:solidFill>
                <a:latin typeface="Times New Roman" panose="02020603050405020304" pitchFamily="18" charset="0"/>
              </a:rPr>
              <a:t> </a:t>
            </a:r>
            <a:r>
              <a:rPr lang="en-US" altLang="en-US" sz="3600" dirty="0" err="1">
                <a:solidFill>
                  <a:srgbClr val="0B03B1"/>
                </a:solidFill>
                <a:latin typeface="Times New Roman" panose="02020603050405020304" pitchFamily="18" charset="0"/>
              </a:rPr>
              <a:t>viên</a:t>
            </a:r>
            <a:r>
              <a:rPr lang="en-US" altLang="en-US" sz="3600" dirty="0">
                <a:solidFill>
                  <a:srgbClr val="0B03B1"/>
                </a:solidFill>
                <a:latin typeface="Times New Roman" panose="02020603050405020304" pitchFamily="18" charset="0"/>
              </a:rPr>
              <a:t> </a:t>
            </a:r>
            <a:r>
              <a:rPr lang="en-US" altLang="en-US" sz="3600" dirty="0" err="1">
                <a:solidFill>
                  <a:srgbClr val="0B03B1"/>
                </a:solidFill>
                <a:latin typeface="Times New Roman" panose="02020603050405020304" pitchFamily="18" charset="0"/>
              </a:rPr>
              <a:t>thực</a:t>
            </a:r>
            <a:r>
              <a:rPr lang="en-US" altLang="en-US" sz="3600" dirty="0">
                <a:solidFill>
                  <a:srgbClr val="0B03B1"/>
                </a:solidFill>
                <a:latin typeface="Times New Roman" panose="02020603050405020304" pitchFamily="18" charset="0"/>
              </a:rPr>
              <a:t> </a:t>
            </a:r>
            <a:r>
              <a:rPr lang="en-US" altLang="en-US" sz="3600" dirty="0" err="1">
                <a:solidFill>
                  <a:srgbClr val="0B03B1"/>
                </a:solidFill>
                <a:latin typeface="Times New Roman" panose="02020603050405020304" pitchFamily="18" charset="0"/>
              </a:rPr>
              <a:t>hiện</a:t>
            </a:r>
            <a:r>
              <a:rPr lang="en-US" altLang="en-US" sz="3600">
                <a:solidFill>
                  <a:srgbClr val="0B03B1"/>
                </a:solidFill>
                <a:latin typeface="Times New Roman" panose="02020603050405020304" pitchFamily="18" charset="0"/>
              </a:rPr>
              <a:t>: </a:t>
            </a:r>
            <a:r>
              <a:rPr lang="en-US" altLang="en-US" sz="3600" b="1">
                <a:solidFill>
                  <a:srgbClr val="0B03B1"/>
                </a:solidFill>
                <a:latin typeface="Times New Roman" panose="02020603050405020304" pitchFamily="18" charset="0"/>
              </a:rPr>
              <a:t>Trịnh Thị Thanh Dung</a:t>
            </a:r>
            <a:endParaRPr lang="en-US" altLang="en-US" sz="3600" b="1" i="1" dirty="0">
              <a:solidFill>
                <a:srgbClr val="0B03B1"/>
              </a:solidFill>
              <a:latin typeface="Times New Roman" panose="02020603050405020304" pitchFamily="18" charset="0"/>
            </a:endParaRPr>
          </a:p>
        </p:txBody>
      </p:sp>
      <p:pic>
        <p:nvPicPr>
          <p:cNvPr id="141319"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7054" y="6197565"/>
            <a:ext cx="4038758" cy="18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1" name="Picture 21"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
            <a:ext cx="237744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2" name="Picture 24"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0172700" y="-68580"/>
            <a:ext cx="1645920"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3" name="Picture 6"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138541">
            <a:off x="338089" y="6364554"/>
            <a:ext cx="1534160" cy="220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4" name="Picture 6"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9573799" y="6657343"/>
            <a:ext cx="2214403" cy="152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2133905" y="1645925"/>
            <a:ext cx="8083545" cy="4106992"/>
          </a:xfrm>
          <a:prstGeom prst="rect">
            <a:avLst/>
          </a:prstGeom>
          <a:noFill/>
        </p:spPr>
        <p:txBody>
          <a:bodyPr spcFirstLastPara="1" wrap="none" lIns="91438" tIns="45719" rIns="91438" bIns="45719">
            <a:prstTxWarp prst="textArchUp">
              <a:avLst>
                <a:gd name="adj" fmla="val 1041450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377">
              <a:defRPr/>
            </a:pPr>
            <a:r>
              <a:rPr lang="en-US" sz="5500" b="1" kern="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a:t>
            </a:r>
            <a:r>
              <a:rPr lang="en-US" sz="5500" b="1" ker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HÀO </a:t>
            </a:r>
            <a:r>
              <a:rPr lang="en-US" sz="5500" b="1" kern="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MỪNG CÁC EM HỌC SINH</a:t>
            </a:r>
          </a:p>
        </p:txBody>
      </p:sp>
      <p:sp>
        <p:nvSpPr>
          <p:cNvPr id="5" name="Rectangle 4"/>
          <p:cNvSpPr/>
          <p:nvPr/>
        </p:nvSpPr>
        <p:spPr>
          <a:xfrm>
            <a:off x="2730986" y="268966"/>
            <a:ext cx="7010400" cy="461665"/>
          </a:xfrm>
          <a:prstGeom prst="rect">
            <a:avLst/>
          </a:prstGeom>
        </p:spPr>
        <p:txBody>
          <a:bodyPr wrap="square">
            <a:spAutoFit/>
          </a:bodyPr>
          <a:lstStyle/>
          <a:p>
            <a:pPr algn="ctr" defTabSz="914400">
              <a:defRPr/>
            </a:pPr>
            <a:r>
              <a:rPr lang="en-US" sz="2400" b="1" kern="0">
                <a:solidFill>
                  <a:srgbClr val="FF0000"/>
                </a:solidFill>
                <a:latin typeface="Times New Roman" panose="02020603050405020304" pitchFamily="18" charset="0"/>
                <a:cs typeface="Times New Roman" panose="02020603050405020304" pitchFamily="18" charset="0"/>
              </a:rPr>
              <a:t>TRƯỜNG </a:t>
            </a:r>
            <a:r>
              <a:rPr lang="en-US" sz="2400" b="1" kern="0" dirty="0">
                <a:solidFill>
                  <a:srgbClr val="FF0000"/>
                </a:solidFill>
                <a:latin typeface="Times New Roman" panose="02020603050405020304" pitchFamily="18" charset="0"/>
                <a:cs typeface="Times New Roman" panose="02020603050405020304" pitchFamily="18" charset="0"/>
              </a:rPr>
              <a:t>TIỂU </a:t>
            </a:r>
            <a:r>
              <a:rPr lang="en-US" sz="2400" b="1" kern="0">
                <a:solidFill>
                  <a:srgbClr val="FF0000"/>
                </a:solidFill>
                <a:latin typeface="Times New Roman" panose="02020603050405020304" pitchFamily="18" charset="0"/>
                <a:cs typeface="Times New Roman" panose="02020603050405020304" pitchFamily="18" charset="0"/>
              </a:rPr>
              <a:t>HỌC GIA THỤY</a:t>
            </a:r>
            <a:endParaRPr lang="vi-VN" sz="1800" kern="0" dirty="0">
              <a:solidFill>
                <a:srgbClr val="FF0000"/>
              </a:solidFill>
            </a:endParaRPr>
          </a:p>
        </p:txBody>
      </p:sp>
      <p:pic>
        <p:nvPicPr>
          <p:cNvPr id="23" name="Picture 22" descr="t">
            <a:hlinkClick r:id="rId8"/>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293692" y="2857503"/>
            <a:ext cx="670203" cy="82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i">
            <a:hlinkClick r:id="rId8"/>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891136" y="2781300"/>
            <a:ext cx="670203" cy="82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n">
            <a:hlinkClick r:id="rId8"/>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519548" y="2708910"/>
            <a:ext cx="670203" cy="82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h">
            <a:hlinkClick r:id="rId8"/>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6236186" y="2684157"/>
            <a:ext cx="670202" cy="82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o">
            <a:hlinkClick r:id="rId8"/>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906388" y="2667000"/>
            <a:ext cx="670203" cy="82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c">
            <a:hlinkClick r:id="rId8"/>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7483723" y="2733687"/>
            <a:ext cx="670202" cy="82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38042" y="5501084"/>
            <a:ext cx="2754817" cy="1107996"/>
          </a:xfrm>
          <a:prstGeom prst="rect">
            <a:avLst/>
          </a:prstGeom>
          <a:noFill/>
        </p:spPr>
        <p:txBody>
          <a:bodyPr wrap="none" lIns="91440" tIns="45720" rIns="91440" bIns="45720">
            <a:prstTxWarp prst="textCanUp">
              <a:avLst/>
            </a:prstTxWarp>
            <a:spAutoFit/>
          </a:bodyPr>
          <a:lstStyle/>
          <a:p>
            <a:pPr algn="ctr" defTabSz="914377"/>
            <a:r>
              <a:rPr lang="en-US" sz="5400" b="1">
                <a:ln w="18000">
                  <a:solidFill>
                    <a:srgbClr val="FF0000"/>
                  </a:solidFill>
                  <a:prstDash val="solid"/>
                  <a:miter lim="800000"/>
                </a:ln>
                <a:solidFill>
                  <a:srgbClr val="ED7D31">
                    <a:lumMod val="60000"/>
                    <a:lumOff val="40000"/>
                  </a:srgbClr>
                </a:solidFill>
                <a:effectLst>
                  <a:outerShdw blurRad="25500" dist="23000" dir="7020000" algn="tl">
                    <a:srgbClr val="000000">
                      <a:alpha val="50000"/>
                    </a:srgbClr>
                  </a:outerShdw>
                </a:effectLst>
              </a:rPr>
              <a:t>LỚP 3</a:t>
            </a:r>
            <a:endParaRPr lang="en-US" sz="5400" b="1" dirty="0">
              <a:ln w="18000">
                <a:solidFill>
                  <a:srgbClr val="FF0000"/>
                </a:solidFill>
                <a:prstDash val="solid"/>
                <a:miter lim="800000"/>
              </a:ln>
              <a:solidFill>
                <a:srgbClr val="ED7D31">
                  <a:lumMod val="60000"/>
                  <a:lumOff val="40000"/>
                </a:srgbClr>
              </a:solidFill>
              <a:effectLst>
                <a:outerShdw blurRad="25500" dist="23000" dir="7020000" algn="tl">
                  <a:srgbClr val="000000">
                    <a:alpha val="50000"/>
                  </a:srgbClr>
                </a:outerShdw>
              </a:effectLst>
            </a:endParaRPr>
          </a:p>
        </p:txBody>
      </p:sp>
      <p:pic>
        <p:nvPicPr>
          <p:cNvPr id="31" name="Picture 9" descr="Firewrk8"/>
          <p:cNvPicPr>
            <a:picLocks noChangeAspect="1" noChangeArrowheads="1"/>
          </p:cNvPicPr>
          <p:nvPr/>
        </p:nvPicPr>
        <p:blipFill>
          <a:blip r:embed="rId15" cstate="print">
            <a:lum bright="6000" contrast="30000"/>
            <a:extLst>
              <a:ext uri="{28A0092B-C50C-407E-A947-70E740481C1C}">
                <a14:useLocalDpi xmlns:a14="http://schemas.microsoft.com/office/drawing/2010/main" val="0"/>
              </a:ext>
            </a:extLst>
          </a:blip>
          <a:srcRect/>
          <a:stretch>
            <a:fillRect/>
          </a:stretch>
        </p:blipFill>
        <p:spPr bwMode="auto">
          <a:xfrm>
            <a:off x="237955" y="4085256"/>
            <a:ext cx="14859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 descr="Firewrk8"/>
          <p:cNvPicPr>
            <a:picLocks noChangeAspect="1" noChangeArrowheads="1"/>
          </p:cNvPicPr>
          <p:nvPr/>
        </p:nvPicPr>
        <p:blipFill>
          <a:blip r:embed="rId15" cstate="print">
            <a:lum bright="6000" contrast="30000"/>
            <a:extLst>
              <a:ext uri="{28A0092B-C50C-407E-A947-70E740481C1C}">
                <a14:useLocalDpi xmlns:a14="http://schemas.microsoft.com/office/drawing/2010/main" val="0"/>
              </a:ext>
            </a:extLst>
          </a:blip>
          <a:srcRect/>
          <a:stretch>
            <a:fillRect/>
          </a:stretch>
        </p:blipFill>
        <p:spPr bwMode="auto">
          <a:xfrm>
            <a:off x="10217435" y="3959189"/>
            <a:ext cx="1857375" cy="223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txBox="1">
            <a:spLocks/>
          </p:cNvSpPr>
          <p:nvPr/>
        </p:nvSpPr>
        <p:spPr>
          <a:xfrm>
            <a:off x="1723855" y="3964898"/>
            <a:ext cx="9152720" cy="1562100"/>
          </a:xfrm>
          <a:prstGeom prst="rect">
            <a:avLst/>
          </a:prstGeom>
        </p:spPr>
        <p:txBody>
          <a:bodyPr vert="horz" lIns="114901" tIns="57451" rIns="114901" bIns="57451" rtlCol="0" anchor="ctr">
            <a:normAutofit fontScale="97500"/>
          </a:bodyPr>
          <a:lstStyle>
            <a:lvl1pPr algn="ctr" defTabSz="1149006" rtl="0" eaLnBrk="1" latinLnBrk="0" hangingPunct="1">
              <a:spcBef>
                <a:spcPct val="0"/>
              </a:spcBef>
              <a:buNone/>
              <a:defRPr sz="5500" kern="1200">
                <a:solidFill>
                  <a:schemeClr val="tx1"/>
                </a:solidFill>
                <a:latin typeface="+mj-lt"/>
                <a:ea typeface="+mj-ea"/>
                <a:cs typeface="+mj-cs"/>
              </a:defRPr>
            </a:lvl1pPr>
          </a:lstStyle>
          <a:p>
            <a:pPr marL="0" marR="0" lvl="0" indent="0" defTabSz="1149006"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Times New Roman" pitchFamily="18" charset="0"/>
                <a:ea typeface="+mj-ea"/>
                <a:cs typeface="Times New Roman" pitchFamily="18" charset="0"/>
              </a:rPr>
              <a:t>SÁCH</a:t>
            </a:r>
            <a:r>
              <a:rPr kumimoji="0" lang="en-US" sz="5400" b="1" i="0" u="none" strike="noStrike" kern="1200" cap="none" spc="0" normalizeH="0" noProof="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Times New Roman" pitchFamily="18" charset="0"/>
                <a:ea typeface="+mj-ea"/>
                <a:cs typeface="Times New Roman" pitchFamily="18" charset="0"/>
              </a:rPr>
              <a:t> CÁNH DIỀU</a:t>
            </a:r>
            <a:endParaRPr kumimoji="0" lang="en-US" sz="5400" b="1" i="0" u="none" strike="noStrike" kern="1200" cap="none" spc="0" normalizeH="0" baseline="0" noProof="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90039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500"/>
                                  </p:stCondLst>
                                  <p:iterate type="lt">
                                    <p:tmPct val="5000"/>
                                  </p:iterate>
                                  <p:childTnLst>
                                    <p:set>
                                      <p:cBhvr>
                                        <p:cTn id="6" dur="1" fill="hold">
                                          <p:stCondLst>
                                            <p:cond delay="0"/>
                                          </p:stCondLst>
                                        </p:cTn>
                                        <p:tgtEl>
                                          <p:spTgt spid="31"/>
                                        </p:tgtEl>
                                        <p:attrNameLst>
                                          <p:attrName>style.visibility</p:attrName>
                                        </p:attrNameLst>
                                      </p:cBhvr>
                                      <p:to>
                                        <p:strVal val="visible"/>
                                      </p:to>
                                    </p:set>
                                    <p:anim calcmode="lin" valueType="num">
                                      <p:cBhvr>
                                        <p:cTn id="7" dur="3000" fill="hold"/>
                                        <p:tgtEl>
                                          <p:spTgt spid="31"/>
                                        </p:tgtEl>
                                        <p:attrNameLst>
                                          <p:attrName>ppt_w</p:attrName>
                                        </p:attrNameLst>
                                      </p:cBhvr>
                                      <p:tavLst>
                                        <p:tav tm="0">
                                          <p:val>
                                            <p:fltVal val="0"/>
                                          </p:val>
                                        </p:tav>
                                        <p:tav tm="100000">
                                          <p:val>
                                            <p:strVal val="#ppt_w"/>
                                          </p:val>
                                        </p:tav>
                                      </p:tavLst>
                                    </p:anim>
                                    <p:anim calcmode="lin" valueType="num">
                                      <p:cBhvr>
                                        <p:cTn id="8" dur="3000" fill="hold"/>
                                        <p:tgtEl>
                                          <p:spTgt spid="31"/>
                                        </p:tgtEl>
                                        <p:attrNameLst>
                                          <p:attrName>ppt_h</p:attrName>
                                        </p:attrNameLst>
                                      </p:cBhvr>
                                      <p:tavLst>
                                        <p:tav tm="0">
                                          <p:val>
                                            <p:fltVal val="0"/>
                                          </p:val>
                                        </p:tav>
                                        <p:tav tm="100000">
                                          <p:val>
                                            <p:strVal val="#ppt_h"/>
                                          </p:val>
                                        </p:tav>
                                      </p:tavLst>
                                    </p:anim>
                                    <p:anim calcmode="lin" valueType="num">
                                      <p:cBhvr>
                                        <p:cTn id="9" dur="3000" fill="hold"/>
                                        <p:tgtEl>
                                          <p:spTgt spid="31"/>
                                        </p:tgtEl>
                                        <p:attrNameLst>
                                          <p:attrName>style.rotation</p:attrName>
                                        </p:attrNameLst>
                                      </p:cBhvr>
                                      <p:tavLst>
                                        <p:tav tm="0">
                                          <p:val>
                                            <p:fltVal val="90"/>
                                          </p:val>
                                        </p:tav>
                                        <p:tav tm="100000">
                                          <p:val>
                                            <p:fltVal val="0"/>
                                          </p:val>
                                        </p:tav>
                                      </p:tavLst>
                                    </p:anim>
                                    <p:animEffect transition="in" filter="fade">
                                      <p:cBhvr>
                                        <p:cTn id="10" dur="3000"/>
                                        <p:tgtEl>
                                          <p:spTgt spid="31"/>
                                        </p:tgtEl>
                                      </p:cBhvr>
                                    </p:animEffect>
                                  </p:childTnLst>
                                </p:cTn>
                              </p:par>
                              <p:par>
                                <p:cTn id="11" presetID="31" presetClass="entr" presetSubtype="0" repeatCount="indefinite" fill="hold" nodeType="withEffect">
                                  <p:stCondLst>
                                    <p:cond delay="500"/>
                                  </p:stCondLst>
                                  <p:iterate type="lt">
                                    <p:tmPct val="5000"/>
                                  </p:iterate>
                                  <p:childTnLst>
                                    <p:set>
                                      <p:cBhvr>
                                        <p:cTn id="12" dur="1" fill="hold">
                                          <p:stCondLst>
                                            <p:cond delay="0"/>
                                          </p:stCondLst>
                                        </p:cTn>
                                        <p:tgtEl>
                                          <p:spTgt spid="32"/>
                                        </p:tgtEl>
                                        <p:attrNameLst>
                                          <p:attrName>style.visibility</p:attrName>
                                        </p:attrNameLst>
                                      </p:cBhvr>
                                      <p:to>
                                        <p:strVal val="visible"/>
                                      </p:to>
                                    </p:set>
                                    <p:anim calcmode="lin" valueType="num">
                                      <p:cBhvr>
                                        <p:cTn id="13" dur="3000" fill="hold"/>
                                        <p:tgtEl>
                                          <p:spTgt spid="32"/>
                                        </p:tgtEl>
                                        <p:attrNameLst>
                                          <p:attrName>ppt_w</p:attrName>
                                        </p:attrNameLst>
                                      </p:cBhvr>
                                      <p:tavLst>
                                        <p:tav tm="0">
                                          <p:val>
                                            <p:fltVal val="0"/>
                                          </p:val>
                                        </p:tav>
                                        <p:tav tm="100000">
                                          <p:val>
                                            <p:strVal val="#ppt_w"/>
                                          </p:val>
                                        </p:tav>
                                      </p:tavLst>
                                    </p:anim>
                                    <p:anim calcmode="lin" valueType="num">
                                      <p:cBhvr>
                                        <p:cTn id="14" dur="3000" fill="hold"/>
                                        <p:tgtEl>
                                          <p:spTgt spid="32"/>
                                        </p:tgtEl>
                                        <p:attrNameLst>
                                          <p:attrName>ppt_h</p:attrName>
                                        </p:attrNameLst>
                                      </p:cBhvr>
                                      <p:tavLst>
                                        <p:tav tm="0">
                                          <p:val>
                                            <p:fltVal val="0"/>
                                          </p:val>
                                        </p:tav>
                                        <p:tav tm="100000">
                                          <p:val>
                                            <p:strVal val="#ppt_h"/>
                                          </p:val>
                                        </p:tav>
                                      </p:tavLst>
                                    </p:anim>
                                    <p:anim calcmode="lin" valueType="num">
                                      <p:cBhvr>
                                        <p:cTn id="15" dur="3000" fill="hold"/>
                                        <p:tgtEl>
                                          <p:spTgt spid="32"/>
                                        </p:tgtEl>
                                        <p:attrNameLst>
                                          <p:attrName>style.rotation</p:attrName>
                                        </p:attrNameLst>
                                      </p:cBhvr>
                                      <p:tavLst>
                                        <p:tav tm="0">
                                          <p:val>
                                            <p:fltVal val="90"/>
                                          </p:val>
                                        </p:tav>
                                        <p:tav tm="100000">
                                          <p:val>
                                            <p:fltVal val="0"/>
                                          </p:val>
                                        </p:tav>
                                      </p:tavLst>
                                    </p:anim>
                                    <p:animEffect transition="in" filter="fade">
                                      <p:cBhvr>
                                        <p:cTn id="16" dur="3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1011895" y="1143000"/>
            <a:ext cx="11120139" cy="6735066"/>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25863" y="-11028"/>
            <a:ext cx="3113234" cy="8253038"/>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9412810" y="988546"/>
            <a:ext cx="1382284" cy="788630"/>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1699103" y="2760083"/>
            <a:ext cx="9351099" cy="1222926"/>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5739626"/>
            <a:ext cx="3060372" cy="2489974"/>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9661934" y="-102037"/>
            <a:ext cx="2266319" cy="3126946"/>
          </a:xfrm>
          <a:prstGeom prst="rect">
            <a:avLst/>
          </a:prstGeom>
          <a:noFill/>
          <a:ln w="9525">
            <a:noFill/>
          </a:ln>
        </p:spPr>
      </p:pic>
      <p:pic>
        <p:nvPicPr>
          <p:cNvPr id="11" name="图片 31755" descr="1-22"/>
          <p:cNvPicPr>
            <a:picLocks noChangeAspect="1"/>
          </p:cNvPicPr>
          <p:nvPr/>
        </p:nvPicPr>
        <p:blipFill>
          <a:blip r:embed="rId6"/>
          <a:stretch>
            <a:fillRect/>
          </a:stretch>
        </p:blipFill>
        <p:spPr>
          <a:xfrm>
            <a:off x="3787146" y="6460395"/>
            <a:ext cx="7185653" cy="1222928"/>
          </a:xfrm>
          <a:prstGeom prst="rect">
            <a:avLst/>
          </a:prstGeom>
          <a:noFill/>
          <a:ln w="9525">
            <a:noFill/>
          </a:ln>
        </p:spPr>
      </p:pic>
      <p:sp>
        <p:nvSpPr>
          <p:cNvPr id="3" name="TextBox 2"/>
          <p:cNvSpPr txBox="1"/>
          <p:nvPr/>
        </p:nvSpPr>
        <p:spPr>
          <a:xfrm>
            <a:off x="3417572" y="3212775"/>
            <a:ext cx="7924800" cy="498626"/>
          </a:xfrm>
          <a:prstGeom prst="rect">
            <a:avLst/>
          </a:prstGeom>
          <a:noFill/>
        </p:spPr>
        <p:txBody>
          <a:bodyPr wrap="square" lIns="91401" tIns="45702" rIns="91401" bIns="45702" rtlCol="0">
            <a:spAutoFit/>
          </a:bodyPr>
          <a:lstStyle/>
          <a:p>
            <a:pPr>
              <a:lnSpc>
                <a:spcPct val="150000"/>
              </a:lnSpc>
            </a:pPr>
            <a:r>
              <a:rPr lang="en-US" sz="2000" b="1" dirty="0" err="1">
                <a:solidFill>
                  <a:schemeClr val="tx2">
                    <a:lumMod val="60000"/>
                    <a:lumOff val="40000"/>
                  </a:schemeClr>
                </a:solidFill>
                <a:latin typeface="Times New Roman" pitchFamily="18" charset="0"/>
                <a:cs typeface="Times New Roman" pitchFamily="18" charset="0"/>
              </a:rPr>
              <a:t>Cùng</a:t>
            </a:r>
            <a:r>
              <a:rPr lang="en-US" sz="2000" b="1" dirty="0">
                <a:solidFill>
                  <a:schemeClr val="tx2">
                    <a:lumMod val="60000"/>
                    <a:lumOff val="40000"/>
                  </a:schemeClr>
                </a:solidFill>
                <a:latin typeface="Times New Roman" pitchFamily="18" charset="0"/>
                <a:cs typeface="Times New Roman" pitchFamily="18" charset="0"/>
              </a:rPr>
              <a:t> </a:t>
            </a:r>
            <a:r>
              <a:rPr lang="en-US" sz="2000" b="1" dirty="0" err="1">
                <a:solidFill>
                  <a:schemeClr val="tx2">
                    <a:lumMod val="60000"/>
                    <a:lumOff val="40000"/>
                  </a:schemeClr>
                </a:solidFill>
                <a:latin typeface="Times New Roman" pitchFamily="18" charset="0"/>
                <a:cs typeface="Times New Roman" pitchFamily="18" charset="0"/>
              </a:rPr>
              <a:t>mở</a:t>
            </a:r>
            <a:r>
              <a:rPr lang="en-US" sz="2000" b="1" dirty="0">
                <a:solidFill>
                  <a:schemeClr val="tx2">
                    <a:lumMod val="60000"/>
                    <a:lumOff val="40000"/>
                  </a:schemeClr>
                </a:solidFill>
                <a:latin typeface="Times New Roman" pitchFamily="18" charset="0"/>
                <a:cs typeface="Times New Roman" pitchFamily="18" charset="0"/>
              </a:rPr>
              <a:t> </a:t>
            </a:r>
            <a:r>
              <a:rPr lang="en-US" sz="2000" b="1" dirty="0" err="1">
                <a:solidFill>
                  <a:schemeClr val="tx2">
                    <a:lumMod val="60000"/>
                    <a:lumOff val="40000"/>
                  </a:schemeClr>
                </a:solidFill>
                <a:latin typeface="Times New Roman" pitchFamily="18" charset="0"/>
                <a:cs typeface="Times New Roman" pitchFamily="18" charset="0"/>
              </a:rPr>
              <a:t>phần</a:t>
            </a:r>
            <a:r>
              <a:rPr lang="en-US" sz="2000" b="1" dirty="0">
                <a:solidFill>
                  <a:schemeClr val="tx2">
                    <a:lumMod val="60000"/>
                    <a:lumOff val="40000"/>
                  </a:schemeClr>
                </a:solidFill>
                <a:latin typeface="Times New Roman" pitchFamily="18" charset="0"/>
                <a:cs typeface="Times New Roman" pitchFamily="18" charset="0"/>
              </a:rPr>
              <a:t> </a:t>
            </a:r>
            <a:r>
              <a:rPr lang="en-US" sz="2000" b="1" dirty="0" err="1">
                <a:solidFill>
                  <a:schemeClr val="tx2">
                    <a:lumMod val="60000"/>
                    <a:lumOff val="40000"/>
                  </a:schemeClr>
                </a:solidFill>
                <a:latin typeface="Times New Roman" pitchFamily="18" charset="0"/>
                <a:cs typeface="Times New Roman" pitchFamily="18" charset="0"/>
              </a:rPr>
              <a:t>mềm</a:t>
            </a:r>
            <a:r>
              <a:rPr lang="en-US" sz="2000" b="1" dirty="0">
                <a:solidFill>
                  <a:schemeClr val="tx2">
                    <a:lumMod val="60000"/>
                    <a:lumOff val="40000"/>
                  </a:schemeClr>
                </a:solidFill>
                <a:latin typeface="Times New Roman" pitchFamily="18" charset="0"/>
                <a:cs typeface="Times New Roman" pitchFamily="18" charset="0"/>
              </a:rPr>
              <a:t> </a:t>
            </a:r>
            <a:r>
              <a:rPr lang="en-US" sz="2000" b="1" dirty="0" err="1">
                <a:solidFill>
                  <a:schemeClr val="tx2">
                    <a:lumMod val="60000"/>
                    <a:lumOff val="40000"/>
                  </a:schemeClr>
                </a:solidFill>
                <a:latin typeface="Times New Roman" pitchFamily="18" charset="0"/>
                <a:cs typeface="Times New Roman" pitchFamily="18" charset="0"/>
              </a:rPr>
              <a:t>trình</a:t>
            </a:r>
            <a:r>
              <a:rPr lang="en-US" sz="2000" b="1" dirty="0">
                <a:solidFill>
                  <a:schemeClr val="tx2">
                    <a:lumMod val="60000"/>
                    <a:lumOff val="40000"/>
                  </a:schemeClr>
                </a:solidFill>
                <a:latin typeface="Times New Roman" pitchFamily="18" charset="0"/>
                <a:cs typeface="Times New Roman" pitchFamily="18" charset="0"/>
              </a:rPr>
              <a:t> </a:t>
            </a:r>
            <a:r>
              <a:rPr lang="en-US" sz="2000" b="1" dirty="0" err="1">
                <a:solidFill>
                  <a:schemeClr val="tx2">
                    <a:lumMod val="60000"/>
                    <a:lumOff val="40000"/>
                  </a:schemeClr>
                </a:solidFill>
                <a:latin typeface="Times New Roman" pitchFamily="18" charset="0"/>
                <a:cs typeface="Times New Roman" pitchFamily="18" charset="0"/>
              </a:rPr>
              <a:t>chiếu</a:t>
            </a:r>
            <a:r>
              <a:rPr lang="en-US" sz="2000" b="1" dirty="0">
                <a:solidFill>
                  <a:schemeClr val="tx2">
                    <a:lumMod val="60000"/>
                    <a:lumOff val="40000"/>
                  </a:schemeClr>
                </a:solidFill>
                <a:latin typeface="Times New Roman" pitchFamily="18" charset="0"/>
                <a:cs typeface="Times New Roman" pitchFamily="18" charset="0"/>
              </a:rPr>
              <a:t> </a:t>
            </a:r>
            <a:r>
              <a:rPr lang="en-US" sz="2000" b="1" dirty="0" err="1">
                <a:solidFill>
                  <a:schemeClr val="tx2">
                    <a:lumMod val="60000"/>
                    <a:lumOff val="40000"/>
                  </a:schemeClr>
                </a:solidFill>
                <a:latin typeface="Times New Roman" pitchFamily="18" charset="0"/>
                <a:cs typeface="Times New Roman" pitchFamily="18" charset="0"/>
              </a:rPr>
              <a:t>xem</a:t>
            </a:r>
            <a:r>
              <a:rPr lang="en-US" sz="2000" b="1" dirty="0">
                <a:solidFill>
                  <a:schemeClr val="tx2">
                    <a:lumMod val="60000"/>
                    <a:lumOff val="40000"/>
                  </a:schemeClr>
                </a:solidFill>
                <a:latin typeface="Times New Roman" pitchFamily="18" charset="0"/>
                <a:cs typeface="Times New Roman" pitchFamily="18" charset="0"/>
              </a:rPr>
              <a:t> ai </a:t>
            </a:r>
            <a:r>
              <a:rPr lang="en-US" sz="2000" b="1" dirty="0" err="1">
                <a:solidFill>
                  <a:schemeClr val="tx2">
                    <a:lumMod val="60000"/>
                    <a:lumOff val="40000"/>
                  </a:schemeClr>
                </a:solidFill>
                <a:latin typeface="Times New Roman" pitchFamily="18" charset="0"/>
                <a:cs typeface="Times New Roman" pitchFamily="18" charset="0"/>
              </a:rPr>
              <a:t>nhanh</a:t>
            </a:r>
            <a:r>
              <a:rPr lang="en-US" sz="2000" b="1" dirty="0">
                <a:solidFill>
                  <a:schemeClr val="tx2">
                    <a:lumMod val="60000"/>
                    <a:lumOff val="40000"/>
                  </a:schemeClr>
                </a:solidFill>
                <a:latin typeface="Times New Roman" pitchFamily="18" charset="0"/>
                <a:cs typeface="Times New Roman" pitchFamily="18" charset="0"/>
              </a:rPr>
              <a:t> </a:t>
            </a:r>
            <a:r>
              <a:rPr lang="en-US" sz="2000" b="1" dirty="0" err="1">
                <a:solidFill>
                  <a:schemeClr val="tx2">
                    <a:lumMod val="60000"/>
                    <a:lumOff val="40000"/>
                  </a:schemeClr>
                </a:solidFill>
                <a:latin typeface="Times New Roman" pitchFamily="18" charset="0"/>
                <a:cs typeface="Times New Roman" pitchFamily="18" charset="0"/>
              </a:rPr>
              <a:t>hơn</a:t>
            </a:r>
            <a:r>
              <a:rPr lang="en-US" sz="2000" b="1" dirty="0">
                <a:solidFill>
                  <a:schemeClr val="tx2">
                    <a:lumMod val="60000"/>
                    <a:lumOff val="40000"/>
                  </a:schemeClr>
                </a:solidFill>
                <a:latin typeface="Times New Roman" pitchFamily="18" charset="0"/>
                <a:cs typeface="Times New Roman" pitchFamily="18" charset="0"/>
              </a:rPr>
              <a:t>?</a:t>
            </a:r>
          </a:p>
        </p:txBody>
      </p:sp>
      <p:sp>
        <p:nvSpPr>
          <p:cNvPr id="20" name="TextBox 19"/>
          <p:cNvSpPr txBox="1"/>
          <p:nvPr/>
        </p:nvSpPr>
        <p:spPr>
          <a:xfrm>
            <a:off x="2209805" y="2283856"/>
            <a:ext cx="7619999" cy="864303"/>
          </a:xfrm>
          <a:prstGeom prst="rect">
            <a:avLst/>
          </a:prstGeom>
          <a:noFill/>
        </p:spPr>
        <p:txBody>
          <a:bodyPr wrap="square" lIns="91401" tIns="45702" rIns="91401" bIns="45702" rtlCol="0">
            <a:spAutoFit/>
          </a:bodyPr>
          <a:lstStyle/>
          <a:p>
            <a:pPr>
              <a:spcAft>
                <a:spcPts val="480"/>
              </a:spcAft>
            </a:pPr>
            <a:r>
              <a:rPr lang="en-US" b="1" dirty="0" err="1">
                <a:solidFill>
                  <a:srgbClr val="C00000"/>
                </a:solidFill>
                <a:latin typeface="Times New Roman" pitchFamily="18" charset="0"/>
                <a:cs typeface="Times New Roman" pitchFamily="18" charset="0"/>
              </a:rPr>
              <a:t>Trò</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chơi</a:t>
            </a:r>
            <a:r>
              <a:rPr lang="en-US" b="1" dirty="0">
                <a:solidFill>
                  <a:srgbClr val="C00000"/>
                </a:solidFill>
                <a:latin typeface="Times New Roman" pitchFamily="18" charset="0"/>
                <a:cs typeface="Times New Roman" pitchFamily="18" charset="0"/>
              </a:rPr>
              <a:t> Ai </a:t>
            </a:r>
            <a:r>
              <a:rPr lang="en-US" b="1" dirty="0" err="1">
                <a:solidFill>
                  <a:srgbClr val="C00000"/>
                </a:solidFill>
                <a:latin typeface="Times New Roman" pitchFamily="18" charset="0"/>
                <a:cs typeface="Times New Roman" pitchFamily="18" charset="0"/>
              </a:rPr>
              <a:t>nhanh</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hơn</a:t>
            </a:r>
            <a:r>
              <a:rPr lang="en-US" b="1" dirty="0">
                <a:solidFill>
                  <a:srgbClr val="C00000"/>
                </a:solidFill>
                <a:latin typeface="Times New Roman" pitchFamily="18" charset="0"/>
                <a:cs typeface="Times New Roman" pitchFamily="18" charset="0"/>
              </a:rPr>
              <a:t>?</a:t>
            </a:r>
          </a:p>
          <a:p>
            <a:endParaRPr lang="en-US" b="1" dirty="0">
              <a:solidFill>
                <a:srgbClr val="C00000"/>
              </a:solidFill>
              <a:latin typeface="Times New Roman" pitchFamily="18" charset="0"/>
              <a:cs typeface="Times New Roman" pitchFamily="18" charset="0"/>
            </a:endParaRPr>
          </a:p>
        </p:txBody>
      </p:sp>
      <p:sp>
        <p:nvSpPr>
          <p:cNvPr id="21" name="TextBox 20"/>
          <p:cNvSpPr txBox="1"/>
          <p:nvPr/>
        </p:nvSpPr>
        <p:spPr>
          <a:xfrm>
            <a:off x="3322270" y="-63212"/>
            <a:ext cx="6711811" cy="830970"/>
          </a:xfrm>
          <a:prstGeom prst="rect">
            <a:avLst/>
          </a:prstGeom>
          <a:noFill/>
        </p:spPr>
        <p:txBody>
          <a:bodyPr wrap="square" lIns="91410" tIns="45707" rIns="91410" bIns="45707"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endParaRPr lang="en-US" sz="48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2" name="Shape 195">
            <a:extLst>
              <a:ext uri="{FF2B5EF4-FFF2-40B4-BE49-F238E27FC236}">
                <a16:creationId xmlns:a16="http://schemas.microsoft.com/office/drawing/2014/main" id="{F96DFADB-A811-7C2E-B599-E54E7A0E387A}"/>
              </a:ext>
            </a:extLst>
          </p:cNvPr>
          <p:cNvPicPr/>
          <p:nvPr/>
        </p:nvPicPr>
        <p:blipFill>
          <a:blip r:embed="rId9"/>
          <a:stretch/>
        </p:blipFill>
        <p:spPr>
          <a:xfrm>
            <a:off x="5715918" y="4320166"/>
            <a:ext cx="3916800" cy="3013682"/>
          </a:xfrm>
          <a:prstGeom prst="rect">
            <a:avLst/>
          </a:prstGeom>
        </p:spPr>
      </p:pic>
    </p:spTree>
    <p:extLst>
      <p:ext uri="{BB962C8B-B14F-4D97-AF65-F5344CB8AC3E}">
        <p14:creationId xmlns:p14="http://schemas.microsoft.com/office/powerpoint/2010/main" val="167026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stretch>
            <a:fillRect/>
          </a:stretch>
        </p:blipFill>
        <p:spPr>
          <a:xfrm>
            <a:off x="2514601" y="203609"/>
            <a:ext cx="8990194" cy="8147956"/>
          </a:xfrm>
          <a:prstGeom prst="rect">
            <a:avLst/>
          </a:prstGeom>
          <a:noFill/>
          <a:ln w="9525">
            <a:noFill/>
          </a:ln>
        </p:spPr>
      </p:pic>
      <p:pic>
        <p:nvPicPr>
          <p:cNvPr id="14341" name="图片 14340" descr="28"/>
          <p:cNvPicPr>
            <a:picLocks noChangeAspect="1"/>
          </p:cNvPicPr>
          <p:nvPr/>
        </p:nvPicPr>
        <p:blipFill>
          <a:blip r:embed="rId4"/>
          <a:stretch>
            <a:fillRect/>
          </a:stretch>
        </p:blipFill>
        <p:spPr>
          <a:xfrm>
            <a:off x="434143" y="4764871"/>
            <a:ext cx="3315684" cy="3183473"/>
          </a:xfrm>
          <a:prstGeom prst="rect">
            <a:avLst/>
          </a:prstGeom>
          <a:noFill/>
          <a:ln w="9525">
            <a:noFill/>
          </a:ln>
        </p:spPr>
      </p:pic>
      <p:sp>
        <p:nvSpPr>
          <p:cNvPr id="14343" name="矩形 14342"/>
          <p:cNvSpPr/>
          <p:nvPr/>
        </p:nvSpPr>
        <p:spPr>
          <a:xfrm>
            <a:off x="5274233" y="878668"/>
            <a:ext cx="3470884" cy="701666"/>
          </a:xfrm>
          <a:prstGeom prst="rect">
            <a:avLst/>
          </a:prstGeom>
          <a:ln/>
        </p:spPr>
        <p:style>
          <a:lnRef idx="1">
            <a:schemeClr val="accent3"/>
          </a:lnRef>
          <a:fillRef idx="2">
            <a:schemeClr val="accent3"/>
          </a:fillRef>
          <a:effectRef idx="1">
            <a:schemeClr val="accent3"/>
          </a:effectRef>
          <a:fontRef idx="minor">
            <a:schemeClr val="dk1"/>
          </a:fontRef>
        </p:style>
        <p:txBody>
          <a:bodyPr wrap="none" lIns="70039" tIns="35020" rIns="70039" bIns="35020" anchor="t">
            <a:spAutoFit/>
          </a:bodyPr>
          <a:lstStyle/>
          <a:p>
            <a:pPr defTabSz="1149333"/>
            <a:r>
              <a:rPr lang="en-US" altLang="zh-CN" sz="4100" dirty="0" err="1">
                <a:latin typeface="Times New Roman" pitchFamily="18" charset="0"/>
                <a:ea typeface="宋体" panose="02010600030101010101" pitchFamily="2" charset="-122"/>
                <a:cs typeface="Times New Roman" pitchFamily="18" charset="0"/>
              </a:rPr>
              <a:t>Em</a:t>
            </a:r>
            <a:r>
              <a:rPr lang="en-US" altLang="zh-CN" sz="4100" dirty="0">
                <a:latin typeface="Times New Roman" pitchFamily="18" charset="0"/>
                <a:ea typeface="宋体" panose="02010600030101010101" pitchFamily="2" charset="-122"/>
                <a:cs typeface="Times New Roman" pitchFamily="18" charset="0"/>
              </a:rPr>
              <a:t> </a:t>
            </a:r>
            <a:r>
              <a:rPr lang="en-US" altLang="zh-CN" sz="4100" dirty="0" err="1">
                <a:latin typeface="Times New Roman" pitchFamily="18" charset="0"/>
                <a:ea typeface="宋体" panose="02010600030101010101" pitchFamily="2" charset="-122"/>
                <a:cs typeface="Times New Roman" pitchFamily="18" charset="0"/>
              </a:rPr>
              <a:t>cần</a:t>
            </a:r>
            <a:r>
              <a:rPr lang="en-US" altLang="zh-CN" sz="4100" dirty="0">
                <a:latin typeface="Times New Roman" pitchFamily="18" charset="0"/>
                <a:ea typeface="宋体" panose="02010600030101010101" pitchFamily="2" charset="-122"/>
                <a:cs typeface="Times New Roman" pitchFamily="18" charset="0"/>
              </a:rPr>
              <a:t> </a:t>
            </a:r>
            <a:r>
              <a:rPr lang="en-US" altLang="zh-CN" sz="4100" dirty="0" err="1">
                <a:latin typeface="Times New Roman" pitchFamily="18" charset="0"/>
                <a:ea typeface="宋体" panose="02010600030101010101" pitchFamily="2" charset="-122"/>
                <a:cs typeface="Times New Roman" pitchFamily="18" charset="0"/>
              </a:rPr>
              <a:t>ghi</a:t>
            </a:r>
            <a:r>
              <a:rPr lang="en-US" altLang="zh-CN" sz="4100" dirty="0">
                <a:latin typeface="Times New Roman" pitchFamily="18" charset="0"/>
                <a:ea typeface="宋体" panose="02010600030101010101" pitchFamily="2" charset="-122"/>
                <a:cs typeface="Times New Roman" pitchFamily="18" charset="0"/>
              </a:rPr>
              <a:t> </a:t>
            </a:r>
            <a:r>
              <a:rPr lang="en-US" altLang="zh-CN" sz="4100" dirty="0" err="1">
                <a:latin typeface="Times New Roman" pitchFamily="18" charset="0"/>
                <a:ea typeface="宋体" panose="02010600030101010101" pitchFamily="2" charset="-122"/>
                <a:cs typeface="Times New Roman" pitchFamily="18" charset="0"/>
              </a:rPr>
              <a:t>nhớ</a:t>
            </a:r>
            <a:endParaRPr lang="en-US" altLang="zh-CN" sz="4100" dirty="0">
              <a:latin typeface="Times New Roman" pitchFamily="18" charset="0"/>
              <a:ea typeface="宋体" panose="02010600030101010101" pitchFamily="2" charset="-122"/>
              <a:cs typeface="Times New Roman" pitchFamily="18" charset="0"/>
            </a:endParaRPr>
          </a:p>
        </p:txBody>
      </p:sp>
      <p:sp>
        <p:nvSpPr>
          <p:cNvPr id="8" name="矩形 14342"/>
          <p:cNvSpPr/>
          <p:nvPr/>
        </p:nvSpPr>
        <p:spPr>
          <a:xfrm>
            <a:off x="3619753" y="3121576"/>
            <a:ext cx="7179936" cy="1024831"/>
          </a:xfrm>
          <a:prstGeom prst="rect">
            <a:avLst/>
          </a:prstGeom>
          <a:noFill/>
          <a:ln w="9525">
            <a:noFill/>
          </a:ln>
        </p:spPr>
        <p:txBody>
          <a:bodyPr wrap="square" lIns="70039" tIns="35020" rIns="70039" bIns="35020" anchor="t">
            <a:spAutoFit/>
          </a:bodyPr>
          <a:lstStyle/>
          <a:p>
            <a:pPr defTabSz="1149333"/>
            <a:endParaRPr lang="en-US" altLang="zh-CN" sz="3100" dirty="0">
              <a:latin typeface="Times New Roman" pitchFamily="18" charset="0"/>
              <a:ea typeface="宋体" panose="02010600030101010101" pitchFamily="2" charset="-122"/>
              <a:cs typeface="Times New Roman" pitchFamily="18" charset="0"/>
            </a:endParaRPr>
          </a:p>
          <a:p>
            <a:pPr marL="457058" indent="-457058" defTabSz="1149333">
              <a:buFont typeface="Wingdings" pitchFamily="2" charset="2"/>
              <a:buChar char="Ø"/>
            </a:pPr>
            <a:r>
              <a:rPr lang="en-US" altLang="zh-CN" sz="3100" dirty="0">
                <a:latin typeface="Times New Roman" pitchFamily="18" charset="0"/>
                <a:ea typeface="宋体" panose="02010600030101010101" pitchFamily="2" charset="-122"/>
                <a:cs typeface="Times New Roman" pitchFamily="18" charset="0"/>
              </a:rPr>
              <a:t>Phần </a:t>
            </a:r>
            <a:r>
              <a:rPr lang="en-US" altLang="zh-CN" sz="3100" dirty="0" err="1">
                <a:latin typeface="Times New Roman" pitchFamily="18" charset="0"/>
                <a:ea typeface="宋体" panose="02010600030101010101" pitchFamily="2" charset="-122"/>
                <a:cs typeface="Times New Roman" pitchFamily="18" charset="0"/>
              </a:rPr>
              <a:t>mềm</a:t>
            </a:r>
            <a:r>
              <a:rPr lang="en-US" altLang="zh-CN" sz="3100" dirty="0">
                <a:latin typeface="Times New Roman" pitchFamily="18" charset="0"/>
                <a:ea typeface="宋体" panose="02010600030101010101" pitchFamily="2" charset="-122"/>
                <a:cs typeface="Times New Roman" pitchFamily="18" charset="0"/>
              </a:rPr>
              <a:t> mouse Skill </a:t>
            </a:r>
            <a:r>
              <a:rPr lang="en-US" altLang="zh-CN" sz="3100" dirty="0" err="1">
                <a:latin typeface="Times New Roman" pitchFamily="18" charset="0"/>
                <a:ea typeface="宋体" panose="02010600030101010101" pitchFamily="2" charset="-122"/>
                <a:cs typeface="Times New Roman" pitchFamily="18" charset="0"/>
              </a:rPr>
              <a:t>giúp</a:t>
            </a:r>
            <a:r>
              <a:rPr lang="en-US" altLang="zh-CN" sz="3100" dirty="0">
                <a:latin typeface="Times New Roman" pitchFamily="18" charset="0"/>
                <a:ea typeface="宋体" panose="02010600030101010101" pitchFamily="2" charset="-122"/>
                <a:cs typeface="Times New Roman" pitchFamily="18" charset="0"/>
              </a:rPr>
              <a:t> </a:t>
            </a:r>
            <a:r>
              <a:rPr lang="en-US" altLang="zh-CN" sz="3100" dirty="0" err="1">
                <a:latin typeface="Times New Roman" pitchFamily="18" charset="0"/>
                <a:ea typeface="宋体" panose="02010600030101010101" pitchFamily="2" charset="-122"/>
                <a:cs typeface="Times New Roman" pitchFamily="18" charset="0"/>
              </a:rPr>
              <a:t>em</a:t>
            </a:r>
            <a:r>
              <a:rPr lang="en-US" altLang="zh-CN" sz="3100" dirty="0">
                <a:latin typeface="Times New Roman" pitchFamily="18" charset="0"/>
                <a:ea typeface="宋体" panose="02010600030101010101" pitchFamily="2" charset="-122"/>
                <a:cs typeface="Times New Roman" pitchFamily="18" charset="0"/>
              </a:rPr>
              <a:t> </a:t>
            </a:r>
            <a:r>
              <a:rPr lang="en-US" altLang="zh-CN" sz="3100" dirty="0" err="1">
                <a:latin typeface="Times New Roman" pitchFamily="18" charset="0"/>
                <a:ea typeface="宋体" panose="02010600030101010101" pitchFamily="2" charset="-122"/>
                <a:cs typeface="Times New Roman" pitchFamily="18" charset="0"/>
              </a:rPr>
              <a:t>làm</a:t>
            </a:r>
            <a:r>
              <a:rPr lang="en-US" altLang="zh-CN" sz="3100" dirty="0">
                <a:latin typeface="Times New Roman" pitchFamily="18" charset="0"/>
                <a:ea typeface="宋体" panose="02010600030101010101" pitchFamily="2" charset="-122"/>
                <a:cs typeface="Times New Roman" pitchFamily="18" charset="0"/>
              </a:rPr>
              <a:t> </a:t>
            </a:r>
            <a:r>
              <a:rPr lang="en-US" altLang="zh-CN" sz="3100" dirty="0" err="1">
                <a:latin typeface="Times New Roman" pitchFamily="18" charset="0"/>
                <a:ea typeface="宋体" panose="02010600030101010101" pitchFamily="2" charset="-122"/>
                <a:cs typeface="Times New Roman" pitchFamily="18" charset="0"/>
              </a:rPr>
              <a:t>gì</a:t>
            </a:r>
            <a:r>
              <a:rPr lang="en-US" altLang="zh-CN" sz="3100" dirty="0">
                <a:latin typeface="Times New Roman" pitchFamily="18" charset="0"/>
                <a:ea typeface="宋体" panose="02010600030101010101" pitchFamily="2" charset="-122"/>
                <a:cs typeface="Times New Roman" pitchFamily="18" charset="0"/>
              </a:rPr>
              <a:t>?</a:t>
            </a:r>
          </a:p>
        </p:txBody>
      </p:sp>
      <p:pic>
        <p:nvPicPr>
          <p:cNvPr id="11" name="Picture 10" descr="t">
            <a:hlinkClick r:id="rId5"/>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12" y="255593"/>
            <a:ext cx="6873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
            <a:hlinkClick r:id="rId5"/>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41380" y="247650"/>
            <a:ext cx="6873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n">
            <a:hlinkClick r:id="rId5"/>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85900" y="187325"/>
            <a:ext cx="6873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
            <a:hlinkClick r:id="rId5"/>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220913" y="166692"/>
            <a:ext cx="68738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o">
            <a:hlinkClick r:id="rId5"/>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908302" y="152400"/>
            <a:ext cx="6873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
            <a:hlinkClick r:id="rId5"/>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500438" y="207971"/>
            <a:ext cx="68738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62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000" fill="hold"/>
                                        <p:tgtEl>
                                          <p:spTgt spid="14341"/>
                                        </p:tgtEl>
                                        <p:attrNameLst>
                                          <p:attrName>ppt_x</p:attrName>
                                        </p:attrNameLst>
                                      </p:cBhvr>
                                      <p:tavLst>
                                        <p:tav tm="0">
                                          <p:val>
                                            <p:strVal val="1+#ppt_w/2"/>
                                          </p:val>
                                        </p:tav>
                                        <p:tav tm="100000">
                                          <p:val>
                                            <p:strVal val="#ppt_x"/>
                                          </p:val>
                                        </p:tav>
                                      </p:tavLst>
                                    </p:anim>
                                    <p:anim calcmode="lin" valueType="num">
                                      <p:cBhvr additive="base">
                                        <p:cTn id="8" dur="1000" fill="hold"/>
                                        <p:tgtEl>
                                          <p:spTgt spid="143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1000" fill="hold"/>
                                        <p:tgtEl>
                                          <p:spTgt spid="14342"/>
                                        </p:tgtEl>
                                        <p:attrNameLst>
                                          <p:attrName>ppt_x</p:attrName>
                                        </p:attrNameLst>
                                      </p:cBhvr>
                                      <p:tavLst>
                                        <p:tav tm="0">
                                          <p:val>
                                            <p:strVal val="#ppt_x-.2"/>
                                          </p:val>
                                        </p:tav>
                                        <p:tav tm="100000">
                                          <p:val>
                                            <p:strVal val="#ppt_x"/>
                                          </p:val>
                                        </p:tav>
                                      </p:tavLst>
                                    </p:anim>
                                    <p:anim calcmode="lin" valueType="num">
                                      <p:cBhvr>
                                        <p:cTn id="13"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2"/>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343"/>
                                        </p:tgtEl>
                                        <p:attrNameLst>
                                          <p:attrName>style.visibility</p:attrName>
                                        </p:attrNameLst>
                                      </p:cBhvr>
                                      <p:to>
                                        <p:strVal val="visible"/>
                                      </p:to>
                                    </p:set>
                                    <p:anim calcmode="discrete" valueType="clr">
                                      <p:cBhvr override="childStyle">
                                        <p:cTn id="18"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43"/>
                                        </p:tgtEl>
                                        <p:attrNameLst>
                                          <p:attrName>fillcolor</p:attrName>
                                        </p:attrNameLst>
                                      </p:cBhvr>
                                      <p:tavLst>
                                        <p:tav tm="0">
                                          <p:val>
                                            <p:clrVal>
                                              <a:schemeClr val="accent2"/>
                                            </p:clrVal>
                                          </p:val>
                                        </p:tav>
                                        <p:tav tm="50000">
                                          <p:val>
                                            <p:clrVal>
                                              <a:schemeClr val="hlink"/>
                                            </p:clrVal>
                                          </p:val>
                                        </p:tav>
                                      </p:tavLst>
                                    </p:anim>
                                    <p:set>
                                      <p:cBhvr>
                                        <p:cTn id="20" dur="80"/>
                                        <p:tgtEl>
                                          <p:spTgt spid="14343"/>
                                        </p:tgtEl>
                                        <p:attrNameLst>
                                          <p:attrName>fill.type</p:attrName>
                                        </p:attrNameLst>
                                      </p:cBhvr>
                                      <p:to>
                                        <p:strVal val="solid"/>
                                      </p:to>
                                    </p:set>
                                  </p:childTnLst>
                                </p:cTn>
                              </p:par>
                            </p:childTnLst>
                          </p:cTn>
                        </p:par>
                        <p:par>
                          <p:cTn id="21" fill="hold">
                            <p:stCondLst>
                              <p:cond delay="248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8"/>
                                        </p:tgtEl>
                                        <p:attrNameLst>
                                          <p:attrName>style.visibility</p:attrName>
                                        </p:attrNameLst>
                                      </p:cBhvr>
                                      <p:to>
                                        <p:strVal val="visible"/>
                                      </p:to>
                                    </p:set>
                                    <p:anim calcmode="discrete" valueType="clr">
                                      <p:cBhvr override="childStyle">
                                        <p:cTn id="2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
                                        </p:tgtEl>
                                        <p:attrNameLst>
                                          <p:attrName>fillcolor</p:attrName>
                                        </p:attrNameLst>
                                      </p:cBhvr>
                                      <p:tavLst>
                                        <p:tav tm="0">
                                          <p:val>
                                            <p:clrVal>
                                              <a:schemeClr val="accent2"/>
                                            </p:clrVal>
                                          </p:val>
                                        </p:tav>
                                        <p:tav tm="50000">
                                          <p:val>
                                            <p:clrVal>
                                              <a:schemeClr val="hlink"/>
                                            </p:clrVal>
                                          </p:val>
                                        </p:tav>
                                      </p:tavLst>
                                    </p:anim>
                                    <p:set>
                                      <p:cBhvr>
                                        <p:cTn id="2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4"/>
          <a:stretch>
            <a:fillRect/>
          </a:stretch>
        </p:blipFill>
        <p:spPr>
          <a:xfrm>
            <a:off x="8998" y="5556"/>
            <a:ext cx="11868080" cy="8217191"/>
          </a:xfrm>
          <a:prstGeom prst="rect">
            <a:avLst/>
          </a:prstGeom>
          <a:noFill/>
          <a:ln w="9525">
            <a:noFill/>
          </a:ln>
        </p:spPr>
      </p:pic>
      <p:pic>
        <p:nvPicPr>
          <p:cNvPr id="64545" name="图片 64544" descr="2"/>
          <p:cNvPicPr>
            <a:picLocks noChangeAspect="1"/>
          </p:cNvPicPr>
          <p:nvPr/>
        </p:nvPicPr>
        <p:blipFill>
          <a:blip r:embed="rId5"/>
          <a:stretch>
            <a:fillRect/>
          </a:stretch>
        </p:blipFill>
        <p:spPr>
          <a:xfrm>
            <a:off x="8902186" y="1926077"/>
            <a:ext cx="2186462" cy="896170"/>
          </a:xfrm>
          <a:prstGeom prst="rect">
            <a:avLst/>
          </a:prstGeom>
          <a:noFill/>
          <a:ln w="9525">
            <a:noFill/>
          </a:ln>
        </p:spPr>
      </p:pic>
      <p:pic>
        <p:nvPicPr>
          <p:cNvPr id="64546" name="图片 64545" descr="3"/>
          <p:cNvPicPr>
            <a:picLocks noChangeAspect="1"/>
          </p:cNvPicPr>
          <p:nvPr/>
        </p:nvPicPr>
        <p:blipFill>
          <a:blip r:embed="rId6"/>
          <a:stretch>
            <a:fillRect/>
          </a:stretch>
        </p:blipFill>
        <p:spPr>
          <a:xfrm>
            <a:off x="178836" y="1313924"/>
            <a:ext cx="11325963" cy="13831354"/>
          </a:xfrm>
          <a:prstGeom prst="rect">
            <a:avLst/>
          </a:prstGeom>
          <a:noFill/>
          <a:ln w="9525">
            <a:noFill/>
          </a:ln>
        </p:spPr>
      </p:pic>
      <p:pic>
        <p:nvPicPr>
          <p:cNvPr id="64547" name="图片 64546" descr="1-16"/>
          <p:cNvPicPr>
            <a:picLocks noChangeAspect="1"/>
          </p:cNvPicPr>
          <p:nvPr/>
        </p:nvPicPr>
        <p:blipFill>
          <a:blip r:embed="rId7"/>
          <a:stretch>
            <a:fillRect/>
          </a:stretch>
        </p:blipFill>
        <p:spPr>
          <a:xfrm>
            <a:off x="9157531" y="362645"/>
            <a:ext cx="2449649" cy="1398025"/>
          </a:xfrm>
          <a:prstGeom prst="rect">
            <a:avLst/>
          </a:prstGeom>
          <a:noFill/>
          <a:ln w="9525">
            <a:noFill/>
          </a:ln>
        </p:spPr>
      </p:pic>
      <p:pic>
        <p:nvPicPr>
          <p:cNvPr id="64548" name="图片 64547" descr="1-16"/>
          <p:cNvPicPr>
            <a:picLocks noChangeAspect="1"/>
          </p:cNvPicPr>
          <p:nvPr/>
        </p:nvPicPr>
        <p:blipFill>
          <a:blip r:embed="rId7"/>
          <a:stretch>
            <a:fillRect/>
          </a:stretch>
        </p:blipFill>
        <p:spPr>
          <a:xfrm>
            <a:off x="5" y="362606"/>
            <a:ext cx="1657842" cy="945804"/>
          </a:xfrm>
          <a:prstGeom prst="rect">
            <a:avLst/>
          </a:prstGeom>
          <a:noFill/>
          <a:ln w="9525">
            <a:noFill/>
          </a:ln>
        </p:spPr>
      </p:pic>
      <p:sp>
        <p:nvSpPr>
          <p:cNvPr id="64534" name="文本框 64533"/>
          <p:cNvSpPr txBox="1"/>
          <p:nvPr/>
        </p:nvSpPr>
        <p:spPr>
          <a:xfrm>
            <a:off x="2895602" y="3733803"/>
            <a:ext cx="7486720" cy="3766618"/>
          </a:xfrm>
          <a:prstGeom prst="rect">
            <a:avLst/>
          </a:prstGeom>
          <a:noFill/>
          <a:ln w="9525">
            <a:noFill/>
          </a:ln>
        </p:spPr>
        <p:txBody>
          <a:bodyPr wrap="square" lIns="72590" tIns="36295" rIns="72590" bIns="36295">
            <a:spAutoFit/>
          </a:bodyPr>
          <a:lstStyle/>
          <a:p>
            <a:pPr algn="ctr" defTabSz="1191185">
              <a:spcBef>
                <a:spcPct val="50000"/>
              </a:spcBef>
            </a:pPr>
            <a:r>
              <a:rPr lang="en-US" altLang="zh-CN" sz="6000" b="1" dirty="0" err="1">
                <a:solidFill>
                  <a:srgbClr val="FF0066"/>
                </a:solidFill>
                <a:latin typeface="Rockwell Extra Bold" pitchFamily="18" charset="0"/>
                <a:ea typeface="黑体" panose="02010609060101010101" pitchFamily="2" charset="-122"/>
              </a:rPr>
              <a:t>Chúc</a:t>
            </a:r>
            <a:r>
              <a:rPr lang="en-US" altLang="zh-CN" sz="6000" b="1" dirty="0">
                <a:solidFill>
                  <a:srgbClr val="FF0066"/>
                </a:solidFill>
                <a:latin typeface="Rockwell Extra Bold" pitchFamily="18" charset="0"/>
                <a:ea typeface="黑体" panose="02010609060101010101" pitchFamily="2" charset="-122"/>
              </a:rPr>
              <a:t> </a:t>
            </a:r>
            <a:r>
              <a:rPr lang="en-US" altLang="zh-CN" sz="6000" b="1" dirty="0" err="1">
                <a:solidFill>
                  <a:srgbClr val="FF0066"/>
                </a:solidFill>
                <a:latin typeface="Rockwell Extra Bold" pitchFamily="18" charset="0"/>
                <a:ea typeface="黑体" panose="02010609060101010101" pitchFamily="2" charset="-122"/>
              </a:rPr>
              <a:t>các</a:t>
            </a:r>
            <a:r>
              <a:rPr lang="en-US" altLang="zh-CN" sz="6000" b="1" dirty="0">
                <a:solidFill>
                  <a:srgbClr val="FF0066"/>
                </a:solidFill>
                <a:latin typeface="Rockwell Extra Bold" pitchFamily="18" charset="0"/>
                <a:ea typeface="黑体" panose="02010609060101010101" pitchFamily="2" charset="-122"/>
              </a:rPr>
              <a:t> </a:t>
            </a:r>
            <a:r>
              <a:rPr lang="en-US" altLang="zh-CN" sz="6000" b="1" dirty="0" err="1">
                <a:solidFill>
                  <a:srgbClr val="FF0066"/>
                </a:solidFill>
                <a:latin typeface="Rockwell Extra Bold" pitchFamily="18" charset="0"/>
                <a:ea typeface="黑体" panose="02010609060101010101" pitchFamily="2" charset="-122"/>
              </a:rPr>
              <a:t>em</a:t>
            </a:r>
            <a:r>
              <a:rPr lang="en-US" altLang="zh-CN" sz="6000" b="1" dirty="0">
                <a:solidFill>
                  <a:srgbClr val="FF0066"/>
                </a:solidFill>
                <a:latin typeface="Rockwell Extra Bold" pitchFamily="18" charset="0"/>
                <a:ea typeface="黑体" panose="02010609060101010101" pitchFamily="2" charset="-122"/>
              </a:rPr>
              <a:t> </a:t>
            </a:r>
            <a:r>
              <a:rPr lang="en-US" altLang="zh-CN" sz="6000" b="1" dirty="0" err="1">
                <a:solidFill>
                  <a:srgbClr val="FF0066"/>
                </a:solidFill>
                <a:latin typeface="Rockwell Extra Bold" pitchFamily="18" charset="0"/>
                <a:ea typeface="黑体" panose="02010609060101010101" pitchFamily="2" charset="-122"/>
              </a:rPr>
              <a:t>học</a:t>
            </a:r>
            <a:r>
              <a:rPr lang="en-US" altLang="zh-CN" sz="6000" b="1" dirty="0">
                <a:solidFill>
                  <a:srgbClr val="FF0066"/>
                </a:solidFill>
                <a:latin typeface="Rockwell Extra Bold" pitchFamily="18" charset="0"/>
                <a:ea typeface="黑体" panose="02010609060101010101" pitchFamily="2" charset="-122"/>
              </a:rPr>
              <a:t> </a:t>
            </a:r>
            <a:r>
              <a:rPr lang="en-US" altLang="zh-CN" sz="6000" b="1" dirty="0" err="1">
                <a:solidFill>
                  <a:srgbClr val="FF0066"/>
                </a:solidFill>
                <a:latin typeface="Rockwell Extra Bold" pitchFamily="18" charset="0"/>
                <a:ea typeface="黑体" panose="02010609060101010101" pitchFamily="2" charset="-122"/>
              </a:rPr>
              <a:t>sinh</a:t>
            </a:r>
            <a:r>
              <a:rPr lang="en-US" altLang="zh-CN" sz="6000" b="1" dirty="0">
                <a:solidFill>
                  <a:srgbClr val="FF0066"/>
                </a:solidFill>
                <a:latin typeface="Rockwell Extra Bold" pitchFamily="18" charset="0"/>
                <a:ea typeface="黑体" panose="02010609060101010101" pitchFamily="2" charset="-122"/>
              </a:rPr>
              <a:t> </a:t>
            </a:r>
            <a:r>
              <a:rPr lang="en-US" altLang="zh-CN" sz="6000" b="1" dirty="0" err="1">
                <a:solidFill>
                  <a:srgbClr val="FF0066"/>
                </a:solidFill>
                <a:latin typeface="Rockwell Extra Bold" pitchFamily="18" charset="0"/>
                <a:ea typeface="黑体" panose="02010609060101010101" pitchFamily="2" charset="-122"/>
              </a:rPr>
              <a:t>luôn</a:t>
            </a:r>
            <a:r>
              <a:rPr lang="en-US" altLang="zh-CN" sz="6000" b="1" dirty="0">
                <a:solidFill>
                  <a:srgbClr val="FF0066"/>
                </a:solidFill>
                <a:latin typeface="Rockwell Extra Bold" pitchFamily="18" charset="0"/>
                <a:ea typeface="黑体" panose="02010609060101010101" pitchFamily="2" charset="-122"/>
              </a:rPr>
              <a:t> </a:t>
            </a:r>
            <a:r>
              <a:rPr lang="en-US" altLang="zh-CN" sz="6000" b="1" dirty="0" err="1">
                <a:solidFill>
                  <a:srgbClr val="FF0066"/>
                </a:solidFill>
                <a:latin typeface="Rockwell Extra Bold" pitchFamily="18" charset="0"/>
                <a:ea typeface="黑体" panose="02010609060101010101" pitchFamily="2" charset="-122"/>
              </a:rPr>
              <a:t>chăm</a:t>
            </a:r>
            <a:r>
              <a:rPr lang="en-US" altLang="zh-CN" sz="6000" b="1" dirty="0">
                <a:solidFill>
                  <a:srgbClr val="FF0066"/>
                </a:solidFill>
                <a:latin typeface="Rockwell Extra Bold" pitchFamily="18" charset="0"/>
                <a:ea typeface="黑体" panose="02010609060101010101" pitchFamily="2" charset="-122"/>
              </a:rPr>
              <a:t> </a:t>
            </a:r>
            <a:r>
              <a:rPr lang="en-US" altLang="zh-CN" sz="6000" b="1" dirty="0" err="1">
                <a:solidFill>
                  <a:srgbClr val="FF0066"/>
                </a:solidFill>
                <a:latin typeface="Rockwell Extra Bold" pitchFamily="18" charset="0"/>
                <a:ea typeface="黑体" panose="02010609060101010101" pitchFamily="2" charset="-122"/>
              </a:rPr>
              <a:t>ngoan</a:t>
            </a:r>
            <a:r>
              <a:rPr lang="en-US" altLang="zh-CN" sz="6000" b="1" dirty="0">
                <a:solidFill>
                  <a:srgbClr val="FF0066"/>
                </a:solidFill>
                <a:latin typeface="Rockwell Extra Bold" pitchFamily="18" charset="0"/>
                <a:ea typeface="黑体" panose="02010609060101010101" pitchFamily="2" charset="-122"/>
              </a:rPr>
              <a:t>, </a:t>
            </a:r>
            <a:r>
              <a:rPr lang="en-US" altLang="zh-CN" sz="6000" b="1" dirty="0" err="1">
                <a:solidFill>
                  <a:srgbClr val="FF0066"/>
                </a:solidFill>
                <a:latin typeface="Rockwell Extra Bold" pitchFamily="18" charset="0"/>
                <a:ea typeface="黑体" panose="02010609060101010101" pitchFamily="2" charset="-122"/>
              </a:rPr>
              <a:t>học</a:t>
            </a:r>
            <a:r>
              <a:rPr lang="en-US" altLang="zh-CN" sz="6000" b="1" dirty="0">
                <a:solidFill>
                  <a:srgbClr val="FF0066"/>
                </a:solidFill>
                <a:latin typeface="Rockwell Extra Bold" pitchFamily="18" charset="0"/>
                <a:ea typeface="黑体" panose="02010609060101010101" pitchFamily="2" charset="-122"/>
              </a:rPr>
              <a:t> </a:t>
            </a:r>
            <a:r>
              <a:rPr lang="en-US" altLang="zh-CN" sz="6000" b="1" dirty="0" err="1">
                <a:solidFill>
                  <a:srgbClr val="FF0066"/>
                </a:solidFill>
                <a:latin typeface="Rockwell Extra Bold" pitchFamily="18" charset="0"/>
                <a:ea typeface="黑体" panose="02010609060101010101" pitchFamily="2" charset="-122"/>
              </a:rPr>
              <a:t>giỏi</a:t>
            </a:r>
            <a:r>
              <a:rPr lang="en-US" altLang="zh-CN" sz="6000" b="1" dirty="0">
                <a:solidFill>
                  <a:srgbClr val="FF0066"/>
                </a:solidFill>
                <a:latin typeface="Rockwell Extra Bold" pitchFamily="18" charset="0"/>
                <a:ea typeface="黑体" panose="02010609060101010101" pitchFamily="2" charset="-122"/>
              </a:rPr>
              <a:t>!</a:t>
            </a:r>
          </a:p>
        </p:txBody>
      </p:sp>
      <p:sp>
        <p:nvSpPr>
          <p:cNvPr id="8" name="文本框 2055"/>
          <p:cNvSpPr txBox="1"/>
          <p:nvPr/>
        </p:nvSpPr>
        <p:spPr>
          <a:xfrm>
            <a:off x="792485" y="543115"/>
            <a:ext cx="10210776" cy="4009430"/>
          </a:xfrm>
          <a:prstGeom prst="rect">
            <a:avLst/>
          </a:prstGeom>
          <a:noFill/>
          <a:ln w="9525">
            <a:noFill/>
          </a:ln>
        </p:spPr>
        <p:txBody>
          <a:bodyPr wrap="square" lIns="78169" tIns="39084" rIns="78169" bIns="39084">
            <a:prstTxWarp prst="textArchUp">
              <a:avLst>
                <a:gd name="adj" fmla="val 10653587"/>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1282730">
              <a:spcBef>
                <a:spcPct val="50000"/>
              </a:spcBef>
            </a:pPr>
            <a:r>
              <a:rPr lang="en-US" altLang="zh-CN" sz="13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黑体" panose="02010609060101010101" pitchFamily="2" charset="-122"/>
                <a:cs typeface="Times New Roman" pitchFamily="18" charset="0"/>
              </a:rPr>
              <a:t>Tiết</a:t>
            </a:r>
            <a:r>
              <a:rPr lang="en-US" altLang="zh-CN" sz="13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黑体" panose="02010609060101010101" pitchFamily="2" charset="-122"/>
                <a:cs typeface="Times New Roman" pitchFamily="18" charset="0"/>
              </a:rPr>
              <a:t> </a:t>
            </a:r>
            <a:r>
              <a:rPr lang="en-US" altLang="zh-CN" sz="13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黑体" panose="02010609060101010101" pitchFamily="2" charset="-122"/>
                <a:cs typeface="Times New Roman" pitchFamily="18" charset="0"/>
              </a:rPr>
              <a:t>học</a:t>
            </a:r>
            <a:r>
              <a:rPr lang="en-US" altLang="zh-CN" sz="13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黑体" panose="02010609060101010101" pitchFamily="2" charset="-122"/>
                <a:cs typeface="Times New Roman" pitchFamily="18" charset="0"/>
              </a:rPr>
              <a:t> tin </a:t>
            </a:r>
            <a:r>
              <a:rPr lang="en-US" altLang="zh-CN" sz="13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黑体" panose="02010609060101010101" pitchFamily="2" charset="-122"/>
                <a:cs typeface="Times New Roman" pitchFamily="18" charset="0"/>
              </a:rPr>
              <a:t>học</a:t>
            </a:r>
            <a:r>
              <a:rPr lang="en-US" altLang="zh-CN" sz="13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黑体" panose="02010609060101010101" pitchFamily="2" charset="-122"/>
                <a:cs typeface="Times New Roman" pitchFamily="18" charset="0"/>
              </a:rPr>
              <a:t> </a:t>
            </a:r>
            <a:r>
              <a:rPr lang="en-US" altLang="zh-CN" sz="13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黑体" panose="02010609060101010101" pitchFamily="2" charset="-122"/>
                <a:cs typeface="Times New Roman" pitchFamily="18" charset="0"/>
              </a:rPr>
              <a:t>hôm</a:t>
            </a:r>
            <a:r>
              <a:rPr lang="en-US" altLang="zh-CN" sz="13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黑体" panose="02010609060101010101" pitchFamily="2" charset="-122"/>
                <a:cs typeface="Times New Roman" pitchFamily="18" charset="0"/>
              </a:rPr>
              <a:t> nay </a:t>
            </a:r>
            <a:r>
              <a:rPr lang="en-US" altLang="zh-CN" sz="13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黑体" panose="02010609060101010101" pitchFamily="2" charset="-122"/>
                <a:cs typeface="Times New Roman" pitchFamily="18" charset="0"/>
              </a:rPr>
              <a:t>kết</a:t>
            </a:r>
            <a:r>
              <a:rPr lang="en-US" altLang="zh-CN" sz="13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黑体" panose="02010609060101010101" pitchFamily="2" charset="-122"/>
                <a:cs typeface="Times New Roman" pitchFamily="18" charset="0"/>
              </a:rPr>
              <a:t> </a:t>
            </a:r>
            <a:r>
              <a:rPr lang="en-US" altLang="zh-CN" sz="13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黑体" panose="02010609060101010101" pitchFamily="2" charset="-122"/>
                <a:cs typeface="Times New Roman" pitchFamily="18" charset="0"/>
              </a:rPr>
              <a:t>thúc</a:t>
            </a:r>
            <a:r>
              <a:rPr lang="en-US" altLang="zh-CN" sz="13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黑体" panose="02010609060101010101" pitchFamily="2" charset="-122"/>
                <a:cs typeface="Times New Roman" pitchFamily="18" charset="0"/>
              </a:rPr>
              <a:t>.</a:t>
            </a: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5005" y="3256897"/>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62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n">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71709" y="111125"/>
            <a:ext cx="6873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
            <a:hlinkClick r:id="rId2"/>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06723" y="90492"/>
            <a:ext cx="68738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o">
            <a:hlinkClick r:id="rId2"/>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94117" y="76200"/>
            <a:ext cx="6873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
            <a:hlinkClick r:id="rId2"/>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86238" y="131771"/>
            <a:ext cx="68738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
            <a:hlinkClick r:id="rId2"/>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88995" y="179393"/>
            <a:ext cx="6873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
            <a:hlinkClick r:id="rId2"/>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01792" y="171450"/>
            <a:ext cx="6873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4" y="866781"/>
            <a:ext cx="5194455" cy="725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884" y="969352"/>
            <a:ext cx="5881281" cy="678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01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图片 37895" descr="1-27"/>
          <p:cNvPicPr>
            <a:picLocks noChangeAspect="1"/>
          </p:cNvPicPr>
          <p:nvPr/>
        </p:nvPicPr>
        <p:blipFill>
          <a:blip r:embed="rId2"/>
          <a:stretch>
            <a:fillRect/>
          </a:stretch>
        </p:blipFill>
        <p:spPr>
          <a:xfrm>
            <a:off x="8839202" y="1066736"/>
            <a:ext cx="3048000" cy="2709334"/>
          </a:xfrm>
          <a:prstGeom prst="rect">
            <a:avLst/>
          </a:prstGeom>
          <a:noFill/>
          <a:ln w="9525">
            <a:noFill/>
          </a:ln>
        </p:spPr>
      </p:pic>
      <p:sp>
        <p:nvSpPr>
          <p:cNvPr id="52" name="WordArt 9"/>
          <p:cNvSpPr>
            <a:spLocks noChangeArrowheads="1" noChangeShapeType="1" noTextEdit="1"/>
          </p:cNvSpPr>
          <p:nvPr/>
        </p:nvSpPr>
        <p:spPr bwMode="auto">
          <a:xfrm>
            <a:off x="3779435" y="1066736"/>
            <a:ext cx="6121291" cy="94932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j-lt"/>
                <a:cs typeface="Arial"/>
              </a:rPr>
              <a:t>Khởi Động</a:t>
            </a:r>
            <a:endParaRPr lang="vi-VN"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53" name="TextBox 52"/>
          <p:cNvSpPr txBox="1"/>
          <p:nvPr/>
        </p:nvSpPr>
        <p:spPr>
          <a:xfrm>
            <a:off x="1600203" y="3448393"/>
            <a:ext cx="7590001" cy="2062067"/>
          </a:xfrm>
          <a:prstGeom prst="rect">
            <a:avLst/>
          </a:prstGeom>
          <a:noFill/>
        </p:spPr>
        <p:txBody>
          <a:bodyPr wrap="square" lIns="91401" tIns="45702" rIns="91401" bIns="45702" rtlCol="0">
            <a:spAutoFit/>
          </a:bodyPr>
          <a:lstStyle/>
          <a:p>
            <a:r>
              <a:rPr lang="en-US" sz="3200" dirty="0"/>
              <a:t>BÀI CŨ: </a:t>
            </a:r>
            <a:r>
              <a:rPr lang="en-US" sz="3200" dirty="0" err="1"/>
              <a:t>Em</a:t>
            </a:r>
            <a:r>
              <a:rPr lang="en-US" sz="3200" dirty="0"/>
              <a:t> </a:t>
            </a:r>
            <a:r>
              <a:rPr lang="en-US" sz="3200" dirty="0" err="1"/>
              <a:t>hãy</a:t>
            </a:r>
            <a:r>
              <a:rPr lang="en-US" sz="3200" dirty="0"/>
              <a:t> </a:t>
            </a:r>
            <a:r>
              <a:rPr lang="en-US" sz="3200" dirty="0" err="1"/>
              <a:t>mở</a:t>
            </a:r>
            <a:r>
              <a:rPr lang="en-US" sz="3200" dirty="0"/>
              <a:t> </a:t>
            </a:r>
            <a:r>
              <a:rPr lang="en-US" sz="3200" dirty="0" err="1"/>
              <a:t>phần</a:t>
            </a:r>
            <a:r>
              <a:rPr lang="en-US" sz="3200" dirty="0"/>
              <a:t> </a:t>
            </a:r>
            <a:r>
              <a:rPr lang="en-US" sz="3200" dirty="0" err="1"/>
              <a:t>mềm</a:t>
            </a:r>
            <a:r>
              <a:rPr lang="en-US" sz="3200" dirty="0"/>
              <a:t> </a:t>
            </a:r>
            <a:r>
              <a:rPr lang="en-US" sz="3200" dirty="0" err="1"/>
              <a:t>trình</a:t>
            </a:r>
            <a:r>
              <a:rPr lang="en-US" sz="3200" dirty="0"/>
              <a:t> </a:t>
            </a:r>
            <a:r>
              <a:rPr lang="en-US" sz="3200" dirty="0" err="1"/>
              <a:t>chiếu</a:t>
            </a:r>
            <a:r>
              <a:rPr lang="en-US" sz="3200" dirty="0"/>
              <a:t> </a:t>
            </a:r>
            <a:r>
              <a:rPr lang="en-US" sz="3200" dirty="0" err="1"/>
              <a:t>và</a:t>
            </a:r>
            <a:r>
              <a:rPr lang="en-US" sz="3200" dirty="0"/>
              <a:t> </a:t>
            </a:r>
            <a:r>
              <a:rPr lang="en-US" sz="3200" dirty="0" err="1"/>
              <a:t>chèn</a:t>
            </a:r>
            <a:r>
              <a:rPr lang="en-US" sz="3200" dirty="0"/>
              <a:t> </a:t>
            </a:r>
            <a:r>
              <a:rPr lang="en-US" sz="3200" dirty="0" err="1"/>
              <a:t>hình</a:t>
            </a:r>
            <a:r>
              <a:rPr lang="en-US" sz="3200" dirty="0"/>
              <a:t> </a:t>
            </a:r>
            <a:r>
              <a:rPr lang="en-US" sz="3200" dirty="0" err="1"/>
              <a:t>ảnh</a:t>
            </a:r>
            <a:r>
              <a:rPr lang="en-US" sz="3200" dirty="0"/>
              <a:t> con </a:t>
            </a:r>
            <a:r>
              <a:rPr lang="en-US" sz="3200" dirty="0" err="1"/>
              <a:t>thỏ</a:t>
            </a:r>
            <a:r>
              <a:rPr lang="en-US" sz="3200" dirty="0"/>
              <a:t> </a:t>
            </a:r>
            <a:r>
              <a:rPr lang="en-US" sz="3200" dirty="0" err="1"/>
              <a:t>trên</a:t>
            </a:r>
            <a:r>
              <a:rPr lang="en-US" sz="3200" dirty="0"/>
              <a:t> Desktop </a:t>
            </a:r>
            <a:r>
              <a:rPr lang="en-US" sz="3200" dirty="0" err="1"/>
              <a:t>vào</a:t>
            </a:r>
            <a:r>
              <a:rPr lang="en-US" sz="3200" dirty="0"/>
              <a:t> </a:t>
            </a:r>
            <a:r>
              <a:rPr lang="en-US" sz="3200" dirty="0" err="1"/>
              <a:t>trang</a:t>
            </a:r>
            <a:r>
              <a:rPr lang="en-US" sz="3200" dirty="0"/>
              <a:t> </a:t>
            </a:r>
            <a:r>
              <a:rPr lang="en-US" sz="3200" dirty="0" err="1"/>
              <a:t>trình</a:t>
            </a:r>
            <a:r>
              <a:rPr lang="en-US" sz="3200" dirty="0"/>
              <a:t> </a:t>
            </a:r>
            <a:r>
              <a:rPr lang="en-US" sz="3200" dirty="0" err="1"/>
              <a:t>chiếu</a:t>
            </a:r>
            <a:r>
              <a:rPr lang="en-US" sz="3200" dirty="0"/>
              <a:t>.</a:t>
            </a:r>
          </a:p>
          <a:p>
            <a:endParaRPr lang="en-US" sz="3200" dirty="0"/>
          </a:p>
        </p:txBody>
      </p:sp>
    </p:spTree>
    <p:extLst>
      <p:ext uri="{BB962C8B-B14F-4D97-AF65-F5344CB8AC3E}">
        <p14:creationId xmlns:p14="http://schemas.microsoft.com/office/powerpoint/2010/main" val="15409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96" t="4542" r="204" b="26690"/>
          <a:stretch/>
        </p:blipFill>
        <p:spPr>
          <a:xfrm>
            <a:off x="27148" y="1992842"/>
            <a:ext cx="11852031" cy="4560358"/>
          </a:xfrm>
        </p:spPr>
      </p:pic>
      <p:sp>
        <p:nvSpPr>
          <p:cNvPr id="7" name="TextBox 6"/>
          <p:cNvSpPr txBox="1"/>
          <p:nvPr/>
        </p:nvSpPr>
        <p:spPr>
          <a:xfrm>
            <a:off x="1219220" y="4038604"/>
            <a:ext cx="8458200" cy="446250"/>
          </a:xfrm>
          <a:prstGeom prst="rect">
            <a:avLst/>
          </a:prstGeom>
          <a:noFill/>
        </p:spPr>
        <p:txBody>
          <a:bodyPr wrap="square" lIns="91410" tIns="45707" rIns="91410" bIns="45707" rtlCol="0">
            <a:spAutoFit/>
          </a:bodyPr>
          <a:lstStyle/>
          <a:p>
            <a:endParaRPr lang="en-US" dirty="0"/>
          </a:p>
        </p:txBody>
      </p:sp>
      <p:sp>
        <p:nvSpPr>
          <p:cNvPr id="8" name="TextBox 7"/>
          <p:cNvSpPr txBox="1"/>
          <p:nvPr/>
        </p:nvSpPr>
        <p:spPr>
          <a:xfrm>
            <a:off x="218588" y="4761864"/>
            <a:ext cx="12506812" cy="707860"/>
          </a:xfrm>
          <a:prstGeom prst="rect">
            <a:avLst/>
          </a:prstGeom>
          <a:noFill/>
        </p:spPr>
        <p:txBody>
          <a:bodyPr wrap="square" lIns="91410" tIns="45707" rIns="91410" bIns="45707"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vi-VN" sz="4000" b="1" dirty="0"/>
              <a:t>Bài </a:t>
            </a:r>
            <a:r>
              <a:rPr lang="en-US" sz="4000" b="1" dirty="0"/>
              <a:t>6</a:t>
            </a:r>
            <a:r>
              <a:rPr lang="vi-VN" sz="4000" b="1" dirty="0"/>
              <a:t>: Làm quen với phần mềm Mouse Skills. </a:t>
            </a:r>
            <a:endParaRPr lang="en-US" sz="4000" b="1"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7611" t="63817" r="-6389"/>
          <a:stretch/>
        </p:blipFill>
        <p:spPr>
          <a:xfrm>
            <a:off x="8077204" y="6553200"/>
            <a:ext cx="3423138" cy="1896156"/>
          </a:xfrm>
          <a:prstGeom prst="rect">
            <a:avLst/>
          </a:prstGeom>
        </p:spPr>
      </p:pic>
    </p:spTree>
    <p:extLst>
      <p:ext uri="{BB962C8B-B14F-4D97-AF65-F5344CB8AC3E}">
        <p14:creationId xmlns:p14="http://schemas.microsoft.com/office/powerpoint/2010/main" val="114425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7" name="AutoShape 2"/>
          <p:cNvSpPr>
            <a:spLocks noChangeArrowheads="1"/>
          </p:cNvSpPr>
          <p:nvPr/>
        </p:nvSpPr>
        <p:spPr bwMode="auto">
          <a:xfrm>
            <a:off x="0" y="91441"/>
            <a:ext cx="11887200" cy="8046720"/>
          </a:xfrm>
          <a:prstGeom prst="roundRect">
            <a:avLst>
              <a:gd name="adj" fmla="val 4259"/>
            </a:avLst>
          </a:prstGeom>
          <a:noFill/>
          <a:ln w="127000" cmpd="thickThin">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17117" tIns="58556" rIns="117117" bIns="58556" anchor="ctr"/>
          <a:lstStyle>
            <a:lvl1pPr defTabSz="877888" eaLnBrk="0" hangingPunct="0">
              <a:defRPr>
                <a:solidFill>
                  <a:schemeClr val="tx1"/>
                </a:solidFill>
                <a:latin typeface="Arial" panose="020B0604020202020204" pitchFamily="34" charset="0"/>
                <a:cs typeface="Arial" panose="020B0604020202020204" pitchFamily="34" charset="0"/>
              </a:defRPr>
            </a:lvl1pPr>
            <a:lvl2pPr marL="742950" indent="-285750" defTabSz="877888" eaLnBrk="0" hangingPunct="0">
              <a:defRPr>
                <a:solidFill>
                  <a:schemeClr val="tx1"/>
                </a:solidFill>
                <a:latin typeface="Arial" panose="020B0604020202020204" pitchFamily="34" charset="0"/>
                <a:cs typeface="Arial" panose="020B0604020202020204" pitchFamily="34" charset="0"/>
              </a:defRPr>
            </a:lvl2pPr>
            <a:lvl3pPr marL="1143000" indent="-228600" defTabSz="877888" eaLnBrk="0" hangingPunct="0">
              <a:defRPr>
                <a:solidFill>
                  <a:schemeClr val="tx1"/>
                </a:solidFill>
                <a:latin typeface="Arial" panose="020B0604020202020204" pitchFamily="34" charset="0"/>
                <a:cs typeface="Arial" panose="020B0604020202020204" pitchFamily="34" charset="0"/>
              </a:defRPr>
            </a:lvl3pPr>
            <a:lvl4pPr marL="1600200" indent="-228600" defTabSz="877888" eaLnBrk="0" hangingPunct="0">
              <a:defRPr>
                <a:solidFill>
                  <a:schemeClr val="tx1"/>
                </a:solidFill>
                <a:latin typeface="Arial" panose="020B0604020202020204" pitchFamily="34" charset="0"/>
                <a:cs typeface="Arial" panose="020B0604020202020204" pitchFamily="34" charset="0"/>
              </a:defRPr>
            </a:lvl4pPr>
            <a:lvl5pPr marL="2057400" indent="-228600" defTabSz="877888" eaLnBrk="0" hangingPunct="0">
              <a:defRPr>
                <a:solidFill>
                  <a:schemeClr val="tx1"/>
                </a:solidFill>
                <a:latin typeface="Arial" panose="020B0604020202020204" pitchFamily="34" charset="0"/>
                <a:cs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sz="2400">
              <a:solidFill>
                <a:srgbClr val="000000"/>
              </a:solidFill>
            </a:endParaRPr>
          </a:p>
        </p:txBody>
      </p:sp>
      <p:pic>
        <p:nvPicPr>
          <p:cNvPr id="146438"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38541">
            <a:off x="282974" y="6523469"/>
            <a:ext cx="1417320" cy="188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21"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 y="2"/>
            <a:ext cx="2249488" cy="141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67631" y="4703808"/>
            <a:ext cx="5910943" cy="1077218"/>
          </a:xfrm>
          <a:prstGeom prst="rect">
            <a:avLst/>
          </a:prstGeom>
        </p:spPr>
        <p:txBody>
          <a:bodyPr wrap="square">
            <a:spAutoFit/>
          </a:bodyPr>
          <a:lstStyle/>
          <a:p>
            <a:br>
              <a:rPr lang="vi-VN" sz="3200"/>
            </a:br>
            <a:endParaRPr lang="en-US" sz="32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86" y="5904378"/>
            <a:ext cx="2378075"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17"/>
          <p:cNvSpPr txBox="1">
            <a:spLocks noChangeArrowheads="1"/>
          </p:cNvSpPr>
          <p:nvPr/>
        </p:nvSpPr>
        <p:spPr bwMode="auto">
          <a:xfrm>
            <a:off x="991634" y="4152905"/>
            <a:ext cx="3083500"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sz="3600" b="1" u="sng" dirty="0">
                <a:solidFill>
                  <a:srgbClr val="C00000"/>
                </a:solidFill>
                <a:latin typeface="Baskerville Old Face" pitchFamily="18" charset="0"/>
                <a:cs typeface="Arial" panose="020B0604020202020204" pitchFamily="34" charset="0"/>
              </a:rPr>
              <a:t>Tin </a:t>
            </a:r>
            <a:r>
              <a:rPr lang="en-US" sz="3600" b="1" u="sng" dirty="0" err="1">
                <a:solidFill>
                  <a:srgbClr val="C00000"/>
                </a:solidFill>
                <a:latin typeface="Baskerville Old Face" pitchFamily="18" charset="0"/>
                <a:cs typeface="Arial" panose="020B0604020202020204" pitchFamily="34" charset="0"/>
              </a:rPr>
              <a:t>học</a:t>
            </a:r>
            <a:endParaRPr lang="en-US" sz="3600" b="1" u="sng" dirty="0">
              <a:solidFill>
                <a:srgbClr val="C00000"/>
              </a:solidFill>
              <a:latin typeface="Baskerville Old Face" pitchFamily="18" charset="0"/>
              <a:cs typeface="Arial" panose="020B0604020202020204" pitchFamily="34" charset="0"/>
            </a:endParaRPr>
          </a:p>
        </p:txBody>
      </p:sp>
      <p:sp>
        <p:nvSpPr>
          <p:cNvPr id="22" name="TextBox 21"/>
          <p:cNvSpPr txBox="1"/>
          <p:nvPr/>
        </p:nvSpPr>
        <p:spPr>
          <a:xfrm>
            <a:off x="471944" y="649191"/>
            <a:ext cx="11832618" cy="1785078"/>
          </a:xfrm>
          <a:prstGeom prst="rect">
            <a:avLst/>
          </a:prstGeom>
          <a:noFill/>
        </p:spPr>
        <p:txBody>
          <a:bodyPr wrap="square" lIns="91410" tIns="45707" rIns="91410" bIns="45707"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HOẠT ĐỘNG 1 </a:t>
            </a:r>
          </a:p>
          <a:p>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35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Khám</a:t>
            </a: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35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phá</a:t>
            </a: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35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phần</a:t>
            </a: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35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mềm</a:t>
            </a: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Mouse Skill</a:t>
            </a:r>
          </a:p>
          <a:p>
            <a:endParaRPr lang="en-US" sz="40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911" y="4114805"/>
            <a:ext cx="3275566"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303" y="4114804"/>
            <a:ext cx="554961" cy="59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4" y="4240986"/>
            <a:ext cx="554961" cy="50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998AA177-49D0-C1BD-5163-8A2C51418323}"/>
              </a:ext>
            </a:extLst>
          </p:cNvPr>
          <p:cNvSpPr txBox="1"/>
          <p:nvPr/>
        </p:nvSpPr>
        <p:spPr>
          <a:xfrm>
            <a:off x="1331123" y="2855024"/>
            <a:ext cx="9600166" cy="3277820"/>
          </a:xfrm>
          <a:prstGeom prst="rect">
            <a:avLst/>
          </a:prstGeom>
          <a:noFill/>
        </p:spPr>
        <p:txBody>
          <a:bodyPr wrap="square">
            <a:spAutoFit/>
          </a:bodyPr>
          <a:lstStyle/>
          <a:p>
            <a:r>
              <a:rPr lang="vi-VN" b="1" i="1" dirty="0">
                <a:effectLst/>
                <a:latin typeface="Arial(body)"/>
              </a:rPr>
              <a:t>Mouse Skills</a:t>
            </a:r>
            <a:r>
              <a:rPr lang="vi-VN" b="0" i="0" dirty="0">
                <a:effectLst/>
                <a:latin typeface="Arial(body)"/>
              </a:rPr>
              <a:t> cũng là công cụ cần thiết cho bất cứ ai bắt đầu sử dụng máy vi tính. Đây là những thao tác cơ bản và bắt buộc mà bạn phải rèn luyện trước khi khai thác sâu hơn các chức năng trên máy tính.</a:t>
            </a:r>
            <a:endParaRPr lang="en-US" b="0" i="0" dirty="0">
              <a:effectLst/>
              <a:latin typeface="Arial(body)"/>
            </a:endParaRPr>
          </a:p>
          <a:p>
            <a:endParaRPr lang="en-US" b="0" i="0" dirty="0">
              <a:effectLst/>
              <a:latin typeface="Arial(body)"/>
            </a:endParaRPr>
          </a:p>
          <a:p>
            <a:r>
              <a:rPr lang="vi-VN" b="0" i="1" dirty="0">
                <a:effectLst/>
                <a:latin typeface="Arial(body)"/>
              </a:rPr>
              <a:t>Phần mềm Mouse Skills </a:t>
            </a:r>
            <a:r>
              <a:rPr lang="vi-VN" b="0" i="0" dirty="0">
                <a:effectLst/>
                <a:latin typeface="Arial(body)"/>
              </a:rPr>
              <a:t>sở hữu chương trình luyện dùng chuột máy tính vô cùng đơn giản, mức độ khó sẽ tăng dần lên. Bên cạnh phần chỉ dẫn trên màn hình, Mouse Skills cũng có cả hướng dẫn bằng âm thanh để người học nhanh chóng làm quen với chuột máy tính và các thao tác cơ bản.</a:t>
            </a:r>
            <a:endParaRPr lang="en-US" dirty="0">
              <a:latin typeface="Arial(body)"/>
            </a:endParaRPr>
          </a:p>
        </p:txBody>
      </p:sp>
    </p:spTree>
    <p:extLst>
      <p:ext uri="{BB962C8B-B14F-4D97-AF65-F5344CB8AC3E}">
        <p14:creationId xmlns:p14="http://schemas.microsoft.com/office/powerpoint/2010/main" val="1028896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7" name="AutoShape 2"/>
          <p:cNvSpPr>
            <a:spLocks noChangeArrowheads="1"/>
          </p:cNvSpPr>
          <p:nvPr/>
        </p:nvSpPr>
        <p:spPr bwMode="auto">
          <a:xfrm>
            <a:off x="0" y="91441"/>
            <a:ext cx="11887200" cy="8046720"/>
          </a:xfrm>
          <a:prstGeom prst="roundRect">
            <a:avLst>
              <a:gd name="adj" fmla="val 4259"/>
            </a:avLst>
          </a:prstGeom>
          <a:noFill/>
          <a:ln w="127000" cmpd="thickThin">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17117" tIns="58556" rIns="117117" bIns="58556" anchor="ctr"/>
          <a:lstStyle>
            <a:lvl1pPr defTabSz="877888" eaLnBrk="0" hangingPunct="0">
              <a:defRPr>
                <a:solidFill>
                  <a:schemeClr val="tx1"/>
                </a:solidFill>
                <a:latin typeface="Arial" panose="020B0604020202020204" pitchFamily="34" charset="0"/>
                <a:cs typeface="Arial" panose="020B0604020202020204" pitchFamily="34" charset="0"/>
              </a:defRPr>
            </a:lvl1pPr>
            <a:lvl2pPr marL="742950" indent="-285750" defTabSz="877888" eaLnBrk="0" hangingPunct="0">
              <a:defRPr>
                <a:solidFill>
                  <a:schemeClr val="tx1"/>
                </a:solidFill>
                <a:latin typeface="Arial" panose="020B0604020202020204" pitchFamily="34" charset="0"/>
                <a:cs typeface="Arial" panose="020B0604020202020204" pitchFamily="34" charset="0"/>
              </a:defRPr>
            </a:lvl2pPr>
            <a:lvl3pPr marL="1143000" indent="-228600" defTabSz="877888" eaLnBrk="0" hangingPunct="0">
              <a:defRPr>
                <a:solidFill>
                  <a:schemeClr val="tx1"/>
                </a:solidFill>
                <a:latin typeface="Arial" panose="020B0604020202020204" pitchFamily="34" charset="0"/>
                <a:cs typeface="Arial" panose="020B0604020202020204" pitchFamily="34" charset="0"/>
              </a:defRPr>
            </a:lvl3pPr>
            <a:lvl4pPr marL="1600200" indent="-228600" defTabSz="877888" eaLnBrk="0" hangingPunct="0">
              <a:defRPr>
                <a:solidFill>
                  <a:schemeClr val="tx1"/>
                </a:solidFill>
                <a:latin typeface="Arial" panose="020B0604020202020204" pitchFamily="34" charset="0"/>
                <a:cs typeface="Arial" panose="020B0604020202020204" pitchFamily="34" charset="0"/>
              </a:defRPr>
            </a:lvl4pPr>
            <a:lvl5pPr marL="2057400" indent="-228600" defTabSz="877888" eaLnBrk="0" hangingPunct="0">
              <a:defRPr>
                <a:solidFill>
                  <a:schemeClr val="tx1"/>
                </a:solidFill>
                <a:latin typeface="Arial" panose="020B0604020202020204" pitchFamily="34" charset="0"/>
                <a:cs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sz="2400">
              <a:solidFill>
                <a:srgbClr val="000000"/>
              </a:solidFill>
            </a:endParaRPr>
          </a:p>
        </p:txBody>
      </p:sp>
      <p:pic>
        <p:nvPicPr>
          <p:cNvPr id="146438"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38541">
            <a:off x="282974" y="6523469"/>
            <a:ext cx="1417320" cy="188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21"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 y="2"/>
            <a:ext cx="2249488" cy="141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67631" y="4703808"/>
            <a:ext cx="5910943" cy="1077218"/>
          </a:xfrm>
          <a:prstGeom prst="rect">
            <a:avLst/>
          </a:prstGeom>
        </p:spPr>
        <p:txBody>
          <a:bodyPr wrap="square">
            <a:spAutoFit/>
          </a:bodyPr>
          <a:lstStyle/>
          <a:p>
            <a:br>
              <a:rPr lang="vi-VN" sz="3200"/>
            </a:br>
            <a:endParaRPr lang="en-US" sz="32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86" y="5904378"/>
            <a:ext cx="2378075"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17"/>
          <p:cNvSpPr txBox="1">
            <a:spLocks noChangeArrowheads="1"/>
          </p:cNvSpPr>
          <p:nvPr/>
        </p:nvSpPr>
        <p:spPr bwMode="auto">
          <a:xfrm>
            <a:off x="991634" y="4152905"/>
            <a:ext cx="3083500"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sz="3600" b="1" u="sng" dirty="0">
                <a:solidFill>
                  <a:srgbClr val="C00000"/>
                </a:solidFill>
                <a:latin typeface="Baskerville Old Face" pitchFamily="18" charset="0"/>
                <a:cs typeface="Arial" panose="020B0604020202020204" pitchFamily="34" charset="0"/>
              </a:rPr>
              <a:t>Tin </a:t>
            </a:r>
            <a:r>
              <a:rPr lang="en-US" sz="3600" b="1" u="sng" dirty="0" err="1">
                <a:solidFill>
                  <a:srgbClr val="C00000"/>
                </a:solidFill>
                <a:latin typeface="Baskerville Old Face" pitchFamily="18" charset="0"/>
                <a:cs typeface="Arial" panose="020B0604020202020204" pitchFamily="34" charset="0"/>
              </a:rPr>
              <a:t>học</a:t>
            </a:r>
            <a:endParaRPr lang="en-US" sz="3600" b="1" u="sng" dirty="0">
              <a:solidFill>
                <a:srgbClr val="C00000"/>
              </a:solidFill>
              <a:latin typeface="Baskerville Old Face" pitchFamily="18" charset="0"/>
              <a:cs typeface="Arial" panose="020B0604020202020204" pitchFamily="34" charset="0"/>
            </a:endParaRPr>
          </a:p>
        </p:txBody>
      </p:sp>
      <p:sp>
        <p:nvSpPr>
          <p:cNvPr id="22" name="TextBox 21"/>
          <p:cNvSpPr txBox="1"/>
          <p:nvPr/>
        </p:nvSpPr>
        <p:spPr>
          <a:xfrm>
            <a:off x="471944" y="649191"/>
            <a:ext cx="11832618" cy="1785078"/>
          </a:xfrm>
          <a:prstGeom prst="rect">
            <a:avLst/>
          </a:prstGeom>
          <a:noFill/>
        </p:spPr>
        <p:txBody>
          <a:bodyPr wrap="square" lIns="91410" tIns="45707" rIns="91410" bIns="45707"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HOẠT ĐỘNG 1 </a:t>
            </a:r>
          </a:p>
          <a:p>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35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Khám</a:t>
            </a: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35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phá</a:t>
            </a: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35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phần</a:t>
            </a: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35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mềm</a:t>
            </a: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Mouse Skill</a:t>
            </a:r>
          </a:p>
          <a:p>
            <a:endParaRPr lang="en-US" sz="40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911" y="4114805"/>
            <a:ext cx="3275566"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303" y="4114804"/>
            <a:ext cx="554961" cy="59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4" y="4240986"/>
            <a:ext cx="554961" cy="50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998AA177-49D0-C1BD-5163-8A2C51418323}"/>
              </a:ext>
            </a:extLst>
          </p:cNvPr>
          <p:cNvSpPr txBox="1"/>
          <p:nvPr/>
        </p:nvSpPr>
        <p:spPr>
          <a:xfrm>
            <a:off x="1411657" y="2549771"/>
            <a:ext cx="9600166" cy="3277820"/>
          </a:xfrm>
          <a:prstGeom prst="rect">
            <a:avLst/>
          </a:prstGeom>
          <a:noFill/>
        </p:spPr>
        <p:txBody>
          <a:bodyPr wrap="square">
            <a:spAutoFit/>
          </a:bodyPr>
          <a:lstStyle/>
          <a:p>
            <a:r>
              <a:rPr lang="vi-VN" b="1" i="1" dirty="0">
                <a:solidFill>
                  <a:schemeClr val="accent1"/>
                </a:solidFill>
                <a:latin typeface="Arial(body)"/>
              </a:rPr>
              <a:t>Tính năng nổi bật của Mouse Skills</a:t>
            </a:r>
          </a:p>
          <a:p>
            <a:pPr>
              <a:buFont typeface="Arial" panose="020B0604020202020204" pitchFamily="34" charset="0"/>
              <a:buChar char="•"/>
            </a:pPr>
            <a:r>
              <a:rPr lang="vi-VN" i="1" dirty="0">
                <a:solidFill>
                  <a:schemeClr val="tx1">
                    <a:lumMod val="85000"/>
                    <a:lumOff val="15000"/>
                  </a:schemeClr>
                </a:solidFill>
                <a:latin typeface="Arial(body)"/>
              </a:rPr>
              <a:t>Đây là game luyện tập chuột hoàn toàn miễn phí.</a:t>
            </a:r>
          </a:p>
          <a:p>
            <a:pPr>
              <a:buFont typeface="Arial" panose="020B0604020202020204" pitchFamily="34" charset="0"/>
              <a:buChar char="•"/>
            </a:pPr>
            <a:r>
              <a:rPr lang="vi-VN" i="1" dirty="0">
                <a:solidFill>
                  <a:schemeClr val="tx1">
                    <a:lumMod val="85000"/>
                    <a:lumOff val="15000"/>
                  </a:schemeClr>
                </a:solidFill>
                <a:latin typeface="Arial(body)"/>
              </a:rPr>
              <a:t>Dung lượng nhỏ gọn chỉ khoảng 1MB.</a:t>
            </a:r>
          </a:p>
          <a:p>
            <a:pPr>
              <a:buFont typeface="Arial" panose="020B0604020202020204" pitchFamily="34" charset="0"/>
              <a:buChar char="•"/>
            </a:pPr>
            <a:r>
              <a:rPr lang="vi-VN" i="1" dirty="0">
                <a:solidFill>
                  <a:schemeClr val="tx1">
                    <a:lumMod val="85000"/>
                    <a:lumOff val="15000"/>
                  </a:schemeClr>
                </a:solidFill>
                <a:latin typeface="Arial(body)"/>
              </a:rPr>
              <a:t>Thời gian tải và cài đặt cực nhanh.</a:t>
            </a:r>
          </a:p>
          <a:p>
            <a:pPr>
              <a:buFont typeface="Arial" panose="020B0604020202020204" pitchFamily="34" charset="0"/>
              <a:buChar char="•"/>
            </a:pPr>
            <a:r>
              <a:rPr lang="vi-VN" i="1" dirty="0">
                <a:solidFill>
                  <a:schemeClr val="tx1">
                    <a:lumMod val="85000"/>
                    <a:lumOff val="15000"/>
                  </a:schemeClr>
                </a:solidFill>
                <a:latin typeface="Arial(body)"/>
              </a:rPr>
              <a:t>Thiết kế đơn giản, phù hợp với mọi người, bao gồm cả những học viên đặc biệt như ADHD, Autism, ASD…</a:t>
            </a:r>
          </a:p>
          <a:p>
            <a:pPr>
              <a:buFont typeface="Arial" panose="020B0604020202020204" pitchFamily="34" charset="0"/>
              <a:buChar char="•"/>
            </a:pPr>
            <a:r>
              <a:rPr lang="vi-VN" i="1" dirty="0">
                <a:solidFill>
                  <a:schemeClr val="tx1">
                    <a:lumMod val="85000"/>
                    <a:lumOff val="15000"/>
                  </a:schemeClr>
                </a:solidFill>
                <a:latin typeface="Arial(body)"/>
              </a:rPr>
              <a:t>Phù hợp với mọi độ tuổi.</a:t>
            </a:r>
          </a:p>
          <a:p>
            <a:pPr>
              <a:buFont typeface="Arial" panose="020B0604020202020204" pitchFamily="34" charset="0"/>
              <a:buChar char="•"/>
            </a:pPr>
            <a:r>
              <a:rPr lang="vi-VN" i="1" dirty="0">
                <a:solidFill>
                  <a:schemeClr val="tx1">
                    <a:lumMod val="85000"/>
                    <a:lumOff val="15000"/>
                  </a:schemeClr>
                </a:solidFill>
                <a:latin typeface="Arial(body)"/>
              </a:rPr>
              <a:t>Cung cấp chứng chỉ và điểm số để làm động lực cho người học.</a:t>
            </a:r>
          </a:p>
          <a:p>
            <a:pPr>
              <a:buFont typeface="Arial" panose="020B0604020202020204" pitchFamily="34" charset="0"/>
              <a:buChar char="•"/>
            </a:pPr>
            <a:r>
              <a:rPr lang="vi-VN" i="1" dirty="0">
                <a:solidFill>
                  <a:schemeClr val="tx1">
                    <a:lumMod val="85000"/>
                    <a:lumOff val="15000"/>
                  </a:schemeClr>
                </a:solidFill>
                <a:latin typeface="Arial(body)"/>
              </a:rPr>
              <a:t>Giao diện tiếng Anh trực quan.</a:t>
            </a:r>
          </a:p>
        </p:txBody>
      </p:sp>
    </p:spTree>
    <p:extLst>
      <p:ext uri="{BB962C8B-B14F-4D97-AF65-F5344CB8AC3E}">
        <p14:creationId xmlns:p14="http://schemas.microsoft.com/office/powerpoint/2010/main" val="3740610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7" name="AutoShape 2"/>
          <p:cNvSpPr>
            <a:spLocks noChangeArrowheads="1"/>
          </p:cNvSpPr>
          <p:nvPr/>
        </p:nvSpPr>
        <p:spPr bwMode="auto">
          <a:xfrm>
            <a:off x="0" y="91441"/>
            <a:ext cx="11887200" cy="8046720"/>
          </a:xfrm>
          <a:prstGeom prst="roundRect">
            <a:avLst>
              <a:gd name="adj" fmla="val 4259"/>
            </a:avLst>
          </a:prstGeom>
          <a:noFill/>
          <a:ln w="127000" cmpd="thickThin">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17117" tIns="58556" rIns="117117" bIns="58556" anchor="ctr"/>
          <a:lstStyle>
            <a:lvl1pPr defTabSz="877888" eaLnBrk="0" hangingPunct="0">
              <a:defRPr>
                <a:solidFill>
                  <a:schemeClr val="tx1"/>
                </a:solidFill>
                <a:latin typeface="Arial" panose="020B0604020202020204" pitchFamily="34" charset="0"/>
                <a:cs typeface="Arial" panose="020B0604020202020204" pitchFamily="34" charset="0"/>
              </a:defRPr>
            </a:lvl1pPr>
            <a:lvl2pPr marL="742950" indent="-285750" defTabSz="877888" eaLnBrk="0" hangingPunct="0">
              <a:defRPr>
                <a:solidFill>
                  <a:schemeClr val="tx1"/>
                </a:solidFill>
                <a:latin typeface="Arial" panose="020B0604020202020204" pitchFamily="34" charset="0"/>
                <a:cs typeface="Arial" panose="020B0604020202020204" pitchFamily="34" charset="0"/>
              </a:defRPr>
            </a:lvl2pPr>
            <a:lvl3pPr marL="1143000" indent="-228600" defTabSz="877888" eaLnBrk="0" hangingPunct="0">
              <a:defRPr>
                <a:solidFill>
                  <a:schemeClr val="tx1"/>
                </a:solidFill>
                <a:latin typeface="Arial" panose="020B0604020202020204" pitchFamily="34" charset="0"/>
                <a:cs typeface="Arial" panose="020B0604020202020204" pitchFamily="34" charset="0"/>
              </a:defRPr>
            </a:lvl3pPr>
            <a:lvl4pPr marL="1600200" indent="-228600" defTabSz="877888" eaLnBrk="0" hangingPunct="0">
              <a:defRPr>
                <a:solidFill>
                  <a:schemeClr val="tx1"/>
                </a:solidFill>
                <a:latin typeface="Arial" panose="020B0604020202020204" pitchFamily="34" charset="0"/>
                <a:cs typeface="Arial" panose="020B0604020202020204" pitchFamily="34" charset="0"/>
              </a:defRPr>
            </a:lvl4pPr>
            <a:lvl5pPr marL="2057400" indent="-228600" defTabSz="877888" eaLnBrk="0" hangingPunct="0">
              <a:defRPr>
                <a:solidFill>
                  <a:schemeClr val="tx1"/>
                </a:solidFill>
                <a:latin typeface="Arial" panose="020B0604020202020204" pitchFamily="34" charset="0"/>
                <a:cs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sz="2400">
              <a:solidFill>
                <a:srgbClr val="000000"/>
              </a:solidFill>
            </a:endParaRPr>
          </a:p>
        </p:txBody>
      </p:sp>
      <p:pic>
        <p:nvPicPr>
          <p:cNvPr id="146438"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38541">
            <a:off x="282974" y="6523469"/>
            <a:ext cx="1417320" cy="188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21"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 y="2"/>
            <a:ext cx="2249488" cy="141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67631" y="4703808"/>
            <a:ext cx="5910943" cy="1077218"/>
          </a:xfrm>
          <a:prstGeom prst="rect">
            <a:avLst/>
          </a:prstGeom>
        </p:spPr>
        <p:txBody>
          <a:bodyPr wrap="square">
            <a:spAutoFit/>
          </a:bodyPr>
          <a:lstStyle/>
          <a:p>
            <a:br>
              <a:rPr lang="vi-VN" sz="3200"/>
            </a:br>
            <a:endParaRPr lang="en-US" sz="32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86" y="5904378"/>
            <a:ext cx="2378075"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17"/>
          <p:cNvSpPr txBox="1">
            <a:spLocks noChangeArrowheads="1"/>
          </p:cNvSpPr>
          <p:nvPr/>
        </p:nvSpPr>
        <p:spPr bwMode="auto">
          <a:xfrm>
            <a:off x="991634" y="4152905"/>
            <a:ext cx="3083500"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sz="3600" b="1" u="sng" dirty="0">
                <a:solidFill>
                  <a:srgbClr val="C00000"/>
                </a:solidFill>
                <a:latin typeface="Baskerville Old Face" pitchFamily="18" charset="0"/>
                <a:cs typeface="Arial" panose="020B0604020202020204" pitchFamily="34" charset="0"/>
              </a:rPr>
              <a:t>Tin </a:t>
            </a:r>
            <a:r>
              <a:rPr lang="en-US" sz="3600" b="1" u="sng" dirty="0" err="1">
                <a:solidFill>
                  <a:srgbClr val="C00000"/>
                </a:solidFill>
                <a:latin typeface="Baskerville Old Face" pitchFamily="18" charset="0"/>
                <a:cs typeface="Arial" panose="020B0604020202020204" pitchFamily="34" charset="0"/>
              </a:rPr>
              <a:t>học</a:t>
            </a:r>
            <a:endParaRPr lang="en-US" sz="3600" b="1" u="sng" dirty="0">
              <a:solidFill>
                <a:srgbClr val="C00000"/>
              </a:solidFill>
              <a:latin typeface="Baskerville Old Face" pitchFamily="18" charset="0"/>
              <a:cs typeface="Arial" panose="020B0604020202020204" pitchFamily="34" charset="0"/>
            </a:endParaRPr>
          </a:p>
        </p:txBody>
      </p:sp>
      <p:sp>
        <p:nvSpPr>
          <p:cNvPr id="22" name="TextBox 21"/>
          <p:cNvSpPr txBox="1"/>
          <p:nvPr/>
        </p:nvSpPr>
        <p:spPr>
          <a:xfrm>
            <a:off x="471944" y="649191"/>
            <a:ext cx="11832618" cy="1785078"/>
          </a:xfrm>
          <a:prstGeom prst="rect">
            <a:avLst/>
          </a:prstGeom>
          <a:noFill/>
        </p:spPr>
        <p:txBody>
          <a:bodyPr wrap="square" lIns="91410" tIns="45707" rIns="91410" bIns="45707"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HOẠT ĐỘNG 1 </a:t>
            </a:r>
          </a:p>
          <a:p>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35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Khám</a:t>
            </a: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35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phá</a:t>
            </a: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35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phần</a:t>
            </a: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35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mềm</a:t>
            </a:r>
            <a:r>
              <a:rPr lang="en-US" sz="35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Mouse Skill</a:t>
            </a:r>
          </a:p>
          <a:p>
            <a:endParaRPr lang="en-US" sz="40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911" y="4114805"/>
            <a:ext cx="3275566"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303" y="4114804"/>
            <a:ext cx="554961" cy="59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4" y="4240986"/>
            <a:ext cx="554961" cy="50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998AA177-49D0-C1BD-5163-8A2C51418323}"/>
              </a:ext>
            </a:extLst>
          </p:cNvPr>
          <p:cNvSpPr txBox="1"/>
          <p:nvPr/>
        </p:nvSpPr>
        <p:spPr>
          <a:xfrm>
            <a:off x="1287383" y="2610070"/>
            <a:ext cx="9600166" cy="2569934"/>
          </a:xfrm>
          <a:prstGeom prst="rect">
            <a:avLst/>
          </a:prstGeom>
          <a:noFill/>
        </p:spPr>
        <p:txBody>
          <a:bodyPr wrap="square">
            <a:spAutoFit/>
          </a:bodyPr>
          <a:lstStyle/>
          <a:p>
            <a:r>
              <a:rPr lang="vi-VN" b="1" i="1" dirty="0">
                <a:solidFill>
                  <a:schemeClr val="accent1"/>
                </a:solidFill>
                <a:latin typeface="Arial(body)"/>
              </a:rPr>
              <a:t>Basic Mouse Skills hướng dẫn người học luyện tập chuột với 5 level, mỗi cấp độ thực hiện 10 lần cho thành thạo, bao gồm:</a:t>
            </a:r>
          </a:p>
          <a:p>
            <a:pPr>
              <a:buFont typeface="Arial" panose="020B0604020202020204" pitchFamily="34" charset="0"/>
              <a:buChar char="•"/>
            </a:pPr>
            <a:r>
              <a:rPr lang="vi-VN" b="1" i="1" dirty="0">
                <a:solidFill>
                  <a:schemeClr val="tx1">
                    <a:lumMod val="85000"/>
                    <a:lumOff val="15000"/>
                  </a:schemeClr>
                </a:solidFill>
                <a:latin typeface="Arial(body)"/>
              </a:rPr>
              <a:t>Level 1: luyện thao tác di chuyển chuột trên bề mặt phẳng.</a:t>
            </a:r>
          </a:p>
          <a:p>
            <a:pPr>
              <a:buFont typeface="Arial" panose="020B0604020202020204" pitchFamily="34" charset="0"/>
              <a:buChar char="•"/>
            </a:pPr>
            <a:r>
              <a:rPr lang="vi-VN" b="1" i="1" dirty="0">
                <a:solidFill>
                  <a:schemeClr val="tx1">
                    <a:lumMod val="85000"/>
                    <a:lumOff val="15000"/>
                  </a:schemeClr>
                </a:solidFill>
                <a:latin typeface="Arial(body)"/>
              </a:rPr>
              <a:t>Level 2: Luyên thao tác nhấp chuột.</a:t>
            </a:r>
          </a:p>
          <a:p>
            <a:pPr>
              <a:buFont typeface="Arial" panose="020B0604020202020204" pitchFamily="34" charset="0"/>
              <a:buChar char="•"/>
            </a:pPr>
            <a:r>
              <a:rPr lang="vi-VN" b="1" i="1" dirty="0">
                <a:solidFill>
                  <a:schemeClr val="tx1">
                    <a:lumMod val="85000"/>
                    <a:lumOff val="15000"/>
                  </a:schemeClr>
                </a:solidFill>
                <a:latin typeface="Arial(body)"/>
              </a:rPr>
              <a:t>Level 3: Luyện nhấp đúp chuột.</a:t>
            </a:r>
          </a:p>
          <a:p>
            <a:pPr>
              <a:buFont typeface="Arial" panose="020B0604020202020204" pitchFamily="34" charset="0"/>
              <a:buChar char="•"/>
            </a:pPr>
            <a:r>
              <a:rPr lang="vi-VN" b="1" i="1" dirty="0">
                <a:solidFill>
                  <a:schemeClr val="tx1">
                    <a:lumMod val="85000"/>
                    <a:lumOff val="15000"/>
                  </a:schemeClr>
                </a:solidFill>
                <a:latin typeface="Arial(body)"/>
              </a:rPr>
              <a:t>Level 4: Luyện nhấp chuột phải.</a:t>
            </a:r>
          </a:p>
          <a:p>
            <a:pPr>
              <a:buFont typeface="Arial" panose="020B0604020202020204" pitchFamily="34" charset="0"/>
              <a:buChar char="•"/>
            </a:pPr>
            <a:r>
              <a:rPr lang="vi-VN" b="1" i="1" dirty="0">
                <a:solidFill>
                  <a:schemeClr val="tx1">
                    <a:lumMod val="85000"/>
                    <a:lumOff val="15000"/>
                  </a:schemeClr>
                </a:solidFill>
                <a:latin typeface="Arial(body)"/>
              </a:rPr>
              <a:t>Level 5: Luyện thao tác kéo thả chuột.</a:t>
            </a:r>
          </a:p>
        </p:txBody>
      </p:sp>
    </p:spTree>
    <p:extLst>
      <p:ext uri="{BB962C8B-B14F-4D97-AF65-F5344CB8AC3E}">
        <p14:creationId xmlns:p14="http://schemas.microsoft.com/office/powerpoint/2010/main" val="262228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434183" y="1382861"/>
            <a:ext cx="11120139" cy="6735066"/>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25863" y="-11028"/>
            <a:ext cx="3113234" cy="8253038"/>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9412810" y="988546"/>
            <a:ext cx="1382284" cy="788630"/>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1929321" y="2722007"/>
            <a:ext cx="5995480" cy="1222926"/>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2535936" y="3793558"/>
            <a:ext cx="5769864" cy="1222928"/>
          </a:xfrm>
          <a:prstGeom prst="rect">
            <a:avLst/>
          </a:prstGeom>
          <a:noFill/>
          <a:ln w="9525">
            <a:noFill/>
          </a:ln>
        </p:spPr>
      </p:pic>
      <p:pic>
        <p:nvPicPr>
          <p:cNvPr id="31757" name="图片 31756" descr="1-22"/>
          <p:cNvPicPr>
            <a:picLocks noChangeAspect="1"/>
          </p:cNvPicPr>
          <p:nvPr/>
        </p:nvPicPr>
        <p:blipFill>
          <a:blip r:embed="rId6"/>
          <a:stretch>
            <a:fillRect/>
          </a:stretch>
        </p:blipFill>
        <p:spPr>
          <a:xfrm>
            <a:off x="2841940" y="4754412"/>
            <a:ext cx="6987864" cy="1222926"/>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5739626"/>
            <a:ext cx="3060372" cy="2489974"/>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9661934" y="-102037"/>
            <a:ext cx="2266319" cy="3126946"/>
          </a:xfrm>
          <a:prstGeom prst="rect">
            <a:avLst/>
          </a:prstGeom>
          <a:noFill/>
          <a:ln w="9525">
            <a:noFill/>
          </a:ln>
        </p:spPr>
      </p:pic>
      <p:pic>
        <p:nvPicPr>
          <p:cNvPr id="11" name="图片 31755" descr="1-22"/>
          <p:cNvPicPr>
            <a:picLocks noChangeAspect="1"/>
          </p:cNvPicPr>
          <p:nvPr/>
        </p:nvPicPr>
        <p:blipFill>
          <a:blip r:embed="rId6"/>
          <a:stretch>
            <a:fillRect/>
          </a:stretch>
        </p:blipFill>
        <p:spPr>
          <a:xfrm>
            <a:off x="3787146" y="6460395"/>
            <a:ext cx="7185653" cy="1222928"/>
          </a:xfrm>
          <a:prstGeom prst="rect">
            <a:avLst/>
          </a:prstGeom>
          <a:noFill/>
          <a:ln w="9525">
            <a:noFill/>
          </a:ln>
        </p:spPr>
      </p:pic>
      <p:sp>
        <p:nvSpPr>
          <p:cNvPr id="3" name="TextBox 2"/>
          <p:cNvSpPr txBox="1"/>
          <p:nvPr/>
        </p:nvSpPr>
        <p:spPr>
          <a:xfrm>
            <a:off x="3100615" y="3286890"/>
            <a:ext cx="7244214" cy="417835"/>
          </a:xfrm>
          <a:prstGeom prst="rect">
            <a:avLst/>
          </a:prstGeom>
          <a:noFill/>
        </p:spPr>
        <p:txBody>
          <a:bodyPr wrap="square" lIns="91401" tIns="45702" rIns="91401" bIns="45702" rtlCol="0">
            <a:spAutoFit/>
          </a:bodyPr>
          <a:lstStyle/>
          <a:p>
            <a:pPr>
              <a:lnSpc>
                <a:spcPct val="115000"/>
              </a:lnSpc>
            </a:pPr>
            <a:r>
              <a:rPr lang="vi-VN" sz="2000" b="1" dirty="0">
                <a:solidFill>
                  <a:schemeClr val="accent6">
                    <a:lumMod val="75000"/>
                  </a:schemeClr>
                </a:solidFill>
                <a:effectLst/>
                <a:latin typeface="Times New Roman" panose="02020603050405020304" pitchFamily="18" charset="0"/>
                <a:ea typeface="Times New Roman" panose="02020603050405020304" pitchFamily="18" charset="0"/>
              </a:rPr>
              <a:t>1) Nháy chuột</a:t>
            </a:r>
            <a:endParaRPr lang="en-US" sz="2000" b="1" dirty="0">
              <a:solidFill>
                <a:schemeClr val="accent6">
                  <a:lumMod val="75000"/>
                </a:schemeClr>
              </a:solidFill>
              <a:latin typeface="Times New Roman" pitchFamily="18" charset="0"/>
              <a:cs typeface="Times New Roman" pitchFamily="18" charset="0"/>
            </a:endParaRPr>
          </a:p>
        </p:txBody>
      </p:sp>
      <p:sp>
        <p:nvSpPr>
          <p:cNvPr id="20" name="TextBox 19"/>
          <p:cNvSpPr txBox="1"/>
          <p:nvPr/>
        </p:nvSpPr>
        <p:spPr>
          <a:xfrm>
            <a:off x="2417719" y="2076356"/>
            <a:ext cx="7244215" cy="824869"/>
          </a:xfrm>
          <a:prstGeom prst="rect">
            <a:avLst/>
          </a:prstGeom>
          <a:noFill/>
        </p:spPr>
        <p:txBody>
          <a:bodyPr wrap="square" lIns="91401" tIns="45702" rIns="91401" bIns="45702" rtlCol="0">
            <a:spAutoFit/>
          </a:bodyPr>
          <a:lstStyle/>
          <a:p>
            <a:pPr>
              <a:lnSpc>
                <a:spcPct val="115000"/>
              </a:lnSpc>
              <a:spcAft>
                <a:spcPts val="500"/>
              </a:spcAft>
            </a:pPr>
            <a:r>
              <a:rPr lang="en-US" b="1" dirty="0" err="1">
                <a:solidFill>
                  <a:srgbClr val="C00000"/>
                </a:solidFill>
                <a:latin typeface="Times New Roman" pitchFamily="18" charset="0"/>
                <a:cs typeface="Times New Roman" pitchFamily="18" charset="0"/>
              </a:rPr>
              <a:t>Luyện</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tập</a:t>
            </a:r>
            <a:r>
              <a:rPr lang="en-US" b="1" dirty="0">
                <a:solidFill>
                  <a:srgbClr val="C00000"/>
                </a:solidFill>
                <a:latin typeface="Times New Roman" pitchFamily="18" charset="0"/>
                <a:cs typeface="Times New Roman" pitchFamily="18" charset="0"/>
              </a:rPr>
              <a:t>: </a:t>
            </a:r>
            <a:r>
              <a:rPr lang="vi-VN" sz="2000" b="1" dirty="0">
                <a:solidFill>
                  <a:schemeClr val="tx2">
                    <a:lumMod val="60000"/>
                    <a:lumOff val="40000"/>
                  </a:schemeClr>
                </a:solidFill>
                <a:latin typeface="Times New Roman" pitchFamily="18" charset="0"/>
                <a:cs typeface="Times New Roman" pitchFamily="18" charset="0"/>
              </a:rPr>
              <a:t>Nhấn nhanh nút chuột trái hai lần rồi thả ngón tay ra ngay” là mô tả thao tác nào với chuột máy tính?</a:t>
            </a:r>
            <a:endParaRPr lang="en-US" b="1" dirty="0">
              <a:solidFill>
                <a:srgbClr val="C00000"/>
              </a:solidFill>
              <a:latin typeface="Times New Roman" pitchFamily="18" charset="0"/>
              <a:cs typeface="Times New Roman" pitchFamily="18" charset="0"/>
            </a:endParaRPr>
          </a:p>
        </p:txBody>
      </p:sp>
      <p:sp>
        <p:nvSpPr>
          <p:cNvPr id="21" name="TextBox 20"/>
          <p:cNvSpPr txBox="1"/>
          <p:nvPr/>
        </p:nvSpPr>
        <p:spPr>
          <a:xfrm>
            <a:off x="3322270" y="-63212"/>
            <a:ext cx="6711811" cy="830970"/>
          </a:xfrm>
          <a:prstGeom prst="rect">
            <a:avLst/>
          </a:prstGeom>
          <a:noFill/>
        </p:spPr>
        <p:txBody>
          <a:bodyPr wrap="square" lIns="91410" tIns="45707" rIns="91410" bIns="45707"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endParaRPr lang="en-US" sz="48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
        <p:nvSpPr>
          <p:cNvPr id="18" name="TextBox 17"/>
          <p:cNvSpPr txBox="1"/>
          <p:nvPr/>
        </p:nvSpPr>
        <p:spPr>
          <a:xfrm>
            <a:off x="3636921" y="4306750"/>
            <a:ext cx="6101213" cy="736384"/>
          </a:xfrm>
          <a:prstGeom prst="rect">
            <a:avLst/>
          </a:prstGeom>
          <a:noFill/>
        </p:spPr>
        <p:txBody>
          <a:bodyPr wrap="square" lIns="91401" tIns="45702" rIns="91401" bIns="45702" rtlCol="0">
            <a:spAutoFit/>
          </a:bodyPr>
          <a:lstStyle/>
          <a:p>
            <a:pPr>
              <a:lnSpc>
                <a:spcPct val="115000"/>
              </a:lnSpc>
            </a:pPr>
            <a:r>
              <a:rPr lang="vi-VN" sz="1800" b="1" dirty="0">
                <a:solidFill>
                  <a:schemeClr val="accent6">
                    <a:lumMod val="75000"/>
                  </a:schemeClr>
                </a:solidFill>
                <a:effectLst/>
                <a:latin typeface="Times New Roman" panose="02020603050405020304" pitchFamily="18" charset="0"/>
                <a:ea typeface="Times New Roman" panose="02020603050405020304" pitchFamily="18" charset="0"/>
              </a:rPr>
              <a:t>2) Nháy chuột phải </a:t>
            </a:r>
            <a:br>
              <a:rPr lang="vi-VN" sz="1800" b="1" dirty="0">
                <a:solidFill>
                  <a:schemeClr val="accent6">
                    <a:lumMod val="75000"/>
                  </a:schemeClr>
                </a:solidFill>
                <a:effectLst/>
                <a:latin typeface="Times New Roman" panose="02020603050405020304" pitchFamily="18" charset="0"/>
                <a:ea typeface="Times New Roman" panose="02020603050405020304" pitchFamily="18" charset="0"/>
              </a:rPr>
            </a:br>
            <a:endParaRPr lang="en-US" sz="2000" b="1" dirty="0">
              <a:solidFill>
                <a:schemeClr val="accent6">
                  <a:lumMod val="75000"/>
                </a:schemeClr>
              </a:solidFill>
              <a:latin typeface="Times New Roman" pitchFamily="18" charset="0"/>
              <a:cs typeface="Times New Roman" pitchFamily="18" charset="0"/>
            </a:endParaRPr>
          </a:p>
        </p:txBody>
      </p:sp>
      <p:sp>
        <p:nvSpPr>
          <p:cNvPr id="19" name="TextBox 18"/>
          <p:cNvSpPr txBox="1"/>
          <p:nvPr/>
        </p:nvSpPr>
        <p:spPr>
          <a:xfrm>
            <a:off x="3962400" y="5237920"/>
            <a:ext cx="7924800" cy="369296"/>
          </a:xfrm>
          <a:prstGeom prst="rect">
            <a:avLst/>
          </a:prstGeom>
          <a:noFill/>
        </p:spPr>
        <p:txBody>
          <a:bodyPr wrap="square" lIns="91401" tIns="45702" rIns="91401" bIns="45702" rtlCol="0">
            <a:spAutoFit/>
          </a:bodyPr>
          <a:lstStyle/>
          <a:p>
            <a:r>
              <a:rPr lang="vi-VN" sz="1800" b="1" dirty="0">
                <a:solidFill>
                  <a:schemeClr val="accent6">
                    <a:lumMod val="75000"/>
                  </a:schemeClr>
                </a:solidFill>
                <a:effectLst/>
                <a:latin typeface="Times New Roman" panose="02020603050405020304" pitchFamily="18" charset="0"/>
                <a:ea typeface="Times New Roman" panose="02020603050405020304" pitchFamily="18" charset="0"/>
              </a:rPr>
              <a:t>3) Nháy đúp chuột </a:t>
            </a:r>
            <a:endParaRPr lang="en-US" sz="2000" b="1" dirty="0">
              <a:solidFill>
                <a:schemeClr val="accent6">
                  <a:lumMod val="75000"/>
                </a:schemeClr>
              </a:solidFill>
              <a:latin typeface="Times New Roman" pitchFamily="18" charset="0"/>
              <a:cs typeface="Times New Roman" pitchFamily="18" charset="0"/>
            </a:endParaRPr>
          </a:p>
        </p:txBody>
      </p:sp>
      <p:sp>
        <p:nvSpPr>
          <p:cNvPr id="22" name="TextBox 21"/>
          <p:cNvSpPr txBox="1"/>
          <p:nvPr/>
        </p:nvSpPr>
        <p:spPr>
          <a:xfrm>
            <a:off x="5333999" y="6945815"/>
            <a:ext cx="5181604" cy="400073"/>
          </a:xfrm>
          <a:prstGeom prst="rect">
            <a:avLst/>
          </a:prstGeom>
          <a:noFill/>
        </p:spPr>
        <p:txBody>
          <a:bodyPr wrap="square" lIns="91401" tIns="45702" rIns="91401" bIns="45702" rtlCol="0">
            <a:spAutoFit/>
          </a:bodyPr>
          <a:lstStyle/>
          <a:p>
            <a:r>
              <a:rPr lang="en-US" sz="2000" b="1" dirty="0" err="1">
                <a:solidFill>
                  <a:schemeClr val="accent6">
                    <a:lumMod val="75000"/>
                  </a:schemeClr>
                </a:solidFill>
                <a:latin typeface="Times New Roman" pitchFamily="18" charset="0"/>
                <a:cs typeface="Times New Roman" pitchFamily="18" charset="0"/>
              </a:rPr>
              <a:t>Đáp</a:t>
            </a:r>
            <a:r>
              <a:rPr lang="en-US" sz="2000" b="1" dirty="0">
                <a:solidFill>
                  <a:schemeClr val="accent6">
                    <a:lumMod val="75000"/>
                  </a:schemeClr>
                </a:solidFill>
                <a:latin typeface="Times New Roman" pitchFamily="18" charset="0"/>
                <a:cs typeface="Times New Roman" pitchFamily="18" charset="0"/>
              </a:rPr>
              <a:t> </a:t>
            </a:r>
            <a:r>
              <a:rPr lang="en-US" sz="2000" b="1" dirty="0" err="1">
                <a:solidFill>
                  <a:schemeClr val="accent6">
                    <a:lumMod val="75000"/>
                  </a:schemeClr>
                </a:solidFill>
                <a:latin typeface="Times New Roman" pitchFamily="18" charset="0"/>
                <a:cs typeface="Times New Roman" pitchFamily="18" charset="0"/>
              </a:rPr>
              <a:t>án</a:t>
            </a:r>
            <a:r>
              <a:rPr lang="en-US" sz="2000" b="1" dirty="0">
                <a:solidFill>
                  <a:schemeClr val="accent6">
                    <a:lumMod val="75000"/>
                  </a:schemeClr>
                </a:solidFill>
                <a:latin typeface="Times New Roman" pitchFamily="18" charset="0"/>
                <a:cs typeface="Times New Roman" pitchFamily="18" charset="0"/>
              </a:rPr>
              <a:t>:  3</a:t>
            </a:r>
          </a:p>
        </p:txBody>
      </p:sp>
      <p:sp>
        <p:nvSpPr>
          <p:cNvPr id="2" name="TextBox 1">
            <a:extLst>
              <a:ext uri="{FF2B5EF4-FFF2-40B4-BE49-F238E27FC236}">
                <a16:creationId xmlns:a16="http://schemas.microsoft.com/office/drawing/2014/main" id="{271681CB-434B-3B93-48A3-18151A641878}"/>
              </a:ext>
            </a:extLst>
          </p:cNvPr>
          <p:cNvSpPr txBox="1"/>
          <p:nvPr/>
        </p:nvSpPr>
        <p:spPr>
          <a:xfrm>
            <a:off x="4405561" y="6025791"/>
            <a:ext cx="7924800" cy="385005"/>
          </a:xfrm>
          <a:prstGeom prst="rect">
            <a:avLst/>
          </a:prstGeom>
          <a:noFill/>
        </p:spPr>
        <p:txBody>
          <a:bodyPr wrap="square" lIns="91401" tIns="45702" rIns="91401" bIns="45702" rtlCol="0">
            <a:spAutoFit/>
          </a:bodyPr>
          <a:lstStyle/>
          <a:p>
            <a:pPr>
              <a:lnSpc>
                <a:spcPct val="115000"/>
              </a:lnSpc>
              <a:spcAft>
                <a:spcPts val="500"/>
              </a:spcAft>
            </a:pPr>
            <a:r>
              <a:rPr lang="vi-VN" sz="1800" b="1" dirty="0">
                <a:solidFill>
                  <a:schemeClr val="accent6">
                    <a:lumMod val="75000"/>
                  </a:schemeClr>
                </a:solidFill>
                <a:effectLst/>
                <a:latin typeface="Times New Roman" panose="02020603050405020304" pitchFamily="18" charset="0"/>
                <a:ea typeface="Arial" panose="020B0604020202020204" pitchFamily="34" charset="0"/>
              </a:rPr>
              <a:t>4) Cuộn chuột</a:t>
            </a:r>
            <a:endParaRPr lang="en-US" sz="1800" b="1" dirty="0">
              <a:solidFill>
                <a:schemeClr val="accent6">
                  <a:lumMod val="75000"/>
                </a:schemeClr>
              </a:solidFill>
              <a:effectLst/>
              <a:latin typeface="Arial" panose="020B0604020202020204" pitchFamily="34" charset="0"/>
              <a:ea typeface="Arial" panose="020B0604020202020204" pitchFamily="34" charset="0"/>
            </a:endParaRPr>
          </a:p>
        </p:txBody>
      </p:sp>
      <p:pic>
        <p:nvPicPr>
          <p:cNvPr id="4" name="图片 31756" descr="1-22">
            <a:extLst>
              <a:ext uri="{FF2B5EF4-FFF2-40B4-BE49-F238E27FC236}">
                <a16:creationId xmlns:a16="http://schemas.microsoft.com/office/drawing/2014/main" id="{0867FC0D-5948-DC21-C510-6A093485D273}"/>
              </a:ext>
            </a:extLst>
          </p:cNvPr>
          <p:cNvPicPr>
            <a:picLocks noChangeAspect="1"/>
          </p:cNvPicPr>
          <p:nvPr/>
        </p:nvPicPr>
        <p:blipFill>
          <a:blip r:embed="rId6"/>
          <a:stretch>
            <a:fillRect/>
          </a:stretch>
        </p:blipFill>
        <p:spPr>
          <a:xfrm>
            <a:off x="3289229" y="5526191"/>
            <a:ext cx="6987864" cy="1222926"/>
          </a:xfrm>
          <a:prstGeom prst="rect">
            <a:avLst/>
          </a:prstGeom>
          <a:noFill/>
          <a:ln w="9525">
            <a:noFill/>
          </a:ln>
        </p:spPr>
      </p:pic>
    </p:spTree>
    <p:extLst>
      <p:ext uri="{BB962C8B-B14F-4D97-AF65-F5344CB8AC3E}">
        <p14:creationId xmlns:p14="http://schemas.microsoft.com/office/powerpoint/2010/main" val="42297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434183" y="1382861"/>
            <a:ext cx="11120139" cy="6735066"/>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25863" y="-11028"/>
            <a:ext cx="3113234" cy="8253038"/>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9412810" y="988546"/>
            <a:ext cx="1382284" cy="788630"/>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1929321" y="2722007"/>
            <a:ext cx="5995480" cy="1222926"/>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2535936" y="3793558"/>
            <a:ext cx="5769864" cy="1222928"/>
          </a:xfrm>
          <a:prstGeom prst="rect">
            <a:avLst/>
          </a:prstGeom>
          <a:noFill/>
          <a:ln w="9525">
            <a:noFill/>
          </a:ln>
        </p:spPr>
      </p:pic>
      <p:pic>
        <p:nvPicPr>
          <p:cNvPr id="31757" name="图片 31756" descr="1-22"/>
          <p:cNvPicPr>
            <a:picLocks noChangeAspect="1"/>
          </p:cNvPicPr>
          <p:nvPr/>
        </p:nvPicPr>
        <p:blipFill>
          <a:blip r:embed="rId6"/>
          <a:stretch>
            <a:fillRect/>
          </a:stretch>
        </p:blipFill>
        <p:spPr>
          <a:xfrm>
            <a:off x="2841940" y="4754412"/>
            <a:ext cx="6987864" cy="1222926"/>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5739626"/>
            <a:ext cx="3060372" cy="2489974"/>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9661934" y="-102037"/>
            <a:ext cx="2266319" cy="3126946"/>
          </a:xfrm>
          <a:prstGeom prst="rect">
            <a:avLst/>
          </a:prstGeom>
          <a:noFill/>
          <a:ln w="9525">
            <a:noFill/>
          </a:ln>
        </p:spPr>
      </p:pic>
      <p:pic>
        <p:nvPicPr>
          <p:cNvPr id="11" name="图片 31755" descr="1-22"/>
          <p:cNvPicPr>
            <a:picLocks noChangeAspect="1"/>
          </p:cNvPicPr>
          <p:nvPr/>
        </p:nvPicPr>
        <p:blipFill>
          <a:blip r:embed="rId6"/>
          <a:stretch>
            <a:fillRect/>
          </a:stretch>
        </p:blipFill>
        <p:spPr>
          <a:xfrm>
            <a:off x="3787146" y="6460395"/>
            <a:ext cx="7185653" cy="1222928"/>
          </a:xfrm>
          <a:prstGeom prst="rect">
            <a:avLst/>
          </a:prstGeom>
          <a:noFill/>
          <a:ln w="9525">
            <a:noFill/>
          </a:ln>
        </p:spPr>
      </p:pic>
      <p:sp>
        <p:nvSpPr>
          <p:cNvPr id="3" name="TextBox 2"/>
          <p:cNvSpPr txBox="1"/>
          <p:nvPr/>
        </p:nvSpPr>
        <p:spPr>
          <a:xfrm>
            <a:off x="3100615" y="3286890"/>
            <a:ext cx="7244214" cy="417835"/>
          </a:xfrm>
          <a:prstGeom prst="rect">
            <a:avLst/>
          </a:prstGeom>
          <a:noFill/>
        </p:spPr>
        <p:txBody>
          <a:bodyPr wrap="square" lIns="91401" tIns="45702" rIns="91401" bIns="45702" rtlCol="0">
            <a:spAutoFit/>
          </a:bodyPr>
          <a:lstStyle/>
          <a:p>
            <a:pPr>
              <a:lnSpc>
                <a:spcPct val="115000"/>
              </a:lnSpc>
            </a:pPr>
            <a:r>
              <a:rPr lang="vi-VN" sz="2000" b="1" dirty="0">
                <a:solidFill>
                  <a:schemeClr val="accent6">
                    <a:lumMod val="75000"/>
                  </a:schemeClr>
                </a:solidFill>
                <a:effectLst/>
                <a:latin typeface="Times New Roman" panose="02020603050405020304" pitchFamily="18" charset="0"/>
                <a:ea typeface="Times New Roman" panose="02020603050405020304" pitchFamily="18" charset="0"/>
              </a:rPr>
              <a:t>1) </a:t>
            </a:r>
            <a:r>
              <a:rPr lang="en-US" sz="2000" b="1" dirty="0">
                <a:solidFill>
                  <a:schemeClr val="accent6">
                    <a:lumMod val="75000"/>
                  </a:schemeClr>
                </a:solidFill>
                <a:effectLst/>
                <a:latin typeface="Times New Roman" panose="02020603050405020304" pitchFamily="18" charset="0"/>
                <a:ea typeface="Times New Roman" panose="02020603050405020304" pitchFamily="18" charset="0"/>
              </a:rPr>
              <a:t>Sang </a:t>
            </a:r>
            <a:r>
              <a:rPr lang="en-US" sz="2000" b="1" dirty="0" err="1">
                <a:solidFill>
                  <a:schemeClr val="accent6">
                    <a:lumMod val="75000"/>
                  </a:schemeClr>
                </a:solidFill>
                <a:effectLst/>
                <a:latin typeface="Times New Roman" panose="02020603050405020304" pitchFamily="18" charset="0"/>
                <a:ea typeface="Times New Roman" panose="02020603050405020304" pitchFamily="18" charset="0"/>
              </a:rPr>
              <a:t>trái</a:t>
            </a:r>
            <a:r>
              <a:rPr lang="vi-VN" sz="1800" dirty="0">
                <a:solidFill>
                  <a:srgbClr val="000000"/>
                </a:solidFill>
                <a:effectLst/>
                <a:latin typeface="Times New Roman" panose="02020603050405020304" pitchFamily="18" charset="0"/>
                <a:ea typeface="Times New Roman" panose="02020603050405020304" pitchFamily="18" charset="0"/>
              </a:rPr>
              <a:t>	</a:t>
            </a:r>
            <a:endParaRPr lang="en-US" sz="2000" b="1" dirty="0">
              <a:solidFill>
                <a:schemeClr val="accent6">
                  <a:lumMod val="75000"/>
                </a:schemeClr>
              </a:solidFill>
              <a:latin typeface="Times New Roman" pitchFamily="18" charset="0"/>
              <a:cs typeface="Times New Roman" pitchFamily="18" charset="0"/>
            </a:endParaRPr>
          </a:p>
        </p:txBody>
      </p:sp>
      <p:sp>
        <p:nvSpPr>
          <p:cNvPr id="20" name="TextBox 19"/>
          <p:cNvSpPr txBox="1"/>
          <p:nvPr/>
        </p:nvSpPr>
        <p:spPr>
          <a:xfrm>
            <a:off x="2417719" y="2076356"/>
            <a:ext cx="7244215" cy="1291792"/>
          </a:xfrm>
          <a:prstGeom prst="rect">
            <a:avLst/>
          </a:prstGeom>
          <a:noFill/>
        </p:spPr>
        <p:txBody>
          <a:bodyPr wrap="square" lIns="91401" tIns="45702" rIns="91401" bIns="45702" rtlCol="0">
            <a:spAutoFit/>
          </a:bodyPr>
          <a:lstStyle/>
          <a:p>
            <a:pPr>
              <a:lnSpc>
                <a:spcPct val="115000"/>
              </a:lnSpc>
              <a:spcAft>
                <a:spcPts val="500"/>
              </a:spcAft>
            </a:pPr>
            <a:r>
              <a:rPr lang="en-US" b="1" dirty="0" err="1">
                <a:solidFill>
                  <a:srgbClr val="C00000"/>
                </a:solidFill>
                <a:latin typeface="Times New Roman" pitchFamily="18" charset="0"/>
                <a:cs typeface="Times New Roman" pitchFamily="18" charset="0"/>
              </a:rPr>
              <a:t>Luyện</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tập</a:t>
            </a:r>
            <a:r>
              <a:rPr lang="en-US" b="1" dirty="0">
                <a:solidFill>
                  <a:srgbClr val="C00000"/>
                </a:solidFill>
                <a:latin typeface="Times New Roman" pitchFamily="18" charset="0"/>
                <a:cs typeface="Times New Roman" pitchFamily="18" charset="0"/>
              </a:rPr>
              <a:t>: </a:t>
            </a:r>
            <a:r>
              <a:rPr lang="vi-VN" sz="2000" b="1" dirty="0">
                <a:solidFill>
                  <a:schemeClr val="tx2">
                    <a:lumMod val="60000"/>
                    <a:lumOff val="40000"/>
                  </a:schemeClr>
                </a:solidFill>
                <a:latin typeface="Times New Roman" pitchFamily="18" charset="0"/>
                <a:cs typeface="Times New Roman" pitchFamily="18" charset="0"/>
              </a:rPr>
              <a:t> Khi em cuộn nút cuộn xuống dưới, màn hình làm việc sẽ thay đổi thế nào?</a:t>
            </a:r>
            <a:endParaRPr lang="en-US" sz="2000" b="1" dirty="0">
              <a:solidFill>
                <a:schemeClr val="tx2">
                  <a:lumMod val="60000"/>
                  <a:lumOff val="40000"/>
                </a:schemeClr>
              </a:solidFill>
              <a:latin typeface="Times New Roman" pitchFamily="18" charset="0"/>
              <a:cs typeface="Times New Roman" pitchFamily="18" charset="0"/>
            </a:endParaRPr>
          </a:p>
          <a:p>
            <a:pPr>
              <a:lnSpc>
                <a:spcPct val="115000"/>
              </a:lnSpc>
              <a:spcAft>
                <a:spcPts val="500"/>
              </a:spcAft>
            </a:pPr>
            <a:endParaRPr lang="en-US" b="1" dirty="0">
              <a:solidFill>
                <a:srgbClr val="C00000"/>
              </a:solidFill>
              <a:latin typeface="Times New Roman" pitchFamily="18" charset="0"/>
              <a:cs typeface="Times New Roman" pitchFamily="18" charset="0"/>
            </a:endParaRPr>
          </a:p>
        </p:txBody>
      </p:sp>
      <p:sp>
        <p:nvSpPr>
          <p:cNvPr id="21" name="TextBox 20"/>
          <p:cNvSpPr txBox="1"/>
          <p:nvPr/>
        </p:nvSpPr>
        <p:spPr>
          <a:xfrm>
            <a:off x="3322270" y="-63212"/>
            <a:ext cx="6711811" cy="830970"/>
          </a:xfrm>
          <a:prstGeom prst="rect">
            <a:avLst/>
          </a:prstGeom>
          <a:noFill/>
        </p:spPr>
        <p:txBody>
          <a:bodyPr wrap="square" lIns="91410" tIns="45707" rIns="91410" bIns="45707"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endParaRPr lang="en-US" sz="48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
        <p:nvSpPr>
          <p:cNvPr id="18" name="TextBox 17"/>
          <p:cNvSpPr txBox="1"/>
          <p:nvPr/>
        </p:nvSpPr>
        <p:spPr>
          <a:xfrm>
            <a:off x="3505512" y="4210490"/>
            <a:ext cx="6101213" cy="736384"/>
          </a:xfrm>
          <a:prstGeom prst="rect">
            <a:avLst/>
          </a:prstGeom>
          <a:noFill/>
        </p:spPr>
        <p:txBody>
          <a:bodyPr wrap="square" lIns="91401" tIns="45702" rIns="91401" bIns="45702" rtlCol="0">
            <a:spAutoFit/>
          </a:bodyPr>
          <a:lstStyle/>
          <a:p>
            <a:pPr>
              <a:lnSpc>
                <a:spcPct val="115000"/>
              </a:lnSpc>
            </a:pPr>
            <a:r>
              <a:rPr lang="vi-VN" sz="1800" b="1" dirty="0">
                <a:solidFill>
                  <a:schemeClr val="accent6">
                    <a:lumMod val="75000"/>
                  </a:schemeClr>
                </a:solidFill>
                <a:effectLst/>
                <a:latin typeface="Times New Roman" panose="02020603050405020304" pitchFamily="18" charset="0"/>
                <a:ea typeface="Times New Roman" panose="02020603050405020304" pitchFamily="18" charset="0"/>
              </a:rPr>
              <a:t>2</a:t>
            </a:r>
            <a:r>
              <a:rPr lang="en-US" sz="1800" b="1" dirty="0">
                <a:solidFill>
                  <a:schemeClr val="accent6">
                    <a:lumMod val="75000"/>
                  </a:schemeClr>
                </a:solidFill>
                <a:effectLst/>
                <a:latin typeface="Times New Roman" panose="02020603050405020304" pitchFamily="18" charset="0"/>
                <a:ea typeface="Times New Roman" panose="02020603050405020304" pitchFamily="18" charset="0"/>
              </a:rPr>
              <a:t>) Sang </a:t>
            </a:r>
            <a:r>
              <a:rPr lang="vi-VN" sz="1800" b="1" dirty="0">
                <a:solidFill>
                  <a:schemeClr val="accent6">
                    <a:lumMod val="75000"/>
                  </a:schemeClr>
                </a:solidFill>
                <a:effectLst/>
                <a:latin typeface="Times New Roman" panose="02020603050405020304" pitchFamily="18" charset="0"/>
                <a:ea typeface="Times New Roman" panose="02020603050405020304" pitchFamily="18" charset="0"/>
              </a:rPr>
              <a:t>phải </a:t>
            </a:r>
            <a:br>
              <a:rPr lang="vi-VN" sz="1800" b="1" dirty="0">
                <a:solidFill>
                  <a:schemeClr val="accent6">
                    <a:lumMod val="75000"/>
                  </a:schemeClr>
                </a:solidFill>
                <a:effectLst/>
                <a:latin typeface="Times New Roman" panose="02020603050405020304" pitchFamily="18" charset="0"/>
                <a:ea typeface="Times New Roman" panose="02020603050405020304" pitchFamily="18" charset="0"/>
              </a:rPr>
            </a:br>
            <a:endParaRPr lang="en-US" sz="2000" b="1" dirty="0">
              <a:solidFill>
                <a:schemeClr val="accent6">
                  <a:lumMod val="75000"/>
                </a:schemeClr>
              </a:solidFill>
              <a:latin typeface="Times New Roman" pitchFamily="18" charset="0"/>
              <a:cs typeface="Times New Roman" pitchFamily="18" charset="0"/>
            </a:endParaRPr>
          </a:p>
        </p:txBody>
      </p:sp>
      <p:sp>
        <p:nvSpPr>
          <p:cNvPr id="19" name="TextBox 18"/>
          <p:cNvSpPr txBox="1"/>
          <p:nvPr/>
        </p:nvSpPr>
        <p:spPr>
          <a:xfrm>
            <a:off x="3962400" y="5237920"/>
            <a:ext cx="7924800" cy="369296"/>
          </a:xfrm>
          <a:prstGeom prst="rect">
            <a:avLst/>
          </a:prstGeom>
          <a:noFill/>
        </p:spPr>
        <p:txBody>
          <a:bodyPr wrap="square" lIns="91401" tIns="45702" rIns="91401" bIns="45702" rtlCol="0">
            <a:spAutoFit/>
          </a:bodyPr>
          <a:lstStyle/>
          <a:p>
            <a:r>
              <a:rPr lang="vi-VN" sz="1800" b="1" dirty="0">
                <a:solidFill>
                  <a:schemeClr val="accent6">
                    <a:lumMod val="75000"/>
                  </a:schemeClr>
                </a:solidFill>
                <a:effectLst/>
                <a:latin typeface="Times New Roman" panose="02020603050405020304" pitchFamily="18" charset="0"/>
                <a:ea typeface="Times New Roman" panose="02020603050405020304" pitchFamily="18" charset="0"/>
              </a:rPr>
              <a:t>3</a:t>
            </a:r>
            <a:r>
              <a:rPr lang="en-US" sz="1800" b="1" dirty="0">
                <a:solidFill>
                  <a:schemeClr val="accent6">
                    <a:lumMod val="75000"/>
                  </a:schemeClr>
                </a:solidFill>
                <a:effectLst/>
                <a:latin typeface="Times New Roman" panose="02020603050405020304" pitchFamily="18" charset="0"/>
                <a:ea typeface="Times New Roman" panose="02020603050405020304" pitchFamily="18" charset="0"/>
              </a:rPr>
              <a:t>) </a:t>
            </a:r>
            <a:r>
              <a:rPr lang="en-US" sz="1800" b="1" dirty="0" err="1">
                <a:solidFill>
                  <a:schemeClr val="accent6">
                    <a:lumMod val="75000"/>
                  </a:schemeClr>
                </a:solidFill>
                <a:effectLst/>
                <a:latin typeface="Times New Roman" panose="02020603050405020304" pitchFamily="18" charset="0"/>
                <a:ea typeface="Times New Roman" panose="02020603050405020304" pitchFamily="18" charset="0"/>
              </a:rPr>
              <a:t>Lên</a:t>
            </a:r>
            <a:r>
              <a:rPr lang="en-US" sz="1800" b="1" dirty="0">
                <a:solidFill>
                  <a:schemeClr val="accent6">
                    <a:lumMod val="75000"/>
                  </a:schemeClr>
                </a:solidFill>
                <a:effectLst/>
                <a:latin typeface="Times New Roman" panose="02020603050405020304" pitchFamily="18" charset="0"/>
                <a:ea typeface="Times New Roman" panose="02020603050405020304" pitchFamily="18" charset="0"/>
              </a:rPr>
              <a:t> </a:t>
            </a:r>
            <a:r>
              <a:rPr lang="en-US" sz="1800" b="1" dirty="0" err="1">
                <a:solidFill>
                  <a:schemeClr val="accent6">
                    <a:lumMod val="75000"/>
                  </a:schemeClr>
                </a:solidFill>
                <a:effectLst/>
                <a:latin typeface="Times New Roman" panose="02020603050405020304" pitchFamily="18" charset="0"/>
                <a:ea typeface="Times New Roman" panose="02020603050405020304" pitchFamily="18" charset="0"/>
              </a:rPr>
              <a:t>trên</a:t>
            </a:r>
            <a:r>
              <a:rPr lang="vi-VN" sz="1800" dirty="0">
                <a:solidFill>
                  <a:srgbClr val="000000"/>
                </a:solidFill>
                <a:effectLst/>
                <a:latin typeface="Times New Roman" panose="02020603050405020304" pitchFamily="18" charset="0"/>
                <a:ea typeface="Times New Roman" panose="02020603050405020304" pitchFamily="18" charset="0"/>
              </a:rPr>
              <a:t>	</a:t>
            </a:r>
            <a:endParaRPr lang="en-US" sz="2000" b="1" dirty="0">
              <a:solidFill>
                <a:schemeClr val="accent6">
                  <a:lumMod val="75000"/>
                </a:schemeClr>
              </a:solidFill>
              <a:latin typeface="Times New Roman" pitchFamily="18" charset="0"/>
              <a:cs typeface="Times New Roman" pitchFamily="18" charset="0"/>
            </a:endParaRPr>
          </a:p>
        </p:txBody>
      </p:sp>
      <p:sp>
        <p:nvSpPr>
          <p:cNvPr id="22" name="TextBox 21"/>
          <p:cNvSpPr txBox="1"/>
          <p:nvPr/>
        </p:nvSpPr>
        <p:spPr>
          <a:xfrm>
            <a:off x="5333999" y="6945815"/>
            <a:ext cx="5181604" cy="400073"/>
          </a:xfrm>
          <a:prstGeom prst="rect">
            <a:avLst/>
          </a:prstGeom>
          <a:noFill/>
        </p:spPr>
        <p:txBody>
          <a:bodyPr wrap="square" lIns="91401" tIns="45702" rIns="91401" bIns="45702" rtlCol="0">
            <a:spAutoFit/>
          </a:bodyPr>
          <a:lstStyle/>
          <a:p>
            <a:r>
              <a:rPr lang="en-US" sz="2000" b="1" dirty="0" err="1">
                <a:solidFill>
                  <a:schemeClr val="accent6">
                    <a:lumMod val="75000"/>
                  </a:schemeClr>
                </a:solidFill>
                <a:latin typeface="Times New Roman" pitchFamily="18" charset="0"/>
                <a:cs typeface="Times New Roman" pitchFamily="18" charset="0"/>
              </a:rPr>
              <a:t>Đáp</a:t>
            </a:r>
            <a:r>
              <a:rPr lang="en-US" sz="2000" b="1" dirty="0">
                <a:solidFill>
                  <a:schemeClr val="accent6">
                    <a:lumMod val="75000"/>
                  </a:schemeClr>
                </a:solidFill>
                <a:latin typeface="Times New Roman" pitchFamily="18" charset="0"/>
                <a:cs typeface="Times New Roman" pitchFamily="18" charset="0"/>
              </a:rPr>
              <a:t> </a:t>
            </a:r>
            <a:r>
              <a:rPr lang="en-US" sz="2000" b="1" dirty="0" err="1">
                <a:solidFill>
                  <a:schemeClr val="accent6">
                    <a:lumMod val="75000"/>
                  </a:schemeClr>
                </a:solidFill>
                <a:latin typeface="Times New Roman" pitchFamily="18" charset="0"/>
                <a:cs typeface="Times New Roman" pitchFamily="18" charset="0"/>
              </a:rPr>
              <a:t>án</a:t>
            </a:r>
            <a:r>
              <a:rPr lang="en-US" sz="2000" b="1" dirty="0">
                <a:solidFill>
                  <a:schemeClr val="accent6">
                    <a:lumMod val="75000"/>
                  </a:schemeClr>
                </a:solidFill>
                <a:latin typeface="Times New Roman" pitchFamily="18" charset="0"/>
                <a:cs typeface="Times New Roman" pitchFamily="18" charset="0"/>
              </a:rPr>
              <a:t>:  3</a:t>
            </a:r>
          </a:p>
        </p:txBody>
      </p:sp>
      <p:sp>
        <p:nvSpPr>
          <p:cNvPr id="2" name="TextBox 1">
            <a:extLst>
              <a:ext uri="{FF2B5EF4-FFF2-40B4-BE49-F238E27FC236}">
                <a16:creationId xmlns:a16="http://schemas.microsoft.com/office/drawing/2014/main" id="{271681CB-434B-3B93-48A3-18151A641878}"/>
              </a:ext>
            </a:extLst>
          </p:cNvPr>
          <p:cNvSpPr txBox="1"/>
          <p:nvPr/>
        </p:nvSpPr>
        <p:spPr>
          <a:xfrm>
            <a:off x="4405561" y="6025791"/>
            <a:ext cx="7924800" cy="385005"/>
          </a:xfrm>
          <a:prstGeom prst="rect">
            <a:avLst/>
          </a:prstGeom>
          <a:noFill/>
        </p:spPr>
        <p:txBody>
          <a:bodyPr wrap="square" lIns="91401" tIns="45702" rIns="91401" bIns="45702" rtlCol="0">
            <a:spAutoFit/>
          </a:bodyPr>
          <a:lstStyle/>
          <a:p>
            <a:pPr>
              <a:lnSpc>
                <a:spcPct val="115000"/>
              </a:lnSpc>
              <a:spcAft>
                <a:spcPts val="500"/>
              </a:spcAft>
            </a:pPr>
            <a:r>
              <a:rPr lang="vi-VN" sz="1800" b="1" dirty="0">
                <a:solidFill>
                  <a:schemeClr val="accent6">
                    <a:lumMod val="75000"/>
                  </a:schemeClr>
                </a:solidFill>
                <a:effectLst/>
                <a:latin typeface="Times New Roman" panose="02020603050405020304" pitchFamily="18" charset="0"/>
                <a:ea typeface="Arial" panose="020B0604020202020204" pitchFamily="34" charset="0"/>
              </a:rPr>
              <a:t>4) </a:t>
            </a:r>
            <a:r>
              <a:rPr lang="en-US" sz="1800" b="1" dirty="0" err="1">
                <a:solidFill>
                  <a:schemeClr val="accent6">
                    <a:lumMod val="75000"/>
                  </a:schemeClr>
                </a:solidFill>
                <a:effectLst/>
                <a:latin typeface="Times New Roman" panose="02020603050405020304" pitchFamily="18" charset="0"/>
                <a:ea typeface="Arial" panose="020B0604020202020204" pitchFamily="34" charset="0"/>
              </a:rPr>
              <a:t>Xuống</a:t>
            </a:r>
            <a:r>
              <a:rPr lang="en-US" sz="1800" b="1" dirty="0">
                <a:solidFill>
                  <a:schemeClr val="accent6">
                    <a:lumMod val="75000"/>
                  </a:schemeClr>
                </a:solidFill>
                <a:effectLst/>
                <a:latin typeface="Times New Roman" panose="02020603050405020304" pitchFamily="18" charset="0"/>
                <a:ea typeface="Arial" panose="020B0604020202020204" pitchFamily="34" charset="0"/>
              </a:rPr>
              <a:t> </a:t>
            </a:r>
            <a:r>
              <a:rPr lang="en-US" sz="1800" b="1" dirty="0" err="1">
                <a:solidFill>
                  <a:schemeClr val="accent6">
                    <a:lumMod val="75000"/>
                  </a:schemeClr>
                </a:solidFill>
                <a:effectLst/>
                <a:latin typeface="Times New Roman" panose="02020603050405020304" pitchFamily="18" charset="0"/>
                <a:ea typeface="Arial" panose="020B0604020202020204" pitchFamily="34" charset="0"/>
              </a:rPr>
              <a:t>dưới</a:t>
            </a:r>
            <a:endParaRPr lang="en-US" sz="1800" b="1" dirty="0">
              <a:solidFill>
                <a:schemeClr val="accent6">
                  <a:lumMod val="75000"/>
                </a:schemeClr>
              </a:solidFill>
              <a:effectLst/>
              <a:latin typeface="Arial" panose="020B0604020202020204" pitchFamily="34" charset="0"/>
              <a:ea typeface="Arial" panose="020B0604020202020204" pitchFamily="34" charset="0"/>
            </a:endParaRPr>
          </a:p>
        </p:txBody>
      </p:sp>
      <p:pic>
        <p:nvPicPr>
          <p:cNvPr id="4" name="图片 31756" descr="1-22">
            <a:extLst>
              <a:ext uri="{FF2B5EF4-FFF2-40B4-BE49-F238E27FC236}">
                <a16:creationId xmlns:a16="http://schemas.microsoft.com/office/drawing/2014/main" id="{0867FC0D-5948-DC21-C510-6A093485D273}"/>
              </a:ext>
            </a:extLst>
          </p:cNvPr>
          <p:cNvPicPr>
            <a:picLocks noChangeAspect="1"/>
          </p:cNvPicPr>
          <p:nvPr/>
        </p:nvPicPr>
        <p:blipFill>
          <a:blip r:embed="rId6"/>
          <a:stretch>
            <a:fillRect/>
          </a:stretch>
        </p:blipFill>
        <p:spPr>
          <a:xfrm>
            <a:off x="3322270" y="5575163"/>
            <a:ext cx="6987864" cy="1222926"/>
          </a:xfrm>
          <a:prstGeom prst="rect">
            <a:avLst/>
          </a:prstGeom>
          <a:noFill/>
          <a:ln w="9525">
            <a:noFill/>
          </a:ln>
        </p:spPr>
      </p:pic>
    </p:spTree>
    <p:extLst>
      <p:ext uri="{BB962C8B-B14F-4D97-AF65-F5344CB8AC3E}">
        <p14:creationId xmlns:p14="http://schemas.microsoft.com/office/powerpoint/2010/main" val="213991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27&quot;&gt;&lt;/object&gt;&lt;object type=&quot;2&quot; unique_id=&quot;10028&quot;&gt;&lt;object type=&quot;3&quot; unique_id=&quot;10029&quot;&gt;&lt;property id=&quot;20148&quot; value=&quot;5&quot;/&gt;&lt;property id=&quot;20300&quot; value=&quot;Slide 1&quot;/&gt;&lt;property id=&quot;20307&quot; value=&quot;295&quot;/&gt;&lt;/object&gt;&lt;object type=&quot;3&quot; unique_id=&quot;10030&quot;&gt;&lt;property id=&quot;20148&quot; value=&quot;5&quot;/&gt;&lt;property id=&quot;20300&quot; value=&quot;Slide 2&quot;/&gt;&lt;property id=&quot;20307&quot; value=&quot;278&quot;/&gt;&lt;/object&gt;&lt;object type=&quot;3&quot; unique_id=&quot;10031&quot;&gt;&lt;property id=&quot;20148&quot; value=&quot;5&quot;/&gt;&lt;property id=&quot;20300&quot; value=&quot;Slide 3&quot;/&gt;&lt;property id=&quot;20307&quot; value=&quot;256&quot;/&gt;&lt;/object&gt;&lt;object type=&quot;3&quot; unique_id=&quot;10032&quot;&gt;&lt;property id=&quot;20148&quot; value=&quot;5&quot;/&gt;&lt;property id=&quot;20300&quot; value=&quot;Slide 4&quot;/&gt;&lt;property id=&quot;20307&quot; value=&quot;269&quot;/&gt;&lt;/object&gt;&lt;object type=&quot;3&quot; unique_id=&quot;10033&quot;&gt;&lt;property id=&quot;20148&quot; value=&quot;5&quot;/&gt;&lt;property id=&quot;20300&quot; value=&quot;Slide 5&quot;/&gt;&lt;property id=&quot;20307&quot; value=&quot;298&quot;/&gt;&lt;/object&gt;&lt;object type=&quot;3&quot; unique_id=&quot;10034&quot;&gt;&lt;property id=&quot;20148&quot; value=&quot;5&quot;/&gt;&lt;property id=&quot;20300&quot; value=&quot;Slide 6&quot;/&gt;&lt;property id=&quot;20307&quot; value=&quot;304&quot;/&gt;&lt;/object&gt;&lt;object type=&quot;3&quot; unique_id=&quot;10035&quot;&gt;&lt;property id=&quot;20148&quot; value=&quot;5&quot;/&gt;&lt;property id=&quot;20300&quot; value=&quot;Slide 7&quot;/&gt;&lt;property id=&quot;20307&quot; value=&quot;263&quot;/&gt;&lt;/object&gt;&lt;object type=&quot;3&quot; unique_id=&quot;10036&quot;&gt;&lt;property id=&quot;20148&quot; value=&quot;5&quot;/&gt;&lt;property id=&quot;20300&quot; value=&quot;Slide 8&quot;/&gt;&lt;property id=&quot;20307&quot; value=&quot;272&quot;/&gt;&lt;/object&gt;&lt;object type=&quot;3&quot; unique_id=&quot;10037&quot;&gt;&lt;property id=&quot;20148&quot; value=&quot;5&quot;/&gt;&lt;property id=&quot;20300&quot; value=&quot;Slide 9&quot;/&gt;&lt;property id=&quot;20307&quot; value=&quot;270&quot;/&gt;&lt;/object&gt;&lt;object type=&quot;3&quot; unique_id=&quot;10038&quot;&gt;&lt;property id=&quot;20148&quot; value=&quot;5&quot;/&gt;&lt;property id=&quot;20300&quot; value=&quot;Slide 10&quot;/&gt;&lt;property id=&quot;20307&quot; value=&quot;27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2393</TotalTime>
  <Words>536</Words>
  <Application>Microsoft Office PowerPoint</Application>
  <PresentationFormat>Custom</PresentationFormat>
  <Paragraphs>68</Paragraphs>
  <Slides>12</Slides>
  <Notes>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vt:i4>
      </vt:variant>
    </vt:vector>
  </HeadingPairs>
  <TitlesOfParts>
    <vt:vector size="26" baseType="lpstr">
      <vt:lpstr>Arial</vt:lpstr>
      <vt:lpstr>Arial(body)</vt:lpstr>
      <vt:lpstr>Baskerville Old Face</vt:lpstr>
      <vt:lpstr>Calibri</vt:lpstr>
      <vt:lpstr>Calibri Light</vt:lpstr>
      <vt:lpstr>Nixie One</vt:lpstr>
      <vt:lpstr>Rockwell Extra Bold</vt:lpstr>
      <vt:lpstr>Times New Roman</vt:lpstr>
      <vt:lpstr>Varela Round</vt:lpstr>
      <vt:lpstr>Wingdings</vt:lpstr>
      <vt:lpstr>Office Theme</vt:lpstr>
      <vt:lpstr>2_Puck template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Nguyen Huu Phuc</cp:lastModifiedBy>
  <cp:revision>167</cp:revision>
  <dcterms:created xsi:type="dcterms:W3CDTF">2019-10-13T09:09:41Z</dcterms:created>
  <dcterms:modified xsi:type="dcterms:W3CDTF">2022-09-25T03:54:00Z</dcterms:modified>
</cp:coreProperties>
</file>