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14"/>
  </p:notesMasterIdLst>
  <p:sldIdLst>
    <p:sldId id="295" r:id="rId5"/>
    <p:sldId id="278" r:id="rId6"/>
    <p:sldId id="256" r:id="rId7"/>
    <p:sldId id="269" r:id="rId8"/>
    <p:sldId id="298" r:id="rId9"/>
    <p:sldId id="263" r:id="rId10"/>
    <p:sldId id="299" r:id="rId11"/>
    <p:sldId id="270" r:id="rId12"/>
    <p:sldId id="276" r:id="rId13"/>
  </p:sldIdLst>
  <p:sldSz cx="11887200" cy="8229600"/>
  <p:notesSz cx="6858000" cy="9144000"/>
  <p:custDataLst>
    <p:tags r:id="rId15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27318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25/09/2022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25/09/2022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25/09/2022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25/09/2022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25/09/2022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25/09/2022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25/09/2022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25/09/2022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25/09/2022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25/09/2022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25/09/2022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25/09/2022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25/09/2022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0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5" Type="http://schemas.openxmlformats.org/officeDocument/2006/relationships/image" Target="../media/image12.wmf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4.png"/><Relationship Id="rId4" Type="http://schemas.openxmlformats.org/officeDocument/2006/relationships/image" Target="../media/image9.gi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openxmlformats.org/officeDocument/2006/relationships/image" Target="../media/image23.jpe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2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0.gif"/><Relationship Id="rId4" Type="http://schemas.openxmlformats.org/officeDocument/2006/relationships/image" Target="../media/image33.png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0203" y="3448393"/>
            <a:ext cx="7590001" cy="1077182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thao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27148" y="1992842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588" y="4761864"/>
            <a:ext cx="12506812" cy="7078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vi-VN" sz="4000" b="1" dirty="0"/>
              <a:t>Bài 5: Bảo vệ sức khỏe khi d</a:t>
            </a:r>
            <a:r>
              <a:rPr lang="en-US" sz="4000" b="1"/>
              <a:t>ùng</a:t>
            </a:r>
            <a:r>
              <a:rPr lang="en-US" sz="4000" b="1" dirty="0"/>
              <a:t> </a:t>
            </a:r>
            <a:r>
              <a:rPr lang="vi-VN" sz="4000" b="1" dirty="0"/>
              <a:t>máy</a:t>
            </a:r>
            <a:r>
              <a:rPr lang="en-US" sz="4000" b="1" dirty="0"/>
              <a:t> </a:t>
            </a:r>
            <a:r>
              <a:rPr lang="en-US" sz="4000" b="1" dirty="0" err="1"/>
              <a:t>tính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75365" y="2529840"/>
            <a:ext cx="9826483" cy="3505200"/>
            <a:chOff x="1289235" y="2590321"/>
            <a:chExt cx="7541217" cy="2921000"/>
          </a:xfrm>
        </p:grpSpPr>
        <p:pic>
          <p:nvPicPr>
            <p:cNvPr id="146443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35" y="2590321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25643" y="2647472"/>
              <a:ext cx="5004809" cy="1295400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r>
                <a:rPr lang="en-US" sz="3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  <a:endParaRPr lang="vi-VN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29381" y="4536107"/>
            <a:ext cx="8574148" cy="1900588"/>
            <a:chOff x="2585084" y="2127588"/>
            <a:chExt cx="6307996" cy="1583822"/>
          </a:xfrm>
        </p:grpSpPr>
        <p:pic>
          <p:nvPicPr>
            <p:cNvPr id="146441" name="Picture 7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4" y="2669177"/>
              <a:ext cx="5913023" cy="90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969660" y="2127588"/>
              <a:ext cx="4923420" cy="1583822"/>
            </a:xfrm>
            <a:prstGeom prst="roundRect">
              <a:avLst>
                <a:gd name="adj" fmla="val 33321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r>
                <a:rPr lang="en-US" sz="31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8" y="2104465"/>
            <a:ext cx="4408815" cy="46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991634" y="4152905"/>
            <a:ext cx="30835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Tin </a:t>
            </a:r>
            <a:r>
              <a:rPr lang="en-US" sz="3600" b="1" u="sng" dirty="0" err="1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học</a:t>
            </a:r>
            <a:endParaRPr lang="en-US" sz="3600" b="1" u="sng" dirty="0">
              <a:solidFill>
                <a:srgbClr val="C00000"/>
              </a:solidFill>
              <a:latin typeface="Baskerville Old Face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53" y="708661"/>
            <a:ext cx="11832618" cy="144652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dùngMÁY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TÍNH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1" y="4114805"/>
            <a:ext cx="3275566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402260" y="3884117"/>
            <a:ext cx="255113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VÀ TRẢ LỜI</a:t>
            </a:r>
          </a:p>
        </p:txBody>
      </p:sp>
      <p:pic>
        <p:nvPicPr>
          <p:cNvPr id="3" name="Shape 177">
            <a:extLst>
              <a:ext uri="{FF2B5EF4-FFF2-40B4-BE49-F238E27FC236}">
                <a16:creationId xmlns:a16="http://schemas.microsoft.com/office/drawing/2014/main" id="{DC0D1502-D6FF-4A1C-C74E-E185C8294821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6421545" y="2639435"/>
            <a:ext cx="2743200" cy="1529953"/>
          </a:xfrm>
          <a:prstGeom prst="rect">
            <a:avLst/>
          </a:prstGeom>
        </p:spPr>
      </p:pic>
      <p:pic>
        <p:nvPicPr>
          <p:cNvPr id="8" name="Shape 179">
            <a:extLst>
              <a:ext uri="{FF2B5EF4-FFF2-40B4-BE49-F238E27FC236}">
                <a16:creationId xmlns:a16="http://schemas.microsoft.com/office/drawing/2014/main" id="{C82364DB-6F63-3859-7C8B-738B18C18FA9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6473832" y="4662860"/>
            <a:ext cx="2690913" cy="16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3" y="1382861"/>
            <a:ext cx="11120139" cy="6735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63" y="-11028"/>
            <a:ext cx="3113234" cy="825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810" y="988546"/>
            <a:ext cx="1382284" cy="788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321" y="2722007"/>
            <a:ext cx="5995480" cy="1222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936" y="3793558"/>
            <a:ext cx="5769864" cy="1222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31756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40" y="4754412"/>
            <a:ext cx="6987864" cy="1222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39626"/>
            <a:ext cx="3060372" cy="24899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934" y="-102037"/>
            <a:ext cx="2266319" cy="31269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146" y="6460395"/>
            <a:ext cx="7185653" cy="12229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87371" y="3286878"/>
            <a:ext cx="7244214" cy="77177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5" y="2283856"/>
            <a:ext cx="7619999" cy="80018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Trong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2270" y="-63212"/>
            <a:ext cx="6711811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6921" y="4306750"/>
            <a:ext cx="6101213" cy="77177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khiếm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2400" y="5237920"/>
            <a:ext cx="7924800" cy="707850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vi-V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3)Không nên để cốc nước uống bên cạnh bàn phím máy tính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6934200"/>
            <a:ext cx="8305800" cy="40007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1,3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2: Sai</a:t>
            </a:r>
          </a:p>
        </p:txBody>
      </p:sp>
    </p:spTree>
    <p:extLst>
      <p:ext uri="{BB962C8B-B14F-4D97-AF65-F5344CB8AC3E}">
        <p14:creationId xmlns:p14="http://schemas.microsoft.com/office/powerpoint/2010/main" val="42297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95" y="1143000"/>
            <a:ext cx="11120139" cy="6735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63" y="-11028"/>
            <a:ext cx="3113234" cy="825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810" y="988546"/>
            <a:ext cx="1382284" cy="788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103" y="2760083"/>
            <a:ext cx="9351099" cy="1222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102" y="3274172"/>
            <a:ext cx="9276100" cy="1222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39626"/>
            <a:ext cx="3060372" cy="24899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934" y="-102037"/>
            <a:ext cx="2266319" cy="31269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146" y="6460395"/>
            <a:ext cx="7185653" cy="12229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17572" y="3212775"/>
            <a:ext cx="7924800" cy="96029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hây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5" y="2283856"/>
            <a:ext cx="7619999" cy="86430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spcAft>
                <a:spcPts val="480"/>
              </a:spcAft>
            </a:pPr>
            <a:r>
              <a:rPr lang="nl-NL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Hoạt động vận dụng: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2270" y="-63212"/>
            <a:ext cx="6711811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Shape 195">
            <a:extLst>
              <a:ext uri="{FF2B5EF4-FFF2-40B4-BE49-F238E27FC236}">
                <a16:creationId xmlns:a16="http://schemas.microsoft.com/office/drawing/2014/main" id="{F96DFADB-A811-7C2E-B599-E54E7A0E387A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5715918" y="4320166"/>
            <a:ext cx="3916800" cy="301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203609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5274233" y="878668"/>
            <a:ext cx="3470884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矩形 14342"/>
          <p:cNvSpPr/>
          <p:nvPr/>
        </p:nvSpPr>
        <p:spPr>
          <a:xfrm>
            <a:off x="3619753" y="3121576"/>
            <a:ext cx="7179936" cy="1501885"/>
          </a:xfrm>
          <a:prstGeom prst="rect">
            <a:avLst/>
          </a:prstGeom>
          <a:noFill/>
          <a:ln w="9525">
            <a:noFill/>
          </a:ln>
        </p:spPr>
        <p:txBody>
          <a:bodyPr wrap="square" lIns="70039" tIns="35020" rIns="70039" bIns="35020" anchor="t">
            <a:spAutoFit/>
          </a:bodyPr>
          <a:lstStyle/>
          <a:p>
            <a:pPr defTabSz="1149333"/>
            <a:endParaRPr lang="en-US" altLang="zh-CN" sz="3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457058" indent="-457058" defTabSz="1149333">
              <a:buFont typeface="Wingdings" pitchFamily="2" charset="2"/>
              <a:buChar char="Ø"/>
            </a:pP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Cách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tắt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máy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tính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đúng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cách</a:t>
            </a:r>
            <a:endParaRPr lang="en-US" altLang="zh-CN" sz="3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457058" indent="-457058" defTabSz="1149333">
              <a:buFont typeface="Wingdings" pitchFamily="2" charset="2"/>
              <a:buChar char="Ø"/>
            </a:pP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Kích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hoạt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tắt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1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mềm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bằng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nút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X</a:t>
            </a: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3766618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Chúc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các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em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học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sinh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luôn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chăm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ngoan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,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học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giỏi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" y="3256897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242</Words>
  <Application>Microsoft Office PowerPoint</Application>
  <PresentationFormat>Custom</PresentationFormat>
  <Paragraphs>36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Nixie One</vt:lpstr>
      <vt:lpstr>Rockwell Extra Bold</vt:lpstr>
      <vt:lpstr>Times New Roman</vt:lpstr>
      <vt:lpstr>Varela Round</vt:lpstr>
      <vt:lpstr>Wingdings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166</cp:revision>
  <dcterms:created xsi:type="dcterms:W3CDTF">2019-10-13T09:09:41Z</dcterms:created>
  <dcterms:modified xsi:type="dcterms:W3CDTF">2022-09-25T03:54:27Z</dcterms:modified>
</cp:coreProperties>
</file>