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85828-C5D6-492F-95F2-D4602C6CF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CF951F-F2CB-402B-B9C7-212D8A28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540E0-20F2-4017-9A8F-E9BE0D7C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1D5DE7-9240-4837-A5E7-18E419E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5CBCED-E861-4184-A3E0-8B36A489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F9EE4-20FC-47F4-8292-8592CC25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D73038-8623-433C-9A15-DFA353D98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28EB2-2D09-47BA-9709-1E17001B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9CD07-6D23-481E-A9D0-098DB0E9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5A948-B4E0-4A29-98A3-9DDB4265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7301FD-4302-4362-AA5E-C8CFA28D6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39C4B5-31E5-4300-A450-EAE087FBE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EF05CB-4201-4CA7-A478-1E3FCA6F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37B704-8324-444D-A57B-B25C8E74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CA027A-0DEF-4CC1-9F15-47BAE966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58B76-12C3-47E7-8C28-91757D00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7F2B8-F424-45B2-BB3A-B9205435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DA48A-DC78-4B4D-9182-505413FF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D6A328-5980-4823-98DB-BC0029A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16A3F-B09F-4C78-AD2B-314DC612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CE012-60EB-440C-B4A4-4722F6C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44586-C7C4-4A23-A07F-C9ACE8EE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E10F1-6AFC-4341-8572-7A62BAB2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E05CE-D99C-4715-9289-2F194C6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874C5-F811-46D8-A1A2-E951BCEC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0C5D8-098C-410E-94CE-F3F0E5C4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6F0D34-35F7-4EA6-B80F-9D778CC85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383DC3-5924-427C-B7E6-B33E5A163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03E568-88B9-4F2E-9808-87248839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9B1BAC-4BD0-474E-B56F-7A37CD67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67A19E-40B2-47CF-BC96-10B60C6E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57D3C-B99F-433A-8737-0D21EE38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75920F-4B70-4149-BA80-D23CC81E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1692A9-45EC-4627-B4C0-1FAA8E99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A7AE5D-BB91-4A0D-8E7E-B2BC48E7E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88B052-99C8-4DE5-AA07-2721451B6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463929-FD3E-41C5-9795-6F0F02D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FD1059-964E-464A-A556-8AF4EEB2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F7C0D0-403C-4946-8586-4EE1F803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57AC4-3C2B-4DA5-B952-515282A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C32797-9158-468B-8F2D-3F20B31B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C78784-9B44-46D1-BA48-CDD557AC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D0D99F-F24F-4AAD-AF06-6A2F4465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D099DF-B3D5-48FF-96B4-A87682A4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D85813-1665-4261-9538-0F6E1FF9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5CBE3F-9AB0-42CD-8D8D-8F9AA69C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1790A-43ED-4794-814C-5A13A629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93F40D-725D-4CFC-B8AC-F2BBEF4F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FDF869-F1E4-4C6E-BC39-81AEBC2AD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C67D67-E1A8-46B9-BDAD-0666FB2D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4089B7-5F9C-4324-B9E7-7EABC7E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C8FC36-D135-4CB9-B9E9-C5275022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C1EE6-B2AC-4447-923B-1C404D85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42D7B5-D422-45C4-A548-AC5E69178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994DF7-0E1D-496C-8106-40F7A964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B921F2-D735-4A6C-9F91-2E2DCB31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5C4223-A7B5-4249-8336-10F2D9BA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67BECB-151F-4D36-8F8B-50C26444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2462DF-AECF-4021-BA5F-35CAE5DC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4DA948-DA3C-4B04-B876-AE02F180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38985-BA46-4B76-990B-CB6663DAC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31FE-4B97-4D09-8748-DAF885D5C5A8}" type="datetimeFigureOut">
              <a:rPr lang="en-US" smtClean="0"/>
              <a:t>30-08-22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83D66-5587-44F4-9E00-A482BA657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3E8163-E0DC-4DF6-94FB-289F95AE2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96686" y="241320"/>
            <a:ext cx="1087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THỤY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845978" y="1721267"/>
            <a:ext cx="7178962" cy="760825"/>
          </a:xfrm>
          <a:prstGeom prst="rect">
            <a:avLst/>
          </a:prstGeom>
        </p:spPr>
        <p:txBody>
          <a:bodyPr spcFirstLastPara="1" wrap="none" numCol="1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819370" y="4345035"/>
            <a:ext cx="999012" cy="7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9720054" y="4124877"/>
            <a:ext cx="1248765" cy="9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10344436" y="1522266"/>
            <a:ext cx="499506" cy="3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395698" y="1500128"/>
            <a:ext cx="499507" cy="3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803" y="3827662"/>
            <a:ext cx="2952635" cy="13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187119" y="2256412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vi-VN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31294" y="5668863"/>
            <a:ext cx="4582922" cy="369332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spcBef>
                <a:spcPct val="50000"/>
              </a:spcBef>
            </a:pP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 THỊ THANH DUNG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091" y="2103335"/>
            <a:ext cx="89265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ultiply 2"/>
          <p:cNvSpPr/>
          <p:nvPr/>
        </p:nvSpPr>
        <p:spPr>
          <a:xfrm>
            <a:off x="8888953" y="2411309"/>
            <a:ext cx="344488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52440" y="4427435"/>
            <a:ext cx="371475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81016" y="5122760"/>
            <a:ext cx="314325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3366" y="1214335"/>
            <a:ext cx="8758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 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b. Nháy dấu (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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) trước tên ổ đĩa (D:) trong ngăn trái và quan sát sự thay đổi. Đánh dấu X vào 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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 đặt cuối câu đúng.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8881014" y="3036785"/>
            <a:ext cx="314325" cy="2857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3861" y="644236"/>
            <a:ext cx="11664278" cy="6026728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2753" y="0"/>
            <a:ext cx="12066494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395838" y="331788"/>
            <a:ext cx="1193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CẦN NHỚ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3465" y="1616339"/>
            <a:ext cx="783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74477" y="2759784"/>
            <a:ext cx="9779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75997" y="3688022"/>
            <a:ext cx="8716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30741" y="4519019"/>
            <a:ext cx="8066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C3F673-FA30-4763-9469-DF9EF0DF624E}"/>
              </a:ext>
            </a:extLst>
          </p:cNvPr>
          <p:cNvSpPr txBox="1"/>
          <p:nvPr/>
        </p:nvSpPr>
        <p:spPr>
          <a:xfrm>
            <a:off x="1468582" y="1094509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AA3AFE-26C6-49B8-9E51-8CEB4FC3AE27}"/>
              </a:ext>
            </a:extLst>
          </p:cNvPr>
          <p:cNvSpPr txBox="1"/>
          <p:nvPr/>
        </p:nvSpPr>
        <p:spPr>
          <a:xfrm>
            <a:off x="1537852" y="303416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các em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735515" y="125158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34" name="TextBox 2"/>
          <p:cNvSpPr txBox="1"/>
          <p:nvPr/>
        </p:nvSpPr>
        <p:spPr>
          <a:xfrm>
            <a:off x="1354776" y="2143901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497777" y="1284589"/>
            <a:ext cx="4369777" cy="1285097"/>
            <a:chOff x="2347546" y="1185790"/>
            <a:chExt cx="4369777" cy="1285097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2347546" y="1740877"/>
              <a:ext cx="1055077" cy="730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"/>
            <p:cNvSpPr txBox="1"/>
            <p:nvPr/>
          </p:nvSpPr>
          <p:spPr>
            <a:xfrm>
              <a:off x="3402623" y="1185790"/>
              <a:ext cx="331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67554" y="241868"/>
            <a:ext cx="4485470" cy="6246017"/>
            <a:chOff x="6867554" y="241869"/>
            <a:chExt cx="1497623" cy="208544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554" y="241869"/>
              <a:ext cx="1497623" cy="208544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4895" y="241869"/>
              <a:ext cx="530282" cy="33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1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3" y="2173872"/>
            <a:ext cx="1970380" cy="2276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18" y="2093078"/>
            <a:ext cx="2033095" cy="22203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87007" y="3203255"/>
            <a:ext cx="100899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96056" y="2155864"/>
            <a:ext cx="12149813" cy="8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sz="40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1718" y="62753"/>
            <a:ext cx="12048564" cy="6795247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vi-VN" altLang="vi-VN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0924" y="1606581"/>
            <a:ext cx="6998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KHÁM PHÁ MÁY TÍNH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10C810-F59A-4D01-9B0A-F92E27E5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9" y="3115737"/>
            <a:ext cx="9666514" cy="35201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73040" y="748647"/>
            <a:ext cx="567378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gì em đã biết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444453" y="210484"/>
            <a:ext cx="95603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95265" y="1186797"/>
            <a:ext cx="9320376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 Điền từ, cụm từ thích hợp vào chỗ chấm (…).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5439" y="1658284"/>
            <a:ext cx="9162631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……………………………………......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…………………………  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Computer.</a:t>
            </a:r>
          </a:p>
        </p:txBody>
      </p:sp>
      <p:sp>
        <p:nvSpPr>
          <p:cNvPr id="6" name="Text Box 343"/>
          <p:cNvSpPr txBox="1">
            <a:spLocks noChangeArrowheads="1"/>
          </p:cNvSpPr>
          <p:nvPr/>
        </p:nvSpPr>
        <p:spPr bwMode="auto">
          <a:xfrm>
            <a:off x="1151264" y="2257566"/>
            <a:ext cx="2831019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nl-NL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 tin (File)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43"/>
          <p:cNvSpPr txBox="1">
            <a:spLocks noChangeArrowheads="1"/>
          </p:cNvSpPr>
          <p:nvPr/>
        </p:nvSpPr>
        <p:spPr bwMode="auto">
          <a:xfrm>
            <a:off x="3643264" y="2990197"/>
            <a:ext cx="549925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nl-NL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43"/>
          <p:cNvSpPr txBox="1">
            <a:spLocks noChangeArrowheads="1"/>
          </p:cNvSpPr>
          <p:nvPr/>
        </p:nvSpPr>
        <p:spPr bwMode="auto">
          <a:xfrm>
            <a:off x="6059440" y="3714097"/>
            <a:ext cx="298037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nháy đúp chuột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41" y="4181977"/>
            <a:ext cx="613291" cy="7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61371" y="494738"/>
            <a:ext cx="8368712" cy="80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Quan sát hình, điền từ/cụm từ thích hợp</a:t>
            </a:r>
            <a:r>
              <a:rPr lang="nl-NL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vào chỗ chấm (...) rồi trả lời các câu hỏi.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182" y="1444064"/>
            <a:ext cx="7967133" cy="525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959179" y="2409842"/>
            <a:ext cx="2982450" cy="805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952315" y="3609786"/>
            <a:ext cx="2989314" cy="805236"/>
          </a:xfrm>
          <a:prstGeom prst="rect">
            <a:avLst/>
          </a:prstGeom>
          <a:noFill/>
          <a:ln w="25400">
            <a:solidFill>
              <a:srgbClr val="FF33C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46772" y="2581627"/>
            <a:ext cx="286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 mục (Folder)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644743" y="3661145"/>
            <a:ext cx="229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ệp tin (File)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40969" y="3960020"/>
            <a:ext cx="4440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36194" y="4419353"/>
            <a:ext cx="43799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KHIEM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40969" y="4909297"/>
            <a:ext cx="6168366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36194" y="5346917"/>
            <a:ext cx="7915607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Soanthao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Trinhchieu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34249" y="5905947"/>
            <a:ext cx="12051031" cy="4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2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en-US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Bai2Ve.bmp, Bai1Trchieu.pptx, Bai2Trchieu.pptx,  Bai1SoanThao.docx, Bai2SoanThao.docx.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94" y="29336"/>
            <a:ext cx="5675719" cy="37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911913" y="628651"/>
            <a:ext cx="2673045" cy="805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05049" y="1517786"/>
            <a:ext cx="2676059" cy="805236"/>
          </a:xfrm>
          <a:prstGeom prst="rect">
            <a:avLst/>
          </a:prstGeom>
          <a:noFill/>
          <a:ln w="25400">
            <a:solidFill>
              <a:srgbClr val="FF33CC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………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26970" y="721384"/>
            <a:ext cx="2282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 mục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26970" y="1658794"/>
            <a:ext cx="1578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ệp tin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194" y="4527941"/>
            <a:ext cx="627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...........................................................................................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6194" y="5468327"/>
            <a:ext cx="627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............................................................................................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532" y="6034967"/>
            <a:ext cx="1186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.......................................................................................................................................................................................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829577" y="172250"/>
            <a:ext cx="1021040" cy="433652"/>
          </a:xfrm>
          <a:custGeom>
            <a:avLst/>
            <a:gdLst>
              <a:gd name="connsiteX0" fmla="*/ 12879 w 1021040"/>
              <a:gd name="connsiteY0" fmla="*/ 317147 h 433652"/>
              <a:gd name="connsiteX1" fmla="*/ 695460 w 1021040"/>
              <a:gd name="connsiteY1" fmla="*/ 330026 h 433652"/>
              <a:gd name="connsiteX2" fmla="*/ 25758 w 1021040"/>
              <a:gd name="connsiteY2" fmla="*/ 98206 h 433652"/>
              <a:gd name="connsiteX3" fmla="*/ 450761 w 1021040"/>
              <a:gd name="connsiteY3" fmla="*/ 433057 h 433652"/>
              <a:gd name="connsiteX4" fmla="*/ 1017431 w 1021040"/>
              <a:gd name="connsiteY4" fmla="*/ 175480 h 433652"/>
              <a:gd name="connsiteX5" fmla="*/ 669702 w 1021040"/>
              <a:gd name="connsiteY5" fmla="*/ 8054 h 433652"/>
              <a:gd name="connsiteX6" fmla="*/ 206062 w 1021040"/>
              <a:gd name="connsiteY6" fmla="*/ 33812 h 433652"/>
              <a:gd name="connsiteX7" fmla="*/ 0 w 1021040"/>
              <a:gd name="connsiteY7" fmla="*/ 98206 h 4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040" h="433652">
                <a:moveTo>
                  <a:pt x="12879" y="317147"/>
                </a:moveTo>
                <a:cubicBezTo>
                  <a:pt x="353096" y="341831"/>
                  <a:pt x="693314" y="366516"/>
                  <a:pt x="695460" y="330026"/>
                </a:cubicBezTo>
                <a:cubicBezTo>
                  <a:pt x="697607" y="293536"/>
                  <a:pt x="66541" y="81034"/>
                  <a:pt x="25758" y="98206"/>
                </a:cubicBezTo>
                <a:cubicBezTo>
                  <a:pt x="-15025" y="115378"/>
                  <a:pt x="285482" y="420178"/>
                  <a:pt x="450761" y="433057"/>
                </a:cubicBezTo>
                <a:cubicBezTo>
                  <a:pt x="616040" y="445936"/>
                  <a:pt x="980941" y="246314"/>
                  <a:pt x="1017431" y="175480"/>
                </a:cubicBezTo>
                <a:cubicBezTo>
                  <a:pt x="1053921" y="104646"/>
                  <a:pt x="804930" y="31665"/>
                  <a:pt x="669702" y="8054"/>
                </a:cubicBezTo>
                <a:cubicBezTo>
                  <a:pt x="534474" y="-15557"/>
                  <a:pt x="317679" y="18787"/>
                  <a:pt x="206062" y="33812"/>
                </a:cubicBezTo>
                <a:cubicBezTo>
                  <a:pt x="94445" y="48837"/>
                  <a:pt x="774879" y="59569"/>
                  <a:pt x="0" y="982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10149" y="220065"/>
            <a:ext cx="8816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c. Đ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iền cụm từ thích hợp</a:t>
            </a:r>
            <a:r>
              <a:rPr lang="nl-NL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400" b="1" dirty="0">
                <a:latin typeface="Times New Roman" pitchFamily="18" charset="0"/>
                <a:cs typeface="Times New Roman" pitchFamily="18" charset="0"/>
              </a:rPr>
              <a:t>vào chỗ chấm (...).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574" y="1434503"/>
            <a:ext cx="9149644" cy="4631319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ffectLst/>
        </p:spPr>
      </p:pic>
      <p:sp>
        <p:nvSpPr>
          <p:cNvPr id="4" name="Text Box 343"/>
          <p:cNvSpPr txBox="1">
            <a:spLocks noChangeArrowheads="1"/>
          </p:cNvSpPr>
          <p:nvPr/>
        </p:nvSpPr>
        <p:spPr bwMode="auto">
          <a:xfrm>
            <a:off x="4207424" y="5371723"/>
            <a:ext cx="2382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9374" y="74394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- Khi cửa sổ máy tính đang mở, em thấy những gì?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76836" y="214312"/>
            <a:ext cx="5367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76836" y="652462"/>
            <a:ext cx="8686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a. Khởi động chương trình quản lí tệp và thư mục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974" y="4076039"/>
            <a:ext cx="11578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 ………………….....</a:t>
            </a:r>
          </a:p>
        </p:txBody>
      </p:sp>
      <p:sp>
        <p:nvSpPr>
          <p:cNvPr id="6" name="Text Box 343"/>
          <p:cNvSpPr txBox="1">
            <a:spLocks noChangeArrowheads="1"/>
          </p:cNvSpPr>
          <p:nvPr/>
        </p:nvSpPr>
        <p:spPr bwMode="auto">
          <a:xfrm>
            <a:off x="9256027" y="4023930"/>
            <a:ext cx="277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Computer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321" y="4700628"/>
            <a:ext cx="11969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………………, 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……………...............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343"/>
          <p:cNvSpPr txBox="1">
            <a:spLocks noChangeArrowheads="1"/>
          </p:cNvSpPr>
          <p:nvPr/>
        </p:nvSpPr>
        <p:spPr bwMode="auto">
          <a:xfrm>
            <a:off x="4022422" y="4631535"/>
            <a:ext cx="2325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222321" y="5069287"/>
            <a:ext cx="3163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2438" y="5694549"/>
            <a:ext cx="12291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vi-VN" altLang="vi-VN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……………</a:t>
            </a:r>
            <a:r>
              <a:rPr lang="vi-VN" altLang="vi-VN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2960371" y="5653092"/>
            <a:ext cx="34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343"/>
          <p:cNvSpPr txBox="1">
            <a:spLocks noChangeArrowheads="1"/>
          </p:cNvSpPr>
          <p:nvPr/>
        </p:nvSpPr>
        <p:spPr bwMode="auto">
          <a:xfrm>
            <a:off x="5004720" y="5653092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43"/>
          <p:cNvSpPr txBox="1">
            <a:spLocks noChangeArrowheads="1"/>
          </p:cNvSpPr>
          <p:nvPr/>
        </p:nvSpPr>
        <p:spPr bwMode="auto">
          <a:xfrm>
            <a:off x="6087044" y="5653092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3" y="1045583"/>
            <a:ext cx="5206698" cy="28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21&quot;&gt;&lt;property id=&quot;20148&quot; value=&quot;5&quot;/&gt;&lt;property id=&quot;20300&quot; value=&quot;Slide 11&quot;/&gt;&lt;property id=&quot;20307&quot; value=&quot;275&quot;/&gt;&lt;/object&gt;&lt;object type=&quot;3&quot; unique_id=&quot;10022&quot;&gt;&lt;property id=&quot;20148&quot; value=&quot;5&quot;/&gt;&lt;property id=&quot;20300&quot; value=&quot;Slide 12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515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44</cp:revision>
  <dcterms:created xsi:type="dcterms:W3CDTF">2021-09-03T08:13:14Z</dcterms:created>
  <dcterms:modified xsi:type="dcterms:W3CDTF">2022-08-30T09:39:59Z</dcterms:modified>
</cp:coreProperties>
</file>