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  <p:sldMasterId id="2147483746" r:id="rId5"/>
  </p:sldMasterIdLst>
  <p:notesMasterIdLst>
    <p:notesMasterId r:id="rId18"/>
  </p:notesMasterIdLst>
  <p:sldIdLst>
    <p:sldId id="295" r:id="rId6"/>
    <p:sldId id="278" r:id="rId7"/>
    <p:sldId id="256" r:id="rId8"/>
    <p:sldId id="269" r:id="rId9"/>
    <p:sldId id="298" r:id="rId10"/>
    <p:sldId id="304" r:id="rId11"/>
    <p:sldId id="305" r:id="rId12"/>
    <p:sldId id="306" r:id="rId13"/>
    <p:sldId id="263" r:id="rId14"/>
    <p:sldId id="272" r:id="rId15"/>
    <p:sldId id="270" r:id="rId16"/>
    <p:sldId id="276" r:id="rId17"/>
  </p:sldIdLst>
  <p:sldSz cx="11887200" cy="8229600"/>
  <p:notesSz cx="6858000" cy="9144000"/>
  <p:custDataLst>
    <p:tags r:id="rId19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3" d="100"/>
          <a:sy n="53" d="100"/>
        </p:scale>
        <p:origin x="1204" y="24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43A9309-61CF-4C62-9571-41E4CFA94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E1FCB7F-2C01-4DF4-8F58-416878851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00D806F-E590-48DD-AE1A-5DC57422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1C025-6027-42A0-971C-E65288DA46B4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43A9309-61CF-4C62-9571-41E4CFA94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E1FCB7F-2C01-4DF4-8F58-416878851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00D806F-E590-48DD-AE1A-5DC57422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1C025-6027-42A0-971C-E65288DA46B4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5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43A9309-61CF-4C62-9571-41E4CFA94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E1FCB7F-2C01-4DF4-8F58-416878851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00D806F-E590-48DD-AE1A-5DC57422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1C025-6027-42A0-971C-E65288DA46B4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65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54789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11/09/2022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2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FBC4-C0E2-4F1A-981E-99D7CC4C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2456-835B-4420-92BB-89215BD956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F494B-F877-42FA-9195-86C564BE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33C0-8668-46BA-A79A-0BE544A3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EE6BD-2431-4BF3-8CF9-8D93609C9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399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C1EE-DBE7-4B29-BD94-CFDBF1D6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7B8E-3003-4131-B12F-DE64503C83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07D11-DFED-4866-AE5C-AF742601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5454-8E56-430C-849F-7611A19E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33434-034C-42D1-9458-EB5493780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732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2"/>
            <a:ext cx="1010412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60EFE-008F-4CD0-8889-887441E8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24B8-A2A6-4108-B06F-EFCE775B24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E0586-5455-40B5-A4C5-00D22333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4F9D-E4BC-4830-8346-286331E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E031E-931F-4621-9514-16C2781E9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546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920242"/>
            <a:ext cx="525018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920242"/>
            <a:ext cx="525018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ED50A0-2ECE-40AB-A06E-72B501C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C3B6-7A52-47DB-9C3A-94E1A3A9FA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FEBF80-80CC-4059-A4C0-8BBE303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60F99-1946-47B7-9347-47BFF041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B16EC-C615-47B3-A614-EF3E54EB9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41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842136"/>
            <a:ext cx="5252244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609850"/>
            <a:ext cx="5252244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6"/>
            <a:ext cx="5254307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50"/>
            <a:ext cx="5254307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975AC1-759B-4942-8A6F-F5EB0235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09D3-7DF5-495B-9120-A76DB2CD63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C3BAC4-3F31-4EB7-8816-90297015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666F76-EA72-4BD2-88C1-4ED28D9F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07FB-E8E6-4BD8-8982-01C9C1A40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39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11/09/2022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1A75B9-01CB-4AD4-B02D-FE2335C0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8D99-36D8-454F-B3B2-4CB53A09E8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32850B-7438-4B3B-A4E8-040768C2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C1095-521C-43E4-8594-5DC27BA9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F2FE-4985-419A-97B2-1FC231BC2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0414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9EC17F-5678-4C52-B06E-30CC35D7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F2E-4597-4345-A86D-DF58ED9D18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FA79FE-6695-4ACC-9AF0-5CEB6221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63F913-C70A-41D0-8366-F4840D8B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55311-3AFD-41A1-B991-CD3335858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38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327660"/>
            <a:ext cx="3910807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327662"/>
            <a:ext cx="6645275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722122"/>
            <a:ext cx="3910807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8E4482-E767-47FB-A833-93744462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332A-7628-4AF9-B552-2C68B38E96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C157D7-A7FC-4D3C-A175-F73D28C9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6DFC51-1BCE-417C-A4B2-592A3631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ED111-39A6-45E4-9D49-2FB40617E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825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D66F3F-CCC4-4F4F-84FA-3302FD4E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EE7D-873C-42DE-B0FE-1AE1C56A26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5A5508-0EAB-4B0E-B46D-C98C0449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C344C-7759-4AD0-A0EB-64DFED04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04D9B-92F4-4D6D-A68E-40CDB4857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615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AEFA-15DE-4912-BEBE-97EC7159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ECD3-B463-4F10-964A-3D72E1EAA8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E25F3-0B21-4B19-9FF1-9FBF023E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A3D0-8262-4F70-89D5-3823B6F6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FE607-D3EA-4DB8-A3B8-CD602D1AF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630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329567"/>
            <a:ext cx="267462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329567"/>
            <a:ext cx="782574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CC09-A4AE-478B-8D03-21A1555A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2192-821D-4954-A129-24ACAE81B8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9D6CC-EE1C-445D-A9E9-783A5A09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192F-FAFA-467D-A4FB-AD1E35C4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F1A12-F538-438F-8C01-D233A8A9D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23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11/09/2022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11/09/2022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11/09/2022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11/09/2022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97D3387-D5F7-48E5-8785-EE66E9C50D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94360" y="329566"/>
            <a:ext cx="1069848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2B68420-B13E-47E2-874B-7A6E1CB0C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4360" y="1920242"/>
            <a:ext cx="10698480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B314B-88EC-4D6A-A983-ADB43334A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4360" y="7627622"/>
            <a:ext cx="27736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32C034F-E93E-42D2-A3C2-66B5E8A71E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EDAD2-B2F3-49D9-9247-12BDE32C2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1460" y="7627622"/>
            <a:ext cx="37642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D468A-86BB-4F74-9F7E-CE237B63C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160" y="7627622"/>
            <a:ext cx="2773680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CC58EC9-A783-4572-B468-86F36621584F}" type="slidenum">
              <a:rPr lang="en-US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3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37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hyperlink" Target="http://www.taochu.com/" TargetMode="External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8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39.png"/><Relationship Id="rId9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576674" y="6874602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Trịnh Thị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38042" y="5501084"/>
            <a:ext cx="27548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23855" y="3964898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8644"/>
            <a:ext cx="11887200" cy="75279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11482" y="2514600"/>
            <a:ext cx="5867401" cy="1046414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r>
              <a:rPr lang="en-US" sz="31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1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1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1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1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1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1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1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Restart</a:t>
            </a:r>
            <a:endParaRPr lang="en-US" altLang="vi-VN" sz="3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05100" y="3886968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choột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Start</a:t>
            </a:r>
          </a:p>
        </p:txBody>
      </p:sp>
      <p:pic>
        <p:nvPicPr>
          <p:cNvPr id="15" name="Picture 14" descr="t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31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52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6" y="349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00" y="142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o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93" y="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555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4114804" y="34525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AI NHANH AI ĐÚNG</a:t>
            </a: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2705100" y="4476690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Power</a:t>
            </a: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2772556" y="5149847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Restart</a:t>
            </a: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2705100" y="6019800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Restart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Shut down?</a:t>
            </a:r>
          </a:p>
        </p:txBody>
      </p:sp>
    </p:spTree>
    <p:extLst>
      <p:ext uri="{BB962C8B-B14F-4D97-AF65-F5344CB8AC3E}">
        <p14:creationId xmlns:p14="http://schemas.microsoft.com/office/powerpoint/2010/main" val="8131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1" y="203609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5274233" y="878668"/>
            <a:ext cx="3470884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8" name="矩形 14342"/>
          <p:cNvSpPr/>
          <p:nvPr/>
        </p:nvSpPr>
        <p:spPr>
          <a:xfrm>
            <a:off x="3619753" y="3121576"/>
            <a:ext cx="7179936" cy="1501885"/>
          </a:xfrm>
          <a:prstGeom prst="rect">
            <a:avLst/>
          </a:prstGeom>
          <a:noFill/>
          <a:ln w="9525">
            <a:noFill/>
          </a:ln>
        </p:spPr>
        <p:txBody>
          <a:bodyPr wrap="square" lIns="70039" tIns="35020" rIns="70039" bIns="35020" anchor="t">
            <a:spAutoFit/>
          </a:bodyPr>
          <a:lstStyle/>
          <a:p>
            <a:pPr defTabSz="1149333"/>
            <a:endParaRPr lang="en-US" altLang="zh-CN" sz="3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457058" indent="-457058" defTabSz="1149333">
              <a:buFont typeface="Wingdings" pitchFamily="2" charset="2"/>
              <a:buChar char="Ø"/>
            </a:pP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Cách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tắt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máy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tính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đúng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cách</a:t>
            </a:r>
            <a:endParaRPr lang="en-US" altLang="zh-CN" sz="3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457058" indent="-457058" defTabSz="1149333">
              <a:buFont typeface="Wingdings" pitchFamily="2" charset="2"/>
              <a:buChar char="Ø"/>
            </a:pP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Kích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hoạt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và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tắt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1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phần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mềm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bằng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nút</a:t>
            </a:r>
            <a:r>
              <a:rPr lang="en-US" altLang="zh-CN" sz="3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X</a:t>
            </a: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3766618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Chúc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các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em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học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sinh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luôn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chăm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ngoan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,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học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giỏi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5" y="3256897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0203" y="3448393"/>
            <a:ext cx="7590001" cy="1077182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thao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chuột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09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46928" y="2057400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588" y="4761864"/>
            <a:ext cx="11494473" cy="1569634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dirty="0"/>
              <a:t>CHỦ ĐỀ A1. KHÁM PHÁ MÁY TÍNH</a:t>
            </a:r>
            <a:endParaRPr lang="en-US" sz="4800" dirty="0"/>
          </a:p>
          <a:p>
            <a:r>
              <a:rPr lang="en-US" sz="4800" b="1" dirty="0"/>
              <a:t>BÀI 4: </a:t>
            </a:r>
            <a:r>
              <a:rPr lang="en-US" sz="4800" b="1" dirty="0" err="1"/>
              <a:t>Em</a:t>
            </a:r>
            <a:r>
              <a:rPr lang="en-US" sz="4800" b="1" dirty="0"/>
              <a:t> </a:t>
            </a:r>
            <a:r>
              <a:rPr lang="en-US" sz="4800" b="1" dirty="0" err="1"/>
              <a:t>bắt</a:t>
            </a:r>
            <a:r>
              <a:rPr lang="en-US" sz="4800" b="1" dirty="0"/>
              <a:t> </a:t>
            </a:r>
            <a:r>
              <a:rPr lang="en-US" sz="4800" b="1" dirty="0" err="1"/>
              <a:t>đầu</a:t>
            </a:r>
            <a:r>
              <a:rPr lang="en-US" sz="4800" b="1" dirty="0"/>
              <a:t> </a:t>
            </a:r>
            <a:r>
              <a:rPr lang="en-US" sz="4800" b="1" dirty="0" err="1"/>
              <a:t>làm</a:t>
            </a:r>
            <a:r>
              <a:rPr lang="en-US" sz="4800" b="1" dirty="0"/>
              <a:t> </a:t>
            </a:r>
            <a:r>
              <a:rPr lang="en-US" sz="4800" b="1" dirty="0" err="1"/>
              <a:t>việc</a:t>
            </a:r>
            <a:r>
              <a:rPr lang="en-US" sz="4800" b="1" dirty="0"/>
              <a:t> </a:t>
            </a:r>
            <a:r>
              <a:rPr lang="en-US" sz="4800" b="1" dirty="0" err="1"/>
              <a:t>với</a:t>
            </a:r>
            <a:r>
              <a:rPr lang="en-US" sz="4800" b="1" dirty="0"/>
              <a:t> </a:t>
            </a:r>
            <a:r>
              <a:rPr lang="en-US" sz="4800" b="1" dirty="0" err="1"/>
              <a:t>máy</a:t>
            </a:r>
            <a:r>
              <a:rPr lang="en-US" sz="4800" b="1" dirty="0"/>
              <a:t> </a:t>
            </a:r>
            <a:r>
              <a:rPr lang="en-US" sz="4800" b="1" dirty="0" err="1"/>
              <a:t>tính</a:t>
            </a:r>
            <a:endParaRPr lang="en-US" sz="4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627900" y="5486405"/>
            <a:ext cx="8820240" cy="2449768"/>
            <a:chOff x="1403814" y="670718"/>
            <a:chExt cx="7121482" cy="3204324"/>
          </a:xfrm>
        </p:grpSpPr>
        <p:pic>
          <p:nvPicPr>
            <p:cNvPr id="17" name="Picture 7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as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814" y="670718"/>
              <a:ext cx="7121482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3674734" y="2013549"/>
              <a:ext cx="4784873" cy="1861493"/>
            </a:xfrm>
            <a:prstGeom prst="roundRect">
              <a:avLst>
                <a:gd name="adj" fmla="val 33268"/>
              </a:avLst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r>
                <a:rPr lang="en-US" sz="31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3.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75365" y="2529840"/>
            <a:ext cx="9826483" cy="3505200"/>
            <a:chOff x="1289235" y="2590321"/>
            <a:chExt cx="7541217" cy="2921000"/>
          </a:xfrm>
        </p:grpSpPr>
        <p:pic>
          <p:nvPicPr>
            <p:cNvPr id="146443" name="Picture 5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35" y="2590321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25643" y="2647472"/>
              <a:ext cx="5004809" cy="1295400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r>
                <a:rPr lang="en-US" sz="31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  <a:endParaRPr lang="vi-VN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329381" y="4536107"/>
            <a:ext cx="8574148" cy="1900588"/>
            <a:chOff x="2585084" y="2127588"/>
            <a:chExt cx="6307996" cy="1583822"/>
          </a:xfrm>
        </p:grpSpPr>
        <p:pic>
          <p:nvPicPr>
            <p:cNvPr id="146441" name="Picture 7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4" y="2669177"/>
              <a:ext cx="5913023" cy="90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969660" y="2127588"/>
              <a:ext cx="4923420" cy="1583822"/>
            </a:xfrm>
            <a:prstGeom prst="roundRect">
              <a:avLst>
                <a:gd name="adj" fmla="val 33321"/>
              </a:avLst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r>
                <a:rPr lang="en-US" sz="31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8" y="2104465"/>
            <a:ext cx="4408815" cy="460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7631" y="4703808"/>
            <a:ext cx="5910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vi-VN" sz="3200"/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86" y="5904378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991634" y="4152905"/>
            <a:ext cx="308350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C00000"/>
                </a:solidFill>
                <a:latin typeface="Baskerville Old Face" pitchFamily="18" charset="0"/>
                <a:cs typeface="Arial" panose="020B0604020202020204" pitchFamily="34" charset="0"/>
              </a:rPr>
              <a:t>Tin </a:t>
            </a:r>
            <a:r>
              <a:rPr lang="en-US" sz="3600" b="1" u="sng" dirty="0" err="1">
                <a:solidFill>
                  <a:srgbClr val="C00000"/>
                </a:solidFill>
                <a:latin typeface="Baskerville Old Face" pitchFamily="18" charset="0"/>
                <a:cs typeface="Arial" panose="020B0604020202020204" pitchFamily="34" charset="0"/>
              </a:rPr>
              <a:t>học</a:t>
            </a:r>
            <a:endParaRPr lang="en-US" sz="3600" b="1" u="sng" dirty="0">
              <a:solidFill>
                <a:srgbClr val="C00000"/>
              </a:solidFill>
              <a:latin typeface="Baskerville Old Face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497" y="708661"/>
            <a:ext cx="11494473" cy="1446524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CÁC BƯỚC KHỞI ĐỘNG MÁY TÍNH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36215" y="3124106"/>
            <a:ext cx="617219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(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1" y="4114805"/>
            <a:ext cx="3275566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3" y="4114804"/>
            <a:ext cx="554961" cy="59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4" y="4240986"/>
            <a:ext cx="554961" cy="50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402260" y="3884117"/>
            <a:ext cx="255113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 SÁT VÀ TRẢ LỜI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F6B44C-D125-84BB-BA1C-4B9B606C1D01}"/>
              </a:ext>
            </a:extLst>
          </p:cNvPr>
          <p:cNvSpPr/>
          <p:nvPr/>
        </p:nvSpPr>
        <p:spPr>
          <a:xfrm>
            <a:off x="6021947" y="5035779"/>
            <a:ext cx="626237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0F700-2769-0F1E-21FF-885D1448AB75}"/>
              </a:ext>
            </a:extLst>
          </p:cNvPr>
          <p:cNvSpPr/>
          <p:nvPr/>
        </p:nvSpPr>
        <p:spPr>
          <a:xfrm>
            <a:off x="6078647" y="6898246"/>
            <a:ext cx="61721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">
            <a:extLst>
              <a:ext uri="{FF2B5EF4-FFF2-40B4-BE49-F238E27FC236}">
                <a16:creationId xmlns:a16="http://schemas.microsoft.com/office/drawing/2014/main" id="{116F0C72-1C5B-40FB-81B4-08B945D2B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53" y="1259480"/>
            <a:ext cx="8095774" cy="571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427F374-8987-4CC2-87D5-27585F314F2E}"/>
              </a:ext>
            </a:extLst>
          </p:cNvPr>
          <p:cNvSpPr/>
          <p:nvPr/>
        </p:nvSpPr>
        <p:spPr>
          <a:xfrm>
            <a:off x="1783081" y="5760720"/>
            <a:ext cx="1857375" cy="822960"/>
          </a:xfrm>
          <a:prstGeom prst="wedgeRoundRectCallout">
            <a:avLst>
              <a:gd name="adj1" fmla="val 50834"/>
              <a:gd name="adj2" fmla="val -19737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…………………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4F2F2E41-C024-4C39-A360-37077B2254F2}"/>
              </a:ext>
            </a:extLst>
          </p:cNvPr>
          <p:cNvSpPr/>
          <p:nvPr/>
        </p:nvSpPr>
        <p:spPr>
          <a:xfrm>
            <a:off x="3712965" y="6958088"/>
            <a:ext cx="1857375" cy="822960"/>
          </a:xfrm>
          <a:prstGeom prst="wedgeRoundRectCallout">
            <a:avLst>
              <a:gd name="adj1" fmla="val 55460"/>
              <a:gd name="adj2" fmla="val -1684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…………………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934CC26-29D9-4474-9C72-93DDC8E88841}"/>
              </a:ext>
            </a:extLst>
          </p:cNvPr>
          <p:cNvSpPr/>
          <p:nvPr/>
        </p:nvSpPr>
        <p:spPr>
          <a:xfrm>
            <a:off x="8023861" y="2560320"/>
            <a:ext cx="1857375" cy="822960"/>
          </a:xfrm>
          <a:prstGeom prst="wedgeRoundRectCallout">
            <a:avLst>
              <a:gd name="adj1" fmla="val -99799"/>
              <a:gd name="adj2" fmla="val 8683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…………………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8D3AA1B-3750-485A-A050-7B5D683FD9CA}"/>
              </a:ext>
            </a:extLst>
          </p:cNvPr>
          <p:cNvSpPr/>
          <p:nvPr/>
        </p:nvSpPr>
        <p:spPr>
          <a:xfrm>
            <a:off x="9149122" y="4912519"/>
            <a:ext cx="2529539" cy="822960"/>
          </a:xfrm>
          <a:prstGeom prst="wedgeRoundRectCallout">
            <a:avLst>
              <a:gd name="adj1" fmla="val -44513"/>
              <a:gd name="adj2" fmla="val 96113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…………………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1F0F5-9CCA-4296-88C1-AC5F7021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746" y="2716533"/>
            <a:ext cx="14766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 hình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E4883-5EF6-48A2-BF55-115922F5F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585" y="5852163"/>
            <a:ext cx="152798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máy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759DA6-8E95-443F-9649-6DF18F0FD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018" y="5016583"/>
            <a:ext cx="225574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1E94D5-B781-48A0-9E9F-913DB4CF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309" y="7040114"/>
            <a:ext cx="14766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533971"/>
            <a:ext cx="8647467" cy="584739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200" dirty="0"/>
              <a:t>2. Thao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DC5FB9-12A5-4888-48FE-0F711D74F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52" y="2438400"/>
            <a:ext cx="1225748" cy="1415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D76868-E5F1-5F3C-E873-C542AFA21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2" y="2438400"/>
            <a:ext cx="1366045" cy="14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19200" y="533971"/>
            <a:ext cx="8647467" cy="584739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200" dirty="0"/>
              <a:t>2. Thao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DC5FB9-12A5-4888-48FE-0F711D74F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6" y="1447800"/>
            <a:ext cx="1225748" cy="1415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D76868-E5F1-5F3C-E873-C542AFA21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64" y="1374291"/>
            <a:ext cx="1366045" cy="1491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BC061E-832D-2ED6-6013-016D367EA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242916"/>
            <a:ext cx="7978724" cy="59957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3FBACA-AC6E-051D-DFC5-C17B6EAE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201" y="600787"/>
            <a:ext cx="208903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E8802F60-44C9-BF76-B180-8647434110C3}"/>
              </a:ext>
            </a:extLst>
          </p:cNvPr>
          <p:cNvSpPr/>
          <p:nvPr/>
        </p:nvSpPr>
        <p:spPr>
          <a:xfrm>
            <a:off x="8191237" y="533971"/>
            <a:ext cx="2552963" cy="909823"/>
          </a:xfrm>
          <a:prstGeom prst="wedgeRoundRectCallout">
            <a:avLst>
              <a:gd name="adj1" fmla="val 61010"/>
              <a:gd name="adj2" fmla="val 13508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83534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0600" y="367994"/>
            <a:ext cx="8647467" cy="584739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200" dirty="0"/>
              <a:t>2. </a:t>
            </a:r>
            <a:r>
              <a:rPr lang="en-US" sz="3200" dirty="0" err="1"/>
              <a:t>Tắt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.</a:t>
            </a:r>
          </a:p>
        </p:txBody>
      </p:sp>
      <p:pic>
        <p:nvPicPr>
          <p:cNvPr id="4" name="Shape 161">
            <a:extLst>
              <a:ext uri="{FF2B5EF4-FFF2-40B4-BE49-F238E27FC236}">
                <a16:creationId xmlns:a16="http://schemas.microsoft.com/office/drawing/2014/main" id="{903FC5B8-03F8-D3BB-1C31-49BF6E29F7E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62900" y="3505200"/>
            <a:ext cx="5193665" cy="2508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1B05F9-C147-64AE-E0D7-4D8E56F87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395401"/>
            <a:ext cx="2819400" cy="480539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364610-3632-9680-ED33-443231C26594}"/>
              </a:ext>
            </a:extLst>
          </p:cNvPr>
          <p:cNvGrpSpPr/>
          <p:nvPr/>
        </p:nvGrpSpPr>
        <p:grpSpPr>
          <a:xfrm>
            <a:off x="-19809" y="6594645"/>
            <a:ext cx="3637789" cy="773218"/>
            <a:chOff x="533400" y="7086600"/>
            <a:chExt cx="3810000" cy="9098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A86176-1C4C-4D61-E646-C635E0EF0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087" y="7279781"/>
              <a:ext cx="3289683" cy="461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Start</a:t>
              </a:r>
            </a:p>
          </p:txBody>
        </p:sp>
        <p:sp>
          <p:nvSpPr>
            <p:cNvPr id="12" name="Rounded Rectangular Callout 8">
              <a:extLst>
                <a:ext uri="{FF2B5EF4-FFF2-40B4-BE49-F238E27FC236}">
                  <a16:creationId xmlns:a16="http://schemas.microsoft.com/office/drawing/2014/main" id="{9489E5DA-A934-AB01-75DA-35102F406DA7}"/>
                </a:ext>
              </a:extLst>
            </p:cNvPr>
            <p:cNvSpPr/>
            <p:nvPr/>
          </p:nvSpPr>
          <p:spPr>
            <a:xfrm>
              <a:off x="533400" y="7086600"/>
              <a:ext cx="3810000" cy="909823"/>
            </a:xfrm>
            <a:prstGeom prst="wedgeRoundRectCallout">
              <a:avLst>
                <a:gd name="adj1" fmla="val 985"/>
                <a:gd name="adj2" fmla="val -150556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16DB5D-5F0E-1C05-08EB-BC8C9B4DDE0C}"/>
              </a:ext>
            </a:extLst>
          </p:cNvPr>
          <p:cNvGrpSpPr/>
          <p:nvPr/>
        </p:nvGrpSpPr>
        <p:grpSpPr>
          <a:xfrm>
            <a:off x="3613969" y="6861571"/>
            <a:ext cx="3637789" cy="705039"/>
            <a:chOff x="533400" y="7086600"/>
            <a:chExt cx="3810000" cy="90982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B4B50D-7552-F3EF-77B7-D44505F9F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260" y="7274742"/>
              <a:ext cx="2951822" cy="595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Power</a:t>
              </a:r>
            </a:p>
          </p:txBody>
        </p:sp>
        <p:sp>
          <p:nvSpPr>
            <p:cNvPr id="16" name="Rounded Rectangular Callout 8">
              <a:extLst>
                <a:ext uri="{FF2B5EF4-FFF2-40B4-BE49-F238E27FC236}">
                  <a16:creationId xmlns:a16="http://schemas.microsoft.com/office/drawing/2014/main" id="{AF271A0E-5D44-3F2F-9766-C43C38DBEC27}"/>
                </a:ext>
              </a:extLst>
            </p:cNvPr>
            <p:cNvSpPr/>
            <p:nvPr/>
          </p:nvSpPr>
          <p:spPr>
            <a:xfrm>
              <a:off x="533400" y="7086600"/>
              <a:ext cx="3810000" cy="909823"/>
            </a:xfrm>
            <a:prstGeom prst="wedgeRoundRectCallout">
              <a:avLst>
                <a:gd name="adj1" fmla="val 985"/>
                <a:gd name="adj2" fmla="val -150556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F476E-60A7-16D7-3089-D5B5F21DFAB9}"/>
              </a:ext>
            </a:extLst>
          </p:cNvPr>
          <p:cNvGrpSpPr/>
          <p:nvPr/>
        </p:nvGrpSpPr>
        <p:grpSpPr>
          <a:xfrm>
            <a:off x="7629039" y="6763991"/>
            <a:ext cx="4258161" cy="705040"/>
            <a:chOff x="533400" y="7086600"/>
            <a:chExt cx="4459740" cy="9098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744BE9-5FAD-527E-E6FC-22B833E1B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381" y="7288358"/>
              <a:ext cx="4227776" cy="595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Shut down</a:t>
              </a:r>
            </a:p>
          </p:txBody>
        </p:sp>
        <p:sp>
          <p:nvSpPr>
            <p:cNvPr id="20" name="Rounded Rectangular Callout 8">
              <a:extLst>
                <a:ext uri="{FF2B5EF4-FFF2-40B4-BE49-F238E27FC236}">
                  <a16:creationId xmlns:a16="http://schemas.microsoft.com/office/drawing/2014/main" id="{B1335A79-ED1D-DF2F-38FB-C2A9FD261ADE}"/>
                </a:ext>
              </a:extLst>
            </p:cNvPr>
            <p:cNvSpPr/>
            <p:nvPr/>
          </p:nvSpPr>
          <p:spPr>
            <a:xfrm>
              <a:off x="533400" y="7086600"/>
              <a:ext cx="4459740" cy="909823"/>
            </a:xfrm>
            <a:prstGeom prst="wedgeRoundRectCallout">
              <a:avLst>
                <a:gd name="adj1" fmla="val 985"/>
                <a:gd name="adj2" fmla="val -150556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0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83" y="1382861"/>
            <a:ext cx="11120139" cy="67350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63" y="-11028"/>
            <a:ext cx="3113234" cy="825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810" y="988546"/>
            <a:ext cx="1382284" cy="788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321" y="2722007"/>
            <a:ext cx="5995480" cy="12229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5936" y="3793558"/>
            <a:ext cx="5769864" cy="12229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7" name="图片 31756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217" y="4830382"/>
            <a:ext cx="6987864" cy="12229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39626"/>
            <a:ext cx="3060372" cy="24899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934" y="-102037"/>
            <a:ext cx="2266319" cy="31269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146" y="6460395"/>
            <a:ext cx="7185653" cy="12229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2786" y="2924945"/>
            <a:ext cx="6101213" cy="400073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5" y="2019563"/>
            <a:ext cx="7619999" cy="446240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2270" y="-63212"/>
            <a:ext cx="6711811" cy="83097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0721" y="4115491"/>
            <a:ext cx="6101213" cy="400073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5237983"/>
            <a:ext cx="7924800" cy="400073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6934200"/>
            <a:ext cx="8305800" cy="400073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9781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289</Words>
  <Application>Microsoft Office PowerPoint</Application>
  <PresentationFormat>Custom</PresentationFormat>
  <Paragraphs>65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Baskerville Old Face</vt:lpstr>
      <vt:lpstr>Calibri</vt:lpstr>
      <vt:lpstr>Calibri Light</vt:lpstr>
      <vt:lpstr>Nixie One</vt:lpstr>
      <vt:lpstr>Rockwell Extra Bold</vt:lpstr>
      <vt:lpstr>Times New Roman</vt:lpstr>
      <vt:lpstr>Varela Round</vt:lpstr>
      <vt:lpstr>Wingdings</vt:lpstr>
      <vt:lpstr>Office Theme</vt:lpstr>
      <vt:lpstr>2_Puck template</vt:lpstr>
      <vt:lpstr>3_Office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Huu Phuc</cp:lastModifiedBy>
  <cp:revision>160</cp:revision>
  <dcterms:created xsi:type="dcterms:W3CDTF">2019-10-13T09:09:41Z</dcterms:created>
  <dcterms:modified xsi:type="dcterms:W3CDTF">2022-09-11T04:17:51Z</dcterms:modified>
</cp:coreProperties>
</file>