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  <p:sldMasterId id="2147483746" r:id="rId5"/>
  </p:sldMasterIdLst>
  <p:notesMasterIdLst>
    <p:notesMasterId r:id="rId20"/>
  </p:notesMasterIdLst>
  <p:sldIdLst>
    <p:sldId id="295" r:id="rId6"/>
    <p:sldId id="278" r:id="rId7"/>
    <p:sldId id="256" r:id="rId8"/>
    <p:sldId id="269" r:id="rId9"/>
    <p:sldId id="298" r:id="rId10"/>
    <p:sldId id="304" r:id="rId11"/>
    <p:sldId id="306" r:id="rId12"/>
    <p:sldId id="263" r:id="rId13"/>
    <p:sldId id="307" r:id="rId14"/>
    <p:sldId id="272" r:id="rId15"/>
    <p:sldId id="305" r:id="rId16"/>
    <p:sldId id="308" r:id="rId17"/>
    <p:sldId id="270" r:id="rId18"/>
    <p:sldId id="276" r:id="rId19"/>
  </p:sldIdLst>
  <p:sldSz cx="11887200" cy="8229600"/>
  <p:notesSz cx="6858000" cy="9144000"/>
  <p:custDataLst>
    <p:tags r:id="rId21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8" d="100"/>
          <a:sy n="58" d="100"/>
        </p:scale>
        <p:origin x="-342" y="-84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16-01-23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3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86559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5478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45586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4870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2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5FBC4-C0E2-4F1A-981E-99D7CC4C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2456-835B-4420-92BB-89215BD956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16-01-23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1F494B-F877-42FA-9195-86C564BE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0F33C0-8668-46BA-A79A-0BE544A3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E6BD-2431-4BF3-8CF9-8D93609C9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399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3C1EE-DBE7-4B29-BD94-CFDBF1D6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7B8E-3003-4131-B12F-DE64503C83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16-01-23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907D11-DFED-4866-AE5C-AF742601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3D5454-8E56-430C-849F-7611A19E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33434-034C-42D1-9458-EB5493780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732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2"/>
            <a:ext cx="1010412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860EFE-008F-4CD0-8889-887441E8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24B8-A2A6-4108-B06F-EFCE775B2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16-01-23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6E0586-5455-40B5-A4C5-00D22333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554F9D-E4BC-4830-8346-286331E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E031E-931F-4621-9514-16C2781E9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54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920242"/>
            <a:ext cx="525018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920242"/>
            <a:ext cx="525018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9ED50A0-2ECE-40AB-A06E-72B501C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C3B6-7A52-47DB-9C3A-94E1A3A9FA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16-01-23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FEBF80-80CC-4059-A4C0-8BBE303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1260F99-1946-47B7-9347-47BFF041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B16EC-C615-47B3-A614-EF3E54EB9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41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842136"/>
            <a:ext cx="5252244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609850"/>
            <a:ext cx="5252244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6"/>
            <a:ext cx="5254307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50"/>
            <a:ext cx="5254307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C975AC1-759B-4942-8A6F-F5EB0235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09D3-7DF5-495B-9120-A76DB2CD63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16-01-23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1C3BAC4-3F31-4EB7-8816-90297015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1666F76-EA72-4BD2-88C1-4ED28D9F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07FB-E8E6-4BD8-8982-01C9C1A40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39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16/01/2023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51A75B9-01CB-4AD4-B02D-FE2335C0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8D99-36D8-454F-B3B2-4CB53A09E8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16-01-23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732850B-7438-4B3B-A4E8-040768C2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34C1095-521C-43E4-8594-5DC27BA9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F2FE-4985-419A-97B2-1FC231BC2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41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59EC17F-5678-4C52-B06E-30CC35D7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F2E-4597-4345-A86D-DF58ED9D18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16-01-23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6FA79FE-6695-4ACC-9AF0-5CEB6221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563F913-C70A-41D0-8366-F4840D8B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55311-3AFD-41A1-B991-CD3335858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38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327660"/>
            <a:ext cx="3910807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327662"/>
            <a:ext cx="6645275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722122"/>
            <a:ext cx="3910807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D8E4482-E767-47FB-A833-93744462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332A-7628-4AF9-B552-2C68B38E96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16-01-23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CC157D7-A7FC-4D3C-A175-F73D28C9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A6DFC51-1BCE-417C-A4B2-592A3631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D111-39A6-45E4-9D49-2FB40617E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825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0D66F3F-CCC4-4F4F-84FA-3302FD4E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EE7D-873C-42DE-B0FE-1AE1C56A26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16-01-23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C5A5508-0EAB-4B0E-B46D-C98C0449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55C344C-7759-4AD0-A0EB-64DFED04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04D9B-92F4-4D6D-A68E-40CDB4857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615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C1AEFA-15DE-4912-BEBE-97EC7159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ECD3-B463-4F10-964A-3D72E1EAA8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16-01-23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CE25F3-0B21-4B19-9FF1-9FBF023E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78A3D0-8262-4F70-89D5-3823B6F6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FE607-D3EA-4DB8-A3B8-CD602D1AF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630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329567"/>
            <a:ext cx="267462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329567"/>
            <a:ext cx="782574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98CC09-A4AE-478B-8D03-21A1555A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2192-821D-4954-A129-24ACAE81B8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16-01-23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9D6CC-EE1C-445D-A9E9-783A5A09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A0192F-FAFA-467D-A4FB-AD1E35C4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F1A12-F538-438F-8C01-D233A8A9D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23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16/01/2023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16/01/2023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16/01/2023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97D3387-D5F7-48E5-8785-EE66E9C50D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94360" y="329566"/>
            <a:ext cx="1069848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B2B68420-B13E-47E2-874B-7A6E1CB0C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4360" y="1920242"/>
            <a:ext cx="1069848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B314B-88EC-4D6A-A983-ADB43334A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4360" y="7627622"/>
            <a:ext cx="27736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32C034F-E93E-42D2-A3C2-66B5E8A71E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16-01-23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DEDAD2-B2F3-49D9-9247-12BDE32C2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1460" y="7627622"/>
            <a:ext cx="37642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BD468A-86BB-4F74-9F7E-CE237B63C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160" y="7627622"/>
            <a:ext cx="2773680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CC58EC9-A783-4572-B468-86F36621584F}" type="slidenum">
              <a:rPr lang="en-US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3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hyperlink" Target="http://www.taochu.com/" TargetMode="External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hyperlink" Target="http://www.taochu.com/" TargetMode="External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hyperlink" Target="http://www.taochu.com/" TargetMode="External"/><Relationship Id="rId9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7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38.png"/><Relationship Id="rId9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576674" y="6874602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Trịnh Thị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8042" y="5501084"/>
            <a:ext cx="2754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23855" y="3964898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" y="789762"/>
            <a:ext cx="11887200" cy="75279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78465" y="2105596"/>
            <a:ext cx="5867401" cy="56936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r>
              <a:rPr lang="en-US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1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vi-VN" sz="3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78465" y="2895600"/>
            <a:ext cx="6367923" cy="239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cầm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choột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tay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phải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b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A,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Ngón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tay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trỏ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đặt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đâu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B,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Ngón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tay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giữ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đặt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đâu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C,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ngón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tay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còn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đặt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đâu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D, Khi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lăn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nút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cuộn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ta dung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ngón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tay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5" name="Picture 14" descr="t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31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52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6" y="349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00" y="142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o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93" y="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555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4114804" y="34525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AI NHANH AI ĐÚNG</a:t>
            </a: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13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2" y="842963"/>
            <a:ext cx="11887200" cy="75279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67000" y="2284756"/>
            <a:ext cx="5867401" cy="56936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r>
              <a:rPr lang="en-US" altLang="vi-VN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vi-VN" sz="31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31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vi-VN" sz="3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35287" y="2743200"/>
            <a:ext cx="5867401" cy="33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màn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tượng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mềm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lần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lượt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thao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tượng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This PC/ Computer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trí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tượng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nữa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5" name="Picture 14" descr="t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31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52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6" y="349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00" y="142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o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93" y="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555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4114804" y="34525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AI NHANH AI ĐÚNG</a:t>
            </a: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25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2" y="842963"/>
            <a:ext cx="11887200" cy="75279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67000" y="2284756"/>
            <a:ext cx="5867401" cy="56936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r>
              <a:rPr lang="en-US" altLang="vi-VN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vi-VN" sz="31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31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vi-VN" sz="3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35287" y="2743200"/>
            <a:ext cx="5867401" cy="292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tượng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kéo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thả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Kéo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thả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tượng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mềm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tượng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This PC/ Computer. Quan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sát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xét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cầm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đúng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5" name="Picture 14" descr="t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31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52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6" y="349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00" y="142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o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93" y="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555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4114804" y="34525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AI NHANH AI ĐÚNG</a:t>
            </a: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66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3400" y="2958041"/>
            <a:ext cx="8504401" cy="6001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3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E7873-C104-CCC4-9C3F-908077B478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8" t="13128" r="17523" b="10673"/>
          <a:stretch/>
        </p:blipFill>
        <p:spPr bwMode="auto">
          <a:xfrm>
            <a:off x="3435191" y="4000671"/>
            <a:ext cx="5016818" cy="4232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09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46928" y="2057400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588" y="4761864"/>
            <a:ext cx="11494473" cy="1569634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dirty="0"/>
              <a:t>CHỦ ĐỀ A1. KHÁM PHÁ MÁY TÍNH</a:t>
            </a:r>
            <a:endParaRPr lang="en-US" sz="4800" dirty="0"/>
          </a:p>
          <a:p>
            <a:r>
              <a:rPr lang="en-US" dirty="0"/>
              <a:t> </a:t>
            </a:r>
            <a:r>
              <a:rPr lang="en-US" sz="4800" b="1" dirty="0" err="1"/>
              <a:t>Bài</a:t>
            </a:r>
            <a:r>
              <a:rPr lang="en-US" sz="4800" b="1" dirty="0"/>
              <a:t> 2: EM TẬP SỬ DỤNG CHUỘT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994733" y="5245055"/>
            <a:ext cx="8815799" cy="2525926"/>
            <a:chOff x="1403814" y="670718"/>
            <a:chExt cx="7252104" cy="3259548"/>
          </a:xfrm>
        </p:grpSpPr>
        <p:pic>
          <p:nvPicPr>
            <p:cNvPr id="17" name="Picture 7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as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814" y="670718"/>
              <a:ext cx="7121482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3586262" y="2068772"/>
              <a:ext cx="5069656" cy="1861494"/>
            </a:xfrm>
            <a:prstGeom prst="roundRect">
              <a:avLst>
                <a:gd name="adj" fmla="val 33268"/>
              </a:avLst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endParaRPr lang="en-US" sz="31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83793" y="2965951"/>
            <a:ext cx="8825936" cy="2887428"/>
            <a:chOff x="1289235" y="2590321"/>
            <a:chExt cx="7541217" cy="2921000"/>
          </a:xfrm>
        </p:grpSpPr>
        <p:pic>
          <p:nvPicPr>
            <p:cNvPr id="146443" name="Picture 5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35" y="2590321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25643" y="2647472"/>
              <a:ext cx="5004809" cy="1295400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endParaRPr lang="vi-VN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427566" y="4866185"/>
            <a:ext cx="7164594" cy="1124003"/>
            <a:chOff x="2585084" y="2127588"/>
            <a:chExt cx="6307996" cy="1583822"/>
          </a:xfrm>
        </p:grpSpPr>
        <p:pic>
          <p:nvPicPr>
            <p:cNvPr id="146441" name="Picture 7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4" y="2669177"/>
              <a:ext cx="5913023" cy="90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969660" y="2127588"/>
              <a:ext cx="4923420" cy="1583822"/>
            </a:xfrm>
            <a:prstGeom prst="roundRect">
              <a:avLst>
                <a:gd name="adj" fmla="val 33321"/>
              </a:avLst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endParaRPr lang="en-US" sz="31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73429"/>
            <a:ext cx="3959903" cy="413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69492" y="4893662"/>
            <a:ext cx="5309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/>
              <a:t/>
            </a:r>
            <a:br>
              <a:rPr lang="vi-VN" sz="3200"/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305600" y="4266817"/>
            <a:ext cx="2769534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Tin </a:t>
            </a:r>
            <a:r>
              <a:rPr lang="en-US" sz="3600" b="1" u="sng" dirty="0" err="1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học</a:t>
            </a:r>
            <a:endParaRPr lang="en-US" sz="3600" b="1" u="sng" dirty="0">
              <a:solidFill>
                <a:srgbClr val="C00000"/>
              </a:solidFill>
              <a:latin typeface="Baskerville Old Face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185" y="395081"/>
            <a:ext cx="11157436" cy="1323413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797294"/>
            <a:ext cx="11497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/>
              <a:t>Quan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1 SGK </a:t>
            </a:r>
            <a:r>
              <a:rPr lang="en-US" sz="3200" dirty="0" err="1"/>
              <a:t>trang</a:t>
            </a:r>
            <a:r>
              <a:rPr lang="en-US" sz="3200" dirty="0"/>
              <a:t> 10. Cho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chuột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76296" y="3378228"/>
            <a:ext cx="263972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81" y="4348052"/>
            <a:ext cx="2999332" cy="68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29" y="4400175"/>
            <a:ext cx="498454" cy="53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11" y="4292496"/>
            <a:ext cx="498454" cy="45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556644" y="3844362"/>
            <a:ext cx="226744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 SÁT VÀ </a:t>
            </a:r>
          </a:p>
          <a:p>
            <a:pPr lvl="0" algn="just"/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C96BD76-A153-6D7B-6D04-111F92600E88}"/>
              </a:ext>
            </a:extLst>
          </p:cNvPr>
          <p:cNvSpPr/>
          <p:nvPr/>
        </p:nvSpPr>
        <p:spPr>
          <a:xfrm>
            <a:off x="7452390" y="5178247"/>
            <a:ext cx="263972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8D2D23-02A2-A0D4-F2FD-844C162D6586}"/>
              </a:ext>
            </a:extLst>
          </p:cNvPr>
          <p:cNvSpPr/>
          <p:nvPr/>
        </p:nvSpPr>
        <p:spPr>
          <a:xfrm>
            <a:off x="7476296" y="6793112"/>
            <a:ext cx="263972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endParaRPr lang="en-US" sz="3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096" y="1199681"/>
            <a:ext cx="10205677" cy="446240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1. CÁCH CẦM CHUỘT ĐÚNG</a:t>
            </a:r>
          </a:p>
        </p:txBody>
      </p:sp>
      <p:pic>
        <p:nvPicPr>
          <p:cNvPr id="3" name="Shape 121">
            <a:extLst>
              <a:ext uri="{FF2B5EF4-FFF2-40B4-BE49-F238E27FC236}">
                <a16:creationId xmlns:a16="http://schemas.microsoft.com/office/drawing/2014/main" xmlns="" id="{B7A1BD5E-E441-BA3F-0B24-F66E26A7DA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1000" y="3428999"/>
            <a:ext cx="5410200" cy="3142647"/>
          </a:xfrm>
          <a:prstGeom prst="rect">
            <a:avLst/>
          </a:prstGeom>
        </p:spPr>
      </p:pic>
      <p:pic>
        <p:nvPicPr>
          <p:cNvPr id="4" name="Shape 125">
            <a:extLst>
              <a:ext uri="{FF2B5EF4-FFF2-40B4-BE49-F238E27FC236}">
                <a16:creationId xmlns:a16="http://schemas.microsoft.com/office/drawing/2014/main" xmlns="" id="{3BCECAE3-B14A-6EE6-1D3E-4042D83B4F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43600" y="3429000"/>
            <a:ext cx="5276215" cy="31546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783D16-1F8D-ED2F-BB49-7E8456081BCD}"/>
              </a:ext>
            </a:extLst>
          </p:cNvPr>
          <p:cNvSpPr/>
          <p:nvPr/>
        </p:nvSpPr>
        <p:spPr>
          <a:xfrm>
            <a:off x="304800" y="1797294"/>
            <a:ext cx="11497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2a, 2b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6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096" y="1199681"/>
            <a:ext cx="10205677" cy="446240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1. CÁCH CẦM CHUỘT ĐÚNG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783D16-1F8D-ED2F-BB49-7E8456081BCD}"/>
              </a:ext>
            </a:extLst>
          </p:cNvPr>
          <p:cNvSpPr/>
          <p:nvPr/>
        </p:nvSpPr>
        <p:spPr>
          <a:xfrm>
            <a:off x="304800" y="1797294"/>
            <a:ext cx="11497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3?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Shape 129">
            <a:extLst>
              <a:ext uri="{FF2B5EF4-FFF2-40B4-BE49-F238E27FC236}">
                <a16:creationId xmlns:a16="http://schemas.microsoft.com/office/drawing/2014/main" xmlns="" id="{3F88F2CB-B803-228C-05D2-0F1C280769F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76400" y="3505200"/>
            <a:ext cx="6854825" cy="269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4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57" y="1628138"/>
            <a:ext cx="11120139" cy="67350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63" y="-11028"/>
            <a:ext cx="3113234" cy="825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810" y="988546"/>
            <a:ext cx="1382284" cy="788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604" y="2880155"/>
            <a:ext cx="10997596" cy="12229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812" y="3898177"/>
            <a:ext cx="10599844" cy="12229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39626"/>
            <a:ext cx="3060372" cy="24899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934" y="-102037"/>
            <a:ext cx="2266319" cy="31269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08617" y="3250663"/>
            <a:ext cx="10423857" cy="49926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5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 chuột:</a:t>
            </a:r>
            <a:r>
              <a:rPr lang="vi-VN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Nhấn nút chuột trái rồi thả ngón tay ra ngay</a:t>
            </a:r>
            <a:endParaRPr lang="en-US" sz="25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5831" y="2380388"/>
            <a:ext cx="7619999" cy="446240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2,CÁC THAO TÁC CƠ BẢN KHI SỬ DỤNG CHUỘT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2270" y="-63212"/>
            <a:ext cx="6711811" cy="83097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9242" y="4358053"/>
            <a:ext cx="9590719" cy="450472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Nháy đúp chuột: </a:t>
            </a:r>
            <a:r>
              <a:rPr lang="vi-V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Nhấn nhanh nút chuột trái hai lần</a:t>
            </a:r>
            <a:r>
              <a:rPr 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rồi thả ngón tay ra ngay</a:t>
            </a:r>
            <a:r>
              <a:rPr lang="en-US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195ADB-F97D-79FC-934B-BB583DE80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187" y="5204438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vi-VN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1755" descr="1-22">
            <a:extLst>
              <a:ext uri="{FF2B5EF4-FFF2-40B4-BE49-F238E27FC236}">
                <a16:creationId xmlns:a16="http://schemas.microsoft.com/office/drawing/2014/main" xmlns="" id="{231BBD22-E79F-7CFD-C7EC-D578441CA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692" y="5035527"/>
            <a:ext cx="10599844" cy="12229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758DE9-8655-C4F6-A79B-5599F833127D}"/>
              </a:ext>
            </a:extLst>
          </p:cNvPr>
          <p:cNvSpPr txBox="1"/>
          <p:nvPr/>
        </p:nvSpPr>
        <p:spPr>
          <a:xfrm>
            <a:off x="2647442" y="5466695"/>
            <a:ext cx="9590719" cy="450472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 chuột phải:</a:t>
            </a: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Nhốn nút chuột phải rồi thả ngón tay ra ngay</a:t>
            </a:r>
            <a:endParaRPr lang="en-US" sz="22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220B0FC-D9F3-0920-DB95-B602127CA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88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Shape 137">
            <a:extLst>
              <a:ext uri="{FF2B5EF4-FFF2-40B4-BE49-F238E27FC236}">
                <a16:creationId xmlns:a16="http://schemas.microsoft.com/office/drawing/2014/main" xmlns="" id="{412CC560-1A94-C0D4-072D-DDBB85E0F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900113"/>
            <a:ext cx="1493837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6BD70DB7-B47C-309C-C7E9-D91E9912E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188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3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Nháy chuột phải:</a:t>
            </a:r>
            <a:r>
              <a:rPr kumimoji="0" lang="vi-VN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Nhốn nút chuột phải rồi thả ngón tay ra ngay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57" y="1628138"/>
            <a:ext cx="11120139" cy="67350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63" y="-11028"/>
            <a:ext cx="3113234" cy="825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810" y="988546"/>
            <a:ext cx="1382284" cy="788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293" y="2833686"/>
            <a:ext cx="10997596" cy="12229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812" y="3898177"/>
            <a:ext cx="10599844" cy="12229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39626"/>
            <a:ext cx="3060372" cy="24899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934" y="-102037"/>
            <a:ext cx="2266319" cy="31269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65831" y="3106417"/>
            <a:ext cx="10423857" cy="450472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Lăn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nút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cuộn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Ngón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trỏ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lăn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5831" y="2380388"/>
            <a:ext cx="7619999" cy="446240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2,CÁC THAO TÁC CƠ BẢN KHI SỬ DỤNG CHUỘT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2270" y="-63212"/>
            <a:ext cx="6711811" cy="83097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9242" y="4358053"/>
            <a:ext cx="9590719" cy="839809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 chuyển chuột:</a:t>
            </a: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cầm và dịch chuyển chuột. Khi đó, con trỏ chuột sẽ 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 chuyển theo trên màn hình.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195ADB-F97D-79FC-934B-BB583DE80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187" y="5204438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vi-VN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1755" descr="1-22">
            <a:extLst>
              <a:ext uri="{FF2B5EF4-FFF2-40B4-BE49-F238E27FC236}">
                <a16:creationId xmlns:a16="http://schemas.microsoft.com/office/drawing/2014/main" xmlns="" id="{231BBD22-E79F-7CFD-C7EC-D578441CA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692" y="5035527"/>
            <a:ext cx="10599844" cy="12229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758DE9-8655-C4F6-A79B-5599F833127D}"/>
              </a:ext>
            </a:extLst>
          </p:cNvPr>
          <p:cNvSpPr txBox="1"/>
          <p:nvPr/>
        </p:nvSpPr>
        <p:spPr>
          <a:xfrm>
            <a:off x="2647442" y="5466695"/>
            <a:ext cx="9590719" cy="839809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 thả chuột:</a:t>
            </a: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và giữ nút chuột trái, di chuyển chuột đến vị trí 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 thả ngón tay ra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220B0FC-D9F3-0920-DB95-B602127CA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88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Shape 137">
            <a:extLst>
              <a:ext uri="{FF2B5EF4-FFF2-40B4-BE49-F238E27FC236}">
                <a16:creationId xmlns:a16="http://schemas.microsoft.com/office/drawing/2014/main" xmlns="" id="{412CC560-1A94-C0D4-072D-DDBB85E0F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900113"/>
            <a:ext cx="1493837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2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8&quot;/&gt;&lt;property id=&quot;20307&quot; value=&quot;263&quot;/&gt;&lt;/object&gt;&lt;object type=&quot;3&quot; unique_id=&quot;10036&quot;&gt;&lt;property id=&quot;20148&quot; value=&quot;5&quot;/&gt;&lt;property id=&quot;20300&quot; value=&quot;Slide 10&quot;/&gt;&lt;property id=&quot;20307&quot; value=&quot;272&quot;/&gt;&lt;/object&gt;&lt;object type=&quot;3&quot; unique_id=&quot;10037&quot;&gt;&lt;property id=&quot;20148&quot; value=&quot;5&quot;/&gt;&lt;property id=&quot;20300&quot; value=&quot;Slide 13&quot;/&gt;&lt;property id=&quot;20307&quot; value=&quot;270&quot;/&gt;&lt;/object&gt;&lt;object type=&quot;3&quot; unique_id=&quot;10038&quot;&gt;&lt;property id=&quot;20148&quot; value=&quot;5&quot;/&gt;&lt;property id=&quot;20300&quot; value=&quot;Slide 14&quot;/&gt;&lt;property id=&quot;20307&quot; value=&quot;276&quot;/&gt;&lt;/object&gt;&lt;object type=&quot;3&quot; unique_id=&quot;12933&quot;&gt;&lt;property id=&quot;20148&quot; value=&quot;5&quot;/&gt;&lt;property id=&quot;20300&quot; value=&quot;Slide 7&quot;/&gt;&lt;property id=&quot;20307&quot; value=&quot;306&quot;/&gt;&lt;/object&gt;&lt;object type=&quot;3&quot; unique_id=&quot;12934&quot;&gt;&lt;property id=&quot;20148&quot; value=&quot;5&quot;/&gt;&lt;property id=&quot;20300&quot; value=&quot;Slide 9&quot;/&gt;&lt;property id=&quot;20307&quot; value=&quot;307&quot;/&gt;&lt;/object&gt;&lt;object type=&quot;3&quot; unique_id=&quot;12935&quot;&gt;&lt;property id=&quot;20148&quot; value=&quot;5&quot;/&gt;&lt;property id=&quot;20300&quot; value=&quot;Slide 11&quot;/&gt;&lt;property id=&quot;20307&quot; value=&quot;305&quot;/&gt;&lt;/object&gt;&lt;object type=&quot;3&quot; unique_id=&quot;12936&quot;&gt;&lt;property id=&quot;20148&quot; value=&quot;5&quot;/&gt;&lt;property id=&quot;20300&quot; value=&quot;Slide 12&quot;/&gt;&lt;property id=&quot;20307&quot; value=&quot;30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437</Words>
  <Application>Microsoft Office PowerPoint</Application>
  <PresentationFormat>Custom</PresentationFormat>
  <Paragraphs>64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Theme</vt:lpstr>
      <vt:lpstr>2_Puck template</vt:lpstr>
      <vt:lpstr>3_Office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MTC</cp:lastModifiedBy>
  <cp:revision>163</cp:revision>
  <dcterms:created xsi:type="dcterms:W3CDTF">2019-10-13T09:09:41Z</dcterms:created>
  <dcterms:modified xsi:type="dcterms:W3CDTF">2023-01-16T03:24:22Z</dcterms:modified>
</cp:coreProperties>
</file>