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5" r:id="rId2"/>
    <p:sldMasterId id="2147483722" r:id="rId3"/>
    <p:sldMasterId id="2147483734" r:id="rId4"/>
    <p:sldMasterId id="2147483746" r:id="rId5"/>
  </p:sldMasterIdLst>
  <p:notesMasterIdLst>
    <p:notesMasterId r:id="rId17"/>
  </p:notesMasterIdLst>
  <p:sldIdLst>
    <p:sldId id="295" r:id="rId6"/>
    <p:sldId id="278" r:id="rId7"/>
    <p:sldId id="256" r:id="rId8"/>
    <p:sldId id="269" r:id="rId9"/>
    <p:sldId id="298" r:id="rId10"/>
    <p:sldId id="304" r:id="rId11"/>
    <p:sldId id="263" r:id="rId12"/>
    <p:sldId id="272" r:id="rId13"/>
    <p:sldId id="305" r:id="rId14"/>
    <p:sldId id="270" r:id="rId15"/>
    <p:sldId id="276" r:id="rId16"/>
  </p:sldIdLst>
  <p:sldSz cx="11887200" cy="8229600"/>
  <p:notesSz cx="6858000" cy="9144000"/>
  <p:custDataLst>
    <p:tags r:id="rId18"/>
  </p:custDataLst>
  <p:defaultTextStyle>
    <a:defPPr>
      <a:defRPr lang="en-US"/>
    </a:defPPr>
    <a:lvl1pPr marL="0" algn="l" defTabSz="114900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1pPr>
    <a:lvl2pPr marL="574502" algn="l" defTabSz="114900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2pPr>
    <a:lvl3pPr marL="1149006" algn="l" defTabSz="114900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3pPr>
    <a:lvl4pPr marL="1723508" algn="l" defTabSz="114900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4pPr>
    <a:lvl5pPr marL="2298011" algn="l" defTabSz="114900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5pPr>
    <a:lvl6pPr marL="2872517" algn="l" defTabSz="114900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6pPr>
    <a:lvl7pPr marL="3447016" algn="l" defTabSz="114900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7pPr>
    <a:lvl8pPr marL="4021521" algn="l" defTabSz="114900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8pPr>
    <a:lvl9pPr marL="4596027" algn="l" defTabSz="114900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2">
          <p15:clr>
            <a:srgbClr val="A4A3A4"/>
          </p15:clr>
        </p15:guide>
        <p15:guide id="2" pos="374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4" autoAdjust="0"/>
    <p:restoredTop sz="94662" autoAdjust="0"/>
  </p:normalViewPr>
  <p:slideViewPr>
    <p:cSldViewPr>
      <p:cViewPr varScale="1">
        <p:scale>
          <a:sx n="53" d="100"/>
          <a:sy n="53" d="100"/>
        </p:scale>
        <p:origin x="1204" y="24"/>
      </p:cViewPr>
      <p:guideLst>
        <p:guide orient="horz" pos="2592"/>
        <p:guide pos="3744"/>
      </p:guideLst>
    </p:cSldViewPr>
  </p:slideViewPr>
  <p:outlineViewPr>
    <p:cViewPr>
      <p:scale>
        <a:sx n="33" d="100"/>
        <a:sy n="33" d="100"/>
      </p:scale>
      <p:origin x="0" y="206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A86B95-1E9A-4EF7-B272-FA72E038922C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23ED4B-97CE-429B-9EBF-0D27CF923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977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14900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574502" algn="l" defTabSz="114900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1149006" algn="l" defTabSz="114900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723508" algn="l" defTabSz="114900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2298011" algn="l" defTabSz="114900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2872517" algn="l" defTabSz="114900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47016" algn="l" defTabSz="114900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21521" algn="l" defTabSz="114900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96027" algn="l" defTabSz="114900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00150" y="1143000"/>
            <a:ext cx="44577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8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B8D260E-9314-4D9B-BB0D-4032EE17D308}" type="slidenum">
              <a:rPr lang="en-US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7317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3ED4B-97CE-429B-9EBF-0D27CF9238F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360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D43A9309-61CF-4C62-9571-41E4CFA94CC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52500" y="685800"/>
            <a:ext cx="4953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EE1FCB7F-2C01-4DF4-8F58-41687885141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B00D806F-E590-48DD-AE1A-5DC574228F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761C025-6027-42A0-971C-E65288DA46B4}" type="slidenum">
              <a:rPr lang="en-US" altLang="en-US">
                <a:solidFill>
                  <a:prstClr val="black"/>
                </a:solidFill>
              </a:rPr>
              <a:pPr/>
              <a:t>6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50177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52500" y="685800"/>
            <a:ext cx="4953000" cy="3429000"/>
          </a:xfrm>
          <a:ln/>
        </p:spPr>
      </p:sp>
      <p:sp>
        <p:nvSpPr>
          <p:cNvPr id="50179" name="文本占位符 50178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7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8278266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幻灯片图像占位符 86017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52500" y="685800"/>
            <a:ext cx="4953000" cy="3429000"/>
          </a:xfrm>
          <a:ln/>
        </p:spPr>
      </p:sp>
      <p:sp>
        <p:nvSpPr>
          <p:cNvPr id="86019" name="文本占位符 86018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8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454789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幻灯片图像占位符 86017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52500" y="685800"/>
            <a:ext cx="4953000" cy="3429000"/>
          </a:xfrm>
          <a:ln/>
        </p:spPr>
      </p:sp>
      <p:sp>
        <p:nvSpPr>
          <p:cNvPr id="86019" name="文本占位符 86018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9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4455868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幻灯片图像占位符 28673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52500" y="685800"/>
            <a:ext cx="4953000" cy="3429000"/>
          </a:xfrm>
          <a:ln/>
        </p:spPr>
      </p:sp>
      <p:sp>
        <p:nvSpPr>
          <p:cNvPr id="28675" name="文本占位符 2867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10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39593355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幻灯片图像占位符 70657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52500" y="685800"/>
            <a:ext cx="4953000" cy="3429000"/>
          </a:xfrm>
          <a:ln/>
        </p:spPr>
      </p:sp>
      <p:sp>
        <p:nvSpPr>
          <p:cNvPr id="70659" name="文本占位符 70658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11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820532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2556514"/>
            <a:ext cx="10104120" cy="1764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3080" y="4663440"/>
            <a:ext cx="832104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74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49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235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98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725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47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215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596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40643-37E5-49F6-82B0-A268EFC5FC1D}" type="datetime1">
              <a:rPr lang="vi-VN" smtClean="0"/>
              <a:t>09/09/2022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416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98C32-41B1-4D9F-A49A-F0BAAD8D1A56}" type="datetime1">
              <a:rPr lang="vi-VN" smtClean="0"/>
              <a:t>09/09/2022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980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204100" y="396245"/>
            <a:ext cx="3477418" cy="842581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883" y="396245"/>
            <a:ext cx="10234137" cy="842581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7E212-CEBD-46ED-9F0A-4D3D4D158BB1}" type="datetime1">
              <a:rPr lang="vi-VN" smtClean="0"/>
              <a:t>09/09/2022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78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9372253" y="803520"/>
            <a:ext cx="267930" cy="32976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" name="Google Shape;11;p2"/>
          <p:cNvSpPr/>
          <p:nvPr/>
        </p:nvSpPr>
        <p:spPr>
          <a:xfrm>
            <a:off x="1556717" y="-1284440"/>
            <a:ext cx="8773830" cy="1079856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2932052" y="3186920"/>
            <a:ext cx="6023160" cy="1855680"/>
          </a:xfrm>
          <a:prstGeom prst="rect">
            <a:avLst/>
          </a:prstGeom>
        </p:spPr>
        <p:txBody>
          <a:bodyPr spcFirstLastPara="1" wrap="square" lIns="128686" tIns="128686" rIns="128686" bIns="128686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8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4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4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4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4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4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4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4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400"/>
            </a:lvl9pPr>
          </a:lstStyle>
          <a:p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347815" y="-1418800"/>
            <a:ext cx="3051360" cy="3755520"/>
          </a:xfrm>
          <a:prstGeom prst="donut">
            <a:avLst>
              <a:gd name="adj" fmla="val 29778"/>
            </a:avLst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10853538" y="4611800"/>
            <a:ext cx="1272180" cy="156576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2932053" y="866880"/>
            <a:ext cx="854880" cy="105216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8778575" y="5544160"/>
            <a:ext cx="2969460" cy="3654720"/>
          </a:xfrm>
          <a:prstGeom prst="donut">
            <a:avLst>
              <a:gd name="adj" fmla="val 11909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179108" y="5109120"/>
            <a:ext cx="854880" cy="105216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" name="Google Shape;18;p2"/>
          <p:cNvSpPr/>
          <p:nvPr/>
        </p:nvSpPr>
        <p:spPr>
          <a:xfrm>
            <a:off x="489515" y="6747640"/>
            <a:ext cx="1570140" cy="1932480"/>
          </a:xfrm>
          <a:prstGeom prst="donut">
            <a:avLst>
              <a:gd name="adj" fmla="val 42915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10718013" y="4067120"/>
            <a:ext cx="396240" cy="48768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" name="Google Shape;20;p2"/>
          <p:cNvSpPr/>
          <p:nvPr/>
        </p:nvSpPr>
        <p:spPr>
          <a:xfrm>
            <a:off x="9878408" y="-480400"/>
            <a:ext cx="1781910" cy="219312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" name="Google Shape;21;p2"/>
          <p:cNvSpPr/>
          <p:nvPr/>
        </p:nvSpPr>
        <p:spPr>
          <a:xfrm>
            <a:off x="10718013" y="1284560"/>
            <a:ext cx="854880" cy="105216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" name="Google Shape;22;p2"/>
          <p:cNvSpPr/>
          <p:nvPr/>
        </p:nvSpPr>
        <p:spPr>
          <a:xfrm>
            <a:off x="278168" y="1113440"/>
            <a:ext cx="1132950" cy="1394400"/>
          </a:xfrm>
          <a:prstGeom prst="ellipse">
            <a:avLst/>
          </a:prstGeom>
          <a:noFill/>
          <a:ln w="9525" cap="flat" cmpd="sng">
            <a:solidFill>
              <a:srgbClr val="00ACC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" name="Google Shape;23;p2"/>
          <p:cNvSpPr/>
          <p:nvPr/>
        </p:nvSpPr>
        <p:spPr>
          <a:xfrm>
            <a:off x="-158828" y="4693200"/>
            <a:ext cx="1530750" cy="1884000"/>
          </a:xfrm>
          <a:prstGeom prst="ellipse">
            <a:avLst/>
          </a:prstGeom>
          <a:noFill/>
          <a:ln w="9525" cap="flat" cmpd="sng">
            <a:solidFill>
              <a:srgbClr val="BBCD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" name="Google Shape;24;p2"/>
          <p:cNvSpPr/>
          <p:nvPr/>
        </p:nvSpPr>
        <p:spPr>
          <a:xfrm>
            <a:off x="10595098" y="1133280"/>
            <a:ext cx="1100580" cy="1354560"/>
          </a:xfrm>
          <a:prstGeom prst="ellipse">
            <a:avLst/>
          </a:prstGeom>
          <a:noFill/>
          <a:ln w="9525" cap="flat" cmpd="sng">
            <a:solidFill>
              <a:srgbClr val="65BB4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" name="Google Shape;25;p2"/>
          <p:cNvSpPr/>
          <p:nvPr/>
        </p:nvSpPr>
        <p:spPr>
          <a:xfrm>
            <a:off x="1371923" y="6247320"/>
            <a:ext cx="267930" cy="32976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363049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ubtitle">
  <p:cSld name="Subtitl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/>
          <p:nvPr/>
        </p:nvSpPr>
        <p:spPr>
          <a:xfrm>
            <a:off x="3975660" y="-472720"/>
            <a:ext cx="3935880" cy="484464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" name="Google Shape;28;p3"/>
          <p:cNvSpPr txBox="1">
            <a:spLocks noGrp="1"/>
          </p:cNvSpPr>
          <p:nvPr>
            <p:ph type="ctrTitle"/>
          </p:nvPr>
        </p:nvSpPr>
        <p:spPr>
          <a:xfrm>
            <a:off x="2305875" y="3874480"/>
            <a:ext cx="7275450" cy="1855680"/>
          </a:xfrm>
          <a:prstGeom prst="rect">
            <a:avLst/>
          </a:prstGeom>
        </p:spPr>
        <p:txBody>
          <a:bodyPr spcFirstLastPara="1" wrap="square" lIns="128686" tIns="128686" rIns="128686" bIns="128686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800"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subTitle" idx="1"/>
          </p:nvPr>
        </p:nvSpPr>
        <p:spPr>
          <a:xfrm>
            <a:off x="2305875" y="5519446"/>
            <a:ext cx="7275450" cy="125568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None/>
              <a:defRPr b="1">
                <a:solidFill>
                  <a:srgbClr val="A1BECC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4100" b="1">
                <a:solidFill>
                  <a:srgbClr val="A1BECC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4100" b="1">
                <a:solidFill>
                  <a:srgbClr val="A1BECC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4100" b="1">
                <a:solidFill>
                  <a:srgbClr val="A1BECC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4100" b="1">
                <a:solidFill>
                  <a:srgbClr val="A1BECC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4100" b="1">
                <a:solidFill>
                  <a:srgbClr val="A1BECC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4100" b="1">
                <a:solidFill>
                  <a:srgbClr val="A1BECC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4100" b="1">
                <a:solidFill>
                  <a:srgbClr val="A1BECC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4100" b="1">
                <a:solidFill>
                  <a:srgbClr val="A1BECC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3"/>
          <p:cNvSpPr/>
          <p:nvPr/>
        </p:nvSpPr>
        <p:spPr>
          <a:xfrm>
            <a:off x="1838899" y="6381160"/>
            <a:ext cx="267930" cy="32976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9919195" y="3951400"/>
            <a:ext cx="3051360" cy="3755520"/>
          </a:xfrm>
          <a:prstGeom prst="donut">
            <a:avLst>
              <a:gd name="adj" fmla="val 29778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489515" y="1822720"/>
            <a:ext cx="1272180" cy="156576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9412358" y="7460320"/>
            <a:ext cx="854880" cy="105216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300528" y="-914720"/>
            <a:ext cx="2969460" cy="3654720"/>
          </a:xfrm>
          <a:prstGeom prst="donut">
            <a:avLst>
              <a:gd name="adj" fmla="val 11909"/>
            </a:avLst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9759913" y="1467960"/>
            <a:ext cx="854880" cy="105216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10485703" y="-472720"/>
            <a:ext cx="1570140" cy="1932480"/>
          </a:xfrm>
          <a:prstGeom prst="donut">
            <a:avLst>
              <a:gd name="adj" fmla="val 42915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" name="Google Shape;37;p3"/>
          <p:cNvSpPr/>
          <p:nvPr/>
        </p:nvSpPr>
        <p:spPr>
          <a:xfrm>
            <a:off x="1842360" y="3284240"/>
            <a:ext cx="396240" cy="48768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" name="Google Shape;38;p3"/>
          <p:cNvSpPr/>
          <p:nvPr/>
        </p:nvSpPr>
        <p:spPr>
          <a:xfrm>
            <a:off x="234650" y="6437200"/>
            <a:ext cx="1781910" cy="219312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319860" y="5384874"/>
            <a:ext cx="592800" cy="72960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9194023" y="7191560"/>
            <a:ext cx="1291680" cy="1589280"/>
          </a:xfrm>
          <a:prstGeom prst="ellipse">
            <a:avLst/>
          </a:prstGeom>
          <a:noFill/>
          <a:ln w="9525" cap="flat" cmpd="sng">
            <a:solidFill>
              <a:srgbClr val="00ACC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1" name="Google Shape;41;p3"/>
          <p:cNvSpPr/>
          <p:nvPr/>
        </p:nvSpPr>
        <p:spPr>
          <a:xfrm>
            <a:off x="9581325" y="1248160"/>
            <a:ext cx="1212120" cy="1491840"/>
          </a:xfrm>
          <a:prstGeom prst="ellipse">
            <a:avLst/>
          </a:prstGeom>
          <a:noFill/>
          <a:ln w="9525" cap="flat" cmpd="sng">
            <a:solidFill>
              <a:srgbClr val="BBCD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" name="Google Shape;42;p3"/>
          <p:cNvSpPr/>
          <p:nvPr/>
        </p:nvSpPr>
        <p:spPr>
          <a:xfrm>
            <a:off x="234650" y="5280000"/>
            <a:ext cx="762840" cy="938880"/>
          </a:xfrm>
          <a:prstGeom prst="ellipse">
            <a:avLst/>
          </a:prstGeom>
          <a:noFill/>
          <a:ln w="9525" cap="flat" cmpd="sng">
            <a:solidFill>
              <a:srgbClr val="65BB4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3" name="Google Shape;43;p3"/>
          <p:cNvSpPr/>
          <p:nvPr/>
        </p:nvSpPr>
        <p:spPr>
          <a:xfrm>
            <a:off x="10053388" y="747680"/>
            <a:ext cx="267930" cy="32976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" name="Google Shape;44;p3"/>
          <p:cNvSpPr/>
          <p:nvPr/>
        </p:nvSpPr>
        <p:spPr>
          <a:xfrm>
            <a:off x="777628" y="-327520"/>
            <a:ext cx="2015130" cy="2480160"/>
          </a:xfrm>
          <a:prstGeom prst="ellipse">
            <a:avLst/>
          </a:prstGeom>
          <a:noFill/>
          <a:ln w="9525" cap="flat" cmpd="sng">
            <a:solidFill>
              <a:srgbClr val="E8004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" name="Google Shape;45;p3"/>
          <p:cNvSpPr txBox="1">
            <a:spLocks noGrp="1"/>
          </p:cNvSpPr>
          <p:nvPr>
            <p:ph type="sldNum" idx="12"/>
          </p:nvPr>
        </p:nvSpPr>
        <p:spPr>
          <a:xfrm>
            <a:off x="5638230" y="7602600"/>
            <a:ext cx="610740" cy="62640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1540361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Quote">
  <p:cSld name="Quote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4"/>
          <p:cNvSpPr/>
          <p:nvPr/>
        </p:nvSpPr>
        <p:spPr>
          <a:xfrm>
            <a:off x="1556717" y="-1284440"/>
            <a:ext cx="8773830" cy="1079856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8" name="Google Shape;48;p4"/>
          <p:cNvSpPr/>
          <p:nvPr/>
        </p:nvSpPr>
        <p:spPr>
          <a:xfrm>
            <a:off x="10834785" y="6623400"/>
            <a:ext cx="552240" cy="67968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9" name="Google Shape;49;p4"/>
          <p:cNvSpPr/>
          <p:nvPr/>
        </p:nvSpPr>
        <p:spPr>
          <a:xfrm>
            <a:off x="5600774" y="-1725840"/>
            <a:ext cx="3051360" cy="3755520"/>
          </a:xfrm>
          <a:prstGeom prst="donut">
            <a:avLst>
              <a:gd name="adj" fmla="val 17100"/>
            </a:avLst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0" name="Google Shape;50;p4"/>
          <p:cNvSpPr/>
          <p:nvPr/>
        </p:nvSpPr>
        <p:spPr>
          <a:xfrm>
            <a:off x="5262075" y="1288200"/>
            <a:ext cx="1363050" cy="167760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1" name="Google Shape;51;p4"/>
          <p:cNvSpPr txBox="1">
            <a:spLocks noGrp="1"/>
          </p:cNvSpPr>
          <p:nvPr>
            <p:ph type="body" idx="1"/>
          </p:nvPr>
        </p:nvSpPr>
        <p:spPr>
          <a:xfrm>
            <a:off x="2445105" y="3072480"/>
            <a:ext cx="6996990" cy="332736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marL="643540" lvl="0" indent="-536283" algn="ctr" rtl="0">
              <a:spcBef>
                <a:spcPts val="845"/>
              </a:spcBef>
              <a:spcAft>
                <a:spcPts val="0"/>
              </a:spcAft>
              <a:buSzPts val="2400"/>
              <a:buChar char="◎"/>
              <a:defRPr/>
            </a:lvl1pPr>
            <a:lvl2pPr marL="1287079" lvl="1" indent="-536283" algn="ctr" rtl="0">
              <a:spcBef>
                <a:spcPts val="0"/>
              </a:spcBef>
              <a:spcAft>
                <a:spcPts val="0"/>
              </a:spcAft>
              <a:buSzPts val="2400"/>
              <a:buChar char="◉"/>
              <a:defRPr/>
            </a:lvl2pPr>
            <a:lvl3pPr marL="1930618" lvl="2" indent="-536283" algn="ctr" rtl="0">
              <a:spcBef>
                <a:spcPts val="0"/>
              </a:spcBef>
              <a:spcAft>
                <a:spcPts val="0"/>
              </a:spcAft>
              <a:buSzPts val="2400"/>
              <a:buChar char="￮"/>
              <a:defRPr/>
            </a:lvl3pPr>
            <a:lvl4pPr marL="2574156" lvl="3" indent="-536283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3217696" lvl="4" indent="-536283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3861238" lvl="5" indent="-536283" algn="ctr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4504775" lvl="6" indent="-536283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5148315" lvl="7" indent="-536283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5791854" lvl="8" indent="-536283" algn="ctr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4"/>
          <p:cNvSpPr txBox="1"/>
          <p:nvPr/>
        </p:nvSpPr>
        <p:spPr>
          <a:xfrm>
            <a:off x="4671420" y="1250190"/>
            <a:ext cx="2544360" cy="104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8686" tIns="128686" rIns="128686" bIns="128686" anchor="t" anchorCtr="0">
            <a:noAutofit/>
          </a:bodyPr>
          <a:lstStyle/>
          <a:p>
            <a:pPr algn="ctr" defTabSz="914118">
              <a:buClr>
                <a:srgbClr val="000000"/>
              </a:buClr>
              <a:buFont typeface="Arial"/>
              <a:buNone/>
            </a:pPr>
            <a:r>
              <a:rPr lang="en" sz="13500" kern="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“</a:t>
            </a:r>
            <a:endParaRPr sz="13500" kern="0">
              <a:solidFill>
                <a:srgbClr val="FFFFFF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53" name="Google Shape;53;p4"/>
          <p:cNvSpPr/>
          <p:nvPr/>
        </p:nvSpPr>
        <p:spPr>
          <a:xfrm>
            <a:off x="297993" y="4781360"/>
            <a:ext cx="1043640" cy="128496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4" name="Google Shape;54;p4"/>
          <p:cNvSpPr/>
          <p:nvPr/>
        </p:nvSpPr>
        <p:spPr>
          <a:xfrm>
            <a:off x="-574893" y="6399840"/>
            <a:ext cx="2204670" cy="2713440"/>
          </a:xfrm>
          <a:prstGeom prst="donut">
            <a:avLst>
              <a:gd name="adj" fmla="val 10084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5" name="Google Shape;55;p4"/>
          <p:cNvSpPr/>
          <p:nvPr/>
        </p:nvSpPr>
        <p:spPr>
          <a:xfrm>
            <a:off x="1734233" y="-370760"/>
            <a:ext cx="2166840" cy="266688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6" name="Google Shape;56;p4"/>
          <p:cNvSpPr/>
          <p:nvPr/>
        </p:nvSpPr>
        <p:spPr>
          <a:xfrm>
            <a:off x="715683" y="1136480"/>
            <a:ext cx="625950" cy="770880"/>
          </a:xfrm>
          <a:prstGeom prst="donut">
            <a:avLst>
              <a:gd name="adj" fmla="val 37274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7" name="Google Shape;57;p4"/>
          <p:cNvSpPr/>
          <p:nvPr/>
        </p:nvSpPr>
        <p:spPr>
          <a:xfrm>
            <a:off x="1341633" y="6066320"/>
            <a:ext cx="396240" cy="48768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8" name="Google Shape;58;p4"/>
          <p:cNvSpPr/>
          <p:nvPr/>
        </p:nvSpPr>
        <p:spPr>
          <a:xfrm>
            <a:off x="1582165" y="2098120"/>
            <a:ext cx="396240" cy="48768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9" name="Google Shape;59;p4"/>
          <p:cNvSpPr/>
          <p:nvPr/>
        </p:nvSpPr>
        <p:spPr>
          <a:xfrm>
            <a:off x="10067818" y="2357280"/>
            <a:ext cx="1363050" cy="16776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0" name="Google Shape;60;p4"/>
          <p:cNvSpPr/>
          <p:nvPr/>
        </p:nvSpPr>
        <p:spPr>
          <a:xfrm>
            <a:off x="10465878" y="3267480"/>
            <a:ext cx="1976130" cy="2432160"/>
          </a:xfrm>
          <a:prstGeom prst="donut">
            <a:avLst>
              <a:gd name="adj" fmla="val 5022"/>
            </a:avLst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1" name="Google Shape;61;p4"/>
          <p:cNvSpPr/>
          <p:nvPr/>
        </p:nvSpPr>
        <p:spPr>
          <a:xfrm>
            <a:off x="10360708" y="5942160"/>
            <a:ext cx="777270" cy="957120"/>
          </a:xfrm>
          <a:prstGeom prst="donut">
            <a:avLst>
              <a:gd name="adj" fmla="val 43984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2" name="Google Shape;62;p4"/>
          <p:cNvSpPr/>
          <p:nvPr/>
        </p:nvSpPr>
        <p:spPr>
          <a:xfrm>
            <a:off x="11191408" y="1907360"/>
            <a:ext cx="239460" cy="29472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3" name="Google Shape;63;p4"/>
          <p:cNvSpPr txBox="1">
            <a:spLocks noGrp="1"/>
          </p:cNvSpPr>
          <p:nvPr>
            <p:ph type="sldNum" idx="12"/>
          </p:nvPr>
        </p:nvSpPr>
        <p:spPr>
          <a:xfrm>
            <a:off x="5638230" y="7602600"/>
            <a:ext cx="610740" cy="62640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72828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+ 1 column" type="tx">
  <p:cSld name="Title + 1 column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5"/>
          <p:cNvSpPr/>
          <p:nvPr/>
        </p:nvSpPr>
        <p:spPr>
          <a:xfrm>
            <a:off x="1487460" y="4317720"/>
            <a:ext cx="1161810" cy="1429920"/>
          </a:xfrm>
          <a:prstGeom prst="ellipse">
            <a:avLst/>
          </a:prstGeom>
          <a:noFill/>
          <a:ln w="9525" cap="flat" cmpd="sng">
            <a:solidFill>
              <a:srgbClr val="BBCD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6" name="Google Shape;66;p5"/>
          <p:cNvSpPr txBox="1">
            <a:spLocks noGrp="1"/>
          </p:cNvSpPr>
          <p:nvPr>
            <p:ph type="title"/>
          </p:nvPr>
        </p:nvSpPr>
        <p:spPr>
          <a:xfrm>
            <a:off x="3816638" y="1454480"/>
            <a:ext cx="6858150" cy="1025760"/>
          </a:xfrm>
          <a:prstGeom prst="rect">
            <a:avLst/>
          </a:prstGeom>
        </p:spPr>
        <p:txBody>
          <a:bodyPr spcFirstLastPara="1" wrap="square" lIns="128686" tIns="128686" rIns="128686" bIns="128686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5"/>
          <p:cNvSpPr txBox="1">
            <a:spLocks noGrp="1"/>
          </p:cNvSpPr>
          <p:nvPr>
            <p:ph type="body" idx="1"/>
          </p:nvPr>
        </p:nvSpPr>
        <p:spPr>
          <a:xfrm>
            <a:off x="3816638" y="2441213"/>
            <a:ext cx="6858150" cy="445776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marL="643540" lvl="0" indent="-536283">
              <a:spcBef>
                <a:spcPts val="845"/>
              </a:spcBef>
              <a:spcAft>
                <a:spcPts val="0"/>
              </a:spcAft>
              <a:buSzPts val="2400"/>
              <a:buChar char="◎"/>
              <a:defRPr sz="3400"/>
            </a:lvl1pPr>
            <a:lvl2pPr marL="1287079" lvl="1" indent="-536283">
              <a:spcBef>
                <a:spcPts val="0"/>
              </a:spcBef>
              <a:spcAft>
                <a:spcPts val="0"/>
              </a:spcAft>
              <a:buSzPts val="2400"/>
              <a:buChar char="◉"/>
              <a:defRPr/>
            </a:lvl2pPr>
            <a:lvl3pPr marL="1930618" lvl="2" indent="-536283">
              <a:spcBef>
                <a:spcPts val="0"/>
              </a:spcBef>
              <a:spcAft>
                <a:spcPts val="0"/>
              </a:spcAft>
              <a:buSzPts val="2400"/>
              <a:buChar char="￮"/>
              <a:defRPr/>
            </a:lvl3pPr>
            <a:lvl4pPr marL="2574156" lvl="3" indent="-536283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3400"/>
            </a:lvl4pPr>
            <a:lvl5pPr marL="3217696" lvl="4" indent="-536283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3400"/>
            </a:lvl5pPr>
            <a:lvl6pPr marL="3861238" lvl="5" indent="-536283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3400"/>
            </a:lvl6pPr>
            <a:lvl7pPr marL="4504775" lvl="6" indent="-536283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3400"/>
            </a:lvl7pPr>
            <a:lvl8pPr marL="5148315" lvl="7" indent="-536283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3400"/>
            </a:lvl8pPr>
            <a:lvl9pPr marL="5791854" lvl="8" indent="-536283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3400"/>
            </a:lvl9pPr>
          </a:lstStyle>
          <a:p>
            <a:endParaRPr/>
          </a:p>
        </p:txBody>
      </p:sp>
      <p:sp>
        <p:nvSpPr>
          <p:cNvPr id="68" name="Google Shape;68;p5"/>
          <p:cNvSpPr/>
          <p:nvPr/>
        </p:nvSpPr>
        <p:spPr>
          <a:xfrm>
            <a:off x="337903" y="-330080"/>
            <a:ext cx="3051360" cy="3755520"/>
          </a:xfrm>
          <a:prstGeom prst="donut">
            <a:avLst>
              <a:gd name="adj" fmla="val 29778"/>
            </a:avLst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9" name="Google Shape;69;p5"/>
          <p:cNvSpPr/>
          <p:nvPr/>
        </p:nvSpPr>
        <p:spPr>
          <a:xfrm>
            <a:off x="-198803" y="2176080"/>
            <a:ext cx="1272180" cy="156576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0" name="Google Shape;70;p5"/>
          <p:cNvSpPr/>
          <p:nvPr/>
        </p:nvSpPr>
        <p:spPr>
          <a:xfrm>
            <a:off x="3041480" y="389800"/>
            <a:ext cx="854880" cy="105216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1" name="Google Shape;71;p5"/>
          <p:cNvSpPr/>
          <p:nvPr/>
        </p:nvSpPr>
        <p:spPr>
          <a:xfrm>
            <a:off x="1025343" y="3741840"/>
            <a:ext cx="1054560" cy="1297920"/>
          </a:xfrm>
          <a:prstGeom prst="donut">
            <a:avLst>
              <a:gd name="adj" fmla="val 22275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2" name="Google Shape;72;p5"/>
          <p:cNvSpPr/>
          <p:nvPr/>
        </p:nvSpPr>
        <p:spPr>
          <a:xfrm>
            <a:off x="199778" y="6639920"/>
            <a:ext cx="1570140" cy="193248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3" name="Google Shape;73;p5"/>
          <p:cNvSpPr/>
          <p:nvPr/>
        </p:nvSpPr>
        <p:spPr>
          <a:xfrm>
            <a:off x="1710540" y="6177560"/>
            <a:ext cx="715650" cy="880800"/>
          </a:xfrm>
          <a:prstGeom prst="donut">
            <a:avLst>
              <a:gd name="adj" fmla="val 42915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4" name="Google Shape;74;p5"/>
          <p:cNvSpPr/>
          <p:nvPr/>
        </p:nvSpPr>
        <p:spPr>
          <a:xfrm>
            <a:off x="570148" y="4788840"/>
            <a:ext cx="396240" cy="48768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5" name="Google Shape;75;p5"/>
          <p:cNvSpPr/>
          <p:nvPr/>
        </p:nvSpPr>
        <p:spPr>
          <a:xfrm>
            <a:off x="10068305" y="672760"/>
            <a:ext cx="715650" cy="8808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6" name="Google Shape;76;p5"/>
          <p:cNvSpPr/>
          <p:nvPr/>
        </p:nvSpPr>
        <p:spPr>
          <a:xfrm>
            <a:off x="11491350" y="1631640"/>
            <a:ext cx="516750" cy="6360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7" name="Google Shape;77;p5"/>
          <p:cNvSpPr/>
          <p:nvPr/>
        </p:nvSpPr>
        <p:spPr>
          <a:xfrm>
            <a:off x="10783955" y="-513800"/>
            <a:ext cx="964080" cy="1186560"/>
          </a:xfrm>
          <a:prstGeom prst="donut">
            <a:avLst>
              <a:gd name="adj" fmla="val 31897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8" name="Google Shape;78;p5"/>
          <p:cNvSpPr/>
          <p:nvPr/>
        </p:nvSpPr>
        <p:spPr>
          <a:xfrm>
            <a:off x="11246950" y="2586120"/>
            <a:ext cx="244530" cy="30096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9" name="Google Shape;79;p5"/>
          <p:cNvSpPr/>
          <p:nvPr/>
        </p:nvSpPr>
        <p:spPr>
          <a:xfrm>
            <a:off x="2832830" y="133000"/>
            <a:ext cx="1272180" cy="1565760"/>
          </a:xfrm>
          <a:prstGeom prst="ellipse">
            <a:avLst/>
          </a:prstGeom>
          <a:noFill/>
          <a:ln w="9525" cap="flat" cmpd="sng">
            <a:solidFill>
              <a:srgbClr val="00ACC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0" name="Google Shape;80;p5"/>
          <p:cNvSpPr/>
          <p:nvPr/>
        </p:nvSpPr>
        <p:spPr>
          <a:xfrm>
            <a:off x="10481673" y="1102200"/>
            <a:ext cx="584610" cy="71952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1" name="Google Shape;81;p5"/>
          <p:cNvSpPr txBox="1">
            <a:spLocks noGrp="1"/>
          </p:cNvSpPr>
          <p:nvPr>
            <p:ph type="sldNum" idx="12"/>
          </p:nvPr>
        </p:nvSpPr>
        <p:spPr>
          <a:xfrm>
            <a:off x="11226313" y="7602600"/>
            <a:ext cx="610740" cy="62640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3201780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 column + image">
  <p:cSld name="1 column + image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6"/>
          <p:cNvSpPr txBox="1">
            <a:spLocks noGrp="1"/>
          </p:cNvSpPr>
          <p:nvPr>
            <p:ph type="title"/>
          </p:nvPr>
        </p:nvSpPr>
        <p:spPr>
          <a:xfrm>
            <a:off x="5943600" y="1454480"/>
            <a:ext cx="4731480" cy="1025760"/>
          </a:xfrm>
          <a:prstGeom prst="rect">
            <a:avLst/>
          </a:prstGeom>
        </p:spPr>
        <p:txBody>
          <a:bodyPr spcFirstLastPara="1" wrap="square" lIns="128686" tIns="128686" rIns="128686" bIns="128686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6"/>
          <p:cNvSpPr txBox="1">
            <a:spLocks noGrp="1"/>
          </p:cNvSpPr>
          <p:nvPr>
            <p:ph type="body" idx="1"/>
          </p:nvPr>
        </p:nvSpPr>
        <p:spPr>
          <a:xfrm>
            <a:off x="5943600" y="2441206"/>
            <a:ext cx="4731480" cy="445776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marL="643540" lvl="0" indent="-500531" rtl="0">
              <a:spcBef>
                <a:spcPts val="845"/>
              </a:spcBef>
              <a:spcAft>
                <a:spcPts val="0"/>
              </a:spcAft>
              <a:buSzPts val="2000"/>
              <a:buChar char="◎"/>
              <a:defRPr sz="2800"/>
            </a:lvl1pPr>
            <a:lvl2pPr marL="1287079" lvl="1" indent="-500531" rtl="0">
              <a:spcBef>
                <a:spcPts val="0"/>
              </a:spcBef>
              <a:spcAft>
                <a:spcPts val="0"/>
              </a:spcAft>
              <a:buSzPts val="2000"/>
              <a:buChar char="◉"/>
              <a:defRPr sz="2800"/>
            </a:lvl2pPr>
            <a:lvl3pPr marL="1930618" lvl="2" indent="-500531" rtl="0">
              <a:spcBef>
                <a:spcPts val="0"/>
              </a:spcBef>
              <a:spcAft>
                <a:spcPts val="0"/>
              </a:spcAft>
              <a:buSzPts val="2000"/>
              <a:buChar char="￮"/>
              <a:defRPr sz="2800"/>
            </a:lvl3pPr>
            <a:lvl4pPr marL="2574156" lvl="3" indent="-500531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800"/>
            </a:lvl4pPr>
            <a:lvl5pPr marL="3217696" lvl="4" indent="-500531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800"/>
            </a:lvl5pPr>
            <a:lvl6pPr marL="3861238" lvl="5" indent="-500531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800"/>
            </a:lvl6pPr>
            <a:lvl7pPr marL="4504775" lvl="6" indent="-500531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800"/>
            </a:lvl7pPr>
            <a:lvl8pPr marL="5148315" lvl="7" indent="-500531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800"/>
            </a:lvl8pPr>
            <a:lvl9pPr marL="5791854" lvl="8" indent="-500531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800"/>
            </a:lvl9pPr>
          </a:lstStyle>
          <a:p>
            <a:endParaRPr/>
          </a:p>
        </p:txBody>
      </p:sp>
      <p:sp>
        <p:nvSpPr>
          <p:cNvPr id="85" name="Google Shape;85;p6"/>
          <p:cNvSpPr/>
          <p:nvPr/>
        </p:nvSpPr>
        <p:spPr>
          <a:xfrm>
            <a:off x="754357" y="1203120"/>
            <a:ext cx="4731480" cy="582336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6" name="Google Shape;86;p6"/>
          <p:cNvSpPr/>
          <p:nvPr/>
        </p:nvSpPr>
        <p:spPr>
          <a:xfrm>
            <a:off x="-384345" y="-570320"/>
            <a:ext cx="1375140" cy="169248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7" name="Google Shape;87;p6"/>
          <p:cNvSpPr/>
          <p:nvPr/>
        </p:nvSpPr>
        <p:spPr>
          <a:xfrm>
            <a:off x="3687580" y="287720"/>
            <a:ext cx="1272180" cy="1565760"/>
          </a:xfrm>
          <a:prstGeom prst="donut">
            <a:avLst>
              <a:gd name="adj" fmla="val 39527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8" name="Google Shape;88;p6"/>
          <p:cNvSpPr/>
          <p:nvPr/>
        </p:nvSpPr>
        <p:spPr>
          <a:xfrm>
            <a:off x="605768" y="5908400"/>
            <a:ext cx="1325220" cy="163104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9" name="Google Shape;89;p6"/>
          <p:cNvSpPr/>
          <p:nvPr/>
        </p:nvSpPr>
        <p:spPr>
          <a:xfrm>
            <a:off x="1930988" y="7295600"/>
            <a:ext cx="469950" cy="578400"/>
          </a:xfrm>
          <a:prstGeom prst="donut">
            <a:avLst>
              <a:gd name="adj" fmla="val 29951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0" name="Google Shape;90;p6"/>
          <p:cNvSpPr/>
          <p:nvPr/>
        </p:nvSpPr>
        <p:spPr>
          <a:xfrm>
            <a:off x="3074240" y="555120"/>
            <a:ext cx="356460" cy="43824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1" name="Google Shape;91;p6"/>
          <p:cNvSpPr/>
          <p:nvPr/>
        </p:nvSpPr>
        <p:spPr>
          <a:xfrm>
            <a:off x="-614380" y="-853440"/>
            <a:ext cx="1835340" cy="2258880"/>
          </a:xfrm>
          <a:prstGeom prst="ellipse">
            <a:avLst/>
          </a:prstGeom>
          <a:noFill/>
          <a:ln w="9525" cap="flat" cmpd="sng">
            <a:solidFill>
              <a:srgbClr val="00ACC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2" name="Google Shape;92;p6"/>
          <p:cNvSpPr/>
          <p:nvPr/>
        </p:nvSpPr>
        <p:spPr>
          <a:xfrm>
            <a:off x="3768700" y="387560"/>
            <a:ext cx="1109940" cy="136608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3" name="Google Shape;93;p6"/>
          <p:cNvSpPr/>
          <p:nvPr/>
        </p:nvSpPr>
        <p:spPr>
          <a:xfrm>
            <a:off x="1379495" y="228720"/>
            <a:ext cx="700050" cy="86112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4" name="Google Shape;94;p6"/>
          <p:cNvSpPr txBox="1">
            <a:spLocks noGrp="1"/>
          </p:cNvSpPr>
          <p:nvPr>
            <p:ph type="sldNum" idx="12"/>
          </p:nvPr>
        </p:nvSpPr>
        <p:spPr>
          <a:xfrm>
            <a:off x="11226313" y="7602600"/>
            <a:ext cx="610740" cy="62640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5816543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+ 2 columns" type="twoColTx">
  <p:cSld name="Title + 2 columns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7"/>
          <p:cNvSpPr txBox="1">
            <a:spLocks noGrp="1"/>
          </p:cNvSpPr>
          <p:nvPr>
            <p:ph type="title"/>
          </p:nvPr>
        </p:nvSpPr>
        <p:spPr>
          <a:xfrm>
            <a:off x="3816638" y="1454480"/>
            <a:ext cx="6858150" cy="1025760"/>
          </a:xfrm>
          <a:prstGeom prst="rect">
            <a:avLst/>
          </a:prstGeom>
        </p:spPr>
        <p:txBody>
          <a:bodyPr spcFirstLastPara="1" wrap="square" lIns="128686" tIns="128686" rIns="128686" bIns="128686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7"/>
          <p:cNvSpPr txBox="1">
            <a:spLocks noGrp="1"/>
          </p:cNvSpPr>
          <p:nvPr>
            <p:ph type="body" idx="1"/>
          </p:nvPr>
        </p:nvSpPr>
        <p:spPr>
          <a:xfrm>
            <a:off x="3816638" y="2480240"/>
            <a:ext cx="3328650" cy="540144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marL="643540" lvl="0" indent="-482656">
              <a:spcBef>
                <a:spcPts val="845"/>
              </a:spcBef>
              <a:spcAft>
                <a:spcPts val="0"/>
              </a:spcAft>
              <a:buSzPts val="1800"/>
              <a:buChar char="◎"/>
              <a:defRPr sz="2500"/>
            </a:lvl1pPr>
            <a:lvl2pPr marL="1287079" lvl="1" indent="-482656">
              <a:spcBef>
                <a:spcPts val="0"/>
              </a:spcBef>
              <a:spcAft>
                <a:spcPts val="0"/>
              </a:spcAft>
              <a:buSzPts val="1800"/>
              <a:buChar char="◉"/>
              <a:defRPr sz="2500"/>
            </a:lvl2pPr>
            <a:lvl3pPr marL="1930618" lvl="2" indent="-482656">
              <a:spcBef>
                <a:spcPts val="0"/>
              </a:spcBef>
              <a:spcAft>
                <a:spcPts val="0"/>
              </a:spcAft>
              <a:buSzPts val="1800"/>
              <a:buChar char="￮"/>
              <a:defRPr sz="2500"/>
            </a:lvl3pPr>
            <a:lvl4pPr marL="2574156" lvl="3" indent="-482656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500"/>
            </a:lvl4pPr>
            <a:lvl5pPr marL="3217696" lvl="4" indent="-482656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500"/>
            </a:lvl5pPr>
            <a:lvl6pPr marL="3861238" lvl="5" indent="-482656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500"/>
            </a:lvl6pPr>
            <a:lvl7pPr marL="4504775" lvl="6" indent="-482656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500"/>
            </a:lvl7pPr>
            <a:lvl8pPr marL="5148315" lvl="7" indent="-482656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500"/>
            </a:lvl8pPr>
            <a:lvl9pPr marL="5791854" lvl="8" indent="-482656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500"/>
            </a:lvl9pPr>
          </a:lstStyle>
          <a:p>
            <a:endParaRPr/>
          </a:p>
        </p:txBody>
      </p:sp>
      <p:sp>
        <p:nvSpPr>
          <p:cNvPr id="98" name="Google Shape;98;p7"/>
          <p:cNvSpPr txBox="1">
            <a:spLocks noGrp="1"/>
          </p:cNvSpPr>
          <p:nvPr>
            <p:ph type="body" idx="2"/>
          </p:nvPr>
        </p:nvSpPr>
        <p:spPr>
          <a:xfrm>
            <a:off x="7346104" y="2480240"/>
            <a:ext cx="3328650" cy="540144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marL="643540" lvl="0" indent="-482656">
              <a:spcBef>
                <a:spcPts val="845"/>
              </a:spcBef>
              <a:spcAft>
                <a:spcPts val="0"/>
              </a:spcAft>
              <a:buSzPts val="1800"/>
              <a:buChar char="◎"/>
              <a:defRPr sz="2500"/>
            </a:lvl1pPr>
            <a:lvl2pPr marL="1287079" lvl="1" indent="-482656">
              <a:spcBef>
                <a:spcPts val="0"/>
              </a:spcBef>
              <a:spcAft>
                <a:spcPts val="0"/>
              </a:spcAft>
              <a:buSzPts val="1800"/>
              <a:buChar char="◉"/>
              <a:defRPr sz="2500"/>
            </a:lvl2pPr>
            <a:lvl3pPr marL="1930618" lvl="2" indent="-482656">
              <a:spcBef>
                <a:spcPts val="0"/>
              </a:spcBef>
              <a:spcAft>
                <a:spcPts val="0"/>
              </a:spcAft>
              <a:buSzPts val="1800"/>
              <a:buChar char="￮"/>
              <a:defRPr sz="2500"/>
            </a:lvl3pPr>
            <a:lvl4pPr marL="2574156" lvl="3" indent="-482656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500"/>
            </a:lvl4pPr>
            <a:lvl5pPr marL="3217696" lvl="4" indent="-482656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500"/>
            </a:lvl5pPr>
            <a:lvl6pPr marL="3861238" lvl="5" indent="-482656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500"/>
            </a:lvl6pPr>
            <a:lvl7pPr marL="4504775" lvl="6" indent="-482656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500"/>
            </a:lvl7pPr>
            <a:lvl8pPr marL="5148315" lvl="7" indent="-482656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500"/>
            </a:lvl8pPr>
            <a:lvl9pPr marL="5791854" lvl="8" indent="-482656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500"/>
            </a:lvl9pPr>
          </a:lstStyle>
          <a:p>
            <a:endParaRPr/>
          </a:p>
        </p:txBody>
      </p:sp>
      <p:sp>
        <p:nvSpPr>
          <p:cNvPr id="99" name="Google Shape;99;p7"/>
          <p:cNvSpPr/>
          <p:nvPr/>
        </p:nvSpPr>
        <p:spPr>
          <a:xfrm>
            <a:off x="-466635" y="3511040"/>
            <a:ext cx="3051360" cy="3755520"/>
          </a:xfrm>
          <a:prstGeom prst="donut">
            <a:avLst>
              <a:gd name="adj" fmla="val 36789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0" name="Google Shape;100;p7"/>
          <p:cNvSpPr/>
          <p:nvPr/>
        </p:nvSpPr>
        <p:spPr>
          <a:xfrm>
            <a:off x="257985" y="-513800"/>
            <a:ext cx="1272180" cy="1565760"/>
          </a:xfrm>
          <a:prstGeom prst="ellipse">
            <a:avLst/>
          </a:prstGeom>
          <a:noFill/>
          <a:ln w="9525" cap="flat" cmpd="sng">
            <a:solidFill>
              <a:srgbClr val="E8004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1" name="Google Shape;101;p7"/>
          <p:cNvSpPr/>
          <p:nvPr/>
        </p:nvSpPr>
        <p:spPr>
          <a:xfrm>
            <a:off x="257985" y="672760"/>
            <a:ext cx="854880" cy="105216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2" name="Google Shape;102;p7"/>
          <p:cNvSpPr/>
          <p:nvPr/>
        </p:nvSpPr>
        <p:spPr>
          <a:xfrm>
            <a:off x="1530166" y="1051960"/>
            <a:ext cx="1100970" cy="1355040"/>
          </a:xfrm>
          <a:prstGeom prst="donut">
            <a:avLst>
              <a:gd name="adj" fmla="val 22275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3" name="Google Shape;103;p7"/>
          <p:cNvSpPr/>
          <p:nvPr/>
        </p:nvSpPr>
        <p:spPr>
          <a:xfrm>
            <a:off x="1153945" y="6627680"/>
            <a:ext cx="1570140" cy="193248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4" name="Google Shape;104;p7"/>
          <p:cNvSpPr/>
          <p:nvPr/>
        </p:nvSpPr>
        <p:spPr>
          <a:xfrm>
            <a:off x="199778" y="7679360"/>
            <a:ext cx="715650" cy="880800"/>
          </a:xfrm>
          <a:prstGeom prst="donut">
            <a:avLst>
              <a:gd name="adj" fmla="val 18606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5" name="Google Shape;105;p7"/>
          <p:cNvSpPr/>
          <p:nvPr/>
        </p:nvSpPr>
        <p:spPr>
          <a:xfrm>
            <a:off x="1524283" y="2715120"/>
            <a:ext cx="396240" cy="48768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6" name="Google Shape;106;p7"/>
          <p:cNvSpPr/>
          <p:nvPr/>
        </p:nvSpPr>
        <p:spPr>
          <a:xfrm>
            <a:off x="10197525" y="990840"/>
            <a:ext cx="715650" cy="8808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7" name="Google Shape;107;p7"/>
          <p:cNvSpPr/>
          <p:nvPr/>
        </p:nvSpPr>
        <p:spPr>
          <a:xfrm>
            <a:off x="9770150" y="-116000"/>
            <a:ext cx="516750" cy="636000"/>
          </a:xfrm>
          <a:prstGeom prst="donut">
            <a:avLst>
              <a:gd name="adj" fmla="val 30568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8" name="Google Shape;108;p7"/>
          <p:cNvSpPr/>
          <p:nvPr/>
        </p:nvSpPr>
        <p:spPr>
          <a:xfrm>
            <a:off x="11246950" y="1649360"/>
            <a:ext cx="396240" cy="48768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9" name="Google Shape;109;p7"/>
          <p:cNvSpPr/>
          <p:nvPr/>
        </p:nvSpPr>
        <p:spPr>
          <a:xfrm>
            <a:off x="10527270" y="267920"/>
            <a:ext cx="964080" cy="1186560"/>
          </a:xfrm>
          <a:prstGeom prst="donut">
            <a:avLst>
              <a:gd name="adj" fmla="val 8064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0" name="Google Shape;110;p7"/>
          <p:cNvSpPr/>
          <p:nvPr/>
        </p:nvSpPr>
        <p:spPr>
          <a:xfrm>
            <a:off x="10913175" y="2407000"/>
            <a:ext cx="244530" cy="30096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1" name="Google Shape;111;p7"/>
          <p:cNvSpPr/>
          <p:nvPr/>
        </p:nvSpPr>
        <p:spPr>
          <a:xfrm>
            <a:off x="-267313" y="3756360"/>
            <a:ext cx="2652780" cy="3264960"/>
          </a:xfrm>
          <a:prstGeom prst="ellipse">
            <a:avLst/>
          </a:prstGeom>
          <a:noFill/>
          <a:ln w="9525" cap="flat" cmpd="sng">
            <a:solidFill>
              <a:srgbClr val="65BB4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2" name="Google Shape;112;p7"/>
          <p:cNvSpPr/>
          <p:nvPr/>
        </p:nvSpPr>
        <p:spPr>
          <a:xfrm>
            <a:off x="396663" y="-343120"/>
            <a:ext cx="994890" cy="122448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3" name="Google Shape;113;p7"/>
          <p:cNvSpPr/>
          <p:nvPr/>
        </p:nvSpPr>
        <p:spPr>
          <a:xfrm>
            <a:off x="11092380" y="1459120"/>
            <a:ext cx="705510" cy="868320"/>
          </a:xfrm>
          <a:prstGeom prst="ellipse">
            <a:avLst/>
          </a:prstGeom>
          <a:noFill/>
          <a:ln w="9525" cap="flat" cmpd="sng">
            <a:solidFill>
              <a:srgbClr val="F8BB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4" name="Google Shape;114;p7"/>
          <p:cNvSpPr txBox="1">
            <a:spLocks noGrp="1"/>
          </p:cNvSpPr>
          <p:nvPr>
            <p:ph type="sldNum" idx="12"/>
          </p:nvPr>
        </p:nvSpPr>
        <p:spPr>
          <a:xfrm>
            <a:off x="11226313" y="7602600"/>
            <a:ext cx="610740" cy="62640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51480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+ 3 columns">
  <p:cSld name="Title + 3 columns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8"/>
          <p:cNvSpPr/>
          <p:nvPr/>
        </p:nvSpPr>
        <p:spPr>
          <a:xfrm>
            <a:off x="11230083" y="2356160"/>
            <a:ext cx="1272180" cy="156576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7" name="Google Shape;117;p8"/>
          <p:cNvSpPr txBox="1">
            <a:spLocks noGrp="1"/>
          </p:cNvSpPr>
          <p:nvPr>
            <p:ph type="title"/>
          </p:nvPr>
        </p:nvSpPr>
        <p:spPr>
          <a:xfrm>
            <a:off x="3816638" y="1454480"/>
            <a:ext cx="6858150" cy="1025760"/>
          </a:xfrm>
          <a:prstGeom prst="rect">
            <a:avLst/>
          </a:prstGeom>
        </p:spPr>
        <p:txBody>
          <a:bodyPr spcFirstLastPara="1" wrap="square" lIns="128686" tIns="128686" rIns="128686" bIns="128686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8"/>
          <p:cNvSpPr txBox="1">
            <a:spLocks noGrp="1"/>
          </p:cNvSpPr>
          <p:nvPr>
            <p:ph type="body" idx="1"/>
          </p:nvPr>
        </p:nvSpPr>
        <p:spPr>
          <a:xfrm>
            <a:off x="3816638" y="2480240"/>
            <a:ext cx="2210520" cy="540096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marL="643540" lvl="0" indent="-446903" rtl="0">
              <a:spcBef>
                <a:spcPts val="845"/>
              </a:spcBef>
              <a:spcAft>
                <a:spcPts val="0"/>
              </a:spcAft>
              <a:buSzPts val="1400"/>
              <a:buChar char="◎"/>
              <a:defRPr sz="2000"/>
            </a:lvl1pPr>
            <a:lvl2pPr marL="1287079" lvl="1" indent="-446903" rtl="0">
              <a:spcBef>
                <a:spcPts val="0"/>
              </a:spcBef>
              <a:spcAft>
                <a:spcPts val="0"/>
              </a:spcAft>
              <a:buSzPts val="1400"/>
              <a:buChar char="◉"/>
              <a:defRPr sz="2000"/>
            </a:lvl2pPr>
            <a:lvl3pPr marL="1930618" lvl="2" indent="-446903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2000"/>
            </a:lvl3pPr>
            <a:lvl4pPr marL="2574156" lvl="3" indent="-44690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000"/>
            </a:lvl4pPr>
            <a:lvl5pPr marL="3217696" lvl="4" indent="-44690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000"/>
            </a:lvl5pPr>
            <a:lvl6pPr marL="3861238" lvl="5" indent="-44690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000"/>
            </a:lvl6pPr>
            <a:lvl7pPr marL="4504775" lvl="6" indent="-44690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000"/>
            </a:lvl7pPr>
            <a:lvl8pPr marL="5148315" lvl="7" indent="-44690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000"/>
            </a:lvl8pPr>
            <a:lvl9pPr marL="5791854" lvl="8" indent="-44690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000"/>
            </a:lvl9pPr>
          </a:lstStyle>
          <a:p>
            <a:endParaRPr/>
          </a:p>
        </p:txBody>
      </p:sp>
      <p:sp>
        <p:nvSpPr>
          <p:cNvPr id="119" name="Google Shape;119;p8"/>
          <p:cNvSpPr txBox="1">
            <a:spLocks noGrp="1"/>
          </p:cNvSpPr>
          <p:nvPr>
            <p:ph type="body" idx="2"/>
          </p:nvPr>
        </p:nvSpPr>
        <p:spPr>
          <a:xfrm>
            <a:off x="6140385" y="2480240"/>
            <a:ext cx="2210520" cy="540096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marL="643540" lvl="0" indent="-446903" rtl="0">
              <a:spcBef>
                <a:spcPts val="845"/>
              </a:spcBef>
              <a:spcAft>
                <a:spcPts val="0"/>
              </a:spcAft>
              <a:buSzPts val="1400"/>
              <a:buChar char="◎"/>
              <a:defRPr sz="2000"/>
            </a:lvl1pPr>
            <a:lvl2pPr marL="1287079" lvl="1" indent="-446903" rtl="0">
              <a:spcBef>
                <a:spcPts val="0"/>
              </a:spcBef>
              <a:spcAft>
                <a:spcPts val="0"/>
              </a:spcAft>
              <a:buSzPts val="1400"/>
              <a:buChar char="◉"/>
              <a:defRPr sz="2000"/>
            </a:lvl2pPr>
            <a:lvl3pPr marL="1930618" lvl="2" indent="-446903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2000"/>
            </a:lvl3pPr>
            <a:lvl4pPr marL="2574156" lvl="3" indent="-44690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000"/>
            </a:lvl4pPr>
            <a:lvl5pPr marL="3217696" lvl="4" indent="-44690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000"/>
            </a:lvl5pPr>
            <a:lvl6pPr marL="3861238" lvl="5" indent="-44690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000"/>
            </a:lvl6pPr>
            <a:lvl7pPr marL="4504775" lvl="6" indent="-44690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000"/>
            </a:lvl7pPr>
            <a:lvl8pPr marL="5148315" lvl="7" indent="-44690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000"/>
            </a:lvl8pPr>
            <a:lvl9pPr marL="5791854" lvl="8" indent="-44690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000"/>
            </a:lvl9pPr>
          </a:lstStyle>
          <a:p>
            <a:endParaRPr/>
          </a:p>
        </p:txBody>
      </p:sp>
      <p:sp>
        <p:nvSpPr>
          <p:cNvPr id="120" name="Google Shape;120;p8"/>
          <p:cNvSpPr txBox="1">
            <a:spLocks noGrp="1"/>
          </p:cNvSpPr>
          <p:nvPr>
            <p:ph type="body" idx="3"/>
          </p:nvPr>
        </p:nvSpPr>
        <p:spPr>
          <a:xfrm>
            <a:off x="8464132" y="2480240"/>
            <a:ext cx="2210520" cy="540096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marL="643540" lvl="0" indent="-446903" rtl="0">
              <a:spcBef>
                <a:spcPts val="845"/>
              </a:spcBef>
              <a:spcAft>
                <a:spcPts val="0"/>
              </a:spcAft>
              <a:buSzPts val="1400"/>
              <a:buChar char="◎"/>
              <a:defRPr sz="2000"/>
            </a:lvl1pPr>
            <a:lvl2pPr marL="1287079" lvl="1" indent="-446903" rtl="0">
              <a:spcBef>
                <a:spcPts val="0"/>
              </a:spcBef>
              <a:spcAft>
                <a:spcPts val="0"/>
              </a:spcAft>
              <a:buSzPts val="1400"/>
              <a:buChar char="◉"/>
              <a:defRPr sz="2000"/>
            </a:lvl2pPr>
            <a:lvl3pPr marL="1930618" lvl="2" indent="-446903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2000"/>
            </a:lvl3pPr>
            <a:lvl4pPr marL="2574156" lvl="3" indent="-44690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000"/>
            </a:lvl4pPr>
            <a:lvl5pPr marL="3217696" lvl="4" indent="-44690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000"/>
            </a:lvl5pPr>
            <a:lvl6pPr marL="3861238" lvl="5" indent="-44690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000"/>
            </a:lvl6pPr>
            <a:lvl7pPr marL="4504775" lvl="6" indent="-44690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000"/>
            </a:lvl7pPr>
            <a:lvl8pPr marL="5148315" lvl="7" indent="-44690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000"/>
            </a:lvl8pPr>
            <a:lvl9pPr marL="5791854" lvl="8" indent="-44690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000"/>
            </a:lvl9pPr>
          </a:lstStyle>
          <a:p>
            <a:endParaRPr/>
          </a:p>
        </p:txBody>
      </p:sp>
      <p:sp>
        <p:nvSpPr>
          <p:cNvPr id="121" name="Google Shape;121;p8"/>
          <p:cNvSpPr/>
          <p:nvPr/>
        </p:nvSpPr>
        <p:spPr>
          <a:xfrm>
            <a:off x="1321418" y="4770560"/>
            <a:ext cx="572520" cy="70464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2" name="Google Shape;122;p8"/>
          <p:cNvSpPr/>
          <p:nvPr/>
        </p:nvSpPr>
        <p:spPr>
          <a:xfrm>
            <a:off x="-89343" y="5353840"/>
            <a:ext cx="1065480" cy="1311360"/>
          </a:xfrm>
          <a:prstGeom prst="ellipse">
            <a:avLst/>
          </a:prstGeom>
          <a:noFill/>
          <a:ln w="9525" cap="flat" cmpd="sng">
            <a:solidFill>
              <a:srgbClr val="00D1C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3" name="Google Shape;123;p8"/>
          <p:cNvSpPr/>
          <p:nvPr/>
        </p:nvSpPr>
        <p:spPr>
          <a:xfrm>
            <a:off x="1769918" y="225160"/>
            <a:ext cx="1121640" cy="1381440"/>
          </a:xfrm>
          <a:prstGeom prst="donut">
            <a:avLst>
              <a:gd name="adj" fmla="val 43200"/>
            </a:avLst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4" name="Google Shape;124;p8"/>
          <p:cNvSpPr/>
          <p:nvPr/>
        </p:nvSpPr>
        <p:spPr>
          <a:xfrm>
            <a:off x="1869563" y="5475200"/>
            <a:ext cx="1380600" cy="1699200"/>
          </a:xfrm>
          <a:prstGeom prst="donut">
            <a:avLst>
              <a:gd name="adj" fmla="val 9905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5" name="Google Shape;125;p8"/>
          <p:cNvSpPr/>
          <p:nvPr/>
        </p:nvSpPr>
        <p:spPr>
          <a:xfrm>
            <a:off x="2677253" y="1779960"/>
            <a:ext cx="396240" cy="48768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6" name="Google Shape;126;p8"/>
          <p:cNvSpPr/>
          <p:nvPr/>
        </p:nvSpPr>
        <p:spPr>
          <a:xfrm>
            <a:off x="11340550" y="432360"/>
            <a:ext cx="715650" cy="8808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7" name="Google Shape;127;p8"/>
          <p:cNvSpPr/>
          <p:nvPr/>
        </p:nvSpPr>
        <p:spPr>
          <a:xfrm>
            <a:off x="11110840" y="973800"/>
            <a:ext cx="516750" cy="636000"/>
          </a:xfrm>
          <a:prstGeom prst="donut">
            <a:avLst>
              <a:gd name="adj" fmla="val 8754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8" name="Google Shape;128;p8"/>
          <p:cNvSpPr/>
          <p:nvPr/>
        </p:nvSpPr>
        <p:spPr>
          <a:xfrm>
            <a:off x="10674658" y="1844240"/>
            <a:ext cx="516750" cy="6360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9" name="Google Shape;129;p8"/>
          <p:cNvSpPr/>
          <p:nvPr/>
        </p:nvSpPr>
        <p:spPr>
          <a:xfrm>
            <a:off x="9879480" y="-440400"/>
            <a:ext cx="964080" cy="1186560"/>
          </a:xfrm>
          <a:prstGeom prst="donut">
            <a:avLst>
              <a:gd name="adj" fmla="val 39163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0" name="Google Shape;130;p8"/>
          <p:cNvSpPr/>
          <p:nvPr/>
        </p:nvSpPr>
        <p:spPr>
          <a:xfrm>
            <a:off x="11743908" y="2988560"/>
            <a:ext cx="244530" cy="30096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1" name="Google Shape;131;p8"/>
          <p:cNvSpPr/>
          <p:nvPr/>
        </p:nvSpPr>
        <p:spPr>
          <a:xfrm>
            <a:off x="-624293" y="389800"/>
            <a:ext cx="3051360" cy="3755520"/>
          </a:xfrm>
          <a:prstGeom prst="donut">
            <a:avLst>
              <a:gd name="adj" fmla="val 21094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2" name="Google Shape;132;p8"/>
          <p:cNvSpPr/>
          <p:nvPr/>
        </p:nvSpPr>
        <p:spPr>
          <a:xfrm>
            <a:off x="1321418" y="6546720"/>
            <a:ext cx="1570140" cy="193248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3" name="Google Shape;133;p8"/>
          <p:cNvSpPr/>
          <p:nvPr/>
        </p:nvSpPr>
        <p:spPr>
          <a:xfrm>
            <a:off x="265297" y="1484680"/>
            <a:ext cx="1272180" cy="1565760"/>
          </a:xfrm>
          <a:prstGeom prst="ellipse">
            <a:avLst/>
          </a:prstGeom>
          <a:noFill/>
          <a:ln w="9525" cap="flat" cmpd="sng">
            <a:solidFill>
              <a:srgbClr val="BBCD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4" name="Google Shape;134;p8"/>
          <p:cNvSpPr txBox="1">
            <a:spLocks noGrp="1"/>
          </p:cNvSpPr>
          <p:nvPr>
            <p:ph type="sldNum" idx="12"/>
          </p:nvPr>
        </p:nvSpPr>
        <p:spPr>
          <a:xfrm>
            <a:off x="11226313" y="7602600"/>
            <a:ext cx="610740" cy="62640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458488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type="titleOnly">
  <p:cSld name="Title only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9"/>
          <p:cNvSpPr txBox="1">
            <a:spLocks noGrp="1"/>
          </p:cNvSpPr>
          <p:nvPr>
            <p:ph type="title"/>
          </p:nvPr>
        </p:nvSpPr>
        <p:spPr>
          <a:xfrm>
            <a:off x="3816638" y="1454480"/>
            <a:ext cx="6858150" cy="1025760"/>
          </a:xfrm>
          <a:prstGeom prst="rect">
            <a:avLst/>
          </a:prstGeom>
        </p:spPr>
        <p:txBody>
          <a:bodyPr spcFirstLastPara="1" wrap="square" lIns="128686" tIns="128686" rIns="128686" bIns="128686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9"/>
          <p:cNvSpPr/>
          <p:nvPr/>
        </p:nvSpPr>
        <p:spPr>
          <a:xfrm>
            <a:off x="1664894" y="5870640"/>
            <a:ext cx="267930" cy="32976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8" name="Google Shape;138;p9"/>
          <p:cNvSpPr/>
          <p:nvPr/>
        </p:nvSpPr>
        <p:spPr>
          <a:xfrm>
            <a:off x="234650" y="6437200"/>
            <a:ext cx="1781910" cy="219312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9" name="Google Shape;139;p9"/>
          <p:cNvSpPr/>
          <p:nvPr/>
        </p:nvSpPr>
        <p:spPr>
          <a:xfrm>
            <a:off x="319860" y="5141034"/>
            <a:ext cx="592800" cy="72960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0" name="Google Shape;140;p9"/>
          <p:cNvSpPr/>
          <p:nvPr/>
        </p:nvSpPr>
        <p:spPr>
          <a:xfrm>
            <a:off x="92950" y="4861760"/>
            <a:ext cx="1046370" cy="1287840"/>
          </a:xfrm>
          <a:prstGeom prst="ellipse">
            <a:avLst/>
          </a:prstGeom>
          <a:noFill/>
          <a:ln w="9525" cap="flat" cmpd="sng">
            <a:solidFill>
              <a:srgbClr val="65BB4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1" name="Google Shape;141;p9"/>
          <p:cNvSpPr/>
          <p:nvPr/>
        </p:nvSpPr>
        <p:spPr>
          <a:xfrm>
            <a:off x="1664910" y="2573560"/>
            <a:ext cx="1356420" cy="1670400"/>
          </a:xfrm>
          <a:prstGeom prst="donut">
            <a:avLst>
              <a:gd name="adj" fmla="val 43200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2" name="Google Shape;142;p9"/>
          <p:cNvSpPr/>
          <p:nvPr/>
        </p:nvSpPr>
        <p:spPr>
          <a:xfrm>
            <a:off x="2132618" y="-323000"/>
            <a:ext cx="975390" cy="120048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3" name="Google Shape;143;p9"/>
          <p:cNvSpPr/>
          <p:nvPr/>
        </p:nvSpPr>
        <p:spPr>
          <a:xfrm>
            <a:off x="-624293" y="389800"/>
            <a:ext cx="3051360" cy="3755520"/>
          </a:xfrm>
          <a:prstGeom prst="donut">
            <a:avLst>
              <a:gd name="adj" fmla="val 6129"/>
            </a:avLst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4" name="Google Shape;144;p9"/>
          <p:cNvSpPr/>
          <p:nvPr/>
        </p:nvSpPr>
        <p:spPr>
          <a:xfrm>
            <a:off x="-289868" y="801400"/>
            <a:ext cx="2382510" cy="293232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5" name="Google Shape;145;p9"/>
          <p:cNvSpPr/>
          <p:nvPr/>
        </p:nvSpPr>
        <p:spPr>
          <a:xfrm>
            <a:off x="1664910" y="6320200"/>
            <a:ext cx="975390" cy="120048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6" name="Google Shape;146;p9"/>
          <p:cNvSpPr/>
          <p:nvPr/>
        </p:nvSpPr>
        <p:spPr>
          <a:xfrm>
            <a:off x="10286900" y="960360"/>
            <a:ext cx="715650" cy="8808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7" name="Google Shape;147;p9"/>
          <p:cNvSpPr/>
          <p:nvPr/>
        </p:nvSpPr>
        <p:spPr>
          <a:xfrm>
            <a:off x="11314420" y="2573560"/>
            <a:ext cx="373230" cy="459360"/>
          </a:xfrm>
          <a:prstGeom prst="donut">
            <a:avLst>
              <a:gd name="adj" fmla="val 18608"/>
            </a:avLst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8" name="Google Shape;148;p9"/>
          <p:cNvSpPr/>
          <p:nvPr/>
        </p:nvSpPr>
        <p:spPr>
          <a:xfrm>
            <a:off x="11452190" y="1418302"/>
            <a:ext cx="541320" cy="66624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9" name="Google Shape;149;p9"/>
          <p:cNvSpPr/>
          <p:nvPr/>
        </p:nvSpPr>
        <p:spPr>
          <a:xfrm>
            <a:off x="10553400" y="-391280"/>
            <a:ext cx="964080" cy="1186560"/>
          </a:xfrm>
          <a:prstGeom prst="donut">
            <a:avLst>
              <a:gd name="adj" fmla="val 37879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0" name="Google Shape;150;p9"/>
          <p:cNvSpPr/>
          <p:nvPr/>
        </p:nvSpPr>
        <p:spPr>
          <a:xfrm>
            <a:off x="10157843" y="500440"/>
            <a:ext cx="244530" cy="30096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1" name="Google Shape;151;p9"/>
          <p:cNvSpPr/>
          <p:nvPr/>
        </p:nvSpPr>
        <p:spPr>
          <a:xfrm>
            <a:off x="11240970" y="1158341"/>
            <a:ext cx="964080" cy="1186560"/>
          </a:xfrm>
          <a:prstGeom prst="ellipse">
            <a:avLst/>
          </a:prstGeom>
          <a:noFill/>
          <a:ln w="9525" cap="flat" cmpd="sng">
            <a:solidFill>
              <a:srgbClr val="F8BB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2" name="Google Shape;152;p9"/>
          <p:cNvSpPr txBox="1">
            <a:spLocks noGrp="1"/>
          </p:cNvSpPr>
          <p:nvPr>
            <p:ph type="sldNum" idx="12"/>
          </p:nvPr>
        </p:nvSpPr>
        <p:spPr>
          <a:xfrm>
            <a:off x="11226313" y="7602600"/>
            <a:ext cx="610740" cy="62640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29207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E1226-1C96-4053-9B23-3EF3D180E5BA}" type="datetime1">
              <a:rPr lang="vi-VN" smtClean="0"/>
              <a:t>09/09/2022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3289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aption">
  <p:cSld name="Caption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0"/>
          <p:cNvSpPr/>
          <p:nvPr/>
        </p:nvSpPr>
        <p:spPr>
          <a:xfrm>
            <a:off x="1556717" y="-1284440"/>
            <a:ext cx="8773830" cy="1079856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5" name="Google Shape;155;p10"/>
          <p:cNvSpPr txBox="1">
            <a:spLocks noGrp="1"/>
          </p:cNvSpPr>
          <p:nvPr>
            <p:ph type="body" idx="1"/>
          </p:nvPr>
        </p:nvSpPr>
        <p:spPr>
          <a:xfrm>
            <a:off x="1620092" y="6684320"/>
            <a:ext cx="8647080" cy="83136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marL="643540" lvl="0" indent="-321770" algn="ctr">
              <a:spcBef>
                <a:spcPts val="507"/>
              </a:spcBef>
              <a:spcAft>
                <a:spcPts val="0"/>
              </a:spcAft>
              <a:buSzPts val="1600"/>
              <a:buNone/>
              <a:defRPr sz="2300"/>
            </a:lvl1pPr>
          </a:lstStyle>
          <a:p>
            <a:endParaRPr/>
          </a:p>
        </p:txBody>
      </p:sp>
      <p:sp>
        <p:nvSpPr>
          <p:cNvPr id="156" name="Google Shape;156;p10"/>
          <p:cNvSpPr/>
          <p:nvPr/>
        </p:nvSpPr>
        <p:spPr>
          <a:xfrm rot="10800000">
            <a:off x="11317735" y="6043621"/>
            <a:ext cx="802620" cy="98784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7" name="Google Shape;157;p10"/>
          <p:cNvSpPr/>
          <p:nvPr/>
        </p:nvSpPr>
        <p:spPr>
          <a:xfrm rot="10800000">
            <a:off x="791375" y="1346178"/>
            <a:ext cx="670020" cy="824640"/>
          </a:xfrm>
          <a:prstGeom prst="donut">
            <a:avLst>
              <a:gd name="adj" fmla="val 18608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8" name="Google Shape;158;p10"/>
          <p:cNvSpPr/>
          <p:nvPr/>
        </p:nvSpPr>
        <p:spPr>
          <a:xfrm rot="10800000">
            <a:off x="10653527" y="7285280"/>
            <a:ext cx="1081080" cy="1330560"/>
          </a:xfrm>
          <a:prstGeom prst="donut">
            <a:avLst>
              <a:gd name="adj" fmla="val 37879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9" name="Google Shape;159;p10"/>
          <p:cNvSpPr/>
          <p:nvPr/>
        </p:nvSpPr>
        <p:spPr>
          <a:xfrm rot="10800000">
            <a:off x="10995899" y="6694021"/>
            <a:ext cx="274170" cy="33744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0" name="Google Shape;160;p10"/>
          <p:cNvSpPr/>
          <p:nvPr/>
        </p:nvSpPr>
        <p:spPr>
          <a:xfrm rot="10800000">
            <a:off x="-199091" y="-711275"/>
            <a:ext cx="1466790" cy="180528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1" name="Google Shape;161;p10"/>
          <p:cNvSpPr/>
          <p:nvPr/>
        </p:nvSpPr>
        <p:spPr>
          <a:xfrm rot="10800000">
            <a:off x="10415621" y="213426"/>
            <a:ext cx="565110" cy="695520"/>
          </a:xfrm>
          <a:prstGeom prst="donut">
            <a:avLst>
              <a:gd name="adj" fmla="val 8754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2" name="Google Shape;162;p10"/>
          <p:cNvSpPr/>
          <p:nvPr/>
        </p:nvSpPr>
        <p:spPr>
          <a:xfrm rot="10800000">
            <a:off x="-95650" y="1346400"/>
            <a:ext cx="430170" cy="52944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3" name="Google Shape;163;p10"/>
          <p:cNvSpPr/>
          <p:nvPr/>
        </p:nvSpPr>
        <p:spPr>
          <a:xfrm rot="10800000">
            <a:off x="11065795" y="213446"/>
            <a:ext cx="1054560" cy="1297920"/>
          </a:xfrm>
          <a:prstGeom prst="donut">
            <a:avLst>
              <a:gd name="adj" fmla="val 39163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4" name="Google Shape;164;p10"/>
          <p:cNvSpPr/>
          <p:nvPr/>
        </p:nvSpPr>
        <p:spPr>
          <a:xfrm rot="10800000">
            <a:off x="153397" y="-277444"/>
            <a:ext cx="762060" cy="93792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5" name="Google Shape;165;p10"/>
          <p:cNvSpPr/>
          <p:nvPr/>
        </p:nvSpPr>
        <p:spPr>
          <a:xfrm rot="10800000">
            <a:off x="973473" y="7512080"/>
            <a:ext cx="448500" cy="552000"/>
          </a:xfrm>
          <a:prstGeom prst="donut">
            <a:avLst>
              <a:gd name="adj" fmla="val 30568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6" name="Google Shape;166;p10"/>
          <p:cNvSpPr/>
          <p:nvPr/>
        </p:nvSpPr>
        <p:spPr>
          <a:xfrm rot="10800000">
            <a:off x="-140122" y="6814453"/>
            <a:ext cx="861900" cy="10608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7" name="Google Shape;167;p10"/>
          <p:cNvSpPr/>
          <p:nvPr/>
        </p:nvSpPr>
        <p:spPr>
          <a:xfrm rot="10800000">
            <a:off x="-411661" y="5509654"/>
            <a:ext cx="657930" cy="80976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8" name="Google Shape;168;p10"/>
          <p:cNvSpPr/>
          <p:nvPr/>
        </p:nvSpPr>
        <p:spPr>
          <a:xfrm rot="10800000">
            <a:off x="-294021" y="6625040"/>
            <a:ext cx="1169220" cy="1439040"/>
          </a:xfrm>
          <a:prstGeom prst="ellipse">
            <a:avLst/>
          </a:prstGeom>
          <a:noFill/>
          <a:ln w="9525" cap="flat" cmpd="sng">
            <a:solidFill>
              <a:srgbClr val="F8BB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9" name="Google Shape;169;p10"/>
          <p:cNvSpPr/>
          <p:nvPr/>
        </p:nvSpPr>
        <p:spPr>
          <a:xfrm rot="10800000">
            <a:off x="11310833" y="1760400"/>
            <a:ext cx="433290" cy="53328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0" name="Google Shape;170;p10"/>
          <p:cNvSpPr txBox="1">
            <a:spLocks noGrp="1"/>
          </p:cNvSpPr>
          <p:nvPr>
            <p:ph type="sldNum" idx="12"/>
          </p:nvPr>
        </p:nvSpPr>
        <p:spPr>
          <a:xfrm>
            <a:off x="5638230" y="7602600"/>
            <a:ext cx="610740" cy="62640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535601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mpletely blank">
  <p:cSld name="Completely blank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/>
          <p:nvPr/>
        </p:nvSpPr>
        <p:spPr>
          <a:xfrm>
            <a:off x="544830" y="-2529840"/>
            <a:ext cx="10797540" cy="1328928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0" name="Google Shape;190;p12"/>
          <p:cNvSpPr txBox="1">
            <a:spLocks noGrp="1"/>
          </p:cNvSpPr>
          <p:nvPr>
            <p:ph type="sldNum" idx="12"/>
          </p:nvPr>
        </p:nvSpPr>
        <p:spPr>
          <a:xfrm>
            <a:off x="5638230" y="7602600"/>
            <a:ext cx="610740" cy="62640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717640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953" y="238795"/>
            <a:ext cx="5830565" cy="99268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3953" y="1389753"/>
            <a:ext cx="5830565" cy="393101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7187276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5900" y="1346836"/>
            <a:ext cx="8915400" cy="286512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4322460"/>
            <a:ext cx="8915400" cy="1986916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9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870D6-85A6-4959-902C-045326B4A8C7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09/09/2022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6235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826C3-E750-4BAD-AB12-818FDA2C2FCD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09/09/2022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9664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056" y="2051745"/>
            <a:ext cx="10252710" cy="3423284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1056" y="5507415"/>
            <a:ext cx="10252710" cy="180022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08868-224A-47B5-AB59-BD8E76EDC847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09/09/2022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0713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7246" y="2190785"/>
            <a:ext cx="5052060" cy="52216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7896" y="2190785"/>
            <a:ext cx="5052060" cy="52216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4571F-F8E3-4C05-B22A-3A86A20E31DB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09/09/2022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3192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438155"/>
            <a:ext cx="10252710" cy="159067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812" y="2017396"/>
            <a:ext cx="5028842" cy="98869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" y="3006091"/>
            <a:ext cx="5028842" cy="44215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7898" y="2017396"/>
            <a:ext cx="5053608" cy="98869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7898" y="3006091"/>
            <a:ext cx="5053608" cy="44215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4FDBD-C627-4ABC-A5B4-5DFE4D00DCB6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09/09/2022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0068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31B04-976A-4874-8FB7-7A49498B720F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09/09/2022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1731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D9227-D34D-42B6-97D7-20AF3A6800A5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09/09/2022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566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007" y="5288284"/>
            <a:ext cx="10104120" cy="1634490"/>
          </a:xfrm>
        </p:spPr>
        <p:txBody>
          <a:bodyPr anchor="t"/>
          <a:lstStyle>
            <a:lvl1pPr algn="l">
              <a:defRPr sz="52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9007" y="3488056"/>
            <a:ext cx="10104120" cy="1800224"/>
          </a:xfrm>
        </p:spPr>
        <p:txBody>
          <a:bodyPr anchor="b"/>
          <a:lstStyle>
            <a:lvl1pPr marL="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1pPr>
            <a:lvl2pPr marL="574502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4900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72350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29801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87251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44701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02152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59602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3FFCB-1E37-4FEB-92F4-514C07F0384E}" type="datetime1">
              <a:rPr lang="vi-VN" smtClean="0"/>
              <a:t>09/09/2022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6735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6" y="548640"/>
            <a:ext cx="3833930" cy="192024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620" y="1184968"/>
            <a:ext cx="6017896" cy="58483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6" y="2468881"/>
            <a:ext cx="3833930" cy="4573906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500"/>
            </a:lvl2pPr>
            <a:lvl3pPr marL="914377" indent="0">
              <a:buNone/>
              <a:defRPr sz="1200"/>
            </a:lvl3pPr>
            <a:lvl4pPr marL="1371566" indent="0">
              <a:buNone/>
              <a:defRPr sz="1100"/>
            </a:lvl4pPr>
            <a:lvl5pPr marL="1828754" indent="0">
              <a:buNone/>
              <a:defRPr sz="1100"/>
            </a:lvl5pPr>
            <a:lvl6pPr marL="2285943" indent="0">
              <a:buNone/>
              <a:defRPr sz="1100"/>
            </a:lvl6pPr>
            <a:lvl7pPr marL="2743131" indent="0">
              <a:buNone/>
              <a:defRPr sz="1100"/>
            </a:lvl7pPr>
            <a:lvl8pPr marL="3200320" indent="0">
              <a:buNone/>
              <a:defRPr sz="1100"/>
            </a:lvl8pPr>
            <a:lvl9pPr marL="3657509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5EDF6-895E-4717-84CA-E784D260315F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09/09/2022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2940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6" y="548640"/>
            <a:ext cx="3833930" cy="192024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053620" y="1184968"/>
            <a:ext cx="6017896" cy="584835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6" y="2468881"/>
            <a:ext cx="3833930" cy="4573906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500"/>
            </a:lvl2pPr>
            <a:lvl3pPr marL="914377" indent="0">
              <a:buNone/>
              <a:defRPr sz="1200"/>
            </a:lvl3pPr>
            <a:lvl4pPr marL="1371566" indent="0">
              <a:buNone/>
              <a:defRPr sz="1100"/>
            </a:lvl4pPr>
            <a:lvl5pPr marL="1828754" indent="0">
              <a:buNone/>
              <a:defRPr sz="1100"/>
            </a:lvl5pPr>
            <a:lvl6pPr marL="2285943" indent="0">
              <a:buNone/>
              <a:defRPr sz="1100"/>
            </a:lvl6pPr>
            <a:lvl7pPr marL="2743131" indent="0">
              <a:buNone/>
              <a:defRPr sz="1100"/>
            </a:lvl7pPr>
            <a:lvl8pPr marL="3200320" indent="0">
              <a:buNone/>
              <a:defRPr sz="1100"/>
            </a:lvl8pPr>
            <a:lvl9pPr marL="3657509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00BA8-03BE-465E-9446-B7591F528B1F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09/09/2022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19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0EB43-4CFF-49E9-97D3-7AF9F4592F01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09/09/2022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848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6780" y="438202"/>
            <a:ext cx="2563178" cy="697420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7277" y="438202"/>
            <a:ext cx="7540943" cy="69742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D82C4-7233-4F2F-9F48-B9F35471F830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09/09/2022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9876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5900" y="1346836"/>
            <a:ext cx="8915400" cy="286512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4322460"/>
            <a:ext cx="8915400" cy="1986916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9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71934-283C-43E0-BBF9-E9D62656C0FF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09/09/2022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64987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CC393-DF02-4F42-A19D-D5167743BE5B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09/09/2022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1028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056" y="2051745"/>
            <a:ext cx="10252710" cy="3423284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1056" y="5507415"/>
            <a:ext cx="10252710" cy="180022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22C2-7A2B-4FAF-9749-534FC0A4B689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09/09/2022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4388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7246" y="2190761"/>
            <a:ext cx="5052060" cy="52216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7896" y="2190761"/>
            <a:ext cx="5052060" cy="52216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E456F-1C13-4F3C-A546-4CECA7F991F0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09/09/2022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4265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438155"/>
            <a:ext cx="10252710" cy="159067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808" y="2017396"/>
            <a:ext cx="5028842" cy="98869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08" y="3006091"/>
            <a:ext cx="5028842" cy="44215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7898" y="2017396"/>
            <a:ext cx="5053608" cy="98869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7898" y="3006091"/>
            <a:ext cx="5053608" cy="44215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31249-34B9-4DA2-8598-96E890E71814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09/09/2022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96512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A0FD3-1259-47A2-8775-080617BBAD4F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09/09/2022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078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1846" y="2305052"/>
            <a:ext cx="6855778" cy="6517006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25740" y="2305052"/>
            <a:ext cx="6855778" cy="6517006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8FC97-333B-42EB-931C-A9F5A3CB087B}" type="datetime1">
              <a:rPr lang="vi-VN" smtClean="0"/>
              <a:t>09/09/2022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8609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07CC4-F617-4FC7-8A98-B32A62F0CDE6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09/09/2022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3714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6" y="548640"/>
            <a:ext cx="3833930" cy="192024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620" y="1184968"/>
            <a:ext cx="6017896" cy="58483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6" y="2468881"/>
            <a:ext cx="3833930" cy="4573906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500"/>
            </a:lvl2pPr>
            <a:lvl3pPr marL="914377" indent="0">
              <a:buNone/>
              <a:defRPr sz="1200"/>
            </a:lvl3pPr>
            <a:lvl4pPr marL="1371566" indent="0">
              <a:buNone/>
              <a:defRPr sz="1100"/>
            </a:lvl4pPr>
            <a:lvl5pPr marL="1828754" indent="0">
              <a:buNone/>
              <a:defRPr sz="1100"/>
            </a:lvl5pPr>
            <a:lvl6pPr marL="2285943" indent="0">
              <a:buNone/>
              <a:defRPr sz="1100"/>
            </a:lvl6pPr>
            <a:lvl7pPr marL="2743131" indent="0">
              <a:buNone/>
              <a:defRPr sz="1100"/>
            </a:lvl7pPr>
            <a:lvl8pPr marL="3200320" indent="0">
              <a:buNone/>
              <a:defRPr sz="1100"/>
            </a:lvl8pPr>
            <a:lvl9pPr marL="3657509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305DD-4ED7-40A3-8A40-FC0B8500713C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09/09/2022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05242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6" y="548640"/>
            <a:ext cx="3833930" cy="192024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053620" y="1184968"/>
            <a:ext cx="6017896" cy="584835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6" y="2468881"/>
            <a:ext cx="3833930" cy="4573906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500"/>
            </a:lvl2pPr>
            <a:lvl3pPr marL="914377" indent="0">
              <a:buNone/>
              <a:defRPr sz="1200"/>
            </a:lvl3pPr>
            <a:lvl4pPr marL="1371566" indent="0">
              <a:buNone/>
              <a:defRPr sz="1100"/>
            </a:lvl4pPr>
            <a:lvl5pPr marL="1828754" indent="0">
              <a:buNone/>
              <a:defRPr sz="1100"/>
            </a:lvl5pPr>
            <a:lvl6pPr marL="2285943" indent="0">
              <a:buNone/>
              <a:defRPr sz="1100"/>
            </a:lvl6pPr>
            <a:lvl7pPr marL="2743131" indent="0">
              <a:buNone/>
              <a:defRPr sz="1100"/>
            </a:lvl7pPr>
            <a:lvl8pPr marL="3200320" indent="0">
              <a:buNone/>
              <a:defRPr sz="1100"/>
            </a:lvl8pPr>
            <a:lvl9pPr marL="3657509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FCA0C-30EF-4B45-8392-1513FFB22783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09/09/2022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04777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640F7-BD8B-46D7-9A21-BA7CF2589165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09/09/2022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91336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6780" y="438178"/>
            <a:ext cx="2563178" cy="697420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7257" y="438178"/>
            <a:ext cx="7540943" cy="69742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9D2AB-147A-4F39-A200-48B1AFD40883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09/09/2022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92244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2556512"/>
            <a:ext cx="10104120" cy="1764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3080" y="4663440"/>
            <a:ext cx="832104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95FBC4-C0E2-4F1A-981E-99D7CC4C3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82456-835B-4420-92BB-89215BD9566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1F494B-F877-42FA-9195-86C564BE9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0F33C0-8668-46BA-A79A-0BE544A37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7EE6BD-2431-4BF3-8CF9-8D93609C9D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039976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93C1EE-DBE7-4B29-BD94-CFDBF1D6F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537B8E-3003-4131-B12F-DE64503C83C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907D11-DFED-4866-AE5C-AF742601C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3D5454-8E56-430C-849F-7611A19E4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833434-034C-42D1-9458-EB5493780A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473233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007" y="5288282"/>
            <a:ext cx="10104120" cy="163449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9007" y="3488056"/>
            <a:ext cx="10104120" cy="180022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860EFE-008F-4CD0-8889-887441E86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B024B8-A2A6-4108-B06F-EFCE775B24D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6E0586-5455-40B5-A4C5-00D22333F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554F9D-E4BC-4830-8346-286331E22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FE031E-931F-4621-9514-16C2781E9A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754689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1920242"/>
            <a:ext cx="5250180" cy="54311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42660" y="1920242"/>
            <a:ext cx="5250180" cy="54311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9ED50A0-2ECE-40AB-A06E-72B501C2D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7C3B6-7A52-47DB-9C3A-94E1A3A9FAB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4FEBF80-80CC-4059-A4C0-8BBE303D1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1260F99-1946-47B7-9347-47BFF0418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4B16EC-C615-47B3-A614-EF3E54EB93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34110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1" y="1842136"/>
            <a:ext cx="5252244" cy="76771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1" y="2609850"/>
            <a:ext cx="5252244" cy="474154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38534" y="1842136"/>
            <a:ext cx="5254307" cy="76771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38534" y="2609850"/>
            <a:ext cx="5254307" cy="474154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C975AC1-759B-4942-8A6F-F5EB0235C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509D3-7DF5-495B-9120-A76DB2CD631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1C3BAC4-3F31-4EB7-8816-90297015C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1666F76-EA72-4BD2-88C1-4ED28D9F9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0C07FB-E8E6-4BD8-8982-01C9C1A40D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1395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329566"/>
            <a:ext cx="10698480" cy="1371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2" y="1842138"/>
            <a:ext cx="5252244" cy="767714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4502" indent="0">
              <a:buNone/>
              <a:defRPr sz="2500" b="1"/>
            </a:lvl2pPr>
            <a:lvl3pPr marL="1149006" indent="0">
              <a:buNone/>
              <a:defRPr sz="2300" b="1"/>
            </a:lvl3pPr>
            <a:lvl4pPr marL="1723508" indent="0">
              <a:buNone/>
              <a:defRPr sz="2000" b="1"/>
            </a:lvl4pPr>
            <a:lvl5pPr marL="2298011" indent="0">
              <a:buNone/>
              <a:defRPr sz="2000" b="1"/>
            </a:lvl5pPr>
            <a:lvl6pPr marL="2872517" indent="0">
              <a:buNone/>
              <a:defRPr sz="2000" b="1"/>
            </a:lvl6pPr>
            <a:lvl7pPr marL="3447016" indent="0">
              <a:buNone/>
              <a:defRPr sz="2000" b="1"/>
            </a:lvl7pPr>
            <a:lvl8pPr marL="4021521" indent="0">
              <a:buNone/>
              <a:defRPr sz="2000" b="1"/>
            </a:lvl8pPr>
            <a:lvl9pPr marL="4596027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2" y="2609849"/>
            <a:ext cx="5252244" cy="4741546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38534" y="1842138"/>
            <a:ext cx="5254308" cy="767714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4502" indent="0">
              <a:buNone/>
              <a:defRPr sz="2500" b="1"/>
            </a:lvl2pPr>
            <a:lvl3pPr marL="1149006" indent="0">
              <a:buNone/>
              <a:defRPr sz="2300" b="1"/>
            </a:lvl3pPr>
            <a:lvl4pPr marL="1723508" indent="0">
              <a:buNone/>
              <a:defRPr sz="2000" b="1"/>
            </a:lvl4pPr>
            <a:lvl5pPr marL="2298011" indent="0">
              <a:buNone/>
              <a:defRPr sz="2000" b="1"/>
            </a:lvl5pPr>
            <a:lvl6pPr marL="2872517" indent="0">
              <a:buNone/>
              <a:defRPr sz="2000" b="1"/>
            </a:lvl6pPr>
            <a:lvl7pPr marL="3447016" indent="0">
              <a:buNone/>
              <a:defRPr sz="2000" b="1"/>
            </a:lvl7pPr>
            <a:lvl8pPr marL="4021521" indent="0">
              <a:buNone/>
              <a:defRPr sz="2000" b="1"/>
            </a:lvl8pPr>
            <a:lvl9pPr marL="4596027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38534" y="2609849"/>
            <a:ext cx="5254308" cy="4741546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4DDB5-D831-49C1-84AF-8CFB3564CD8A}" type="datetime1">
              <a:rPr lang="vi-VN" smtClean="0"/>
              <a:t>09/09/2022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45690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51A75B9-01CB-4AD4-B02D-FE2335C04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B38D99-36D8-454F-B3B2-4CB53A09E8C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732850B-7438-4B3B-A4E8-040768C28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34C1095-521C-43E4-8594-5DC27BA91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2BF2FE-4985-419A-97B2-1FC231BC27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604143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59EC17F-5678-4C52-B06E-30CC35D73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B2F2E-4597-4345-A86D-DF58ED9D189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6FA79FE-6695-4ACC-9AF0-5CEB62214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563F913-C70A-41D0-8366-F4840D8B6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055311-3AFD-41A1-B991-CD33358589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73898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1" y="327660"/>
            <a:ext cx="3910807" cy="139446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7565" y="327662"/>
            <a:ext cx="6645275" cy="702373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1" y="1722122"/>
            <a:ext cx="3910807" cy="562927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D8E4482-E767-47FB-A833-93744462C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A8332A-7628-4AF9-B552-2C68B38E96D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CC157D7-A7FC-4D3C-A175-F73D28C96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A6DFC51-1BCE-417C-A4B2-592A3631B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DED111-39A6-45E4-9D49-2FB40617EA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682578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9974" y="5760720"/>
            <a:ext cx="7132320" cy="68008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29974" y="735330"/>
            <a:ext cx="7132320" cy="493776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29974" y="6440806"/>
            <a:ext cx="7132320" cy="96583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0D66F3F-CCC4-4F4F-84FA-3302FD4E6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8EE7D-873C-42DE-B0FE-1AE1C56A26B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C5A5508-0EAB-4B0E-B46D-C98C0449E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55C344C-7759-4AD0-A0EB-64DFED04B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204D9B-92F4-4D6D-A68E-40CDB48572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461520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C1AEFA-15DE-4912-BEBE-97EC71597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1ECD3-B463-4F10-964A-3D72E1EAA80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CE25F3-0B21-4B19-9FF1-9FBF023E8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78A3D0-8262-4F70-89D5-3823B6F6C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0FE607-D3EA-4DB8-A3B8-CD602D1AF1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263065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18220" y="329567"/>
            <a:ext cx="2674620" cy="702183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329567"/>
            <a:ext cx="7825740" cy="702183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98CC09-A4AE-478B-8D03-21A1555A0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62192-821D-4954-A129-24ACAE81B81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09D6CC-EE1C-445D-A9E9-783A5A09E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A0192F-FAFA-467D-A4FB-AD1E35C4A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EF1A12-F538-438F-8C01-D233A8A9DF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5237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96E3B-9028-4EB5-AF4B-AA0AB96333FB}" type="datetime1">
              <a:rPr lang="vi-VN" smtClean="0"/>
              <a:t>09/09/2022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997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43D3F-CCDD-4405-AF61-926E1DD6B3D1}" type="datetime1">
              <a:rPr lang="vi-VN" smtClean="0"/>
              <a:t>09/09/2022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58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78" y="327702"/>
            <a:ext cx="3910807" cy="1394461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7597" y="327665"/>
            <a:ext cx="6645275" cy="7023736"/>
          </a:xfrm>
        </p:spPr>
        <p:txBody>
          <a:bodyPr/>
          <a:lstStyle>
            <a:lvl1pPr>
              <a:defRPr sz="39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78" y="1722121"/>
            <a:ext cx="3910807" cy="5629277"/>
          </a:xfrm>
        </p:spPr>
        <p:txBody>
          <a:bodyPr/>
          <a:lstStyle>
            <a:lvl1pPr marL="0" indent="0">
              <a:buNone/>
              <a:defRPr sz="1800"/>
            </a:lvl1pPr>
            <a:lvl2pPr marL="574502" indent="0">
              <a:buNone/>
              <a:defRPr sz="1500"/>
            </a:lvl2pPr>
            <a:lvl3pPr marL="1149006" indent="0">
              <a:buNone/>
              <a:defRPr sz="1300"/>
            </a:lvl3pPr>
            <a:lvl4pPr marL="1723508" indent="0">
              <a:buNone/>
              <a:defRPr sz="1100"/>
            </a:lvl4pPr>
            <a:lvl5pPr marL="2298011" indent="0">
              <a:buNone/>
              <a:defRPr sz="1100"/>
            </a:lvl5pPr>
            <a:lvl6pPr marL="2872517" indent="0">
              <a:buNone/>
              <a:defRPr sz="1100"/>
            </a:lvl6pPr>
            <a:lvl7pPr marL="3447016" indent="0">
              <a:buNone/>
              <a:defRPr sz="1100"/>
            </a:lvl7pPr>
            <a:lvl8pPr marL="4021521" indent="0">
              <a:buNone/>
              <a:defRPr sz="1100"/>
            </a:lvl8pPr>
            <a:lvl9pPr marL="4596027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EA6A7-677C-4B7E-9797-07E1D2D4C94C}" type="datetime1">
              <a:rPr lang="vi-VN" smtClean="0"/>
              <a:t>09/09/2022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746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9974" y="5760720"/>
            <a:ext cx="7132320" cy="680086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29974" y="735330"/>
            <a:ext cx="7132320" cy="4937760"/>
          </a:xfrm>
        </p:spPr>
        <p:txBody>
          <a:bodyPr/>
          <a:lstStyle>
            <a:lvl1pPr marL="0" indent="0">
              <a:buNone/>
              <a:defRPr sz="3900"/>
            </a:lvl1pPr>
            <a:lvl2pPr marL="574502" indent="0">
              <a:buNone/>
              <a:defRPr sz="3500"/>
            </a:lvl2pPr>
            <a:lvl3pPr marL="1149006" indent="0">
              <a:buNone/>
              <a:defRPr sz="3000"/>
            </a:lvl3pPr>
            <a:lvl4pPr marL="1723508" indent="0">
              <a:buNone/>
              <a:defRPr sz="2500"/>
            </a:lvl4pPr>
            <a:lvl5pPr marL="2298011" indent="0">
              <a:buNone/>
              <a:defRPr sz="2500"/>
            </a:lvl5pPr>
            <a:lvl6pPr marL="2872517" indent="0">
              <a:buNone/>
              <a:defRPr sz="2500"/>
            </a:lvl6pPr>
            <a:lvl7pPr marL="3447016" indent="0">
              <a:buNone/>
              <a:defRPr sz="2500"/>
            </a:lvl7pPr>
            <a:lvl8pPr marL="4021521" indent="0">
              <a:buNone/>
              <a:defRPr sz="2500"/>
            </a:lvl8pPr>
            <a:lvl9pPr marL="4596027" indent="0">
              <a:buNone/>
              <a:defRPr sz="2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29974" y="6440806"/>
            <a:ext cx="7132320" cy="965834"/>
          </a:xfrm>
        </p:spPr>
        <p:txBody>
          <a:bodyPr/>
          <a:lstStyle>
            <a:lvl1pPr marL="0" indent="0">
              <a:buNone/>
              <a:defRPr sz="1800"/>
            </a:lvl1pPr>
            <a:lvl2pPr marL="574502" indent="0">
              <a:buNone/>
              <a:defRPr sz="1500"/>
            </a:lvl2pPr>
            <a:lvl3pPr marL="1149006" indent="0">
              <a:buNone/>
              <a:defRPr sz="1300"/>
            </a:lvl3pPr>
            <a:lvl4pPr marL="1723508" indent="0">
              <a:buNone/>
              <a:defRPr sz="1100"/>
            </a:lvl4pPr>
            <a:lvl5pPr marL="2298011" indent="0">
              <a:buNone/>
              <a:defRPr sz="1100"/>
            </a:lvl5pPr>
            <a:lvl6pPr marL="2872517" indent="0">
              <a:buNone/>
              <a:defRPr sz="1100"/>
            </a:lvl6pPr>
            <a:lvl7pPr marL="3447016" indent="0">
              <a:buNone/>
              <a:defRPr sz="1100"/>
            </a:lvl7pPr>
            <a:lvl8pPr marL="4021521" indent="0">
              <a:buNone/>
              <a:defRPr sz="1100"/>
            </a:lvl8pPr>
            <a:lvl9pPr marL="4596027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D03F8-DFDF-4492-B456-5DC84BC47BA4}" type="datetime1">
              <a:rPr lang="vi-VN" smtClean="0"/>
              <a:t>09/09/2022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907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4360" y="329566"/>
            <a:ext cx="10698480" cy="1371600"/>
          </a:xfrm>
          <a:prstGeom prst="rect">
            <a:avLst/>
          </a:prstGeom>
        </p:spPr>
        <p:txBody>
          <a:bodyPr vert="horz" lIns="114901" tIns="57451" rIns="114901" bIns="5745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1920246"/>
            <a:ext cx="10698480" cy="5431157"/>
          </a:xfrm>
          <a:prstGeom prst="rect">
            <a:avLst/>
          </a:prstGeom>
        </p:spPr>
        <p:txBody>
          <a:bodyPr vert="horz" lIns="114901" tIns="57451" rIns="114901" bIns="5745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4360" y="7627624"/>
            <a:ext cx="2773680" cy="438150"/>
          </a:xfrm>
          <a:prstGeom prst="rect">
            <a:avLst/>
          </a:prstGeom>
        </p:spPr>
        <p:txBody>
          <a:bodyPr vert="horz" lIns="114901" tIns="57451" rIns="114901" bIns="57451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433C0A-992F-4F6C-8E0C-C5E6D9E7CBD7}" type="datetime1">
              <a:rPr lang="vi-VN" smtClean="0"/>
              <a:t>09/09/2022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61460" y="7627624"/>
            <a:ext cx="3764280" cy="438150"/>
          </a:xfrm>
          <a:prstGeom prst="rect">
            <a:avLst/>
          </a:prstGeom>
        </p:spPr>
        <p:txBody>
          <a:bodyPr vert="horz" lIns="114901" tIns="57451" rIns="114901" bIns="57451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9160" y="7627624"/>
            <a:ext cx="2773680" cy="438150"/>
          </a:xfrm>
          <a:prstGeom prst="rect">
            <a:avLst/>
          </a:prstGeom>
        </p:spPr>
        <p:txBody>
          <a:bodyPr vert="horz" lIns="114901" tIns="57451" rIns="114901" bIns="57451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601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1149006" rtl="0" eaLnBrk="1" latinLnBrk="0" hangingPunct="1">
        <a:spcBef>
          <a:spcPct val="0"/>
        </a:spcBef>
        <a:buNone/>
        <a:defRPr sz="5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0877" indent="-430877" algn="l" defTabSz="1149006" rtl="0" eaLnBrk="1" latinLnBrk="0" hangingPunct="1">
        <a:spcBef>
          <a:spcPct val="20000"/>
        </a:spcBef>
        <a:buFont typeface="Arial" pitchFamily="34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1pPr>
      <a:lvl2pPr marL="933568" indent="-359064" algn="l" defTabSz="1149006" rtl="0" eaLnBrk="1" latinLnBrk="0" hangingPunct="1">
        <a:spcBef>
          <a:spcPct val="20000"/>
        </a:spcBef>
        <a:buFont typeface="Arial" pitchFamily="34" charset="0"/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257" indent="-287251" algn="l" defTabSz="1149006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010760" indent="-287251" algn="l" defTabSz="1149006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85263" indent="-287251" algn="l" defTabSz="1149006" rtl="0" eaLnBrk="1" latinLnBrk="0" hangingPunct="1">
        <a:spcBef>
          <a:spcPct val="20000"/>
        </a:spcBef>
        <a:buFont typeface="Arial" pitchFamily="34" charset="0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59766" indent="-287251" algn="l" defTabSz="114900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734270" indent="-287251" algn="l" defTabSz="114900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308771" indent="-287251" algn="l" defTabSz="114900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883277" indent="-287251" algn="l" defTabSz="114900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900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74502" algn="l" defTabSz="114900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49006" algn="l" defTabSz="114900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23508" algn="l" defTabSz="114900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98011" algn="l" defTabSz="114900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72517" algn="l" defTabSz="114900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47016" algn="l" defTabSz="114900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1521" algn="l" defTabSz="114900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96027" algn="l" defTabSz="114900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816638" y="1454480"/>
            <a:ext cx="6858150" cy="102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8686" tIns="128686" rIns="128686" bIns="128686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816638" y="2441213"/>
            <a:ext cx="6858150" cy="445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8686" tIns="128686" rIns="128686" bIns="128686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◎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◉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￮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●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○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■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●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○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■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26313" y="7602600"/>
            <a:ext cx="610740" cy="6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8686" tIns="128686" rIns="128686" bIns="128686" anchor="t" anchorCtr="0">
            <a:noAutofit/>
          </a:bodyPr>
          <a:lstStyle>
            <a:lvl1pPr lvl="0" algn="r">
              <a:buNone/>
              <a:defRPr sz="18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lvl="1" algn="r">
              <a:buNone/>
              <a:defRPr sz="18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lvl="2" algn="r">
              <a:buNone/>
              <a:defRPr sz="18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lvl="3" algn="r">
              <a:buNone/>
              <a:defRPr sz="18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lvl="4" algn="r">
              <a:buNone/>
              <a:defRPr sz="18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lvl="5" algn="r">
              <a:buNone/>
              <a:defRPr sz="18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lvl="6" algn="r">
              <a:buNone/>
              <a:defRPr sz="18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lvl="7" algn="r">
              <a:buNone/>
              <a:defRPr sz="18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lvl="8" algn="r">
              <a:buNone/>
              <a:defRPr sz="18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defTabSz="914118">
              <a:buClr>
                <a:srgbClr val="000000"/>
              </a:buClr>
            </a:pPr>
            <a:fld id="{00000000-1234-1234-1234-123412341234}" type="slidenum">
              <a:rPr lang="en" kern="0" smtClean="0"/>
              <a:pPr defTabSz="914118">
                <a:buClr>
                  <a:srgbClr val="000000"/>
                </a:buClr>
              </a:pPr>
              <a:t>‹#›</a:t>
            </a:fld>
            <a:endParaRPr lang="en" kern="0"/>
          </a:p>
        </p:txBody>
      </p:sp>
    </p:spTree>
    <p:extLst>
      <p:ext uri="{BB962C8B-B14F-4D97-AF65-F5344CB8AC3E}">
        <p14:creationId xmlns:p14="http://schemas.microsoft.com/office/powerpoint/2010/main" val="150951489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6" r:id="rId10"/>
    <p:sldLayoutId id="2147483697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7248" y="438155"/>
            <a:ext cx="10252710" cy="1590676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7248" y="2190785"/>
            <a:ext cx="10252710" cy="5221607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7246" y="7627678"/>
            <a:ext cx="2674620" cy="438150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C727C231-3F7D-4CF9-AB6A-7FF951615E86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09/09/2022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7638" y="7627678"/>
            <a:ext cx="4011930" cy="438150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5336" y="7627678"/>
            <a:ext cx="2674620" cy="438150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0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hf sldNum="0"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7248" y="438155"/>
            <a:ext cx="10252710" cy="1590676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7248" y="2190761"/>
            <a:ext cx="10252710" cy="5221607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7246" y="7627678"/>
            <a:ext cx="2674620" cy="438150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E0C193A9-945C-4F18-8CE6-393EB48932D6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09/09/2022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7638" y="7627678"/>
            <a:ext cx="4011930" cy="438150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5336" y="7627678"/>
            <a:ext cx="2674620" cy="438150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587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hf sldNum="0"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897D3387-D5F7-48E5-8785-EE66E9C50D8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594360" y="329566"/>
            <a:ext cx="1069848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B2B68420-B13E-47E2-874B-7A6E1CB0C16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594360" y="1920242"/>
            <a:ext cx="10698480" cy="5431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5B314B-88EC-4D6A-A983-ADB43334AA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4360" y="7627622"/>
            <a:ext cx="277368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fld id="{F32C034F-E93E-42D2-A3C2-66B5E8A71E5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9/9/2022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DEDAD2-B2F3-49D9-9247-12BDE32C29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61460" y="7627622"/>
            <a:ext cx="376428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BD468A-86BB-4F74-9F7E-CE237B63C6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19160" y="7627622"/>
            <a:ext cx="2773680" cy="4381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9CC58EC9-A783-4572-B468-86F36621584F}" type="slidenum">
              <a:rPr lang="en-US" altLang="en-US">
                <a:cs typeface="Arial" panose="020B0604020202020204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9437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aochu.com/" TargetMode="External"/><Relationship Id="rId13" Type="http://schemas.openxmlformats.org/officeDocument/2006/relationships/image" Target="../media/image11.gif"/><Relationship Id="rId3" Type="http://schemas.openxmlformats.org/officeDocument/2006/relationships/image" Target="../media/image2.gif"/><Relationship Id="rId7" Type="http://schemas.openxmlformats.org/officeDocument/2006/relationships/image" Target="../media/image6.wmf"/><Relationship Id="rId12" Type="http://schemas.openxmlformats.org/officeDocument/2006/relationships/image" Target="../media/image10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5.png"/><Relationship Id="rId11" Type="http://schemas.openxmlformats.org/officeDocument/2006/relationships/image" Target="../media/image9.gif"/><Relationship Id="rId5" Type="http://schemas.openxmlformats.org/officeDocument/2006/relationships/image" Target="../media/image4.png"/><Relationship Id="rId15" Type="http://schemas.openxmlformats.org/officeDocument/2006/relationships/image" Target="../media/image13.wmf"/><Relationship Id="rId10" Type="http://schemas.openxmlformats.org/officeDocument/2006/relationships/image" Target="../media/image8.gif"/><Relationship Id="rId4" Type="http://schemas.openxmlformats.org/officeDocument/2006/relationships/image" Target="../media/image3.png"/><Relationship Id="rId9" Type="http://schemas.openxmlformats.org/officeDocument/2006/relationships/image" Target="../media/image7.gif"/><Relationship Id="rId14" Type="http://schemas.openxmlformats.org/officeDocument/2006/relationships/image" Target="../media/image12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37.png"/><Relationship Id="rId7" Type="http://schemas.openxmlformats.org/officeDocument/2006/relationships/image" Target="../media/image8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7.gif"/><Relationship Id="rId11" Type="http://schemas.openxmlformats.org/officeDocument/2006/relationships/image" Target="../media/image12.gif"/><Relationship Id="rId5" Type="http://schemas.openxmlformats.org/officeDocument/2006/relationships/hyperlink" Target="http://www.taochu.com/" TargetMode="External"/><Relationship Id="rId10" Type="http://schemas.openxmlformats.org/officeDocument/2006/relationships/image" Target="../media/image11.gif"/><Relationship Id="rId4" Type="http://schemas.openxmlformats.org/officeDocument/2006/relationships/image" Target="../media/image38.png"/><Relationship Id="rId9" Type="http://schemas.openxmlformats.org/officeDocument/2006/relationships/image" Target="../media/image10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1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9.gif"/><Relationship Id="rId7" Type="http://schemas.openxmlformats.org/officeDocument/2006/relationships/image" Target="../media/image7.gif"/><Relationship Id="rId2" Type="http://schemas.openxmlformats.org/officeDocument/2006/relationships/hyperlink" Target="http://www.taochu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10" Type="http://schemas.openxmlformats.org/officeDocument/2006/relationships/image" Target="../media/image15.png"/><Relationship Id="rId4" Type="http://schemas.openxmlformats.org/officeDocument/2006/relationships/image" Target="../media/image10.gif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7.png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Relationship Id="rId6" Type="http://schemas.microsoft.com/office/2007/relationships/hdphoto" Target="../media/hdphoto2.wdp"/><Relationship Id="rId11" Type="http://schemas.openxmlformats.org/officeDocument/2006/relationships/image" Target="../media/image25.png"/><Relationship Id="rId5" Type="http://schemas.openxmlformats.org/officeDocument/2006/relationships/image" Target="../media/image21.png"/><Relationship Id="rId10" Type="http://schemas.openxmlformats.org/officeDocument/2006/relationships/image" Target="../media/image24.png"/><Relationship Id="rId4" Type="http://schemas.microsoft.com/office/2007/relationships/hdphoto" Target="../media/hdphoto1.wdp"/><Relationship Id="rId9" Type="http://schemas.openxmlformats.org/officeDocument/2006/relationships/image" Target="../media/image6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image" Target="../media/image35.png"/><Relationship Id="rId7" Type="http://schemas.openxmlformats.org/officeDocument/2006/relationships/image" Target="../media/image9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10" Type="http://schemas.openxmlformats.org/officeDocument/2006/relationships/image" Target="../media/image12.gif"/><Relationship Id="rId4" Type="http://schemas.openxmlformats.org/officeDocument/2006/relationships/hyperlink" Target="http://www.taochu.com/" TargetMode="External"/><Relationship Id="rId9" Type="http://schemas.openxmlformats.org/officeDocument/2006/relationships/image" Target="../media/image11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image" Target="../media/image35.png"/><Relationship Id="rId7" Type="http://schemas.openxmlformats.org/officeDocument/2006/relationships/image" Target="../media/image9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8.gif"/><Relationship Id="rId11" Type="http://schemas.openxmlformats.org/officeDocument/2006/relationships/image" Target="../media/image36.jpeg"/><Relationship Id="rId5" Type="http://schemas.openxmlformats.org/officeDocument/2006/relationships/image" Target="../media/image7.gif"/><Relationship Id="rId10" Type="http://schemas.openxmlformats.org/officeDocument/2006/relationships/image" Target="../media/image12.gif"/><Relationship Id="rId4" Type="http://schemas.openxmlformats.org/officeDocument/2006/relationships/hyperlink" Target="http://www.taochu.com/" TargetMode="External"/><Relationship Id="rId9" Type="http://schemas.openxmlformats.org/officeDocument/2006/relationships/image" Target="../media/image1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314" name="Group 6"/>
          <p:cNvGrpSpPr>
            <a:grpSpLocks/>
          </p:cNvGrpSpPr>
          <p:nvPr/>
        </p:nvGrpSpPr>
        <p:grpSpPr bwMode="auto">
          <a:xfrm>
            <a:off x="-103188" y="-91440"/>
            <a:ext cx="12093576" cy="8321040"/>
            <a:chOff x="134" y="48"/>
            <a:chExt cx="5422" cy="4115"/>
          </a:xfrm>
        </p:grpSpPr>
        <p:sp>
          <p:nvSpPr>
            <p:cNvPr id="141325" name="Rectangle 7"/>
            <p:cNvSpPr>
              <a:spLocks noChangeArrowheads="1"/>
            </p:cNvSpPr>
            <p:nvPr/>
          </p:nvSpPr>
          <p:spPr bwMode="auto">
            <a:xfrm>
              <a:off x="249" y="164"/>
              <a:ext cx="5171" cy="3899"/>
            </a:xfrm>
            <a:prstGeom prst="rect">
              <a:avLst/>
            </a:prstGeom>
            <a:noFill/>
            <a:ln w="76200" cmpd="tri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377" eaLnBrk="1" hangingPunct="1"/>
              <a:endParaRPr lang="vi-VN" altLang="en-US" sz="2400">
                <a:solidFill>
                  <a:srgbClr val="000000"/>
                </a:solidFill>
              </a:endParaRPr>
            </a:p>
          </p:txBody>
        </p:sp>
        <p:pic>
          <p:nvPicPr>
            <p:cNvPr id="141326" name="Picture 8" descr="sflower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88" y="-6"/>
              <a:ext cx="325" cy="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1327" name="Picture 9" descr="sflower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189" y="47"/>
              <a:ext cx="325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1328" name="Picture 10" descr="sflower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99" y="3797"/>
              <a:ext cx="325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1329" name="Picture 11" descr="sflower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189" y="3797"/>
              <a:ext cx="325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1315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10" y="5420360"/>
            <a:ext cx="1461136" cy="2377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316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3167" y="5613400"/>
            <a:ext cx="1560196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1318" name="Text Box 18"/>
          <p:cNvSpPr txBox="1">
            <a:spLocks noChangeArrowheads="1"/>
          </p:cNvSpPr>
          <p:nvPr/>
        </p:nvSpPr>
        <p:spPr bwMode="auto">
          <a:xfrm>
            <a:off x="1576674" y="6874602"/>
            <a:ext cx="8872145" cy="698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3411" tIns="71710" rIns="143411" bIns="7171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7" eaLnBrk="1" hangingPunct="1"/>
            <a:r>
              <a:rPr lang="en-US" altLang="en-US" sz="3600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Giáo</a:t>
            </a:r>
            <a:r>
              <a:rPr lang="en-US" altLang="en-US" sz="3600" dirty="0">
                <a:solidFill>
                  <a:srgbClr val="0B03B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viên</a:t>
            </a:r>
            <a:r>
              <a:rPr lang="en-US" altLang="en-US" sz="3600" dirty="0">
                <a:solidFill>
                  <a:srgbClr val="0B03B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en-US" sz="3600" dirty="0">
                <a:solidFill>
                  <a:srgbClr val="0B03B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en-US" sz="3600">
                <a:solidFill>
                  <a:srgbClr val="0B03B1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3600" b="1">
                <a:solidFill>
                  <a:srgbClr val="0B03B1"/>
                </a:solidFill>
                <a:latin typeface="Times New Roman" panose="02020603050405020304" pitchFamily="18" charset="0"/>
              </a:rPr>
              <a:t>Trịnh Thị Thanh Dung</a:t>
            </a:r>
            <a:endParaRPr lang="en-US" altLang="en-US" sz="3600" b="1" i="1" dirty="0">
              <a:solidFill>
                <a:srgbClr val="0B03B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41319" name="Picture 22" descr="bd21315_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054" y="6197565"/>
            <a:ext cx="4038758" cy="185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321" name="Picture 21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"/>
            <a:ext cx="2377440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322" name="Picture 24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172700" y="-68580"/>
            <a:ext cx="1645920" cy="1783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323" name="Picture 6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138541">
            <a:off x="338089" y="6364554"/>
            <a:ext cx="1534160" cy="2206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324" name="Picture 6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573799" y="6657343"/>
            <a:ext cx="2214403" cy="1526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2133905" y="1645925"/>
            <a:ext cx="8083545" cy="4106992"/>
          </a:xfrm>
          <a:prstGeom prst="rect">
            <a:avLst/>
          </a:prstGeom>
          <a:noFill/>
        </p:spPr>
        <p:txBody>
          <a:bodyPr spcFirstLastPara="1" wrap="none" lIns="91438" tIns="45719" rIns="91438" bIns="45719">
            <a:prstTxWarp prst="textArchUp">
              <a:avLst>
                <a:gd name="adj" fmla="val 10414501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914377">
              <a:defRPr/>
            </a:pPr>
            <a:r>
              <a:rPr lang="en-US" sz="5500" b="1" kern="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5500" b="1" ker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HÀO </a:t>
            </a:r>
            <a:r>
              <a:rPr lang="en-US" sz="5500" b="1" kern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MỪNG CÁC EM HỌC SINH</a:t>
            </a:r>
          </a:p>
        </p:txBody>
      </p:sp>
      <p:sp>
        <p:nvSpPr>
          <p:cNvPr id="5" name="Rectangle 4"/>
          <p:cNvSpPr/>
          <p:nvPr/>
        </p:nvSpPr>
        <p:spPr>
          <a:xfrm>
            <a:off x="2730986" y="268966"/>
            <a:ext cx="7010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en-US" sz="2400" b="1" ker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</a:t>
            </a:r>
            <a:r>
              <a:rPr lang="en-US" sz="2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 </a:t>
            </a:r>
            <a:r>
              <a:rPr lang="en-US" sz="2400" b="1" ker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GIA THỤY</a:t>
            </a:r>
            <a:endParaRPr lang="vi-VN" sz="1800" kern="0" dirty="0">
              <a:solidFill>
                <a:srgbClr val="FF0000"/>
              </a:solidFill>
            </a:endParaRPr>
          </a:p>
        </p:txBody>
      </p:sp>
      <p:pic>
        <p:nvPicPr>
          <p:cNvPr id="23" name="Picture 22" descr="t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3692" y="2857503"/>
            <a:ext cx="670203" cy="82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 descr="i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136" y="2781300"/>
            <a:ext cx="670203" cy="824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 descr="n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548" y="2708910"/>
            <a:ext cx="670203" cy="824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 descr="h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6186" y="2684157"/>
            <a:ext cx="670202" cy="82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6" descr="o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6388" y="2667000"/>
            <a:ext cx="670203" cy="824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7" descr="c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3723" y="2733687"/>
            <a:ext cx="670202" cy="82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738042" y="5501084"/>
            <a:ext cx="2754817" cy="110799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</a:bodyPr>
          <a:lstStyle/>
          <a:p>
            <a:pPr algn="ctr" defTabSz="914377"/>
            <a:r>
              <a:rPr lang="en-US" sz="5400" b="1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ED7D31">
                    <a:lumMod val="60000"/>
                    <a:lumOff val="40000"/>
                  </a:srgb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LỚP 3</a:t>
            </a:r>
            <a:endParaRPr lang="en-US" sz="5400" b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ED7D31">
                  <a:lumMod val="60000"/>
                  <a:lumOff val="40000"/>
                </a:srgb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31" name="Picture 9" descr="Firewrk8"/>
          <p:cNvPicPr>
            <a:picLocks noChangeAspect="1" noChangeArrowheads="1"/>
          </p:cNvPicPr>
          <p:nvPr/>
        </p:nvPicPr>
        <p:blipFill>
          <a:blip r:embed="rId15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955" y="4085256"/>
            <a:ext cx="14859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10" descr="Firewrk8"/>
          <p:cNvPicPr>
            <a:picLocks noChangeAspect="1" noChangeArrowheads="1"/>
          </p:cNvPicPr>
          <p:nvPr/>
        </p:nvPicPr>
        <p:blipFill>
          <a:blip r:embed="rId15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7435" y="3959189"/>
            <a:ext cx="1857375" cy="2238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itle 1"/>
          <p:cNvSpPr txBox="1">
            <a:spLocks/>
          </p:cNvSpPr>
          <p:nvPr/>
        </p:nvSpPr>
        <p:spPr>
          <a:xfrm>
            <a:off x="1723855" y="3964898"/>
            <a:ext cx="9152720" cy="1562100"/>
          </a:xfrm>
          <a:prstGeom prst="rect">
            <a:avLst/>
          </a:prstGeom>
        </p:spPr>
        <p:txBody>
          <a:bodyPr vert="horz" lIns="114901" tIns="57451" rIns="114901" bIns="57451" rtlCol="0" anchor="ctr">
            <a:normAutofit fontScale="97500"/>
          </a:bodyPr>
          <a:lstStyle>
            <a:lvl1pPr algn="ctr" defTabSz="1149006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114900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SÁCH</a:t>
            </a:r>
            <a:r>
              <a:rPr kumimoji="0" lang="en-US" sz="5400" b="1" i="0" u="none" strike="noStrike" kern="1200" cap="none" spc="0" normalizeH="0" noProof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CÁNH DIỀU</a:t>
            </a:r>
            <a:endParaRPr kumimoji="0" lang="en-US" sz="5400" b="1" i="0" u="none" strike="noStrike" kern="1200" cap="none" spc="0" normalizeH="0" baseline="0" noProof="0" dirty="0">
              <a:ln w="18000">
                <a:solidFill>
                  <a:srgbClr val="C0504D">
                    <a:satMod val="140000"/>
                  </a:srgb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396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图片 14341" descr="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2863" y="281256"/>
            <a:ext cx="8990194" cy="814795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1" name="图片 14340" descr="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143" y="4764871"/>
            <a:ext cx="3315684" cy="318347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3" name="矩形 14342"/>
          <p:cNvSpPr/>
          <p:nvPr/>
        </p:nvSpPr>
        <p:spPr>
          <a:xfrm>
            <a:off x="6172200" y="3413134"/>
            <a:ext cx="1864675" cy="701666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70039" tIns="35020" rIns="70039" bIns="35020" anchor="t">
            <a:spAutoFit/>
          </a:bodyPr>
          <a:lstStyle/>
          <a:p>
            <a:pPr defTabSz="1149333"/>
            <a:r>
              <a:rPr lang="en-US" altLang="zh-CN" sz="4100" dirty="0" err="1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Ghi</a:t>
            </a:r>
            <a:r>
              <a:rPr lang="en-US" altLang="zh-CN" sz="4100" dirty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4100" dirty="0" err="1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nhớ</a:t>
            </a:r>
            <a:endParaRPr lang="en-US" altLang="zh-CN" sz="4100" dirty="0">
              <a:latin typeface="Times New Roman" pitchFamily="18" charset="0"/>
              <a:ea typeface="宋体" panose="02010600030101010101" pitchFamily="2" charset="-122"/>
              <a:cs typeface="Times New Roman" pitchFamily="18" charset="0"/>
            </a:endParaRPr>
          </a:p>
        </p:txBody>
      </p:sp>
      <p:pic>
        <p:nvPicPr>
          <p:cNvPr id="11" name="Picture 10" descr="t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12" y="255593"/>
            <a:ext cx="68738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i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80" y="247650"/>
            <a:ext cx="68738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n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187325"/>
            <a:ext cx="68738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h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913" y="166692"/>
            <a:ext cx="687387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o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302" y="152400"/>
            <a:ext cx="68738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 descr="c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8" y="207971"/>
            <a:ext cx="687387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8620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42" name="图片 64541" descr="封面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8" y="5556"/>
            <a:ext cx="11868080" cy="821719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45" name="图片 64544" descr="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2186" y="1926077"/>
            <a:ext cx="2186462" cy="89617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46" name="图片 64545" descr="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836" y="1313924"/>
            <a:ext cx="11325963" cy="1383135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47" name="图片 64546" descr="1-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57531" y="362645"/>
            <a:ext cx="2449649" cy="1398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48" name="图片 64547" descr="1-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" y="362606"/>
            <a:ext cx="1657842" cy="94580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4534" name="文本框 64533"/>
          <p:cNvSpPr txBox="1"/>
          <p:nvPr/>
        </p:nvSpPr>
        <p:spPr>
          <a:xfrm>
            <a:off x="2895602" y="3733803"/>
            <a:ext cx="7486720" cy="996629"/>
          </a:xfrm>
          <a:prstGeom prst="rect">
            <a:avLst/>
          </a:prstGeom>
          <a:noFill/>
          <a:ln w="9525">
            <a:noFill/>
          </a:ln>
        </p:spPr>
        <p:txBody>
          <a:bodyPr wrap="square" lIns="72590" tIns="36295" rIns="72590" bIns="36295">
            <a:spAutoFit/>
          </a:bodyPr>
          <a:lstStyle/>
          <a:p>
            <a:pPr algn="ctr" defTabSz="1191185">
              <a:spcBef>
                <a:spcPct val="50000"/>
              </a:spcBef>
            </a:pPr>
            <a:r>
              <a:rPr lang="en-US" altLang="zh-CN" sz="6000" b="1" dirty="0">
                <a:solidFill>
                  <a:srgbClr val="FF0066"/>
                </a:solidFill>
                <a:latin typeface="Rockwell Extra Bold" pitchFamily="18" charset="0"/>
                <a:ea typeface="黑体" panose="02010609060101010101" pitchFamily="2" charset="-122"/>
              </a:rPr>
              <a:t>THANK YOU!</a:t>
            </a:r>
          </a:p>
        </p:txBody>
      </p:sp>
      <p:sp>
        <p:nvSpPr>
          <p:cNvPr id="8" name="文本框 2055"/>
          <p:cNvSpPr txBox="1"/>
          <p:nvPr/>
        </p:nvSpPr>
        <p:spPr>
          <a:xfrm>
            <a:off x="792485" y="543115"/>
            <a:ext cx="10210776" cy="4009430"/>
          </a:xfrm>
          <a:prstGeom prst="rect">
            <a:avLst/>
          </a:prstGeom>
          <a:noFill/>
          <a:ln w="9525">
            <a:noFill/>
          </a:ln>
        </p:spPr>
        <p:txBody>
          <a:bodyPr wrap="square" lIns="78169" tIns="39084" rIns="78169" bIns="39084">
            <a:prstTxWarp prst="textArchUp">
              <a:avLst>
                <a:gd name="adj" fmla="val 10653587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defTabSz="1282730">
              <a:spcBef>
                <a:spcPct val="50000"/>
              </a:spcBef>
            </a:pPr>
            <a:r>
              <a:rPr lang="en-US" altLang="zh-CN" sz="135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Tiết</a:t>
            </a:r>
            <a:r>
              <a:rPr lang="en-US" altLang="zh-CN" sz="135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 </a:t>
            </a:r>
            <a:r>
              <a:rPr lang="en-US" altLang="zh-CN" sz="135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học</a:t>
            </a:r>
            <a:r>
              <a:rPr lang="en-US" altLang="zh-CN" sz="135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 tin </a:t>
            </a:r>
            <a:r>
              <a:rPr lang="en-US" altLang="zh-CN" sz="135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học</a:t>
            </a:r>
            <a:r>
              <a:rPr lang="en-US" altLang="zh-CN" sz="135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 </a:t>
            </a:r>
            <a:r>
              <a:rPr lang="en-US" altLang="zh-CN" sz="135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hôm</a:t>
            </a:r>
            <a:r>
              <a:rPr lang="en-US" altLang="zh-CN" sz="135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 nay </a:t>
            </a:r>
            <a:r>
              <a:rPr lang="en-US" altLang="zh-CN" sz="135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kết</a:t>
            </a:r>
            <a:r>
              <a:rPr lang="en-US" altLang="zh-CN" sz="135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 </a:t>
            </a:r>
            <a:r>
              <a:rPr lang="en-US" altLang="zh-CN" sz="135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thúc</a:t>
            </a:r>
            <a:r>
              <a:rPr lang="en-US" altLang="zh-CN" sz="135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08625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645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645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645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1" dur="5000" fill="hold"/>
                                        <p:tgtEl>
                                          <p:spTgt spid="645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4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4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45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4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4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45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4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4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34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n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09" y="111125"/>
            <a:ext cx="68738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h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723" y="90492"/>
            <a:ext cx="687387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o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117" y="76200"/>
            <a:ext cx="68738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c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238" y="131771"/>
            <a:ext cx="687387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t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995" y="179393"/>
            <a:ext cx="68738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i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792" y="171450"/>
            <a:ext cx="68738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4" y="866781"/>
            <a:ext cx="5194455" cy="7250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84" y="969352"/>
            <a:ext cx="5881281" cy="6781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9013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37895" descr="1-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9202" y="1066736"/>
            <a:ext cx="3048000" cy="270933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2" name="WordArt 9"/>
          <p:cNvSpPr>
            <a:spLocks noChangeArrowheads="1" noChangeShapeType="1" noTextEdit="1"/>
          </p:cNvSpPr>
          <p:nvPr/>
        </p:nvSpPr>
        <p:spPr bwMode="auto">
          <a:xfrm>
            <a:off x="3779435" y="1066736"/>
            <a:ext cx="6121291" cy="949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+mj-lt"/>
                <a:cs typeface="Arial"/>
              </a:rPr>
              <a:t>Khởi Động</a:t>
            </a:r>
            <a:endParaRPr lang="vi-VN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600200" y="3485213"/>
            <a:ext cx="7590001" cy="1077182"/>
          </a:xfrm>
          <a:prstGeom prst="rect">
            <a:avLst/>
          </a:prstGeom>
          <a:noFill/>
        </p:spPr>
        <p:txBody>
          <a:bodyPr wrap="square" lIns="91401" tIns="45702" rIns="91401" bIns="45702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lựa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ghép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3B7BA7C-2246-519E-06F9-0705F863556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763" t="19406" r="9981" b="25514"/>
          <a:stretch/>
        </p:blipFill>
        <p:spPr bwMode="auto">
          <a:xfrm>
            <a:off x="3429000" y="4888747"/>
            <a:ext cx="5181600" cy="24096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40974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" t="4542" r="204" b="26690"/>
          <a:stretch/>
        </p:blipFill>
        <p:spPr>
          <a:xfrm>
            <a:off x="46928" y="2057400"/>
            <a:ext cx="11852031" cy="4560358"/>
          </a:xfrm>
        </p:spPr>
      </p:pic>
      <p:sp>
        <p:nvSpPr>
          <p:cNvPr id="7" name="TextBox 6"/>
          <p:cNvSpPr txBox="1"/>
          <p:nvPr/>
        </p:nvSpPr>
        <p:spPr>
          <a:xfrm>
            <a:off x="1219220" y="4038604"/>
            <a:ext cx="8458200" cy="446250"/>
          </a:xfrm>
          <a:prstGeom prst="rect">
            <a:avLst/>
          </a:prstGeom>
          <a:noFill/>
        </p:spPr>
        <p:txBody>
          <a:bodyPr wrap="square" lIns="91410" tIns="45707" rIns="91410" bIns="45707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8588" y="4761864"/>
            <a:ext cx="11494473" cy="1569634"/>
          </a:xfrm>
          <a:prstGeom prst="rect">
            <a:avLst/>
          </a:prstGeom>
          <a:noFill/>
        </p:spPr>
        <p:txBody>
          <a:bodyPr wrap="square" lIns="91410" tIns="45707" rIns="91410" bIns="45707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4800" b="1" dirty="0"/>
              <a:t>CHỦ ĐỀ A1. KHÁM PHÁ MÁY TÍNH</a:t>
            </a:r>
            <a:endParaRPr lang="en-US" sz="4800" dirty="0"/>
          </a:p>
          <a:p>
            <a:r>
              <a:rPr lang="en-US" dirty="0"/>
              <a:t> </a:t>
            </a:r>
            <a:r>
              <a:rPr lang="en-US" sz="4800" b="1" dirty="0" err="1"/>
              <a:t>Bài</a:t>
            </a:r>
            <a:r>
              <a:rPr lang="en-US" sz="4800" b="1" dirty="0"/>
              <a:t> 2: MÁY TÍNH THÔNG DỤNG</a:t>
            </a:r>
            <a:endParaRPr lang="en-US" sz="48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11" t="63817" r="-6389"/>
          <a:stretch/>
        </p:blipFill>
        <p:spPr>
          <a:xfrm>
            <a:off x="8077204" y="6553200"/>
            <a:ext cx="3423138" cy="1896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251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2627900" y="5486405"/>
            <a:ext cx="8820240" cy="2449768"/>
            <a:chOff x="1403814" y="670718"/>
            <a:chExt cx="7121482" cy="3204324"/>
          </a:xfrm>
        </p:grpSpPr>
        <p:pic>
          <p:nvPicPr>
            <p:cNvPr id="17" name="Picture 7" descr="Cov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Glass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3814" y="670718"/>
              <a:ext cx="7121482" cy="309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Rounded Rectangle 17"/>
            <p:cNvSpPr/>
            <p:nvPr/>
          </p:nvSpPr>
          <p:spPr>
            <a:xfrm>
              <a:off x="3674734" y="2013549"/>
              <a:ext cx="4784873" cy="1861493"/>
            </a:xfrm>
            <a:prstGeom prst="roundRect">
              <a:avLst>
                <a:gd name="adj" fmla="val 33268"/>
              </a:avLst>
            </a:prstGeom>
            <a:solidFill>
              <a:schemeClr val="bg1"/>
            </a:solidFill>
            <a:ln>
              <a:solidFill>
                <a:srgbClr val="CC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 defTabSz="1171281">
                <a:defRPr/>
              </a:pPr>
              <a:endParaRPr lang="en-US" sz="3100" b="1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1975365" y="2529840"/>
            <a:ext cx="9826483" cy="3505200"/>
            <a:chOff x="1289235" y="2590321"/>
            <a:chExt cx="7541217" cy="2921000"/>
          </a:xfrm>
        </p:grpSpPr>
        <p:pic>
          <p:nvPicPr>
            <p:cNvPr id="146443" name="Picture 5" descr="Cover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PencilGrayscale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9235" y="2590321"/>
              <a:ext cx="7532555" cy="292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ounded Rectangle 3"/>
            <p:cNvSpPr/>
            <p:nvPr/>
          </p:nvSpPr>
          <p:spPr>
            <a:xfrm>
              <a:off x="3825643" y="2647472"/>
              <a:ext cx="5004809" cy="1295400"/>
            </a:xfrm>
            <a:prstGeom prst="roundRect">
              <a:avLst>
                <a:gd name="adj" fmla="val 17879"/>
              </a:avLst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 defTabSz="1171281">
                <a:defRPr/>
              </a:pPr>
              <a:endParaRPr lang="vi-VN" sz="3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3329381" y="4536107"/>
            <a:ext cx="8574148" cy="1900588"/>
            <a:chOff x="2585084" y="2127588"/>
            <a:chExt cx="6307996" cy="1583822"/>
          </a:xfrm>
        </p:grpSpPr>
        <p:pic>
          <p:nvPicPr>
            <p:cNvPr id="146441" name="Picture 7" descr="Cover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aintStrokes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5084" y="2669177"/>
              <a:ext cx="5913023" cy="906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ounded Rectangle 11"/>
            <p:cNvSpPr/>
            <p:nvPr/>
          </p:nvSpPr>
          <p:spPr>
            <a:xfrm>
              <a:off x="3969660" y="2127588"/>
              <a:ext cx="4923420" cy="1583822"/>
            </a:xfrm>
            <a:prstGeom prst="roundRect">
              <a:avLst>
                <a:gd name="adj" fmla="val 33321"/>
              </a:avLst>
            </a:prstGeom>
            <a:solidFill>
              <a:schemeClr val="bg1"/>
            </a:solidFill>
            <a:ln>
              <a:solidFill>
                <a:srgbClr val="CC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 defTabSz="1171281">
                <a:defRPr/>
              </a:pPr>
              <a:endParaRPr lang="en-US" sz="3100" b="1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1508" name="Picture 4" descr="Cov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288" y="2104465"/>
            <a:ext cx="4408815" cy="4605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6437" name="AutoShape 2"/>
          <p:cNvSpPr>
            <a:spLocks noChangeArrowheads="1"/>
          </p:cNvSpPr>
          <p:nvPr/>
        </p:nvSpPr>
        <p:spPr bwMode="auto">
          <a:xfrm>
            <a:off x="0" y="91441"/>
            <a:ext cx="11887200" cy="804672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17117" tIns="58556" rIns="117117" bIns="58556" anchor="ctr"/>
          <a:lstStyle>
            <a:lvl1pPr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 sz="2400">
              <a:solidFill>
                <a:srgbClr val="000000"/>
              </a:solidFill>
            </a:endParaRPr>
          </a:p>
        </p:txBody>
      </p:sp>
      <p:pic>
        <p:nvPicPr>
          <p:cNvPr id="146438" name="Picture 6" descr="POINSET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138541">
            <a:off x="282974" y="6523469"/>
            <a:ext cx="1417320" cy="1888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6439" name="Picture 21" descr="POINSET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" y="2"/>
            <a:ext cx="2249488" cy="1417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467631" y="4703808"/>
            <a:ext cx="591094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vi-VN" sz="3200"/>
            </a:b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786" y="5904378"/>
            <a:ext cx="2378075" cy="2163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 Box 17"/>
          <p:cNvSpPr txBox="1">
            <a:spLocks noChangeArrowheads="1"/>
          </p:cNvSpPr>
          <p:nvPr/>
        </p:nvSpPr>
        <p:spPr bwMode="auto">
          <a:xfrm>
            <a:off x="991634" y="4152905"/>
            <a:ext cx="3083500" cy="646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600" b="1" u="sng" dirty="0">
                <a:solidFill>
                  <a:srgbClr val="C00000"/>
                </a:solidFill>
                <a:latin typeface="Baskerville Old Face" pitchFamily="18" charset="0"/>
                <a:cs typeface="Arial" panose="020B0604020202020204" pitchFamily="34" charset="0"/>
              </a:rPr>
              <a:t>Tin </a:t>
            </a:r>
            <a:r>
              <a:rPr lang="en-US" sz="3600" b="1" u="sng" dirty="0" err="1">
                <a:solidFill>
                  <a:srgbClr val="C00000"/>
                </a:solidFill>
                <a:latin typeface="Baskerville Old Face" pitchFamily="18" charset="0"/>
                <a:cs typeface="Arial" panose="020B0604020202020204" pitchFamily="34" charset="0"/>
              </a:rPr>
              <a:t>học</a:t>
            </a:r>
            <a:endParaRPr lang="en-US" sz="3600" b="1" u="sng" dirty="0">
              <a:solidFill>
                <a:srgbClr val="C00000"/>
              </a:solidFill>
              <a:latin typeface="Baskerville Old Face" pitchFamily="18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23497" y="708661"/>
            <a:ext cx="11494473" cy="1446524"/>
          </a:xfrm>
          <a:prstGeom prst="rect">
            <a:avLst/>
          </a:prstGeom>
          <a:noFill/>
        </p:spPr>
        <p:txBody>
          <a:bodyPr wrap="square" lIns="91410" tIns="45707" rIns="91410" bIns="45707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u="sng" cap="all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HOẠT ĐỘNG 1</a:t>
            </a:r>
            <a:endParaRPr lang="en-US" sz="48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 cap="all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        MÁY TÍNH ĐƯỢC SỬ DỤNG Ở ĐÂU</a:t>
            </a:r>
            <a:endParaRPr lang="en-US" sz="40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509161" y="3003384"/>
            <a:ext cx="2938979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31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GIA ĐÌNH</a:t>
            </a:r>
          </a:p>
        </p:txBody>
      </p:sp>
      <p:sp>
        <p:nvSpPr>
          <p:cNvPr id="24" name="Rectangle 23"/>
          <p:cNvSpPr/>
          <p:nvPr/>
        </p:nvSpPr>
        <p:spPr>
          <a:xfrm>
            <a:off x="7620003" y="5160360"/>
            <a:ext cx="2938979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31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TRƯỜNG HỌC</a:t>
            </a:r>
            <a:endParaRPr lang="en-US" sz="31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467604" y="6992500"/>
            <a:ext cx="2938979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31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VĂN PHÒNG</a:t>
            </a:r>
            <a:endParaRPr lang="en-US" sz="31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911" y="4114805"/>
            <a:ext cx="3275566" cy="761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303" y="4114804"/>
            <a:ext cx="554961" cy="596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4" y="4240986"/>
            <a:ext cx="554961" cy="505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Rectangle 29"/>
          <p:cNvSpPr/>
          <p:nvPr/>
        </p:nvSpPr>
        <p:spPr>
          <a:xfrm>
            <a:off x="1402260" y="3884117"/>
            <a:ext cx="2551134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31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QUAN SÁT VÀ TRẢ LỜI</a:t>
            </a:r>
            <a:endParaRPr lang="en-US" sz="31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E6E5E90-F8E0-E5D0-0E18-2F31B3723ABC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19256" t="24543" r="15757" b="40354"/>
          <a:stretch/>
        </p:blipFill>
        <p:spPr bwMode="auto">
          <a:xfrm>
            <a:off x="5570876" y="2728170"/>
            <a:ext cx="2771775" cy="13239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95402FD-08F9-93A9-5429-144779ECF0CE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27278" t="24258" r="52824" b="50057"/>
          <a:stretch/>
        </p:blipFill>
        <p:spPr bwMode="auto">
          <a:xfrm>
            <a:off x="5790202" y="5022787"/>
            <a:ext cx="1412707" cy="10253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0FAA1B3-8C76-DBFE-7FB9-6D4833578CBD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65629" t="21975" r="17683" b="46061"/>
          <a:stretch/>
        </p:blipFill>
        <p:spPr bwMode="auto">
          <a:xfrm>
            <a:off x="6096000" y="6611918"/>
            <a:ext cx="1339028" cy="12102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28896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8427F374-8987-4CC2-87D5-27585F314F2E}"/>
              </a:ext>
            </a:extLst>
          </p:cNvPr>
          <p:cNvSpPr/>
          <p:nvPr/>
        </p:nvSpPr>
        <p:spPr>
          <a:xfrm>
            <a:off x="2592879" y="6886876"/>
            <a:ext cx="1857375" cy="822960"/>
          </a:xfrm>
          <a:prstGeom prst="wedgeRoundRectCallout">
            <a:avLst>
              <a:gd name="adj1" fmla="val 50834"/>
              <a:gd name="adj2" fmla="val -197376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800" dirty="0">
                <a:solidFill>
                  <a:prstClr val="black"/>
                </a:solidFill>
              </a:rPr>
              <a:t>…………………</a:t>
            </a:r>
          </a:p>
        </p:txBody>
      </p:sp>
      <p:sp>
        <p:nvSpPr>
          <p:cNvPr id="8" name="Rounded Rectangular Callout 7">
            <a:extLst>
              <a:ext uri="{FF2B5EF4-FFF2-40B4-BE49-F238E27FC236}">
                <a16:creationId xmlns:a16="http://schemas.microsoft.com/office/drawing/2014/main" id="{4F2F2E41-C024-4C39-A360-37077B2254F2}"/>
              </a:ext>
            </a:extLst>
          </p:cNvPr>
          <p:cNvSpPr/>
          <p:nvPr/>
        </p:nvSpPr>
        <p:spPr>
          <a:xfrm>
            <a:off x="5185014" y="6797671"/>
            <a:ext cx="1857375" cy="822960"/>
          </a:xfrm>
          <a:prstGeom prst="wedgeRoundRectCallout">
            <a:avLst>
              <a:gd name="adj1" fmla="val 55460"/>
              <a:gd name="adj2" fmla="val -168461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800" dirty="0">
                <a:solidFill>
                  <a:prstClr val="black"/>
                </a:solidFill>
              </a:rPr>
              <a:t>…………………</a:t>
            </a:r>
          </a:p>
        </p:txBody>
      </p:sp>
      <p:sp>
        <p:nvSpPr>
          <p:cNvPr id="9" name="Rounded Rectangular Callout 8">
            <a:extLst>
              <a:ext uri="{FF2B5EF4-FFF2-40B4-BE49-F238E27FC236}">
                <a16:creationId xmlns:a16="http://schemas.microsoft.com/office/drawing/2014/main" id="{1934CC26-29D9-4474-9C72-93DDC8E88841}"/>
              </a:ext>
            </a:extLst>
          </p:cNvPr>
          <p:cNvSpPr/>
          <p:nvPr/>
        </p:nvSpPr>
        <p:spPr>
          <a:xfrm>
            <a:off x="9296400" y="1470992"/>
            <a:ext cx="1857375" cy="822960"/>
          </a:xfrm>
          <a:prstGeom prst="wedgeRoundRectCallout">
            <a:avLst>
              <a:gd name="adj1" fmla="val -99799"/>
              <a:gd name="adj2" fmla="val 86839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800" dirty="0">
                <a:solidFill>
                  <a:prstClr val="black"/>
                </a:solidFill>
              </a:rPr>
              <a:t>…………………</a:t>
            </a:r>
          </a:p>
        </p:txBody>
      </p:sp>
      <p:sp>
        <p:nvSpPr>
          <p:cNvPr id="11" name="Rounded Rectangular Callout 10">
            <a:extLst>
              <a:ext uri="{FF2B5EF4-FFF2-40B4-BE49-F238E27FC236}">
                <a16:creationId xmlns:a16="http://schemas.microsoft.com/office/drawing/2014/main" id="{38D3AA1B-3750-485A-A050-7B5D683FD9CA}"/>
              </a:ext>
            </a:extLst>
          </p:cNvPr>
          <p:cNvSpPr/>
          <p:nvPr/>
        </p:nvSpPr>
        <p:spPr>
          <a:xfrm>
            <a:off x="8310709" y="3985589"/>
            <a:ext cx="2529539" cy="822960"/>
          </a:xfrm>
          <a:prstGeom prst="wedgeRoundRectCallout">
            <a:avLst>
              <a:gd name="adj1" fmla="val -44513"/>
              <a:gd name="adj2" fmla="val 96113"/>
              <a:gd name="adj3" fmla="val 16667"/>
            </a:avLst>
          </a:prstGeom>
          <a:ln>
            <a:solidFill>
              <a:srgbClr val="00B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800" dirty="0">
                <a:solidFill>
                  <a:prstClr val="black"/>
                </a:solidFill>
              </a:rPr>
              <a:t>…………………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BB1F0F5-9CCA-4296-88C1-AC5F7021A3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09799" y="1611278"/>
            <a:ext cx="1630575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DFE4883-5EF6-48A2-BF55-115922F5F7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7575" y="7084367"/>
            <a:ext cx="1681871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9759DA6-8E95-443F-9649-6DF18F0FD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53546" y="4166237"/>
            <a:ext cx="2409634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21E94D5-B781-48A0-9E9F-913DB4CF05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1814" y="6836691"/>
            <a:ext cx="1630575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529123" y="737937"/>
            <a:ext cx="10205677" cy="800183"/>
          </a:xfrm>
          <a:prstGeom prst="rect">
            <a:avLst/>
          </a:prstGeom>
          <a:noFill/>
        </p:spPr>
        <p:txBody>
          <a:bodyPr wrap="square" lIns="91401" tIns="45702" rIns="91401" bIns="45702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HOẠT ĐỘNG 2. TÌM HIỂU CÁC THÀNH PHẦN CƠ BẢN CỦA CÁC LOẠI  MÁY TÍNH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D95E925-C498-AFF4-B5C5-87E0E4F17E5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588" t="13128" r="17523" b="10673"/>
          <a:stretch/>
        </p:blipFill>
        <p:spPr bwMode="auto">
          <a:xfrm>
            <a:off x="2907982" y="1667088"/>
            <a:ext cx="5016818" cy="42329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96564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0" name="图片 31749" descr="1-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257" y="1628138"/>
            <a:ext cx="11120139" cy="673506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49" name="图片 31748" descr="1-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5863" y="-11028"/>
            <a:ext cx="3113234" cy="8253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1" name="图片 31750" descr="1-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12810" y="988546"/>
            <a:ext cx="1382284" cy="78863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5" name="图片 31754" descr="1-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662" y="2854284"/>
            <a:ext cx="9946338" cy="122292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6" name="图片 31755" descr="1-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38325" y="3685490"/>
            <a:ext cx="6756518" cy="122292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9" name="图片 31758" descr="封面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5739626"/>
            <a:ext cx="3060372" cy="248997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60" name="图片 31759" descr="封面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61934" y="-102037"/>
            <a:ext cx="2266319" cy="312694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692357" y="3347479"/>
            <a:ext cx="9407900" cy="417835"/>
          </a:xfrm>
          <a:prstGeom prst="rect">
            <a:avLst/>
          </a:prstGeom>
          <a:noFill/>
        </p:spPr>
        <p:txBody>
          <a:bodyPr wrap="square" lIns="91401" tIns="45702" rIns="91401" bIns="45702" rtlCol="0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A,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Máy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tính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bảng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điện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thoại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thông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minh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có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chuột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bàn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phím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vật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lý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không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265831" y="2380388"/>
            <a:ext cx="7619999" cy="446240"/>
          </a:xfrm>
          <a:prstGeom prst="rect">
            <a:avLst/>
          </a:prstGeom>
          <a:noFill/>
        </p:spPr>
        <p:txBody>
          <a:bodyPr wrap="square" lIns="91401" tIns="45702" rIns="91401" bIns="45702" rtlCol="0">
            <a:spAutoFit/>
          </a:bodyPr>
          <a:lstStyle/>
          <a:p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322270" y="-63212"/>
            <a:ext cx="6711811" cy="830970"/>
          </a:xfrm>
          <a:prstGeom prst="rect">
            <a:avLst/>
          </a:prstGeom>
          <a:noFill/>
        </p:spPr>
        <p:txBody>
          <a:bodyPr wrap="square" lIns="91410" tIns="45707" rIns="91410" bIns="45707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all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48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60721" y="4115491"/>
            <a:ext cx="6101213" cy="417835"/>
          </a:xfrm>
          <a:prstGeom prst="rect">
            <a:avLst/>
          </a:prstGeom>
          <a:noFill/>
        </p:spPr>
        <p:txBody>
          <a:bodyPr wrap="square" lIns="91401" tIns="45702" rIns="91401" bIns="45702" rtlCol="0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B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Vậy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ta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gõ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chữ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điều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khiển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chúng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như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thế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nào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E195ADB-F97D-79FC-934B-BB583DE80A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4187" y="5204438"/>
            <a:ext cx="64770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vi-VN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altLang="vi-VN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altLang="vi-VN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:</a:t>
            </a:r>
            <a:br>
              <a:rPr lang="en-US" altLang="vi-VN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vi-VN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altLang="vi-VN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br>
              <a:rPr lang="en-US" altLang="vi-VN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vi-VN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B. Ta </a:t>
            </a:r>
            <a:r>
              <a:rPr lang="en-US" altLang="vi-VN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altLang="vi-VN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khiển</a:t>
            </a:r>
            <a:r>
              <a:rPr lang="en-US" altLang="vi-VN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altLang="vi-VN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altLang="vi-VN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màn</a:t>
            </a:r>
            <a:r>
              <a:rPr lang="en-US" altLang="vi-VN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vi-VN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altLang="vi-VN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altLang="vi-VN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vi-VN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ngon</a:t>
            </a:r>
            <a:r>
              <a:rPr lang="en-US" altLang="vi-VN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altLang="vi-VN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altLang="vi-VN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altLang="vi-VN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altLang="vi-VN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altLang="vi-VN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vi-VN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altLang="vi-VN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phím</a:t>
            </a:r>
            <a:r>
              <a:rPr lang="en-US" altLang="vi-VN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altLang="vi-VN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vi-VN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altLang="vi-VN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phím</a:t>
            </a:r>
            <a:r>
              <a:rPr lang="en-US" altLang="vi-VN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ảo</a:t>
            </a:r>
            <a:r>
              <a:rPr lang="en-US" altLang="vi-VN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29781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2" name="图片 78851" descr="封面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2" y="789762"/>
            <a:ext cx="11887200" cy="752792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678465" y="2105596"/>
            <a:ext cx="5867401" cy="569360"/>
          </a:xfrm>
          <a:prstGeom prst="rect">
            <a:avLst/>
          </a:prstGeom>
          <a:noFill/>
        </p:spPr>
        <p:txBody>
          <a:bodyPr wrap="square" lIns="91410" tIns="45707" rIns="91410" bIns="45707" rtlCol="0">
            <a:spAutoFit/>
          </a:bodyPr>
          <a:lstStyle/>
          <a:p>
            <a:r>
              <a:rPr lang="en-US" sz="31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1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en-US" altLang="vi-VN" sz="31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2835287" y="3188798"/>
            <a:ext cx="5867401" cy="2361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27000"/>
              </a:lnSpc>
              <a:spcAft>
                <a:spcPts val="500"/>
              </a:spcAft>
            </a:pPr>
            <a:r>
              <a:rPr lang="en-US" sz="18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1. </a:t>
            </a:r>
            <a:r>
              <a:rPr lang="en-US" sz="18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Máy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tính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để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bàn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có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4 </a:t>
            </a:r>
            <a:r>
              <a:rPr lang="en-US" sz="18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bộ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phận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cơ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bản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gắn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liền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với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nhau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.</a:t>
            </a:r>
            <a:endParaRPr lang="en-US" sz="1800" dirty="0">
              <a:solidFill>
                <a:schemeClr val="accent5">
                  <a:lumMod val="50000"/>
                </a:schemeClr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lnSpc>
                <a:spcPct val="127000"/>
              </a:lnSpc>
              <a:spcAft>
                <a:spcPts val="500"/>
              </a:spcAft>
            </a:pPr>
            <a:r>
              <a:rPr lang="en-US" sz="18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2. </a:t>
            </a:r>
            <a:r>
              <a:rPr lang="en-US" sz="18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Máy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tính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xách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tay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có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bàn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phím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en-US" sz="18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chuột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cùng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gắn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trên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thân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máy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en-US" sz="18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còn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màn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hình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đóng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en-US" sz="18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mở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được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.</a:t>
            </a:r>
            <a:endParaRPr lang="en-US" sz="1800" dirty="0">
              <a:solidFill>
                <a:schemeClr val="accent5">
                  <a:lumMod val="50000"/>
                </a:schemeClr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lnSpc>
                <a:spcPct val="127000"/>
              </a:lnSpc>
              <a:spcAft>
                <a:spcPts val="500"/>
              </a:spcAft>
            </a:pPr>
            <a:r>
              <a:rPr lang="en-US" sz="18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3. </a:t>
            </a:r>
            <a:r>
              <a:rPr lang="en-US" sz="18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Máy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tính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bảng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có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4 </a:t>
            </a:r>
            <a:r>
              <a:rPr lang="en-US" sz="18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thành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phần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cơ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bản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rời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nhau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.</a:t>
            </a:r>
            <a:endParaRPr lang="en-US" sz="1800" dirty="0">
              <a:solidFill>
                <a:schemeClr val="accent5">
                  <a:lumMod val="50000"/>
                </a:schemeClr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lnSpc>
                <a:spcPct val="127000"/>
              </a:lnSpc>
              <a:spcAft>
                <a:spcPts val="500"/>
              </a:spcAft>
            </a:pPr>
            <a:r>
              <a:rPr lang="en-US" sz="18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4. </a:t>
            </a:r>
            <a:r>
              <a:rPr lang="en-US" sz="18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Điện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thoại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thông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minh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giống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máy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tính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bảng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nhưng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kích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thước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lớn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hơn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.</a:t>
            </a:r>
            <a:endParaRPr lang="en-US" sz="1800" dirty="0">
              <a:solidFill>
                <a:schemeClr val="accent5">
                  <a:lumMod val="50000"/>
                </a:schemeClr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15" name="Picture 14" descr="t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03193"/>
            <a:ext cx="68738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 descr="i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50" y="95250"/>
            <a:ext cx="68738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 descr="n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86" y="34925"/>
            <a:ext cx="68738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 descr="h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900" y="14292"/>
            <a:ext cx="687387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 descr="o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293" y="0"/>
            <a:ext cx="68738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 descr="c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413" y="55571"/>
            <a:ext cx="687387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WordArt 9"/>
          <p:cNvSpPr>
            <a:spLocks noChangeArrowheads="1" noChangeShapeType="1" noTextEdit="1"/>
          </p:cNvSpPr>
          <p:nvPr/>
        </p:nvSpPr>
        <p:spPr bwMode="auto">
          <a:xfrm>
            <a:off x="4114804" y="34525"/>
            <a:ext cx="6121291" cy="949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+mj-lt"/>
                <a:cs typeface="Arial"/>
              </a:rPr>
              <a:t>AI NHANH AI ĐÚNG</a:t>
            </a:r>
            <a:r>
              <a:rPr lang="vi-VN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!</a:t>
            </a:r>
            <a:endParaRPr lang="vi-VN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35" name="TextBox 3"/>
          <p:cNvSpPr txBox="1">
            <a:spLocks noChangeArrowheads="1"/>
          </p:cNvSpPr>
          <p:nvPr/>
        </p:nvSpPr>
        <p:spPr bwMode="auto">
          <a:xfrm>
            <a:off x="2702528" y="5584494"/>
            <a:ext cx="6477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vi-VN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altLang="vi-VN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altLang="vi-VN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1, 2 </a:t>
            </a:r>
            <a:r>
              <a:rPr lang="en-US" altLang="vi-VN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altLang="vi-VN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/ 3, 4 : Sai</a:t>
            </a:r>
          </a:p>
        </p:txBody>
      </p:sp>
    </p:spTree>
    <p:extLst>
      <p:ext uri="{BB962C8B-B14F-4D97-AF65-F5344CB8AC3E}">
        <p14:creationId xmlns:p14="http://schemas.microsoft.com/office/powerpoint/2010/main" val="813137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2" name="图片 78851" descr="封面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72" y="842963"/>
            <a:ext cx="11887200" cy="752792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711482" y="2514600"/>
            <a:ext cx="5867401" cy="569360"/>
          </a:xfrm>
          <a:prstGeom prst="rect">
            <a:avLst/>
          </a:prstGeom>
          <a:noFill/>
        </p:spPr>
        <p:txBody>
          <a:bodyPr wrap="square" lIns="91410" tIns="45707" rIns="91410" bIns="45707" rtlCol="0">
            <a:spAutoFit/>
          </a:bodyPr>
          <a:lstStyle/>
          <a:p>
            <a:r>
              <a:rPr lang="en-US" altLang="vi-VN" sz="31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altLang="vi-VN" sz="31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1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altLang="vi-VN" sz="31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altLang="vi-VN" sz="31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2835287" y="3188798"/>
            <a:ext cx="5867401" cy="1397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27000"/>
              </a:lnSpc>
              <a:spcAft>
                <a:spcPts val="500"/>
              </a:spcAft>
            </a:pPr>
            <a:r>
              <a:rPr lang="en-US" sz="23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Hình</a:t>
            </a:r>
            <a:r>
              <a:rPr lang="en-US" sz="23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 5 </a:t>
            </a:r>
            <a:r>
              <a:rPr lang="en-US" sz="23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dưới</a:t>
            </a:r>
            <a:r>
              <a:rPr lang="en-US" sz="23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 </a:t>
            </a:r>
            <a:r>
              <a:rPr lang="en-US" sz="23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đây</a:t>
            </a:r>
            <a:r>
              <a:rPr lang="en-US" sz="23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 </a:t>
            </a:r>
            <a:r>
              <a:rPr lang="en-US" sz="23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là</a:t>
            </a:r>
            <a:r>
              <a:rPr lang="en-US" sz="23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 </a:t>
            </a:r>
            <a:r>
              <a:rPr lang="en-US" sz="23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một</a:t>
            </a:r>
            <a:r>
              <a:rPr lang="en-US" sz="23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 </a:t>
            </a:r>
            <a:r>
              <a:rPr lang="en-US" sz="23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chiếc</a:t>
            </a:r>
            <a:r>
              <a:rPr lang="en-US" sz="23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 </a:t>
            </a:r>
            <a:r>
              <a:rPr lang="en-US" sz="23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máy</a:t>
            </a:r>
            <a:r>
              <a:rPr lang="en-US" sz="23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 </a:t>
            </a:r>
            <a:r>
              <a:rPr lang="en-US" sz="23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tính</a:t>
            </a:r>
            <a:r>
              <a:rPr lang="en-US" sz="23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 </a:t>
            </a:r>
            <a:r>
              <a:rPr lang="en-US" sz="23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để</a:t>
            </a:r>
            <a:r>
              <a:rPr lang="en-US" sz="23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 </a:t>
            </a:r>
            <a:r>
              <a:rPr lang="en-US" sz="23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bàn</a:t>
            </a:r>
            <a:r>
              <a:rPr lang="en-US" sz="23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. </a:t>
            </a:r>
            <a:r>
              <a:rPr lang="en-US" sz="23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Em</a:t>
            </a:r>
            <a:r>
              <a:rPr lang="en-US" sz="23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 </a:t>
            </a:r>
            <a:r>
              <a:rPr lang="en-US" sz="23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thấy</a:t>
            </a:r>
            <a:r>
              <a:rPr lang="en-US" sz="23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 </a:t>
            </a:r>
            <a:r>
              <a:rPr lang="en-US" sz="23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nó</a:t>
            </a:r>
            <a:r>
              <a:rPr lang="en-US" sz="23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 </a:t>
            </a:r>
            <a:r>
              <a:rPr lang="en-US" sz="23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có</a:t>
            </a:r>
            <a:r>
              <a:rPr lang="en-US" sz="23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 </a:t>
            </a:r>
            <a:r>
              <a:rPr lang="en-US" sz="23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những</a:t>
            </a:r>
            <a:r>
              <a:rPr lang="en-US" sz="23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 </a:t>
            </a:r>
            <a:r>
              <a:rPr lang="en-US" sz="23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điểm</a:t>
            </a:r>
            <a:r>
              <a:rPr lang="en-US" sz="23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 </a:t>
            </a:r>
            <a:r>
              <a:rPr lang="en-US" sz="23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gì</a:t>
            </a:r>
            <a:r>
              <a:rPr lang="en-US" sz="23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 </a:t>
            </a:r>
            <a:r>
              <a:rPr lang="en-US" sz="23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khác</a:t>
            </a:r>
            <a:r>
              <a:rPr lang="en-US" sz="23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 so </a:t>
            </a:r>
            <a:r>
              <a:rPr lang="en-US" sz="23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với</a:t>
            </a:r>
            <a:r>
              <a:rPr lang="en-US" sz="23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 </a:t>
            </a:r>
            <a:r>
              <a:rPr lang="en-US" sz="23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những</a:t>
            </a:r>
            <a:r>
              <a:rPr lang="en-US" sz="23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 </a:t>
            </a:r>
            <a:r>
              <a:rPr lang="en-US" sz="23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máy</a:t>
            </a:r>
            <a:r>
              <a:rPr lang="en-US" sz="23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 </a:t>
            </a:r>
            <a:r>
              <a:rPr lang="en-US" sz="23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tính</a:t>
            </a:r>
            <a:r>
              <a:rPr lang="en-US" sz="23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 </a:t>
            </a:r>
            <a:r>
              <a:rPr lang="en-US" sz="23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để</a:t>
            </a:r>
            <a:r>
              <a:rPr lang="en-US" sz="23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 </a:t>
            </a:r>
            <a:r>
              <a:rPr lang="en-US" sz="23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bàn</a:t>
            </a:r>
            <a:r>
              <a:rPr lang="en-US" sz="23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 </a:t>
            </a:r>
            <a:r>
              <a:rPr lang="en-US" sz="23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thông</a:t>
            </a:r>
            <a:r>
              <a:rPr lang="en-US" sz="23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 </a:t>
            </a:r>
            <a:r>
              <a:rPr lang="en-US" sz="23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thường</a:t>
            </a:r>
            <a:r>
              <a:rPr lang="en-US" sz="23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?</a:t>
            </a:r>
            <a:endParaRPr lang="en-US" sz="2300" dirty="0">
              <a:solidFill>
                <a:schemeClr val="accent5">
                  <a:lumMod val="50000"/>
                </a:schemeClr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15" name="Picture 14" descr="t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03193"/>
            <a:ext cx="68738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 descr="i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50" y="95250"/>
            <a:ext cx="68738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 descr="n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86" y="34925"/>
            <a:ext cx="68738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 descr="h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900" y="14292"/>
            <a:ext cx="687387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 descr="o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293" y="0"/>
            <a:ext cx="68738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 descr="c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413" y="55571"/>
            <a:ext cx="687387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WordArt 9"/>
          <p:cNvSpPr>
            <a:spLocks noChangeArrowheads="1" noChangeShapeType="1" noTextEdit="1"/>
          </p:cNvSpPr>
          <p:nvPr/>
        </p:nvSpPr>
        <p:spPr bwMode="auto">
          <a:xfrm>
            <a:off x="4114804" y="34525"/>
            <a:ext cx="6121291" cy="949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+mj-lt"/>
                <a:cs typeface="Arial"/>
              </a:rPr>
              <a:t>AI NHANH AI ĐÚNG</a:t>
            </a:r>
            <a:r>
              <a:rPr lang="vi-VN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!</a:t>
            </a:r>
            <a:endParaRPr lang="vi-VN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35" name="TextBox 3"/>
          <p:cNvSpPr txBox="1">
            <a:spLocks noChangeArrowheads="1"/>
          </p:cNvSpPr>
          <p:nvPr/>
        </p:nvSpPr>
        <p:spPr bwMode="auto">
          <a:xfrm>
            <a:off x="2702528" y="5584494"/>
            <a:ext cx="6477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vi-VN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altLang="vi-VN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altLang="vi-VN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altLang="vi-VN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vi-VN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vi-VN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altLang="vi-VN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endParaRPr lang="en-US" altLang="vi-VN" sz="2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utre 112">
            <a:extLst>
              <a:ext uri="{FF2B5EF4-FFF2-40B4-BE49-F238E27FC236}">
                <a16:creationId xmlns:a16="http://schemas.microsoft.com/office/drawing/2014/main" id="{F0A0FE74-F34B-F06F-9B80-1A7244B70FAD}"/>
              </a:ext>
            </a:extLst>
          </p:cNvPr>
          <p:cNvPicPr/>
          <p:nvPr/>
        </p:nvPicPr>
        <p:blipFill>
          <a:blip r:embed="rId11"/>
          <a:stretch/>
        </p:blipFill>
        <p:spPr>
          <a:xfrm>
            <a:off x="6044297" y="4576225"/>
            <a:ext cx="2566670" cy="1993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253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27&quot;&gt;&lt;/object&gt;&lt;object type=&quot;2&quot; unique_id=&quot;10028&quot;&gt;&lt;object type=&quot;3&quot; unique_id=&quot;10029&quot;&gt;&lt;property id=&quot;20148&quot; value=&quot;5&quot;/&gt;&lt;property id=&quot;20300&quot; value=&quot;Slide 1&quot;/&gt;&lt;property id=&quot;20307&quot; value=&quot;295&quot;/&gt;&lt;/object&gt;&lt;object type=&quot;3&quot; unique_id=&quot;10030&quot;&gt;&lt;property id=&quot;20148&quot; value=&quot;5&quot;/&gt;&lt;property id=&quot;20300&quot; value=&quot;Slide 2&quot;/&gt;&lt;property id=&quot;20307&quot; value=&quot;278&quot;/&gt;&lt;/object&gt;&lt;object type=&quot;3&quot; unique_id=&quot;10031&quot;&gt;&lt;property id=&quot;20148&quot; value=&quot;5&quot;/&gt;&lt;property id=&quot;20300&quot; value=&quot;Slide 3&quot;/&gt;&lt;property id=&quot;20307&quot; value=&quot;256&quot;/&gt;&lt;/object&gt;&lt;object type=&quot;3&quot; unique_id=&quot;10032&quot;&gt;&lt;property id=&quot;20148&quot; value=&quot;5&quot;/&gt;&lt;property id=&quot;20300&quot; value=&quot;Slide 4&quot;/&gt;&lt;property id=&quot;20307&quot; value=&quot;269&quot;/&gt;&lt;/object&gt;&lt;object type=&quot;3&quot; unique_id=&quot;10033&quot;&gt;&lt;property id=&quot;20148&quot; value=&quot;5&quot;/&gt;&lt;property id=&quot;20300&quot; value=&quot;Slide 5&quot;/&gt;&lt;property id=&quot;20307&quot; value=&quot;298&quot;/&gt;&lt;/object&gt;&lt;object type=&quot;3&quot; unique_id=&quot;10034&quot;&gt;&lt;property id=&quot;20148&quot; value=&quot;5&quot;/&gt;&lt;property id=&quot;20300&quot; value=&quot;Slide 6&quot;/&gt;&lt;property id=&quot;20307&quot; value=&quot;304&quot;/&gt;&lt;/object&gt;&lt;object type=&quot;3&quot; unique_id=&quot;10035&quot;&gt;&lt;property id=&quot;20148&quot; value=&quot;5&quot;/&gt;&lt;property id=&quot;20300&quot; value=&quot;Slide 7&quot;/&gt;&lt;property id=&quot;20307&quot; value=&quot;263&quot;/&gt;&lt;/object&gt;&lt;object type=&quot;3&quot; unique_id=&quot;10036&quot;&gt;&lt;property id=&quot;20148&quot; value=&quot;5&quot;/&gt;&lt;property id=&quot;20300&quot; value=&quot;Slide 8&quot;/&gt;&lt;property id=&quot;20307&quot; value=&quot;272&quot;/&gt;&lt;/object&gt;&lt;object type=&quot;3&quot; unique_id=&quot;10037&quot;&gt;&lt;property id=&quot;20148&quot; value=&quot;5&quot;/&gt;&lt;property id=&quot;20300&quot; value=&quot;Slide 9&quot;/&gt;&lt;property id=&quot;20307&quot; value=&quot;270&quot;/&gt;&lt;/object&gt;&lt;object type=&quot;3&quot; unique_id=&quot;10038&quot;&gt;&lt;property id=&quot;20148&quot; value=&quot;5&quot;/&gt;&lt;property id=&quot;20300&quot; value=&quot;Slide 10&quot;/&gt;&lt;property id=&quot;20307&quot; value=&quot;276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Puck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2247</TotalTime>
  <Words>360</Words>
  <Application>Microsoft Office PowerPoint</Application>
  <PresentationFormat>Custom</PresentationFormat>
  <Paragraphs>53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11</vt:i4>
      </vt:variant>
    </vt:vector>
  </HeadingPairs>
  <TitlesOfParts>
    <vt:vector size="24" baseType="lpstr">
      <vt:lpstr>Arial</vt:lpstr>
      <vt:lpstr>Baskerville Old Face</vt:lpstr>
      <vt:lpstr>Calibri</vt:lpstr>
      <vt:lpstr>Calibri Light</vt:lpstr>
      <vt:lpstr>Nixie One</vt:lpstr>
      <vt:lpstr>Rockwell Extra Bold</vt:lpstr>
      <vt:lpstr>Times New Roman</vt:lpstr>
      <vt:lpstr>Varela Round</vt:lpstr>
      <vt:lpstr>Office Theme</vt:lpstr>
      <vt:lpstr>2_Puck template</vt:lpstr>
      <vt:lpstr>3_Office Theme</vt:lpstr>
      <vt:lpstr>4_Office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Nguyen Huu Phuc</cp:lastModifiedBy>
  <cp:revision>160</cp:revision>
  <dcterms:created xsi:type="dcterms:W3CDTF">2019-10-13T09:09:41Z</dcterms:created>
  <dcterms:modified xsi:type="dcterms:W3CDTF">2022-09-09T03:28:16Z</dcterms:modified>
</cp:coreProperties>
</file>