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722" r:id="rId3"/>
    <p:sldMasterId id="2147483734" r:id="rId4"/>
    <p:sldMasterId id="2147483746" r:id="rId5"/>
  </p:sldMasterIdLst>
  <p:notesMasterIdLst>
    <p:notesMasterId r:id="rId16"/>
  </p:notesMasterIdLst>
  <p:sldIdLst>
    <p:sldId id="295" r:id="rId6"/>
    <p:sldId id="278" r:id="rId7"/>
    <p:sldId id="256" r:id="rId8"/>
    <p:sldId id="269" r:id="rId9"/>
    <p:sldId id="298" r:id="rId10"/>
    <p:sldId id="304" r:id="rId11"/>
    <p:sldId id="263" r:id="rId12"/>
    <p:sldId id="272" r:id="rId13"/>
    <p:sldId id="270" r:id="rId14"/>
    <p:sldId id="276" r:id="rId15"/>
  </p:sldIdLst>
  <p:sldSz cx="11887200" cy="8229600"/>
  <p:notesSz cx="6858000" cy="9144000"/>
  <p:custDataLst>
    <p:tags r:id="rId17"/>
  </p:custDataLst>
  <p:defaultTextStyle>
    <a:defPPr>
      <a:defRPr lang="en-US"/>
    </a:defPPr>
    <a:lvl1pPr marL="0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4502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9006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3508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98011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2517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47016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21521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96027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62" autoAdjust="0"/>
  </p:normalViewPr>
  <p:slideViewPr>
    <p:cSldViewPr>
      <p:cViewPr varScale="1">
        <p:scale>
          <a:sx n="53" d="100"/>
          <a:sy n="53" d="100"/>
        </p:scale>
        <p:origin x="1204" y="24"/>
      </p:cViewPr>
      <p:guideLst>
        <p:guide orient="horz" pos="2592"/>
        <p:guide pos="3744"/>
      </p:guideLst>
    </p:cSldViewPr>
  </p:slideViewPr>
  <p:outlineViewPr>
    <p:cViewPr>
      <p:scale>
        <a:sx n="33" d="100"/>
        <a:sy n="33" d="100"/>
      </p:scale>
      <p:origin x="0" y="2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86B95-1E9A-4EF7-B272-FA72E038922C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3ED4B-97CE-429B-9EBF-0D27CF923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77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4502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49006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23508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98011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72517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47016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21521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96027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8D260E-9314-4D9B-BB0D-4032EE17D308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31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60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D43A9309-61CF-4C62-9571-41E4CFA94C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EE1FCB7F-2C01-4DF4-8F58-4168788514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B00D806F-E590-48DD-AE1A-5DC574228F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761C025-6027-42A0-971C-E65288DA46B4}" type="slidenum">
              <a:rPr lang="en-US" altLang="en-US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27826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8601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86019" name="文本占位符 860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54789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286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28675" name="文本占位符 286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959335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2053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556514"/>
            <a:ext cx="1010412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663440"/>
            <a:ext cx="832104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9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3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8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2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7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21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0643-37E5-49F6-82B0-A268EFC5FC1D}" type="datetime1">
              <a:rPr lang="vi-VN" smtClean="0"/>
              <a:t>06/09/2022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1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8C32-41B1-4D9F-A49A-F0BAAD8D1A56}" type="datetime1">
              <a:rPr lang="vi-VN" smtClean="0"/>
              <a:t>06/09/2022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8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04100" y="396245"/>
            <a:ext cx="3477418" cy="84258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883" y="396245"/>
            <a:ext cx="10234137" cy="84258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7E212-CEBD-46ED-9F0A-4D3D4D158BB1}" type="datetime1">
              <a:rPr lang="vi-VN" smtClean="0"/>
              <a:t>06/09/2022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8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9372253" y="80352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932052" y="3186920"/>
            <a:ext cx="6023160" cy="1855680"/>
          </a:xfrm>
          <a:prstGeom prst="rect">
            <a:avLst/>
          </a:prstGeom>
        </p:spPr>
        <p:txBody>
          <a:bodyPr spcFirstLastPara="1" wrap="square" lIns="128686" tIns="128686" rIns="128686" bIns="12868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47815" y="-141880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10853538" y="4611800"/>
            <a:ext cx="1272180" cy="15657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2932053" y="866880"/>
            <a:ext cx="854880" cy="105216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8778575" y="5544160"/>
            <a:ext cx="2969460" cy="365472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79108" y="5109120"/>
            <a:ext cx="854880" cy="10521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489515" y="6747640"/>
            <a:ext cx="1570140" cy="193248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10718013" y="406712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9878408" y="-4804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10718013" y="1284560"/>
            <a:ext cx="854880" cy="105216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278168" y="1113440"/>
            <a:ext cx="1132950" cy="13944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-158828" y="4693200"/>
            <a:ext cx="1530750" cy="18840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10595098" y="1133280"/>
            <a:ext cx="1100580" cy="135456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1371923" y="6247320"/>
            <a:ext cx="267930" cy="329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6304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ubtitle">
  <p:cSld name="Sub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975660" y="-472720"/>
            <a:ext cx="3935880" cy="484464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2305875" y="3874480"/>
            <a:ext cx="7275450" cy="185568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305875" y="5519446"/>
            <a:ext cx="7275450" cy="125568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838899" y="638116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9919195" y="395140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489515" y="1822720"/>
            <a:ext cx="1272180" cy="1565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9412358" y="7460320"/>
            <a:ext cx="854880" cy="10521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300528" y="-914720"/>
            <a:ext cx="2969460" cy="365472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759913" y="1467960"/>
            <a:ext cx="854880" cy="10521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10485703" y="-472720"/>
            <a:ext cx="1570140" cy="193248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1842360" y="328424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234650" y="64372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319860" y="5384874"/>
            <a:ext cx="592800" cy="729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9194023" y="7191560"/>
            <a:ext cx="1291680" cy="158928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9581325" y="1248160"/>
            <a:ext cx="1212120" cy="149184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3"/>
          <p:cNvSpPr/>
          <p:nvPr/>
        </p:nvSpPr>
        <p:spPr>
          <a:xfrm>
            <a:off x="234650" y="5280000"/>
            <a:ext cx="762840" cy="93888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43;p3"/>
          <p:cNvSpPr/>
          <p:nvPr/>
        </p:nvSpPr>
        <p:spPr>
          <a:xfrm>
            <a:off x="10053388" y="747680"/>
            <a:ext cx="267930" cy="329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44;p3"/>
          <p:cNvSpPr/>
          <p:nvPr/>
        </p:nvSpPr>
        <p:spPr>
          <a:xfrm>
            <a:off x="777628" y="-327520"/>
            <a:ext cx="2015130" cy="248016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54036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10834785" y="6623400"/>
            <a:ext cx="552240" cy="6796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5600774" y="-1725840"/>
            <a:ext cx="3051360" cy="3755520"/>
          </a:xfrm>
          <a:prstGeom prst="donut">
            <a:avLst>
              <a:gd name="adj" fmla="val 1710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5262075" y="1288200"/>
            <a:ext cx="1363050" cy="167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2445105" y="3072480"/>
            <a:ext cx="6996990" cy="33273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36283" algn="ctr" rtl="0">
              <a:spcBef>
                <a:spcPts val="845"/>
              </a:spcBef>
              <a:spcAft>
                <a:spcPts val="0"/>
              </a:spcAft>
              <a:buSzPts val="2400"/>
              <a:buChar char="◎"/>
              <a:defRPr/>
            </a:lvl1pPr>
            <a:lvl2pPr marL="1287079" lvl="1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930618" lvl="2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574156" lvl="3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217696" lvl="4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861238" lvl="5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504775" lvl="6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5148315" lvl="7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791854" lvl="8" indent="-536283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/>
          <p:nvPr/>
        </p:nvSpPr>
        <p:spPr>
          <a:xfrm>
            <a:off x="4671420" y="1250190"/>
            <a:ext cx="2544360" cy="10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/>
          <a:p>
            <a:pPr algn="ctr" defTabSz="914118">
              <a:buClr>
                <a:srgbClr val="000000"/>
              </a:buClr>
              <a:buFont typeface="Arial"/>
              <a:buNone/>
            </a:pPr>
            <a:r>
              <a:rPr lang="en" sz="13500" ker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13500" kern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297993" y="4781360"/>
            <a:ext cx="1043640" cy="12849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-574893" y="6399840"/>
            <a:ext cx="2204670" cy="2713440"/>
          </a:xfrm>
          <a:prstGeom prst="donut">
            <a:avLst>
              <a:gd name="adj" fmla="val 1008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4"/>
          <p:cNvSpPr/>
          <p:nvPr/>
        </p:nvSpPr>
        <p:spPr>
          <a:xfrm>
            <a:off x="1734233" y="-370760"/>
            <a:ext cx="2166840" cy="266688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715683" y="1136480"/>
            <a:ext cx="625950" cy="770880"/>
          </a:xfrm>
          <a:prstGeom prst="donut">
            <a:avLst>
              <a:gd name="adj" fmla="val 3727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1341633" y="606632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" name="Google Shape;58;p4"/>
          <p:cNvSpPr/>
          <p:nvPr/>
        </p:nvSpPr>
        <p:spPr>
          <a:xfrm>
            <a:off x="1582165" y="2098120"/>
            <a:ext cx="396240" cy="4876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4"/>
          <p:cNvSpPr/>
          <p:nvPr/>
        </p:nvSpPr>
        <p:spPr>
          <a:xfrm>
            <a:off x="10067818" y="2357280"/>
            <a:ext cx="1363050" cy="1677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4"/>
          <p:cNvSpPr/>
          <p:nvPr/>
        </p:nvSpPr>
        <p:spPr>
          <a:xfrm>
            <a:off x="10465878" y="3267480"/>
            <a:ext cx="1976130" cy="2432160"/>
          </a:xfrm>
          <a:prstGeom prst="donut">
            <a:avLst>
              <a:gd name="adj" fmla="val 5022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10360708" y="5942160"/>
            <a:ext cx="777270" cy="957120"/>
          </a:xfrm>
          <a:prstGeom prst="donut">
            <a:avLst>
              <a:gd name="adj" fmla="val 43984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Google Shape;62;p4"/>
          <p:cNvSpPr/>
          <p:nvPr/>
        </p:nvSpPr>
        <p:spPr>
          <a:xfrm>
            <a:off x="11191408" y="1907360"/>
            <a:ext cx="239460" cy="29472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4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282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1 column" type="tx">
  <p:cSld name="Title + 1 colum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/>
          <p:nvPr/>
        </p:nvSpPr>
        <p:spPr>
          <a:xfrm>
            <a:off x="1487460" y="4317720"/>
            <a:ext cx="1161810" cy="142992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3816638" y="2441213"/>
            <a:ext cx="6858150" cy="44577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36283">
              <a:spcBef>
                <a:spcPts val="845"/>
              </a:spcBef>
              <a:spcAft>
                <a:spcPts val="0"/>
              </a:spcAft>
              <a:buSzPts val="2400"/>
              <a:buChar char="◎"/>
              <a:defRPr sz="3400"/>
            </a:lvl1pPr>
            <a:lvl2pPr marL="1287079" lvl="1" indent="-536283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930618" lvl="2" indent="-536283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574156" lvl="3" indent="-53628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400"/>
            </a:lvl4pPr>
            <a:lvl5pPr marL="3217696" lvl="4" indent="-536283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400"/>
            </a:lvl5pPr>
            <a:lvl6pPr marL="3861238" lvl="5" indent="-536283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400"/>
            </a:lvl6pPr>
            <a:lvl7pPr marL="4504775" lvl="6" indent="-53628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400"/>
            </a:lvl7pPr>
            <a:lvl8pPr marL="5148315" lvl="7" indent="-536283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400"/>
            </a:lvl8pPr>
            <a:lvl9pPr marL="5791854" lvl="8" indent="-536283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400"/>
            </a:lvl9pPr>
          </a:lstStyle>
          <a:p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337903" y="-33008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" name="Google Shape;69;p5"/>
          <p:cNvSpPr/>
          <p:nvPr/>
        </p:nvSpPr>
        <p:spPr>
          <a:xfrm>
            <a:off x="-198803" y="2176080"/>
            <a:ext cx="1272180" cy="15657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5"/>
          <p:cNvSpPr/>
          <p:nvPr/>
        </p:nvSpPr>
        <p:spPr>
          <a:xfrm>
            <a:off x="3041480" y="389800"/>
            <a:ext cx="854880" cy="105216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1025343" y="3741840"/>
            <a:ext cx="1054560" cy="129792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" name="Google Shape;72;p5"/>
          <p:cNvSpPr/>
          <p:nvPr/>
        </p:nvSpPr>
        <p:spPr>
          <a:xfrm>
            <a:off x="199778" y="6639920"/>
            <a:ext cx="1570140" cy="193248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5"/>
          <p:cNvSpPr/>
          <p:nvPr/>
        </p:nvSpPr>
        <p:spPr>
          <a:xfrm>
            <a:off x="1710540" y="6177560"/>
            <a:ext cx="715650" cy="880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5"/>
          <p:cNvSpPr/>
          <p:nvPr/>
        </p:nvSpPr>
        <p:spPr>
          <a:xfrm>
            <a:off x="570148" y="478884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5"/>
          <p:cNvSpPr/>
          <p:nvPr/>
        </p:nvSpPr>
        <p:spPr>
          <a:xfrm>
            <a:off x="10068305" y="672760"/>
            <a:ext cx="715650" cy="88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5"/>
          <p:cNvSpPr/>
          <p:nvPr/>
        </p:nvSpPr>
        <p:spPr>
          <a:xfrm>
            <a:off x="11491350" y="1631640"/>
            <a:ext cx="516750" cy="6360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5"/>
          <p:cNvSpPr/>
          <p:nvPr/>
        </p:nvSpPr>
        <p:spPr>
          <a:xfrm>
            <a:off x="10783955" y="-513800"/>
            <a:ext cx="964080" cy="1186560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Google Shape;78;p5"/>
          <p:cNvSpPr/>
          <p:nvPr/>
        </p:nvSpPr>
        <p:spPr>
          <a:xfrm>
            <a:off x="11246950" y="258612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5"/>
          <p:cNvSpPr/>
          <p:nvPr/>
        </p:nvSpPr>
        <p:spPr>
          <a:xfrm>
            <a:off x="2832830" y="13300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5"/>
          <p:cNvSpPr/>
          <p:nvPr/>
        </p:nvSpPr>
        <p:spPr>
          <a:xfrm>
            <a:off x="10481673" y="1102200"/>
            <a:ext cx="584610" cy="71952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20178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 column + image">
  <p:cSld name="1 column + imag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5943600" y="1454480"/>
            <a:ext cx="473148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5943600" y="2441206"/>
            <a:ext cx="4731480" cy="44577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00531" rtl="0">
              <a:spcBef>
                <a:spcPts val="845"/>
              </a:spcBef>
              <a:spcAft>
                <a:spcPts val="0"/>
              </a:spcAft>
              <a:buSzPts val="2000"/>
              <a:buChar char="◎"/>
              <a:defRPr sz="2800"/>
            </a:lvl1pPr>
            <a:lvl2pPr marL="1287079" lvl="1" indent="-500531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800"/>
            </a:lvl2pPr>
            <a:lvl3pPr marL="1930618" lvl="2" indent="-500531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800"/>
            </a:lvl3pPr>
            <a:lvl4pPr marL="2574156" lvl="3" indent="-50053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800"/>
            </a:lvl4pPr>
            <a:lvl5pPr marL="3217696" lvl="4" indent="-50053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800"/>
            </a:lvl5pPr>
            <a:lvl6pPr marL="3861238" lvl="5" indent="-50053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800"/>
            </a:lvl6pPr>
            <a:lvl7pPr marL="4504775" lvl="6" indent="-50053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800"/>
            </a:lvl7pPr>
            <a:lvl8pPr marL="5148315" lvl="7" indent="-50053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800"/>
            </a:lvl8pPr>
            <a:lvl9pPr marL="5791854" lvl="8" indent="-50053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800"/>
            </a:lvl9pPr>
          </a:lstStyle>
          <a:p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754357" y="1203120"/>
            <a:ext cx="4731480" cy="58233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" name="Google Shape;86;p6"/>
          <p:cNvSpPr/>
          <p:nvPr/>
        </p:nvSpPr>
        <p:spPr>
          <a:xfrm>
            <a:off x="-384345" y="-570320"/>
            <a:ext cx="1375140" cy="1692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" name="Google Shape;87;p6"/>
          <p:cNvSpPr/>
          <p:nvPr/>
        </p:nvSpPr>
        <p:spPr>
          <a:xfrm>
            <a:off x="3687580" y="287720"/>
            <a:ext cx="1272180" cy="156576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" name="Google Shape;88;p6"/>
          <p:cNvSpPr/>
          <p:nvPr/>
        </p:nvSpPr>
        <p:spPr>
          <a:xfrm>
            <a:off x="605768" y="5908400"/>
            <a:ext cx="1325220" cy="163104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" name="Google Shape;89;p6"/>
          <p:cNvSpPr/>
          <p:nvPr/>
        </p:nvSpPr>
        <p:spPr>
          <a:xfrm>
            <a:off x="1930988" y="7295600"/>
            <a:ext cx="469950" cy="5784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" name="Google Shape;90;p6"/>
          <p:cNvSpPr/>
          <p:nvPr/>
        </p:nvSpPr>
        <p:spPr>
          <a:xfrm>
            <a:off x="3074240" y="555120"/>
            <a:ext cx="356460" cy="43824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" name="Google Shape;91;p6"/>
          <p:cNvSpPr/>
          <p:nvPr/>
        </p:nvSpPr>
        <p:spPr>
          <a:xfrm>
            <a:off x="-614380" y="-853440"/>
            <a:ext cx="1835340" cy="225888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" name="Google Shape;92;p6"/>
          <p:cNvSpPr/>
          <p:nvPr/>
        </p:nvSpPr>
        <p:spPr>
          <a:xfrm>
            <a:off x="3768700" y="387560"/>
            <a:ext cx="1109940" cy="136608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1379495" y="228720"/>
            <a:ext cx="700050" cy="86112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" name="Google Shape;94;p6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81654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2 columns" type="twoColTx">
  <p:cSld name="Title + 2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3816638" y="2480240"/>
            <a:ext cx="3328650" cy="540144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82656">
              <a:spcBef>
                <a:spcPts val="845"/>
              </a:spcBef>
              <a:spcAft>
                <a:spcPts val="0"/>
              </a:spcAft>
              <a:buSzPts val="1800"/>
              <a:buChar char="◎"/>
              <a:defRPr sz="2500"/>
            </a:lvl1pPr>
            <a:lvl2pPr marL="1287079" lvl="1" indent="-482656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500"/>
            </a:lvl2pPr>
            <a:lvl3pPr marL="1930618" lvl="2" indent="-482656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2500"/>
            </a:lvl3pPr>
            <a:lvl4pPr marL="2574156" lvl="3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4pPr>
            <a:lvl5pPr marL="3217696" lvl="4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5pPr>
            <a:lvl6pPr marL="3861238" lvl="5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6pPr>
            <a:lvl7pPr marL="4504775" lvl="6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7pPr>
            <a:lvl8pPr marL="5148315" lvl="7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8pPr>
            <a:lvl9pPr marL="5791854" lvl="8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7346104" y="2480240"/>
            <a:ext cx="3328650" cy="540144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82656">
              <a:spcBef>
                <a:spcPts val="845"/>
              </a:spcBef>
              <a:spcAft>
                <a:spcPts val="0"/>
              </a:spcAft>
              <a:buSzPts val="1800"/>
              <a:buChar char="◎"/>
              <a:defRPr sz="2500"/>
            </a:lvl1pPr>
            <a:lvl2pPr marL="1287079" lvl="1" indent="-482656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500"/>
            </a:lvl2pPr>
            <a:lvl3pPr marL="1930618" lvl="2" indent="-482656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2500"/>
            </a:lvl3pPr>
            <a:lvl4pPr marL="2574156" lvl="3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4pPr>
            <a:lvl5pPr marL="3217696" lvl="4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5pPr>
            <a:lvl6pPr marL="3861238" lvl="5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6pPr>
            <a:lvl7pPr marL="4504775" lvl="6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7pPr>
            <a:lvl8pPr marL="5148315" lvl="7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8pPr>
            <a:lvl9pPr marL="5791854" lvl="8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466635" y="3511040"/>
            <a:ext cx="3051360" cy="375552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100;p7"/>
          <p:cNvSpPr/>
          <p:nvPr/>
        </p:nvSpPr>
        <p:spPr>
          <a:xfrm>
            <a:off x="257985" y="-51380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" name="Google Shape;101;p7"/>
          <p:cNvSpPr/>
          <p:nvPr/>
        </p:nvSpPr>
        <p:spPr>
          <a:xfrm>
            <a:off x="257985" y="672760"/>
            <a:ext cx="854880" cy="10521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7"/>
          <p:cNvSpPr/>
          <p:nvPr/>
        </p:nvSpPr>
        <p:spPr>
          <a:xfrm>
            <a:off x="1530166" y="1051960"/>
            <a:ext cx="1100970" cy="135504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7"/>
          <p:cNvSpPr/>
          <p:nvPr/>
        </p:nvSpPr>
        <p:spPr>
          <a:xfrm>
            <a:off x="1153945" y="6627680"/>
            <a:ext cx="1570140" cy="193248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7"/>
          <p:cNvSpPr/>
          <p:nvPr/>
        </p:nvSpPr>
        <p:spPr>
          <a:xfrm>
            <a:off x="199778" y="7679360"/>
            <a:ext cx="715650" cy="8808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7"/>
          <p:cNvSpPr/>
          <p:nvPr/>
        </p:nvSpPr>
        <p:spPr>
          <a:xfrm>
            <a:off x="1524283" y="2715120"/>
            <a:ext cx="396240" cy="4876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7"/>
          <p:cNvSpPr/>
          <p:nvPr/>
        </p:nvSpPr>
        <p:spPr>
          <a:xfrm>
            <a:off x="10197525" y="990840"/>
            <a:ext cx="715650" cy="880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7"/>
          <p:cNvSpPr/>
          <p:nvPr/>
        </p:nvSpPr>
        <p:spPr>
          <a:xfrm>
            <a:off x="9770150" y="-116000"/>
            <a:ext cx="516750" cy="636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7"/>
          <p:cNvSpPr/>
          <p:nvPr/>
        </p:nvSpPr>
        <p:spPr>
          <a:xfrm>
            <a:off x="11246950" y="1649360"/>
            <a:ext cx="396240" cy="48768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7"/>
          <p:cNvSpPr/>
          <p:nvPr/>
        </p:nvSpPr>
        <p:spPr>
          <a:xfrm>
            <a:off x="10527270" y="267920"/>
            <a:ext cx="964080" cy="118656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0" name="Google Shape;110;p7"/>
          <p:cNvSpPr/>
          <p:nvPr/>
        </p:nvSpPr>
        <p:spPr>
          <a:xfrm>
            <a:off x="10913175" y="240700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1" name="Google Shape;111;p7"/>
          <p:cNvSpPr/>
          <p:nvPr/>
        </p:nvSpPr>
        <p:spPr>
          <a:xfrm>
            <a:off x="-267313" y="3756360"/>
            <a:ext cx="2652780" cy="326496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2" name="Google Shape;112;p7"/>
          <p:cNvSpPr/>
          <p:nvPr/>
        </p:nvSpPr>
        <p:spPr>
          <a:xfrm>
            <a:off x="396663" y="-343120"/>
            <a:ext cx="994890" cy="12244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" name="Google Shape;113;p7"/>
          <p:cNvSpPr/>
          <p:nvPr/>
        </p:nvSpPr>
        <p:spPr>
          <a:xfrm>
            <a:off x="11092380" y="1459120"/>
            <a:ext cx="705510" cy="86832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148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3 columns">
  <p:cSld name="Title + 3 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/>
          <p:nvPr/>
        </p:nvSpPr>
        <p:spPr>
          <a:xfrm>
            <a:off x="11230083" y="235616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3816638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6140385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8464132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1321418" y="4770560"/>
            <a:ext cx="572520" cy="70464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Google Shape;122;p8"/>
          <p:cNvSpPr/>
          <p:nvPr/>
        </p:nvSpPr>
        <p:spPr>
          <a:xfrm>
            <a:off x="-89343" y="5353840"/>
            <a:ext cx="1065480" cy="1311360"/>
          </a:xfrm>
          <a:prstGeom prst="ellipse">
            <a:avLst/>
          </a:prstGeom>
          <a:noFill/>
          <a:ln w="9525" cap="flat" cmpd="sng">
            <a:solidFill>
              <a:srgbClr val="00D1C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" name="Google Shape;123;p8"/>
          <p:cNvSpPr/>
          <p:nvPr/>
        </p:nvSpPr>
        <p:spPr>
          <a:xfrm>
            <a:off x="1769918" y="225160"/>
            <a:ext cx="1121640" cy="1381440"/>
          </a:xfrm>
          <a:prstGeom prst="donut">
            <a:avLst>
              <a:gd name="adj" fmla="val 43200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" name="Google Shape;124;p8"/>
          <p:cNvSpPr/>
          <p:nvPr/>
        </p:nvSpPr>
        <p:spPr>
          <a:xfrm>
            <a:off x="1869563" y="5475200"/>
            <a:ext cx="1380600" cy="1699200"/>
          </a:xfrm>
          <a:prstGeom prst="donut">
            <a:avLst>
              <a:gd name="adj" fmla="val 9905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" name="Google Shape;125;p8"/>
          <p:cNvSpPr/>
          <p:nvPr/>
        </p:nvSpPr>
        <p:spPr>
          <a:xfrm>
            <a:off x="2677253" y="1779960"/>
            <a:ext cx="396240" cy="48768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6" name="Google Shape;126;p8"/>
          <p:cNvSpPr/>
          <p:nvPr/>
        </p:nvSpPr>
        <p:spPr>
          <a:xfrm>
            <a:off x="11340550" y="432360"/>
            <a:ext cx="715650" cy="88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7" name="Google Shape;127;p8"/>
          <p:cNvSpPr/>
          <p:nvPr/>
        </p:nvSpPr>
        <p:spPr>
          <a:xfrm>
            <a:off x="11110840" y="973800"/>
            <a:ext cx="516750" cy="6360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8" name="Google Shape;128;p8"/>
          <p:cNvSpPr/>
          <p:nvPr/>
        </p:nvSpPr>
        <p:spPr>
          <a:xfrm>
            <a:off x="10674658" y="1844240"/>
            <a:ext cx="516750" cy="6360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8"/>
          <p:cNvSpPr/>
          <p:nvPr/>
        </p:nvSpPr>
        <p:spPr>
          <a:xfrm>
            <a:off x="9879480" y="-440400"/>
            <a:ext cx="964080" cy="118656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8"/>
          <p:cNvSpPr/>
          <p:nvPr/>
        </p:nvSpPr>
        <p:spPr>
          <a:xfrm>
            <a:off x="11743908" y="2988560"/>
            <a:ext cx="244530" cy="30096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8"/>
          <p:cNvSpPr/>
          <p:nvPr/>
        </p:nvSpPr>
        <p:spPr>
          <a:xfrm>
            <a:off x="-624293" y="389800"/>
            <a:ext cx="3051360" cy="3755520"/>
          </a:xfrm>
          <a:prstGeom prst="donut">
            <a:avLst>
              <a:gd name="adj" fmla="val 2109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8"/>
          <p:cNvSpPr/>
          <p:nvPr/>
        </p:nvSpPr>
        <p:spPr>
          <a:xfrm>
            <a:off x="1321418" y="6546720"/>
            <a:ext cx="1570140" cy="1932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8"/>
          <p:cNvSpPr/>
          <p:nvPr/>
        </p:nvSpPr>
        <p:spPr>
          <a:xfrm>
            <a:off x="265297" y="148468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5848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1664894" y="587064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9"/>
          <p:cNvSpPr/>
          <p:nvPr/>
        </p:nvSpPr>
        <p:spPr>
          <a:xfrm>
            <a:off x="234650" y="64372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" name="Google Shape;139;p9"/>
          <p:cNvSpPr/>
          <p:nvPr/>
        </p:nvSpPr>
        <p:spPr>
          <a:xfrm>
            <a:off x="319860" y="5141034"/>
            <a:ext cx="592800" cy="729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" name="Google Shape;140;p9"/>
          <p:cNvSpPr/>
          <p:nvPr/>
        </p:nvSpPr>
        <p:spPr>
          <a:xfrm>
            <a:off x="92950" y="4861760"/>
            <a:ext cx="1046370" cy="128784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9"/>
          <p:cNvSpPr/>
          <p:nvPr/>
        </p:nvSpPr>
        <p:spPr>
          <a:xfrm>
            <a:off x="1664910" y="2573560"/>
            <a:ext cx="1356420" cy="1670400"/>
          </a:xfrm>
          <a:prstGeom prst="donut">
            <a:avLst>
              <a:gd name="adj" fmla="val 43200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9"/>
          <p:cNvSpPr/>
          <p:nvPr/>
        </p:nvSpPr>
        <p:spPr>
          <a:xfrm>
            <a:off x="2132618" y="-323000"/>
            <a:ext cx="975390" cy="120048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9"/>
          <p:cNvSpPr/>
          <p:nvPr/>
        </p:nvSpPr>
        <p:spPr>
          <a:xfrm>
            <a:off x="-624293" y="389800"/>
            <a:ext cx="3051360" cy="3755520"/>
          </a:xfrm>
          <a:prstGeom prst="donut">
            <a:avLst>
              <a:gd name="adj" fmla="val 6129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Google Shape;144;p9"/>
          <p:cNvSpPr/>
          <p:nvPr/>
        </p:nvSpPr>
        <p:spPr>
          <a:xfrm>
            <a:off x="-289868" y="801400"/>
            <a:ext cx="2382510" cy="293232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5" name="Google Shape;145;p9"/>
          <p:cNvSpPr/>
          <p:nvPr/>
        </p:nvSpPr>
        <p:spPr>
          <a:xfrm>
            <a:off x="1664910" y="6320200"/>
            <a:ext cx="975390" cy="1200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" name="Google Shape;146;p9"/>
          <p:cNvSpPr/>
          <p:nvPr/>
        </p:nvSpPr>
        <p:spPr>
          <a:xfrm>
            <a:off x="10286900" y="960360"/>
            <a:ext cx="715650" cy="880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11314420" y="2573560"/>
            <a:ext cx="373230" cy="459360"/>
          </a:xfrm>
          <a:prstGeom prst="donut">
            <a:avLst>
              <a:gd name="adj" fmla="val 18608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8" name="Google Shape;148;p9"/>
          <p:cNvSpPr/>
          <p:nvPr/>
        </p:nvSpPr>
        <p:spPr>
          <a:xfrm>
            <a:off x="11452190" y="1418302"/>
            <a:ext cx="541320" cy="66624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" name="Google Shape;149;p9"/>
          <p:cNvSpPr/>
          <p:nvPr/>
        </p:nvSpPr>
        <p:spPr>
          <a:xfrm>
            <a:off x="10553400" y="-391280"/>
            <a:ext cx="964080" cy="118656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" name="Google Shape;150;p9"/>
          <p:cNvSpPr/>
          <p:nvPr/>
        </p:nvSpPr>
        <p:spPr>
          <a:xfrm>
            <a:off x="10157843" y="50044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" name="Google Shape;151;p9"/>
          <p:cNvSpPr/>
          <p:nvPr/>
        </p:nvSpPr>
        <p:spPr>
          <a:xfrm>
            <a:off x="11240970" y="1158341"/>
            <a:ext cx="964080" cy="118656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" name="Google Shape;152;p9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920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1226-1C96-4053-9B23-3EF3D180E5BA}" type="datetime1">
              <a:rPr lang="vi-VN" smtClean="0"/>
              <a:t>06/09/2022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28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10"/>
          <p:cNvSpPr txBox="1">
            <a:spLocks noGrp="1"/>
          </p:cNvSpPr>
          <p:nvPr>
            <p:ph type="body" idx="1"/>
          </p:nvPr>
        </p:nvSpPr>
        <p:spPr>
          <a:xfrm>
            <a:off x="1620092" y="6684320"/>
            <a:ext cx="8647080" cy="8313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321770" algn="ctr">
              <a:spcBef>
                <a:spcPts val="507"/>
              </a:spcBef>
              <a:spcAft>
                <a:spcPts val="0"/>
              </a:spcAft>
              <a:buSzPts val="1600"/>
              <a:buNone/>
              <a:defRPr sz="2300"/>
            </a:lvl1pPr>
          </a:lstStyle>
          <a:p>
            <a:endParaRPr/>
          </a:p>
        </p:txBody>
      </p:sp>
      <p:sp>
        <p:nvSpPr>
          <p:cNvPr id="156" name="Google Shape;156;p10"/>
          <p:cNvSpPr/>
          <p:nvPr/>
        </p:nvSpPr>
        <p:spPr>
          <a:xfrm rot="10800000">
            <a:off x="11317735" y="6043621"/>
            <a:ext cx="802620" cy="98784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10"/>
          <p:cNvSpPr/>
          <p:nvPr/>
        </p:nvSpPr>
        <p:spPr>
          <a:xfrm rot="10800000">
            <a:off x="791375" y="1346178"/>
            <a:ext cx="670020" cy="82464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10"/>
          <p:cNvSpPr/>
          <p:nvPr/>
        </p:nvSpPr>
        <p:spPr>
          <a:xfrm rot="10800000">
            <a:off x="10653527" y="7285280"/>
            <a:ext cx="1081080" cy="133056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10"/>
          <p:cNvSpPr/>
          <p:nvPr/>
        </p:nvSpPr>
        <p:spPr>
          <a:xfrm rot="10800000">
            <a:off x="10995899" y="6694021"/>
            <a:ext cx="274170" cy="33744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10"/>
          <p:cNvSpPr/>
          <p:nvPr/>
        </p:nvSpPr>
        <p:spPr>
          <a:xfrm rot="10800000">
            <a:off x="-199091" y="-711275"/>
            <a:ext cx="1466790" cy="180528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10"/>
          <p:cNvSpPr/>
          <p:nvPr/>
        </p:nvSpPr>
        <p:spPr>
          <a:xfrm rot="10800000">
            <a:off x="10415621" y="213426"/>
            <a:ext cx="565110" cy="69552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10"/>
          <p:cNvSpPr/>
          <p:nvPr/>
        </p:nvSpPr>
        <p:spPr>
          <a:xfrm rot="10800000">
            <a:off x="-95650" y="1346400"/>
            <a:ext cx="430170" cy="52944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10"/>
          <p:cNvSpPr/>
          <p:nvPr/>
        </p:nvSpPr>
        <p:spPr>
          <a:xfrm rot="10800000">
            <a:off x="11065795" y="213446"/>
            <a:ext cx="1054560" cy="129792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10"/>
          <p:cNvSpPr/>
          <p:nvPr/>
        </p:nvSpPr>
        <p:spPr>
          <a:xfrm rot="10800000">
            <a:off x="153397" y="-277444"/>
            <a:ext cx="762060" cy="93792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10"/>
          <p:cNvSpPr/>
          <p:nvPr/>
        </p:nvSpPr>
        <p:spPr>
          <a:xfrm rot="10800000">
            <a:off x="973473" y="7512080"/>
            <a:ext cx="448500" cy="552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10"/>
          <p:cNvSpPr/>
          <p:nvPr/>
        </p:nvSpPr>
        <p:spPr>
          <a:xfrm rot="10800000">
            <a:off x="-140122" y="6814453"/>
            <a:ext cx="861900" cy="106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10"/>
          <p:cNvSpPr/>
          <p:nvPr/>
        </p:nvSpPr>
        <p:spPr>
          <a:xfrm rot="10800000">
            <a:off x="-411661" y="5509654"/>
            <a:ext cx="657930" cy="8097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" name="Google Shape;168;p10"/>
          <p:cNvSpPr/>
          <p:nvPr/>
        </p:nvSpPr>
        <p:spPr>
          <a:xfrm rot="10800000">
            <a:off x="-294021" y="6625040"/>
            <a:ext cx="1169220" cy="143904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10"/>
          <p:cNvSpPr/>
          <p:nvPr/>
        </p:nvSpPr>
        <p:spPr>
          <a:xfrm rot="10800000">
            <a:off x="11310833" y="1760400"/>
            <a:ext cx="433290" cy="5332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10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53560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/>
          <p:nvPr/>
        </p:nvSpPr>
        <p:spPr>
          <a:xfrm>
            <a:off x="544830" y="-2529840"/>
            <a:ext cx="10797540" cy="1328928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2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1764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953" y="238795"/>
            <a:ext cx="5830565" cy="99268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953" y="1389753"/>
            <a:ext cx="5830565" cy="39310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18727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346836"/>
            <a:ext cx="8915400" cy="28651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322460"/>
            <a:ext cx="8915400" cy="19869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70D6-85A6-4959-902C-045326B4A8C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06/09/2022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23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26C3-E750-4BAD-AB12-818FDA2C2FCD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06/09/2022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66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6" y="2051745"/>
            <a:ext cx="10252710" cy="34232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6" y="5507415"/>
            <a:ext cx="10252710" cy="18002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8868-224A-47B5-AB59-BD8E76EDC84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06/09/2022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71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6" y="2190785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6" y="2190785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571F-F8E3-4C05-B22A-3A86A20E31DB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06/09/2022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19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38155"/>
            <a:ext cx="1025271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812" y="2017396"/>
            <a:ext cx="5028842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" y="3006091"/>
            <a:ext cx="5028842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8" y="2017396"/>
            <a:ext cx="5053608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8" y="3006091"/>
            <a:ext cx="505360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FDBD-C627-4ABC-A5B4-5DFE4D00DCB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06/09/2022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06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1B04-976A-4874-8FB7-7A49498B720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06/09/2022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73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9227-D34D-42B6-97D7-20AF3A6800A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06/09/2022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6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5288284"/>
            <a:ext cx="10104120" cy="1634490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488056"/>
            <a:ext cx="10104120" cy="1800224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50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90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35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8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25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70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215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60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FFCB-1E37-4FEB-92F4-514C07F0384E}" type="datetime1">
              <a:rPr lang="vi-VN" smtClean="0"/>
              <a:t>06/09/2022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73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EDF6-895E-4717-84CA-E784D260315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06/09/2022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94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0BA8-03BE-465E-9446-B7591F528B1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06/09/2022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EB43-4CFF-49E9-97D3-7AF9F4592F01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06/09/2022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4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80" y="438202"/>
            <a:ext cx="2563178" cy="69742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77" y="438202"/>
            <a:ext cx="7540943" cy="69742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82C4-7233-4F2F-9F48-B9F35471F830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06/09/2022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87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346836"/>
            <a:ext cx="8915400" cy="28651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322460"/>
            <a:ext cx="8915400" cy="19869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1934-283C-43E0-BBF9-E9D62656C0F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06/09/2022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498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C393-DF02-4F42-A19D-D5167743BE5B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06/09/2022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02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6" y="2051745"/>
            <a:ext cx="10252710" cy="34232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6" y="5507415"/>
            <a:ext cx="10252710" cy="18002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22C2-7A2B-4FAF-9749-534FC0A4B689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06/09/2022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88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6" y="2190761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6" y="2190761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456F-1C13-4F3C-A546-4CECA7F991F0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06/09/2022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4265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38155"/>
            <a:ext cx="1025271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808" y="2017396"/>
            <a:ext cx="5028842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08" y="3006091"/>
            <a:ext cx="5028842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8" y="2017396"/>
            <a:ext cx="5053608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8" y="3006091"/>
            <a:ext cx="505360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1249-34B9-4DA2-8598-96E890E71814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06/09/2022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651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0FD3-1259-47A2-8775-080617BBAD4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06/09/2022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7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846" y="2305052"/>
            <a:ext cx="6855778" cy="651700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5740" y="2305052"/>
            <a:ext cx="6855778" cy="651700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FC97-333B-42EB-931C-A9F5A3CB087B}" type="datetime1">
              <a:rPr lang="vi-VN" smtClean="0"/>
              <a:t>06/09/2022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60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7CC4-F617-4FC7-8A98-B32A62F0CDE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06/09/2022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714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05DD-4ED7-40A3-8A40-FC0B8500713C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06/09/2022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524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CA0C-30EF-4B45-8392-1513FFB22783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06/09/2022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477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40F7-BD8B-46D7-9A21-BA7CF258916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06/09/2022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133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80" y="438178"/>
            <a:ext cx="2563178" cy="69742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57" y="438178"/>
            <a:ext cx="7540943" cy="69742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D2AB-147A-4F39-A200-48B1AFD40883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06/09/2022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224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556512"/>
            <a:ext cx="1010412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663440"/>
            <a:ext cx="832104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5FBC4-C0E2-4F1A-981E-99D7CC4C3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82456-835B-4420-92BB-89215BD956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F494B-F877-42FA-9195-86C564BE9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F33C0-8668-46BA-A79A-0BE544A37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EE6BD-2431-4BF3-8CF9-8D93609C9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3997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3C1EE-DBE7-4B29-BD94-CFDBF1D6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37B8E-3003-4131-B12F-DE64503C83C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07D11-DFED-4866-AE5C-AF742601C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D5454-8E56-430C-849F-7611A19E4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33434-034C-42D1-9458-EB5493780A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7323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5288282"/>
            <a:ext cx="10104120" cy="16344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488056"/>
            <a:ext cx="10104120" cy="180022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60EFE-008F-4CD0-8889-887441E86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024B8-A2A6-4108-B06F-EFCE775B24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E0586-5455-40B5-A4C5-00D22333F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54F9D-E4BC-4830-8346-286331E22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E031E-931F-4621-9514-16C2781E9A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5468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920242"/>
            <a:ext cx="5250180" cy="54311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920242"/>
            <a:ext cx="5250180" cy="54311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9ED50A0-2ECE-40AB-A06E-72B501C2D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7C3B6-7A52-47DB-9C3A-94E1A3A9FA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FEBF80-80CC-4059-A4C0-8BBE303D1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1260F99-1946-47B7-9347-47BFF0418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B16EC-C615-47B3-A614-EF3E54EB93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411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1" y="1842136"/>
            <a:ext cx="5252244" cy="7677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1" y="2609850"/>
            <a:ext cx="5252244" cy="47415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842136"/>
            <a:ext cx="5254307" cy="7677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609850"/>
            <a:ext cx="5254307" cy="47415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C975AC1-759B-4942-8A6F-F5EB0235C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509D3-7DF5-495B-9120-A76DB2CD63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C3BAC4-3F31-4EB7-8816-90297015C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666F76-EA72-4BD2-88C1-4ED28D9F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C07FB-E8E6-4BD8-8982-01C9C1A40D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395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329566"/>
            <a:ext cx="1069848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2" y="1842138"/>
            <a:ext cx="5252244" cy="76771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502" indent="0">
              <a:buNone/>
              <a:defRPr sz="2500" b="1"/>
            </a:lvl2pPr>
            <a:lvl3pPr marL="1149006" indent="0">
              <a:buNone/>
              <a:defRPr sz="2300" b="1"/>
            </a:lvl3pPr>
            <a:lvl4pPr marL="1723508" indent="0">
              <a:buNone/>
              <a:defRPr sz="2000" b="1"/>
            </a:lvl4pPr>
            <a:lvl5pPr marL="2298011" indent="0">
              <a:buNone/>
              <a:defRPr sz="2000" b="1"/>
            </a:lvl5pPr>
            <a:lvl6pPr marL="2872517" indent="0">
              <a:buNone/>
              <a:defRPr sz="2000" b="1"/>
            </a:lvl6pPr>
            <a:lvl7pPr marL="3447016" indent="0">
              <a:buNone/>
              <a:defRPr sz="2000" b="1"/>
            </a:lvl7pPr>
            <a:lvl8pPr marL="4021521" indent="0">
              <a:buNone/>
              <a:defRPr sz="2000" b="1"/>
            </a:lvl8pPr>
            <a:lvl9pPr marL="459602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2" y="2609849"/>
            <a:ext cx="5252244" cy="4741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842138"/>
            <a:ext cx="5254308" cy="76771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502" indent="0">
              <a:buNone/>
              <a:defRPr sz="2500" b="1"/>
            </a:lvl2pPr>
            <a:lvl3pPr marL="1149006" indent="0">
              <a:buNone/>
              <a:defRPr sz="2300" b="1"/>
            </a:lvl3pPr>
            <a:lvl4pPr marL="1723508" indent="0">
              <a:buNone/>
              <a:defRPr sz="2000" b="1"/>
            </a:lvl4pPr>
            <a:lvl5pPr marL="2298011" indent="0">
              <a:buNone/>
              <a:defRPr sz="2000" b="1"/>
            </a:lvl5pPr>
            <a:lvl6pPr marL="2872517" indent="0">
              <a:buNone/>
              <a:defRPr sz="2000" b="1"/>
            </a:lvl6pPr>
            <a:lvl7pPr marL="3447016" indent="0">
              <a:buNone/>
              <a:defRPr sz="2000" b="1"/>
            </a:lvl7pPr>
            <a:lvl8pPr marL="4021521" indent="0">
              <a:buNone/>
              <a:defRPr sz="2000" b="1"/>
            </a:lvl8pPr>
            <a:lvl9pPr marL="459602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609849"/>
            <a:ext cx="5254308" cy="4741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DDB5-D831-49C1-84AF-8CFB3564CD8A}" type="datetime1">
              <a:rPr lang="vi-VN" smtClean="0"/>
              <a:t>06/09/2022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569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51A75B9-01CB-4AD4-B02D-FE2335C04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38D99-36D8-454F-B3B2-4CB53A09E8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732850B-7438-4B3B-A4E8-040768C28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4C1095-521C-43E4-8594-5DC27BA91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BF2FE-4985-419A-97B2-1FC231BC27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60414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59EC17F-5678-4C52-B06E-30CC35D7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B2F2E-4597-4345-A86D-DF58ED9D189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6FA79FE-6695-4ACC-9AF0-5CEB62214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563F913-C70A-41D0-8366-F4840D8B6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55311-3AFD-41A1-B991-CD33358589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389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327660"/>
            <a:ext cx="3910807" cy="13944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327662"/>
            <a:ext cx="6645275" cy="70237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722122"/>
            <a:ext cx="3910807" cy="56292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8E4482-E767-47FB-A833-93744462C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8332A-7628-4AF9-B552-2C68B38E96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C157D7-A7FC-4D3C-A175-F73D28C96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6DFC51-1BCE-417C-A4B2-592A3631B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ED111-39A6-45E4-9D49-2FB40617EA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8257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760720"/>
            <a:ext cx="7132320" cy="6800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735330"/>
            <a:ext cx="7132320" cy="493776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6440806"/>
            <a:ext cx="7132320" cy="9658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D66F3F-CCC4-4F4F-84FA-3302FD4E6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8EE7D-873C-42DE-B0FE-1AE1C56A26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5A5508-0EAB-4B0E-B46D-C98C0449E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5C344C-7759-4AD0-A0EB-64DFED04B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04D9B-92F4-4D6D-A68E-40CDB48572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6152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1AEFA-15DE-4912-BEBE-97EC71597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1ECD3-B463-4F10-964A-3D72E1EAA8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E25F3-0B21-4B19-9FF1-9FBF023E8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8A3D0-8262-4F70-89D5-3823B6F6C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FE607-D3EA-4DB8-A3B8-CD602D1AF1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6306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329567"/>
            <a:ext cx="2674620" cy="70218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329567"/>
            <a:ext cx="7825740" cy="70218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8CC09-A4AE-478B-8D03-21A1555A0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62192-821D-4954-A129-24ACAE81B8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9D6CC-EE1C-445D-A9E9-783A5A09E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0192F-FAFA-467D-A4FB-AD1E35C4A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F1A12-F538-438F-8C01-D233A8A9DF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237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6E3B-9028-4EB5-AF4B-AA0AB96333FB}" type="datetime1">
              <a:rPr lang="vi-VN" smtClean="0"/>
              <a:t>06/09/2022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9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3D3F-CCDD-4405-AF61-926E1DD6B3D1}" type="datetime1">
              <a:rPr lang="vi-VN" smtClean="0"/>
              <a:t>06/09/2022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78" y="327702"/>
            <a:ext cx="3910807" cy="139446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97" y="327665"/>
            <a:ext cx="6645275" cy="7023736"/>
          </a:xfrm>
        </p:spPr>
        <p:txBody>
          <a:bodyPr/>
          <a:lstStyle>
            <a:lvl1pPr>
              <a:defRPr sz="39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78" y="1722121"/>
            <a:ext cx="3910807" cy="5629277"/>
          </a:xfrm>
        </p:spPr>
        <p:txBody>
          <a:bodyPr/>
          <a:lstStyle>
            <a:lvl1pPr marL="0" indent="0">
              <a:buNone/>
              <a:defRPr sz="1800"/>
            </a:lvl1pPr>
            <a:lvl2pPr marL="574502" indent="0">
              <a:buNone/>
              <a:defRPr sz="1500"/>
            </a:lvl2pPr>
            <a:lvl3pPr marL="1149006" indent="0">
              <a:buNone/>
              <a:defRPr sz="1300"/>
            </a:lvl3pPr>
            <a:lvl4pPr marL="1723508" indent="0">
              <a:buNone/>
              <a:defRPr sz="1100"/>
            </a:lvl4pPr>
            <a:lvl5pPr marL="2298011" indent="0">
              <a:buNone/>
              <a:defRPr sz="1100"/>
            </a:lvl5pPr>
            <a:lvl6pPr marL="2872517" indent="0">
              <a:buNone/>
              <a:defRPr sz="1100"/>
            </a:lvl6pPr>
            <a:lvl7pPr marL="3447016" indent="0">
              <a:buNone/>
              <a:defRPr sz="1100"/>
            </a:lvl7pPr>
            <a:lvl8pPr marL="4021521" indent="0">
              <a:buNone/>
              <a:defRPr sz="1100"/>
            </a:lvl8pPr>
            <a:lvl9pPr marL="45960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6A7-677C-4B7E-9797-07E1D2D4C94C}" type="datetime1">
              <a:rPr lang="vi-VN" smtClean="0"/>
              <a:t>06/09/2022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4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760720"/>
            <a:ext cx="7132320" cy="68008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735330"/>
            <a:ext cx="7132320" cy="4937760"/>
          </a:xfrm>
        </p:spPr>
        <p:txBody>
          <a:bodyPr/>
          <a:lstStyle>
            <a:lvl1pPr marL="0" indent="0">
              <a:buNone/>
              <a:defRPr sz="3900"/>
            </a:lvl1pPr>
            <a:lvl2pPr marL="574502" indent="0">
              <a:buNone/>
              <a:defRPr sz="3500"/>
            </a:lvl2pPr>
            <a:lvl3pPr marL="1149006" indent="0">
              <a:buNone/>
              <a:defRPr sz="3000"/>
            </a:lvl3pPr>
            <a:lvl4pPr marL="1723508" indent="0">
              <a:buNone/>
              <a:defRPr sz="2500"/>
            </a:lvl4pPr>
            <a:lvl5pPr marL="2298011" indent="0">
              <a:buNone/>
              <a:defRPr sz="2500"/>
            </a:lvl5pPr>
            <a:lvl6pPr marL="2872517" indent="0">
              <a:buNone/>
              <a:defRPr sz="2500"/>
            </a:lvl6pPr>
            <a:lvl7pPr marL="3447016" indent="0">
              <a:buNone/>
              <a:defRPr sz="2500"/>
            </a:lvl7pPr>
            <a:lvl8pPr marL="4021521" indent="0">
              <a:buNone/>
              <a:defRPr sz="2500"/>
            </a:lvl8pPr>
            <a:lvl9pPr marL="4596027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6440806"/>
            <a:ext cx="7132320" cy="965834"/>
          </a:xfrm>
        </p:spPr>
        <p:txBody>
          <a:bodyPr/>
          <a:lstStyle>
            <a:lvl1pPr marL="0" indent="0">
              <a:buNone/>
              <a:defRPr sz="1800"/>
            </a:lvl1pPr>
            <a:lvl2pPr marL="574502" indent="0">
              <a:buNone/>
              <a:defRPr sz="1500"/>
            </a:lvl2pPr>
            <a:lvl3pPr marL="1149006" indent="0">
              <a:buNone/>
              <a:defRPr sz="1300"/>
            </a:lvl3pPr>
            <a:lvl4pPr marL="1723508" indent="0">
              <a:buNone/>
              <a:defRPr sz="1100"/>
            </a:lvl4pPr>
            <a:lvl5pPr marL="2298011" indent="0">
              <a:buNone/>
              <a:defRPr sz="1100"/>
            </a:lvl5pPr>
            <a:lvl6pPr marL="2872517" indent="0">
              <a:buNone/>
              <a:defRPr sz="1100"/>
            </a:lvl6pPr>
            <a:lvl7pPr marL="3447016" indent="0">
              <a:buNone/>
              <a:defRPr sz="1100"/>
            </a:lvl7pPr>
            <a:lvl8pPr marL="4021521" indent="0">
              <a:buNone/>
              <a:defRPr sz="1100"/>
            </a:lvl8pPr>
            <a:lvl9pPr marL="45960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03F8-DFDF-4492-B456-5DC84BC47BA4}" type="datetime1">
              <a:rPr lang="vi-VN" smtClean="0"/>
              <a:t>06/09/2022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0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329566"/>
            <a:ext cx="10698480" cy="1371600"/>
          </a:xfrm>
          <a:prstGeom prst="rect">
            <a:avLst/>
          </a:prstGeom>
        </p:spPr>
        <p:txBody>
          <a:bodyPr vert="horz" lIns="114901" tIns="57451" rIns="114901" bIns="5745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920246"/>
            <a:ext cx="10698480" cy="5431157"/>
          </a:xfrm>
          <a:prstGeom prst="rect">
            <a:avLst/>
          </a:prstGeom>
        </p:spPr>
        <p:txBody>
          <a:bodyPr vert="horz" lIns="114901" tIns="57451" rIns="114901" bIns="5745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7627624"/>
            <a:ext cx="27736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33C0A-992F-4F6C-8E0C-C5E6D9E7CBD7}" type="datetime1">
              <a:rPr lang="vi-VN" smtClean="0"/>
              <a:t>06/09/2022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7627624"/>
            <a:ext cx="37642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7627624"/>
            <a:ext cx="27736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149006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877" indent="-430877" algn="l" defTabSz="114900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33568" indent="-359064" algn="l" defTabSz="114900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257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0760" indent="-287251" algn="l" defTabSz="114900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5263" indent="-287251" algn="l" defTabSz="114900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9766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4270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8771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83277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502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9006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3508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8011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2517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7016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1521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6027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16638" y="2441213"/>
            <a:ext cx="6858150" cy="445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914118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914118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5095148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6" r:id="rId10"/>
    <p:sldLayoutId id="214748369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8" y="438155"/>
            <a:ext cx="10252710" cy="1590676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8" y="2190785"/>
            <a:ext cx="10252710" cy="522160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C727C231-3F7D-4CF9-AB6A-7FF951615E8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06/09/2022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8" y="7627678"/>
            <a:ext cx="401193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8" y="438155"/>
            <a:ext cx="10252710" cy="1590676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8" y="2190761"/>
            <a:ext cx="10252710" cy="522160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0C193A9-945C-4F18-8CE6-393EB48932D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06/09/2022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8" y="7627678"/>
            <a:ext cx="401193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8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97D3387-D5F7-48E5-8785-EE66E9C50D8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94360" y="329566"/>
            <a:ext cx="1069848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2B68420-B13E-47E2-874B-7A6E1CB0C1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94360" y="1920242"/>
            <a:ext cx="10698480" cy="543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B314B-88EC-4D6A-A983-ADB43334AA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4360" y="7627622"/>
            <a:ext cx="277368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F32C034F-E93E-42D2-A3C2-66B5E8A71E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EDAD2-B2F3-49D9-9247-12BDE32C2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1460" y="7627622"/>
            <a:ext cx="376428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D468A-86BB-4F74-9F7E-CE237B63C6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9160" y="7627622"/>
            <a:ext cx="2773680" cy="4381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CC58EC9-A783-4572-B468-86F36621584F}" type="slidenum">
              <a:rPr lang="en-US" altLang="en-US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43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ochu.com/" TargetMode="External"/><Relationship Id="rId13" Type="http://schemas.openxmlformats.org/officeDocument/2006/relationships/image" Target="../media/image11.gi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png"/><Relationship Id="rId11" Type="http://schemas.openxmlformats.org/officeDocument/2006/relationships/image" Target="../media/image9.gif"/><Relationship Id="rId5" Type="http://schemas.openxmlformats.org/officeDocument/2006/relationships/image" Target="../media/image4.png"/><Relationship Id="rId15" Type="http://schemas.openxmlformats.org/officeDocument/2006/relationships/image" Target="../media/image13.wmf"/><Relationship Id="rId10" Type="http://schemas.openxmlformats.org/officeDocument/2006/relationships/image" Target="../media/image8.gif"/><Relationship Id="rId4" Type="http://schemas.openxmlformats.org/officeDocument/2006/relationships/image" Target="../media/image3.png"/><Relationship Id="rId9" Type="http://schemas.openxmlformats.org/officeDocument/2006/relationships/image" Target="../media/image7.gif"/><Relationship Id="rId1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audio" Target="../media/audio1.wav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9.gif"/><Relationship Id="rId7" Type="http://schemas.openxmlformats.org/officeDocument/2006/relationships/image" Target="../media/image7.gif"/><Relationship Id="rId2" Type="http://schemas.openxmlformats.org/officeDocument/2006/relationships/hyperlink" Target="http://www.taochu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10" Type="http://schemas.openxmlformats.org/officeDocument/2006/relationships/image" Target="../media/image15.png"/><Relationship Id="rId4" Type="http://schemas.openxmlformats.org/officeDocument/2006/relationships/image" Target="../media/image10.gif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microsoft.com/office/2007/relationships/hdphoto" Target="../media/hdphoto2.wdp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microsoft.com/office/2007/relationships/hdphoto" Target="../media/hdphoto1.wdp"/><Relationship Id="rId9" Type="http://schemas.openxmlformats.org/officeDocument/2006/relationships/image" Target="../media/image6.wmf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36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hyperlink" Target="http://www.taochu.com/" TargetMode="External"/><Relationship Id="rId9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37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hyperlink" Target="http://www.taochu.com/" TargetMode="External"/><Relationship Id="rId10" Type="http://schemas.openxmlformats.org/officeDocument/2006/relationships/image" Target="../media/image11.gif"/><Relationship Id="rId4" Type="http://schemas.openxmlformats.org/officeDocument/2006/relationships/image" Target="../media/image38.png"/><Relationship Id="rId9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Group 6"/>
          <p:cNvGrpSpPr>
            <a:grpSpLocks/>
          </p:cNvGrpSpPr>
          <p:nvPr/>
        </p:nvGrpSpPr>
        <p:grpSpPr bwMode="auto">
          <a:xfrm>
            <a:off x="-103188" y="-91440"/>
            <a:ext cx="12093576" cy="8321040"/>
            <a:chOff x="134" y="48"/>
            <a:chExt cx="5422" cy="4115"/>
          </a:xfrm>
        </p:grpSpPr>
        <p:sp>
          <p:nvSpPr>
            <p:cNvPr id="141325" name="Rectangle 7"/>
            <p:cNvSpPr>
              <a:spLocks noChangeArrowheads="1"/>
            </p:cNvSpPr>
            <p:nvPr/>
          </p:nvSpPr>
          <p:spPr bwMode="auto">
            <a:xfrm>
              <a:off x="249" y="164"/>
              <a:ext cx="5171" cy="3899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377" eaLnBrk="1" hangingPunct="1"/>
              <a:endParaRPr lang="vi-VN" alt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41326" name="Picture 8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88" y="-6"/>
              <a:ext cx="325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7" name="Picture 9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4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8" name="Picture 10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9" name="Picture 11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131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10" y="5420360"/>
            <a:ext cx="1461136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167" y="5613400"/>
            <a:ext cx="156019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8" name="Text Box 18"/>
          <p:cNvSpPr txBox="1">
            <a:spLocks noChangeArrowheads="1"/>
          </p:cNvSpPr>
          <p:nvPr/>
        </p:nvSpPr>
        <p:spPr bwMode="auto">
          <a:xfrm>
            <a:off x="1576674" y="6874602"/>
            <a:ext cx="8872145" cy="69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3411" tIns="71710" rIns="143411" bIns="717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eaLnBrk="1" hangingPunct="1"/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600">
                <a:solidFill>
                  <a:srgbClr val="0B03B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>
                <a:solidFill>
                  <a:srgbClr val="0B03B1"/>
                </a:solidFill>
                <a:latin typeface="Times New Roman" panose="02020603050405020304" pitchFamily="18" charset="0"/>
              </a:rPr>
              <a:t>Trịnh Thị Thanh Dung</a:t>
            </a:r>
            <a:endParaRPr lang="en-US" altLang="en-US" sz="3600" b="1" i="1" dirty="0">
              <a:solidFill>
                <a:srgbClr val="0B03B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1319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54" y="6197565"/>
            <a:ext cx="4038758" cy="18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1" name="Picture 21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"/>
            <a:ext cx="237744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2" name="Picture 24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72700" y="-68580"/>
            <a:ext cx="1645920" cy="178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3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338089" y="6364554"/>
            <a:ext cx="1534160" cy="220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4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73799" y="6657343"/>
            <a:ext cx="2214403" cy="152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133905" y="1645925"/>
            <a:ext cx="8083545" cy="4106992"/>
          </a:xfrm>
          <a:prstGeom prst="rect">
            <a:avLst/>
          </a:prstGeom>
          <a:noFill/>
        </p:spPr>
        <p:txBody>
          <a:bodyPr spcFirstLastPara="1" wrap="none" lIns="91438" tIns="45719" rIns="91438" bIns="45719">
            <a:prstTxWarp prst="textArchUp">
              <a:avLst>
                <a:gd name="adj" fmla="val 1041450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377">
              <a:defRPr/>
            </a:pPr>
            <a:r>
              <a:rPr lang="en-US" sz="5500" b="1" kern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500" b="1" ker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HÀO </a:t>
            </a:r>
            <a:r>
              <a:rPr lang="en-US" sz="5500" b="1" kern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 CÁC EM HỌC SINH</a:t>
            </a:r>
          </a:p>
        </p:txBody>
      </p:sp>
      <p:sp>
        <p:nvSpPr>
          <p:cNvPr id="5" name="Rectangle 4"/>
          <p:cNvSpPr/>
          <p:nvPr/>
        </p:nvSpPr>
        <p:spPr>
          <a:xfrm>
            <a:off x="2730986" y="268966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</a:t>
            </a:r>
            <a:r>
              <a:rPr lang="en-US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GIA THỤY</a:t>
            </a:r>
            <a:endParaRPr lang="vi-VN" sz="1800" kern="0" dirty="0">
              <a:solidFill>
                <a:srgbClr val="FF0000"/>
              </a:solidFill>
            </a:endParaRPr>
          </a:p>
        </p:txBody>
      </p:sp>
      <p:pic>
        <p:nvPicPr>
          <p:cNvPr id="23" name="Picture 22" descr="t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692" y="2857503"/>
            <a:ext cx="670203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i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136" y="278130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n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48" y="270891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h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186" y="2684157"/>
            <a:ext cx="670202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o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388" y="266700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c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23" y="2733687"/>
            <a:ext cx="670202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38042" y="5501084"/>
            <a:ext cx="2754817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 defTabSz="914377"/>
            <a:r>
              <a:rPr lang="en-US" sz="5400" b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LỚP 3</a:t>
            </a:r>
            <a:endParaRPr lang="en-US" sz="5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ED7D31">
                  <a:lumMod val="60000"/>
                  <a:lumOff val="40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1" name="Picture 9" descr="Firewrk8"/>
          <p:cNvPicPr>
            <a:picLocks noChangeAspect="1" noChangeArrowheads="1"/>
          </p:cNvPicPr>
          <p:nvPr/>
        </p:nvPicPr>
        <p:blipFill>
          <a:blip r:embed="rId1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55" y="4085256"/>
            <a:ext cx="14859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0" descr="Firewrk8"/>
          <p:cNvPicPr>
            <a:picLocks noChangeAspect="1" noChangeArrowheads="1"/>
          </p:cNvPicPr>
          <p:nvPr/>
        </p:nvPicPr>
        <p:blipFill>
          <a:blip r:embed="rId1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435" y="3959189"/>
            <a:ext cx="1857375" cy="223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1723855" y="3964898"/>
            <a:ext cx="9152720" cy="1562100"/>
          </a:xfrm>
          <a:prstGeom prst="rect">
            <a:avLst/>
          </a:prstGeom>
        </p:spPr>
        <p:txBody>
          <a:bodyPr vert="horz" lIns="114901" tIns="57451" rIns="114901" bIns="57451" rtlCol="0" anchor="ctr">
            <a:normAutofit fontScale="97500"/>
          </a:bodyPr>
          <a:lstStyle>
            <a:lvl1pPr algn="ctr" defTabSz="1149006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11490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SÁCH</a:t>
            </a:r>
            <a:r>
              <a:rPr kumimoji="0" lang="en-US" sz="5400" b="1" i="0" u="none" strike="noStrike" kern="1200" cap="none" spc="0" normalizeH="0" noProof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CÁNH DIỀU</a:t>
            </a:r>
            <a:endParaRPr kumimoji="0" lang="en-US" sz="5400" b="1" i="0" u="none" strike="noStrike" kern="1200" cap="none" spc="0" normalizeH="0" baseline="0" noProof="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9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" y="5556"/>
            <a:ext cx="11868080" cy="821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2186" y="1926077"/>
            <a:ext cx="2186462" cy="896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836" y="1313924"/>
            <a:ext cx="11325963" cy="138313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7531" y="362645"/>
            <a:ext cx="2449649" cy="139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" y="362606"/>
            <a:ext cx="1657842" cy="9458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2895602" y="3733803"/>
            <a:ext cx="7486720" cy="3766618"/>
          </a:xfrm>
          <a:prstGeom prst="rect">
            <a:avLst/>
          </a:prstGeom>
          <a:noFill/>
          <a:ln w="9525">
            <a:noFill/>
          </a:ln>
        </p:spPr>
        <p:txBody>
          <a:bodyPr wrap="square" lIns="72590" tIns="36295" rIns="72590" bIns="36295">
            <a:spAutoFit/>
          </a:bodyPr>
          <a:lstStyle/>
          <a:p>
            <a:pPr algn="ctr" defTabSz="1191185">
              <a:spcBef>
                <a:spcPct val="50000"/>
              </a:spcBef>
            </a:pPr>
            <a:r>
              <a:rPr lang="en-US" altLang="zh-CN" sz="6000" b="1" dirty="0" err="1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Chúc</a:t>
            </a: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 </a:t>
            </a:r>
            <a:r>
              <a:rPr lang="en-US" altLang="zh-CN" sz="6000" b="1" dirty="0" err="1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các</a:t>
            </a: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 </a:t>
            </a:r>
            <a:r>
              <a:rPr lang="en-US" altLang="zh-CN" sz="6000" b="1" dirty="0" err="1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em</a:t>
            </a: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 </a:t>
            </a:r>
            <a:r>
              <a:rPr lang="en-US" altLang="zh-CN" sz="6000" b="1" dirty="0" err="1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học</a:t>
            </a: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 </a:t>
            </a:r>
            <a:r>
              <a:rPr lang="en-US" altLang="zh-CN" sz="6000" b="1" dirty="0" err="1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sinh</a:t>
            </a: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 </a:t>
            </a:r>
            <a:r>
              <a:rPr lang="en-US" altLang="zh-CN" sz="6000" b="1" dirty="0" err="1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luôn</a:t>
            </a: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 </a:t>
            </a:r>
            <a:r>
              <a:rPr lang="en-US" altLang="zh-CN" sz="6000" b="1" dirty="0" err="1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chăm</a:t>
            </a: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 </a:t>
            </a:r>
            <a:r>
              <a:rPr lang="en-US" altLang="zh-CN" sz="6000" b="1" dirty="0" err="1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ngoan</a:t>
            </a: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, </a:t>
            </a:r>
            <a:r>
              <a:rPr lang="en-US" altLang="zh-CN" sz="6000" b="1" dirty="0" err="1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học</a:t>
            </a: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 </a:t>
            </a:r>
            <a:r>
              <a:rPr lang="en-US" altLang="zh-CN" sz="6000" b="1" dirty="0" err="1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giỏi</a:t>
            </a: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!</a:t>
            </a:r>
          </a:p>
        </p:txBody>
      </p:sp>
      <p:sp>
        <p:nvSpPr>
          <p:cNvPr id="8" name="文本框 2055"/>
          <p:cNvSpPr txBox="1"/>
          <p:nvPr/>
        </p:nvSpPr>
        <p:spPr>
          <a:xfrm>
            <a:off x="792485" y="543115"/>
            <a:ext cx="10210776" cy="4009430"/>
          </a:xfrm>
          <a:prstGeom prst="rect">
            <a:avLst/>
          </a:prstGeom>
          <a:noFill/>
          <a:ln w="9525">
            <a:noFill/>
          </a:ln>
        </p:spPr>
        <p:txBody>
          <a:bodyPr wrap="square" lIns="78169" tIns="39084" rIns="78169" bIns="39084">
            <a:prstTxWarp prst="textArchUp">
              <a:avLst>
                <a:gd name="adj" fmla="val 1065358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1282730">
              <a:spcBef>
                <a:spcPct val="50000"/>
              </a:spcBef>
            </a:pP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Tiết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học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tin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học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hôm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nay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kết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thúc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5" y="3256897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62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9" y="1111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23" y="90492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o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17" y="762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131771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5" y="179393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i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92" y="1714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4" y="866781"/>
            <a:ext cx="5194455" cy="725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4" y="969352"/>
            <a:ext cx="5881281" cy="678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01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37895" descr="1-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2" y="1066736"/>
            <a:ext cx="3048000" cy="27093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" name="WordArt 9"/>
          <p:cNvSpPr>
            <a:spLocks noChangeArrowheads="1" noChangeShapeType="1" noTextEdit="1"/>
          </p:cNvSpPr>
          <p:nvPr/>
        </p:nvSpPr>
        <p:spPr bwMode="auto">
          <a:xfrm>
            <a:off x="3779435" y="1066736"/>
            <a:ext cx="6121291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Khởi Động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00200" y="3485213"/>
            <a:ext cx="7590001" cy="1077182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r>
              <a:rPr lang="vi-VN" sz="3200"/>
              <a:t>Đố các em tại sao các bạn trong hình lại vui và hứng thú như thế?</a:t>
            </a:r>
            <a:endParaRPr lang="en-US" sz="3100" b="1" dirty="0">
              <a:latin typeface="Time new roman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771342" y="5334004"/>
            <a:ext cx="7590001" cy="584739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r>
              <a:rPr lang="vi-VN" sz="3200"/>
              <a:t>Vì các bạn đang chơi với máy tính.</a:t>
            </a:r>
            <a:endParaRPr lang="en-US" sz="3100" b="1" dirty="0">
              <a:latin typeface="Time new roman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367" y="4107305"/>
            <a:ext cx="1971675" cy="1152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97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" t="4542" r="204" b="26690"/>
          <a:stretch/>
        </p:blipFill>
        <p:spPr>
          <a:xfrm>
            <a:off x="46928" y="2057400"/>
            <a:ext cx="11852031" cy="4560358"/>
          </a:xfrm>
        </p:spPr>
      </p:pic>
      <p:sp>
        <p:nvSpPr>
          <p:cNvPr id="7" name="TextBox 6"/>
          <p:cNvSpPr txBox="1"/>
          <p:nvPr/>
        </p:nvSpPr>
        <p:spPr>
          <a:xfrm>
            <a:off x="1219220" y="4038604"/>
            <a:ext cx="8458200" cy="446250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8588" y="4761864"/>
            <a:ext cx="11494473" cy="1569634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/>
              <a:t>CHỦ ĐỀ A1. KHÁM PHÁ MÁY TÍNH</a:t>
            </a:r>
            <a:endParaRPr lang="en-US" sz="4800"/>
          </a:p>
          <a:p>
            <a:r>
              <a:rPr lang="en-US" sz="4800" b="1"/>
              <a:t>BÀI 1: CÁC THÀNH PHẦN CỦA MÁY TÍNH</a:t>
            </a:r>
            <a:endParaRPr lang="en-US" sz="48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1" t="63817" r="-6389"/>
          <a:stretch/>
        </p:blipFill>
        <p:spPr>
          <a:xfrm>
            <a:off x="8077204" y="6553200"/>
            <a:ext cx="3423138" cy="189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5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627900" y="5486405"/>
            <a:ext cx="8820240" cy="2449768"/>
            <a:chOff x="1403814" y="670718"/>
            <a:chExt cx="7121482" cy="3204324"/>
          </a:xfrm>
        </p:grpSpPr>
        <p:pic>
          <p:nvPicPr>
            <p:cNvPr id="17" name="Picture 7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as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814" y="670718"/>
              <a:ext cx="7121482" cy="309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ounded Rectangle 17"/>
            <p:cNvSpPr/>
            <p:nvPr/>
          </p:nvSpPr>
          <p:spPr>
            <a:xfrm>
              <a:off x="3674734" y="2013549"/>
              <a:ext cx="4784873" cy="1861493"/>
            </a:xfrm>
            <a:prstGeom prst="roundRect">
              <a:avLst>
                <a:gd name="adj" fmla="val 33268"/>
              </a:avLst>
            </a:prstGeom>
            <a:solidFill>
              <a:schemeClr val="bg1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1171281">
                <a:defRPr/>
              </a:pPr>
              <a:endParaRPr lang="en-US" sz="31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975365" y="2529840"/>
            <a:ext cx="9826483" cy="3505200"/>
            <a:chOff x="1289235" y="2590321"/>
            <a:chExt cx="7541217" cy="2921000"/>
          </a:xfrm>
        </p:grpSpPr>
        <p:pic>
          <p:nvPicPr>
            <p:cNvPr id="146443" name="Picture 5" descr="Cov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encilGrayscal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35" y="2590321"/>
              <a:ext cx="7532555" cy="292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3825643" y="2647472"/>
              <a:ext cx="5004809" cy="1295400"/>
            </a:xfrm>
            <a:prstGeom prst="roundRect">
              <a:avLst>
                <a:gd name="adj" fmla="val 17879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1171281">
                <a:defRPr/>
              </a:pPr>
              <a:endParaRPr lang="vi-VN" sz="3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329381" y="4536107"/>
            <a:ext cx="8574148" cy="1900588"/>
            <a:chOff x="2585084" y="2127588"/>
            <a:chExt cx="6307996" cy="1583822"/>
          </a:xfrm>
        </p:grpSpPr>
        <p:pic>
          <p:nvPicPr>
            <p:cNvPr id="146441" name="Picture 7" descr="Cover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Strok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5084" y="2669177"/>
              <a:ext cx="5913023" cy="906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>
              <a:off x="3969660" y="2127588"/>
              <a:ext cx="4923420" cy="1583822"/>
            </a:xfrm>
            <a:prstGeom prst="roundRect">
              <a:avLst>
                <a:gd name="adj" fmla="val 33321"/>
              </a:avLst>
            </a:prstGeom>
            <a:solidFill>
              <a:schemeClr val="bg1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1171281">
                <a:defRPr/>
              </a:pPr>
              <a:endParaRPr lang="en-US" sz="31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88" y="2104465"/>
            <a:ext cx="4408815" cy="460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67631" y="4703808"/>
            <a:ext cx="59109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vi-VN" sz="3200"/>
            </a:b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9010" y="7061314"/>
            <a:ext cx="4884226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1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sz="31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786" y="5904378"/>
            <a:ext cx="2378075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991634" y="4152905"/>
            <a:ext cx="3083500" cy="64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 u="sng" dirty="0">
                <a:solidFill>
                  <a:srgbClr val="C00000"/>
                </a:solidFill>
                <a:latin typeface="Baskerville Old Face" pitchFamily="18" charset="0"/>
                <a:cs typeface="Arial" panose="020B0604020202020204" pitchFamily="34" charset="0"/>
              </a:rPr>
              <a:t>Tin </a:t>
            </a:r>
            <a:r>
              <a:rPr lang="en-US" sz="3600" b="1" u="sng" dirty="0" err="1">
                <a:solidFill>
                  <a:srgbClr val="C00000"/>
                </a:solidFill>
                <a:latin typeface="Baskerville Old Face" pitchFamily="18" charset="0"/>
                <a:cs typeface="Arial" panose="020B0604020202020204" pitchFamily="34" charset="0"/>
              </a:rPr>
              <a:t>học</a:t>
            </a:r>
            <a:endParaRPr lang="en-US" sz="3600" b="1" u="sng" dirty="0">
              <a:solidFill>
                <a:srgbClr val="C00000"/>
              </a:solidFill>
              <a:latin typeface="Baskerville Old Face" pitchFamily="18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3497" y="708661"/>
            <a:ext cx="11494473" cy="1446524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u="sng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HOẠT ĐỘNG 1</a:t>
            </a:r>
            <a:endParaRPr lang="en-US" sz="4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MÁY TÍNH ĐƯỢC SỬ DỤNG Ở ĐÂU</a:t>
            </a:r>
            <a:endParaRPr lang="en-US" sz="4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656946"/>
            <a:ext cx="917908" cy="145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698" y="4746882"/>
            <a:ext cx="994108" cy="147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4" y="6629401"/>
            <a:ext cx="912203" cy="127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7620004" y="3050860"/>
            <a:ext cx="2938979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1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GIA ĐÌNH</a:t>
            </a:r>
            <a:endParaRPr lang="en-US" sz="31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620003" y="5160360"/>
            <a:ext cx="2938979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1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TRƯỜNG HỌC</a:t>
            </a:r>
            <a:endParaRPr lang="en-US" sz="31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67604" y="6992500"/>
            <a:ext cx="2938979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1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VĂN PHÒNG</a:t>
            </a:r>
            <a:endParaRPr lang="en-US" sz="31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11" y="4114805"/>
            <a:ext cx="3275566" cy="76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03" y="4114804"/>
            <a:ext cx="554961" cy="59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4" y="4240986"/>
            <a:ext cx="554961" cy="50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1402260" y="3884117"/>
            <a:ext cx="255113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1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 SÁT VÀ TRẢ LỜI</a:t>
            </a:r>
            <a:endParaRPr lang="en-US" sz="31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89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3">
            <a:extLst>
              <a:ext uri="{FF2B5EF4-FFF2-40B4-BE49-F238E27FC236}">
                <a16:creationId xmlns:a16="http://schemas.microsoft.com/office/drawing/2014/main" id="{116F0C72-1C5B-40FB-81B4-08B945D2B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226" y="1737870"/>
            <a:ext cx="5906453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8427F374-8987-4CC2-87D5-27585F314F2E}"/>
              </a:ext>
            </a:extLst>
          </p:cNvPr>
          <p:cNvSpPr/>
          <p:nvPr/>
        </p:nvSpPr>
        <p:spPr>
          <a:xfrm>
            <a:off x="1783081" y="5760720"/>
            <a:ext cx="1857375" cy="822960"/>
          </a:xfrm>
          <a:prstGeom prst="wedgeRoundRectCallout">
            <a:avLst>
              <a:gd name="adj1" fmla="val 50834"/>
              <a:gd name="adj2" fmla="val -19737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prstClr val="black"/>
                </a:solidFill>
              </a:rPr>
              <a:t>…………………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4F2F2E41-C024-4C39-A360-37077B2254F2}"/>
              </a:ext>
            </a:extLst>
          </p:cNvPr>
          <p:cNvSpPr/>
          <p:nvPr/>
        </p:nvSpPr>
        <p:spPr>
          <a:xfrm>
            <a:off x="4977766" y="6492240"/>
            <a:ext cx="1857375" cy="822960"/>
          </a:xfrm>
          <a:prstGeom prst="wedgeRoundRectCallout">
            <a:avLst>
              <a:gd name="adj1" fmla="val 55460"/>
              <a:gd name="adj2" fmla="val -168461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prstClr val="black"/>
                </a:solidFill>
              </a:rPr>
              <a:t>…………………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1934CC26-29D9-4474-9C72-93DDC8E88841}"/>
              </a:ext>
            </a:extLst>
          </p:cNvPr>
          <p:cNvSpPr/>
          <p:nvPr/>
        </p:nvSpPr>
        <p:spPr>
          <a:xfrm>
            <a:off x="8023861" y="2560320"/>
            <a:ext cx="1857375" cy="822960"/>
          </a:xfrm>
          <a:prstGeom prst="wedgeRoundRectCallout">
            <a:avLst>
              <a:gd name="adj1" fmla="val -99799"/>
              <a:gd name="adj2" fmla="val 8683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prstClr val="black"/>
                </a:solidFill>
              </a:rPr>
              <a:t>…………………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38D3AA1B-3750-485A-A050-7B5D683FD9CA}"/>
              </a:ext>
            </a:extLst>
          </p:cNvPr>
          <p:cNvSpPr/>
          <p:nvPr/>
        </p:nvSpPr>
        <p:spPr>
          <a:xfrm>
            <a:off x="8172453" y="4023360"/>
            <a:ext cx="2529539" cy="822960"/>
          </a:xfrm>
          <a:prstGeom prst="wedgeRoundRectCallout">
            <a:avLst>
              <a:gd name="adj1" fmla="val -44513"/>
              <a:gd name="adj2" fmla="val 96113"/>
              <a:gd name="adj3" fmla="val 16667"/>
            </a:avLst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prstClr val="black"/>
                </a:solidFill>
              </a:rPr>
              <a:t>…………………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B1F0F5-9CCA-4296-88C1-AC5F7021A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6746" y="2716533"/>
            <a:ext cx="1476686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 hình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FE4883-5EF6-48A2-BF55-115922F5F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585" y="5852163"/>
            <a:ext cx="1527982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 máy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759DA6-8E95-443F-9649-6DF18F0FD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3546" y="4166237"/>
            <a:ext cx="2255746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 máy tính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1E94D5-B781-48A0-9E9F-913DB4CF0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651" y="6583683"/>
            <a:ext cx="1476686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phím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9123" y="762000"/>
            <a:ext cx="7619999" cy="800183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TÌM HIỂU CÁC THÀNH PHẦN CỦA MÁY TÍNH VÀ CHỨC NĂNG CỦA CHÚNG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1934CC26-29D9-4474-9C72-93DDC8E88841}"/>
              </a:ext>
            </a:extLst>
          </p:cNvPr>
          <p:cNvSpPr/>
          <p:nvPr/>
        </p:nvSpPr>
        <p:spPr>
          <a:xfrm>
            <a:off x="9712189" y="950657"/>
            <a:ext cx="1979607" cy="1223052"/>
          </a:xfrm>
          <a:prstGeom prst="wedgeRoundRectCallout">
            <a:avLst>
              <a:gd name="adj1" fmla="val -99799"/>
              <a:gd name="adj2" fmla="val 8683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>
                <a:solidFill>
                  <a:prstClr val="black"/>
                </a:solidFill>
              </a:rPr>
              <a:t>TỚ GIÚP HIỆN RA CHỮ SỐ, KÍ HIỆU VÀ HÌNH ẢNH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1934CC26-29D9-4474-9C72-93DDC8E88841}"/>
              </a:ext>
            </a:extLst>
          </p:cNvPr>
          <p:cNvSpPr/>
          <p:nvPr/>
        </p:nvSpPr>
        <p:spPr>
          <a:xfrm>
            <a:off x="9881237" y="2438400"/>
            <a:ext cx="2020954" cy="1385445"/>
          </a:xfrm>
          <a:prstGeom prst="wedgeRoundRectCallout">
            <a:avLst>
              <a:gd name="adj1" fmla="val -99799"/>
              <a:gd name="adj2" fmla="val 8683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>
                <a:solidFill>
                  <a:prstClr val="black"/>
                </a:solidFill>
              </a:rPr>
              <a:t>Tớ giúp điều chỉnh máy tính nhanh chóng và thuận tiện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1934CC26-29D9-4474-9C72-93DDC8E88841}"/>
              </a:ext>
            </a:extLst>
          </p:cNvPr>
          <p:cNvSpPr/>
          <p:nvPr/>
        </p:nvSpPr>
        <p:spPr>
          <a:xfrm>
            <a:off x="7825117" y="5198238"/>
            <a:ext cx="2020954" cy="1385445"/>
          </a:xfrm>
          <a:prstGeom prst="wedgeRoundRectCallout">
            <a:avLst>
              <a:gd name="adj1" fmla="val -99799"/>
              <a:gd name="adj2" fmla="val 8683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>
                <a:solidFill>
                  <a:prstClr val="black"/>
                </a:solidFill>
              </a:rPr>
              <a:t>Tớ giúp gõ chữ, số và kí hiệu để nhập vào máy tính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id="{1934CC26-29D9-4474-9C72-93DDC8E88841}"/>
              </a:ext>
            </a:extLst>
          </p:cNvPr>
          <p:cNvSpPr/>
          <p:nvPr/>
        </p:nvSpPr>
        <p:spPr>
          <a:xfrm>
            <a:off x="229976" y="3469512"/>
            <a:ext cx="2020954" cy="1385445"/>
          </a:xfrm>
          <a:prstGeom prst="wedgeRoundRectCallout">
            <a:avLst>
              <a:gd name="adj1" fmla="val 65387"/>
              <a:gd name="adj2" fmla="val 103590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>
                <a:solidFill>
                  <a:prstClr val="black"/>
                </a:solidFill>
              </a:rPr>
              <a:t>Tớ mang các bộ phận lưu trữ, xử lý thông tin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56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83" y="1382861"/>
            <a:ext cx="11120139" cy="673506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 descr="1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863" y="-11028"/>
            <a:ext cx="3113234" cy="8253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31750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2810" y="988546"/>
            <a:ext cx="1382284" cy="7886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5" name="图片 31754" descr="1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9321" y="2722007"/>
            <a:ext cx="5995480" cy="122292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6" name="图片 31755" descr="1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5936" y="3793558"/>
            <a:ext cx="5769864" cy="12229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7" name="图片 31756" descr="1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6217" y="4830382"/>
            <a:ext cx="6987864" cy="122292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9" name="图片 31758" descr="封面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739626"/>
            <a:ext cx="3060372" cy="248997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60" name="图片 31759" descr="封面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1934" y="-102037"/>
            <a:ext cx="2266319" cy="312694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31755" descr="1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7146" y="6460395"/>
            <a:ext cx="7185653" cy="12229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42786" y="2924945"/>
            <a:ext cx="6101213" cy="400073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a, Thành phần nào giúp hiện ra hình ảnh?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09805" y="2019563"/>
            <a:ext cx="7619999" cy="446240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 tập: Khi máy tính hoạt động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22270" y="-63212"/>
            <a:ext cx="6711811" cy="830970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60721" y="4115491"/>
            <a:ext cx="6101213" cy="400073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b, Thành phần nào giúp xử lý thông tin?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62400" y="5237983"/>
            <a:ext cx="7924800" cy="400073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c, Thành phần nào để gõ chữ và số nhập vào máy tính?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00600" y="6934200"/>
            <a:ext cx="8305800" cy="400073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d, Thành phần nào giúp điều khiển máy tính thuận tiện?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781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图片 78851" descr="封面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8644"/>
            <a:ext cx="11887200" cy="752792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711482" y="2514600"/>
            <a:ext cx="5867401" cy="1046414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</a:bodyPr>
          <a:lstStyle/>
          <a:p>
            <a:r>
              <a:rPr lang="en-US" sz="31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 dụng: Trong các câu sau câu nào là đúng?</a:t>
            </a:r>
            <a:endParaRPr lang="en-US" altLang="vi-VN" sz="31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05100" y="3886968"/>
            <a:ext cx="647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 Loa là 1 thành phần cơ bản của máy tính</a:t>
            </a:r>
          </a:p>
        </p:txBody>
      </p:sp>
      <p:pic>
        <p:nvPicPr>
          <p:cNvPr id="15" name="Picture 14" descr="t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3193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i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952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n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6" y="349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h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900" y="14292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o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93" y="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55571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WordArt 9"/>
          <p:cNvSpPr>
            <a:spLocks noChangeArrowheads="1" noChangeShapeType="1" noTextEdit="1"/>
          </p:cNvSpPr>
          <p:nvPr/>
        </p:nvSpPr>
        <p:spPr bwMode="auto">
          <a:xfrm>
            <a:off x="4114804" y="34525"/>
            <a:ext cx="6121291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AI NHANH AI ĐÚNG</a:t>
            </a:r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!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3" name="TextBox 3"/>
          <p:cNvSpPr txBox="1">
            <a:spLocks noChangeArrowheads="1"/>
          </p:cNvSpPr>
          <p:nvPr/>
        </p:nvSpPr>
        <p:spPr bwMode="auto">
          <a:xfrm>
            <a:off x="2705100" y="4476690"/>
            <a:ext cx="647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 Nhờ có màn hình, ta nghe được nhạc phát ra từ máy tính.</a:t>
            </a:r>
          </a:p>
        </p:txBody>
      </p:sp>
      <p:sp>
        <p:nvSpPr>
          <p:cNvPr id="34" name="TextBox 3"/>
          <p:cNvSpPr txBox="1">
            <a:spLocks noChangeArrowheads="1"/>
          </p:cNvSpPr>
          <p:nvPr/>
        </p:nvSpPr>
        <p:spPr bwMode="auto">
          <a:xfrm>
            <a:off x="2772556" y="5149847"/>
            <a:ext cx="6477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 Nhờ có bàn phím, ta có thể nhập các chữ số và kí hiệu vào máy tính.</a:t>
            </a:r>
          </a:p>
        </p:txBody>
      </p:sp>
      <p:sp>
        <p:nvSpPr>
          <p:cNvPr id="35" name="TextBox 3"/>
          <p:cNvSpPr txBox="1">
            <a:spLocks noChangeArrowheads="1"/>
          </p:cNvSpPr>
          <p:nvPr/>
        </p:nvSpPr>
        <p:spPr bwMode="auto">
          <a:xfrm>
            <a:off x="2705100" y="6019800"/>
            <a:ext cx="647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3</a:t>
            </a:r>
          </a:p>
        </p:txBody>
      </p:sp>
    </p:spTree>
    <p:extLst>
      <p:ext uri="{BB962C8B-B14F-4D97-AF65-F5344CB8AC3E}">
        <p14:creationId xmlns:p14="http://schemas.microsoft.com/office/powerpoint/2010/main" val="81313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图片 14341" descr="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1" y="203609"/>
            <a:ext cx="8990194" cy="81479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14340" descr="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43" y="4764871"/>
            <a:ext cx="3315684" cy="31834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3" name="矩形 14342"/>
          <p:cNvSpPr/>
          <p:nvPr/>
        </p:nvSpPr>
        <p:spPr>
          <a:xfrm>
            <a:off x="5274233" y="878668"/>
            <a:ext cx="3470884" cy="70166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70039" tIns="35020" rIns="70039" bIns="35020" anchor="t">
            <a:spAutoFit/>
          </a:bodyPr>
          <a:lstStyle/>
          <a:p>
            <a:pPr defTabSz="1149333"/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cần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ghi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nhớ</a:t>
            </a:r>
            <a:endParaRPr lang="en-US" altLang="zh-CN" sz="4100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8" name="矩形 14342"/>
          <p:cNvSpPr/>
          <p:nvPr/>
        </p:nvSpPr>
        <p:spPr>
          <a:xfrm>
            <a:off x="3749827" y="2078058"/>
            <a:ext cx="7179936" cy="4364207"/>
          </a:xfrm>
          <a:prstGeom prst="rect">
            <a:avLst/>
          </a:prstGeom>
          <a:noFill/>
          <a:ln w="9525">
            <a:noFill/>
          </a:ln>
        </p:spPr>
        <p:txBody>
          <a:bodyPr wrap="square" lIns="70039" tIns="35020" rIns="70039" bIns="35020" anchor="t">
            <a:spAutoFit/>
          </a:bodyPr>
          <a:lstStyle/>
          <a:p>
            <a:pPr defTabSz="1149333"/>
            <a:r>
              <a:rPr lang="en-US" altLang="zh-CN" sz="310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Các thành phần cơ bản của máy tính và chức năng tương ứng của chúng là</a:t>
            </a:r>
            <a:endParaRPr lang="en-US" altLang="zh-CN" sz="3100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defTabSz="1149333"/>
            <a:endParaRPr lang="en-US" altLang="zh-CN" sz="3100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marL="457058" indent="-457058" defTabSz="1149333">
              <a:buFont typeface="Wingdings" pitchFamily="2" charset="2"/>
              <a:buChar char="Ø"/>
            </a:pPr>
            <a:r>
              <a:rPr lang="en-US" altLang="zh-CN" sz="310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Bàn phím có chức năng thu nhận thông tin</a:t>
            </a:r>
            <a:endParaRPr lang="en-US" altLang="zh-CN" sz="3100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marL="457058" indent="-457058" defTabSz="1149333">
              <a:buFont typeface="Wingdings" pitchFamily="2" charset="2"/>
              <a:buChar char="Ø"/>
            </a:pPr>
            <a:r>
              <a:rPr lang="en-US" altLang="zh-CN" sz="310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Chuột có chức năng điều khiển máy tính</a:t>
            </a:r>
          </a:p>
          <a:p>
            <a:pPr marL="457058" indent="-457058" defTabSz="1149333">
              <a:buFont typeface="Wingdings" pitchFamily="2" charset="2"/>
              <a:buChar char="Ø"/>
            </a:pPr>
            <a:r>
              <a:rPr lang="en-US" altLang="zh-CN" sz="310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Thân máy có chức năng lưu trữ,xử lý thông tin</a:t>
            </a:r>
          </a:p>
          <a:p>
            <a:pPr marL="457058" indent="-457058" defTabSz="1149333">
              <a:buFont typeface="Wingdings" pitchFamily="2" charset="2"/>
              <a:buChar char="Ø"/>
            </a:pPr>
            <a:r>
              <a:rPr lang="en-US" altLang="zh-CN" sz="310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Màn hình có chức năng hiện thông tin ra</a:t>
            </a:r>
            <a:endParaRPr lang="en-US" altLang="zh-CN" sz="3100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pic>
        <p:nvPicPr>
          <p:cNvPr id="11" name="Picture 10" descr="t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12" y="255593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i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0" y="2476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n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873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h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166692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o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2" y="1524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07971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62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8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27&quot;&gt;&lt;/object&gt;&lt;object type=&quot;2&quot; unique_id=&quot;10028&quot;&gt;&lt;object type=&quot;3&quot; unique_id=&quot;10029&quot;&gt;&lt;property id=&quot;20148&quot; value=&quot;5&quot;/&gt;&lt;property id=&quot;20300&quot; value=&quot;Slide 1&quot;/&gt;&lt;property id=&quot;20307&quot; value=&quot;295&quot;/&gt;&lt;/object&gt;&lt;object type=&quot;3&quot; unique_id=&quot;10030&quot;&gt;&lt;property id=&quot;20148&quot; value=&quot;5&quot;/&gt;&lt;property id=&quot;20300&quot; value=&quot;Slide 2&quot;/&gt;&lt;property id=&quot;20307&quot; value=&quot;278&quot;/&gt;&lt;/object&gt;&lt;object type=&quot;3&quot; unique_id=&quot;10031&quot;&gt;&lt;property id=&quot;20148&quot; value=&quot;5&quot;/&gt;&lt;property id=&quot;20300&quot; value=&quot;Slide 3&quot;/&gt;&lt;property id=&quot;20307&quot; value=&quot;256&quot;/&gt;&lt;/object&gt;&lt;object type=&quot;3&quot; unique_id=&quot;10032&quot;&gt;&lt;property id=&quot;20148&quot; value=&quot;5&quot;/&gt;&lt;property id=&quot;20300&quot; value=&quot;Slide 4&quot;/&gt;&lt;property id=&quot;20307&quot; value=&quot;269&quot;/&gt;&lt;/object&gt;&lt;object type=&quot;3&quot; unique_id=&quot;10033&quot;&gt;&lt;property id=&quot;20148&quot; value=&quot;5&quot;/&gt;&lt;property id=&quot;20300&quot; value=&quot;Slide 5&quot;/&gt;&lt;property id=&quot;20307&quot; value=&quot;298&quot;/&gt;&lt;/object&gt;&lt;object type=&quot;3&quot; unique_id=&quot;10034&quot;&gt;&lt;property id=&quot;20148&quot; value=&quot;5&quot;/&gt;&lt;property id=&quot;20300&quot; value=&quot;Slide 6&quot;/&gt;&lt;property id=&quot;20307&quot; value=&quot;304&quot;/&gt;&lt;/object&gt;&lt;object type=&quot;3&quot; unique_id=&quot;10035&quot;&gt;&lt;property id=&quot;20148&quot; value=&quot;5&quot;/&gt;&lt;property id=&quot;20300&quot; value=&quot;Slide 7&quot;/&gt;&lt;property id=&quot;20307&quot; value=&quot;263&quot;/&gt;&lt;/object&gt;&lt;object type=&quot;3&quot; unique_id=&quot;10036&quot;&gt;&lt;property id=&quot;20148&quot; value=&quot;5&quot;/&gt;&lt;property id=&quot;20300&quot; value=&quot;Slide 8&quot;/&gt;&lt;property id=&quot;20307&quot; value=&quot;272&quot;/&gt;&lt;/object&gt;&lt;object type=&quot;3&quot; unique_id=&quot;10037&quot;&gt;&lt;property id=&quot;20148&quot; value=&quot;5&quot;/&gt;&lt;property id=&quot;20300&quot; value=&quot;Slide 9&quot;/&gt;&lt;property id=&quot;20307&quot; value=&quot;270&quot;/&gt;&lt;/object&gt;&lt;object type=&quot;3&quot; unique_id=&quot;10038&quot;&gt;&lt;property id=&quot;20148&quot; value=&quot;5&quot;/&gt;&lt;property id=&quot;20300&quot; value=&quot;Slide 10&quot;/&gt;&lt;property id=&quot;20307&quot; value=&quot;27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u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2254</TotalTime>
  <Words>389</Words>
  <Application>Microsoft Office PowerPoint</Application>
  <PresentationFormat>Custom</PresentationFormat>
  <Paragraphs>60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Arial</vt:lpstr>
      <vt:lpstr>Baskerville Old Face</vt:lpstr>
      <vt:lpstr>Calibri</vt:lpstr>
      <vt:lpstr>Calibri Light</vt:lpstr>
      <vt:lpstr>Nixie One</vt:lpstr>
      <vt:lpstr>Rockwell Extra Bold</vt:lpstr>
      <vt:lpstr>Time new roman</vt:lpstr>
      <vt:lpstr>Times New Roman</vt:lpstr>
      <vt:lpstr>Varela Round</vt:lpstr>
      <vt:lpstr>Wingdings</vt:lpstr>
      <vt:lpstr>Office Theme</vt:lpstr>
      <vt:lpstr>2_Puck template</vt:lpstr>
      <vt:lpstr>3_Office Theme</vt:lpstr>
      <vt:lpstr>4_Office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Nguyen Huu Phuc</cp:lastModifiedBy>
  <cp:revision>159</cp:revision>
  <dcterms:created xsi:type="dcterms:W3CDTF">2019-10-13T09:09:41Z</dcterms:created>
  <dcterms:modified xsi:type="dcterms:W3CDTF">2022-09-06T03:24:12Z</dcterms:modified>
</cp:coreProperties>
</file>