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99" r:id="rId2"/>
    <p:sldId id="482" r:id="rId3"/>
    <p:sldId id="483" r:id="rId4"/>
    <p:sldId id="484" r:id="rId5"/>
    <p:sldId id="446" r:id="rId6"/>
    <p:sldId id="487" r:id="rId7"/>
    <p:sldId id="488" r:id="rId8"/>
    <p:sldId id="500" r:id="rId9"/>
    <p:sldId id="502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4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9" autoAdjust="0"/>
    <p:restoredTop sz="94660"/>
  </p:normalViewPr>
  <p:slideViewPr>
    <p:cSldViewPr>
      <p:cViewPr varScale="1">
        <p:scale>
          <a:sx n="63" d="100"/>
          <a:sy n="63" d="100"/>
        </p:scale>
        <p:origin x="6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1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369693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29" y="483413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Tiểu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gia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thụy</a:t>
            </a:r>
            <a:endParaRPr lang="en-US" sz="4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0BC86-66B8-BAA5-85B0-0536A5B388BC}"/>
              </a:ext>
            </a:extLst>
          </p:cNvPr>
          <p:cNvSpPr/>
          <p:nvPr/>
        </p:nvSpPr>
        <p:spPr>
          <a:xfrm>
            <a:off x="10729" y="2063835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Tin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0036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924800" cy="990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8851"/>
              </p:ext>
            </p:extLst>
          </p:nvPr>
        </p:nvGraphicFramePr>
        <p:xfrm>
          <a:off x="152400" y="2362200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7988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809"/>
            <a:ext cx="3147096" cy="241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96" y="4420227"/>
            <a:ext cx="3025104" cy="247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8" y="4444809"/>
            <a:ext cx="3080423" cy="245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934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365274"/>
            <a:ext cx="3124198" cy="2492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274"/>
            <a:ext cx="3048000" cy="2524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" y="4365274"/>
            <a:ext cx="2949876" cy="249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5720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0662"/>
            <a:ext cx="3048001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0662"/>
            <a:ext cx="3190568" cy="316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42170"/>
            <a:ext cx="2971800" cy="311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541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" y="3713289"/>
            <a:ext cx="3092521" cy="314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3047999" cy="3111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3713289"/>
            <a:ext cx="2990637" cy="313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2262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4444809"/>
            <a:ext cx="2205519" cy="246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24" y="4417656"/>
            <a:ext cx="2174697" cy="247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2" y="4429323"/>
            <a:ext cx="2376754" cy="2428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37029"/>
            <a:ext cx="2321103" cy="2504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2299209" y="381000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52400" y="1298104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152400" y="1717842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8630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Để mở phần mềm soạn thảo, em nháy đúp chuột vào biểu tượng nào?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7115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76793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655763" y="18637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85913" y="288607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39211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0413" y="5638800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Action Button: Return 22">
            <a:hlinkClick r:id="rId3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2296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Em hãy cho biết nút lệnh sau dùng để làm gì?</a:t>
            </a:r>
          </a:p>
        </p:txBody>
      </p:sp>
      <p:sp>
        <p:nvSpPr>
          <p:cNvPr id="19" name="Action Button: Return 18">
            <a:hlinkClick r:id="rId2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22098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7400" y="3444875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8006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85988" y="15097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5350" y="2833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1465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Tạo bảng</a:t>
            </a:r>
          </a:p>
        </p:txBody>
      </p:sp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8935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</a:t>
            </a:r>
          </a:p>
        </p:txBody>
      </p:sp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6674"/>
            <a:ext cx="9129654" cy="5181600"/>
          </a:xfr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C1CB4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-4916" y="685800"/>
            <a:ext cx="9072716" cy="1524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79213" y="5029200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18962" y="405250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974546" y="321536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974546" y="3790287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959030" y="3528499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79213" y="431791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79213" y="296837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977865" y="2681106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779213" y="459915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944580" y="596437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791200" y="551634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248400" y="807581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5791200" y="649365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5791200" y="624303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9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5" grpId="0" build="p"/>
      <p:bldP spid="6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126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32" y="5824865"/>
            <a:ext cx="1400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126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BFE272-7E94-91D8-5F02-9CB08569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47753"/>
              </p:ext>
            </p:extLst>
          </p:nvPr>
        </p:nvGraphicFramePr>
        <p:xfrm>
          <a:off x="762000" y="1749932"/>
          <a:ext cx="7848600" cy="495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864770853"/>
                    </a:ext>
                  </a:extLst>
                </a:gridCol>
              </a:tblGrid>
              <a:tr h="495566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soạn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“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ta”.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Nẵng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Huế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Tp.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Minh, . . 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du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Phần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miếu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Quốc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chùa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 . .)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tìm cách trình bày văn bản, bố trí các hình ảnh minh họa phù hợp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62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8935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(T2) </a:t>
            </a:r>
          </a:p>
        </p:txBody>
      </p:sp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0E97C-3A21-EA83-5874-CDF6E96571CE}"/>
              </a:ext>
            </a:extLst>
          </p:cNvPr>
          <p:cNvSpPr txBox="1"/>
          <p:nvPr/>
        </p:nvSpPr>
        <p:spPr>
          <a:xfrm>
            <a:off x="1219200" y="2971800"/>
            <a:ext cx="6408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72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1021</Words>
  <Application>Microsoft Office PowerPoint</Application>
  <PresentationFormat>On-screen Show (4:3)</PresentationFormat>
  <Paragraphs>180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Nguyen Huu Phuc</cp:lastModifiedBy>
  <cp:revision>117</cp:revision>
  <dcterms:created xsi:type="dcterms:W3CDTF">2018-12-02T14:27:57Z</dcterms:created>
  <dcterms:modified xsi:type="dcterms:W3CDTF">2022-10-31T11:15:43Z</dcterms:modified>
</cp:coreProperties>
</file>