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24"/>
  </p:notesMasterIdLst>
  <p:sldIdLst>
    <p:sldId id="342" r:id="rId2"/>
    <p:sldId id="343" r:id="rId3"/>
    <p:sldId id="344" r:id="rId4"/>
    <p:sldId id="261" r:id="rId5"/>
    <p:sldId id="300" r:id="rId6"/>
    <p:sldId id="326" r:id="rId7"/>
    <p:sldId id="301" r:id="rId8"/>
    <p:sldId id="303" r:id="rId9"/>
    <p:sldId id="323" r:id="rId10"/>
    <p:sldId id="327" r:id="rId11"/>
    <p:sldId id="328" r:id="rId12"/>
    <p:sldId id="329" r:id="rId13"/>
    <p:sldId id="330" r:id="rId14"/>
    <p:sldId id="331" r:id="rId15"/>
    <p:sldId id="332" r:id="rId16"/>
    <p:sldId id="257" r:id="rId17"/>
    <p:sldId id="336" r:id="rId18"/>
    <p:sldId id="337" r:id="rId19"/>
    <p:sldId id="338" r:id="rId20"/>
    <p:sldId id="339" r:id="rId21"/>
    <p:sldId id="340" r:id="rId22"/>
    <p:sldId id="34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9" autoAdjust="0"/>
    <p:restoredTop sz="94624" autoAdjust="0"/>
  </p:normalViewPr>
  <p:slideViewPr>
    <p:cSldViewPr>
      <p:cViewPr varScale="1">
        <p:scale>
          <a:sx n="63" d="100"/>
          <a:sy n="63" d="100"/>
        </p:scale>
        <p:origin x="1384" y="5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32352-DDD5-4989-BED4-647F2E7F16BA}" type="datetimeFigureOut">
              <a:rPr lang="en-US" smtClean="0"/>
              <a:pPr/>
              <a:t>10/21/2022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415FA-9C67-41B1-A681-C4E5BB4203B0}" type="slidenum">
              <a:rPr lang="en-US" smtClean="0"/>
              <a:pPr/>
              <a:t>‹#›</a:t>
            </a:fld>
            <a:endParaRPr lang="en-US"/>
          </a:p>
        </p:txBody>
      </p:sp>
    </p:spTree>
    <p:extLst>
      <p:ext uri="{BB962C8B-B14F-4D97-AF65-F5344CB8AC3E}">
        <p14:creationId xmlns:p14="http://schemas.microsoft.com/office/powerpoint/2010/main" val="766552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D415FA-9C67-41B1-A681-C4E5BB4203B0}" type="slidenum">
              <a:rPr lang="en-US" smtClean="0"/>
              <a:pPr/>
              <a:t>6</a:t>
            </a:fld>
            <a:endParaRPr lang="en-US"/>
          </a:p>
        </p:txBody>
      </p:sp>
    </p:spTree>
    <p:extLst>
      <p:ext uri="{BB962C8B-B14F-4D97-AF65-F5344CB8AC3E}">
        <p14:creationId xmlns:p14="http://schemas.microsoft.com/office/powerpoint/2010/main" val="722286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D415FA-9C67-41B1-A681-C4E5BB4203B0}" type="slidenum">
              <a:rPr lang="en-US" smtClean="0"/>
              <a:pPr/>
              <a:t>16</a:t>
            </a:fld>
            <a:endParaRPr lang="en-US"/>
          </a:p>
        </p:txBody>
      </p:sp>
    </p:spTree>
    <p:extLst>
      <p:ext uri="{BB962C8B-B14F-4D97-AF65-F5344CB8AC3E}">
        <p14:creationId xmlns:p14="http://schemas.microsoft.com/office/powerpoint/2010/main" val="396100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5CA8E3F-1C30-45A9-B780-D53D4A0A4BF4}" type="slidenum">
              <a:rPr lang="en-US"/>
              <a:pPr/>
              <a:t>17</a:t>
            </a:fld>
            <a:endParaRPr lang="en-US"/>
          </a:p>
        </p:txBody>
      </p:sp>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p:txBody>
          <a:bodyPr/>
          <a:lstStyle/>
          <a:p>
            <a:pPr>
              <a:spcBef>
                <a:spcPct val="0"/>
              </a:spcBef>
            </a:pPr>
            <a:endParaRPr lang="en-US"/>
          </a:p>
        </p:txBody>
      </p:sp>
      <p:sp>
        <p:nvSpPr>
          <p:cNvPr id="62468"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CAF5D88A-0C1B-442C-8F7B-DB4804950397}" type="slidenum">
              <a:rPr lang="en-US" sz="1200">
                <a:latin typeface="Calibri" panose="020F0502020204030204" pitchFamily="34" charset="0"/>
              </a:rPr>
              <a:pPr algn="r"/>
              <a:t>17</a:t>
            </a:fld>
            <a:endParaRPr lang="en-US" sz="1200">
              <a:latin typeface="Calibri" panose="020F0502020204030204" pitchFamily="34" charset="0"/>
            </a:endParaRPr>
          </a:p>
        </p:txBody>
      </p:sp>
    </p:spTree>
    <p:extLst>
      <p:ext uri="{BB962C8B-B14F-4D97-AF65-F5344CB8AC3E}">
        <p14:creationId xmlns:p14="http://schemas.microsoft.com/office/powerpoint/2010/main" val="56199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
        <p:nvSpPr>
          <p:cNvPr id="7" name="Text Box 114"/>
          <p:cNvSpPr txBox="1">
            <a:spLocks noChangeArrowheads="1"/>
          </p:cNvSpPr>
          <p:nvPr userDrawn="1"/>
        </p:nvSpPr>
        <p:spPr bwMode="auto">
          <a:xfrm>
            <a:off x="0" y="0"/>
            <a:ext cx="9144000" cy="4572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400"/>
              <a:t>Thứ năm, ngày 9 tháng 02 năm 2017</a:t>
            </a:r>
          </a:p>
        </p:txBody>
      </p:sp>
    </p:spTree>
    <p:extLst>
      <p:ext uri="{BB962C8B-B14F-4D97-AF65-F5344CB8AC3E}">
        <p14:creationId xmlns:p14="http://schemas.microsoft.com/office/powerpoint/2010/main" val="905428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1915801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353122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
        <p:nvSpPr>
          <p:cNvPr id="7" name="Text Box 114"/>
          <p:cNvSpPr txBox="1">
            <a:spLocks noChangeArrowheads="1"/>
          </p:cNvSpPr>
          <p:nvPr userDrawn="1"/>
        </p:nvSpPr>
        <p:spPr bwMode="auto">
          <a:xfrm>
            <a:off x="0" y="0"/>
            <a:ext cx="9144000" cy="4572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400"/>
              <a:t>Thứ ba, ngày 31 tháng 11 năm 2017</a:t>
            </a:r>
          </a:p>
        </p:txBody>
      </p:sp>
    </p:spTree>
    <p:extLst>
      <p:ext uri="{BB962C8B-B14F-4D97-AF65-F5344CB8AC3E}">
        <p14:creationId xmlns:p14="http://schemas.microsoft.com/office/powerpoint/2010/main" val="151888882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53576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527897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117961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45909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355587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52790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3687754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A7F705-AFB6-437C-B619-72A18B7D02BF}"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D7DE7B-B6AE-4920-AF08-1C78D41EB8D9}" type="slidenum">
              <a:rPr lang="en-US" smtClean="0"/>
              <a:pPr/>
              <a:t>‹#›</a:t>
            </a:fld>
            <a:endParaRPr lang="en-US"/>
          </a:p>
        </p:txBody>
      </p:sp>
    </p:spTree>
    <p:extLst>
      <p:ext uri="{BB962C8B-B14F-4D97-AF65-F5344CB8AC3E}">
        <p14:creationId xmlns:p14="http://schemas.microsoft.com/office/powerpoint/2010/main" val="106774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7F705-AFB6-437C-B619-72A18B7D02BF}" type="datetimeFigureOut">
              <a:rPr lang="en-US" smtClean="0"/>
              <a:pPr/>
              <a:t>10/21/2022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D7DE7B-B6AE-4920-AF08-1C78D41EB8D9}" type="slidenum">
              <a:rPr lang="en-US" smtClean="0"/>
              <a:pPr/>
              <a:t>‹#›</a:t>
            </a:fld>
            <a:endParaRPr lang="en-US"/>
          </a:p>
        </p:txBody>
      </p:sp>
    </p:spTree>
    <p:extLst>
      <p:ext uri="{BB962C8B-B14F-4D97-AF65-F5344CB8AC3E}">
        <p14:creationId xmlns:p14="http://schemas.microsoft.com/office/powerpoint/2010/main" val="355627380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65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gif"/><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8" Type="http://schemas.openxmlformats.org/officeDocument/2006/relationships/hyperlink" Target="file:///C:\Documents%20and%20Settings\Administrator\Desktop\CHAY\Chay%20(H)\GIAO%20AN\GA%20DT\VINH\THIET%20KE%20BAI%20DAY\CONGTODINH\bai%20hoi%20giang%20Av8.ppt#-1,20,Slide 20" TargetMode="External"/><Relationship Id="rId13" Type="http://schemas.openxmlformats.org/officeDocument/2006/relationships/slide" Target="slide14.xml"/><Relationship Id="rId3" Type="http://schemas.openxmlformats.org/officeDocument/2006/relationships/slide" Target="slide11.xml"/><Relationship Id="rId7" Type="http://schemas.openxmlformats.org/officeDocument/2006/relationships/image" Target="../media/image21.gif"/><Relationship Id="rId12" Type="http://schemas.openxmlformats.org/officeDocument/2006/relationships/slide" Target="slide13.xml"/><Relationship Id="rId2" Type="http://schemas.openxmlformats.org/officeDocument/2006/relationships/slideLayout" Target="../slideLayouts/slideLayout2.xml"/><Relationship Id="rId1" Type="http://schemas.openxmlformats.org/officeDocument/2006/relationships/audio" Target="file:///D:\giao%20an%20tin%20hoc\NHAC\VUIDEHOC.WAV" TargetMode="External"/><Relationship Id="rId6" Type="http://schemas.openxmlformats.org/officeDocument/2006/relationships/slide" Target="slide1.xml"/><Relationship Id="rId11" Type="http://schemas.openxmlformats.org/officeDocument/2006/relationships/image" Target="../media/image24.png"/><Relationship Id="rId5" Type="http://schemas.openxmlformats.org/officeDocument/2006/relationships/slide" Target="slide12.xml"/><Relationship Id="rId10" Type="http://schemas.openxmlformats.org/officeDocument/2006/relationships/image" Target="../media/image23.png"/><Relationship Id="rId4" Type="http://schemas.openxmlformats.org/officeDocument/2006/relationships/audio" Target="../media/audio5.wav"/><Relationship Id="rId9" Type="http://schemas.openxmlformats.org/officeDocument/2006/relationships/image" Target="../media/image22.png"/><Relationship Id="rId14" Type="http://schemas.openxmlformats.org/officeDocument/2006/relationships/slide" Target="slide15.xml"/></Relationships>
</file>

<file path=ppt/slides/_rels/slide1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audio" Target="../media/audio2.wav"/><Relationship Id="rId7" Type="http://schemas.openxmlformats.org/officeDocument/2006/relationships/image" Target="../media/image10.gif"/><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slide" Target="slide10.xml"/><Relationship Id="rId5" Type="http://schemas.openxmlformats.org/officeDocument/2006/relationships/image" Target="../media/image12.jpeg"/><Relationship Id="rId4" Type="http://schemas.openxmlformats.org/officeDocument/2006/relationships/audio" Target="../media/audio3.wav"/><Relationship Id="rId9" Type="http://schemas.openxmlformats.org/officeDocument/2006/relationships/image" Target="../media/image25.jpeg"/></Relationships>
</file>

<file path=ppt/slides/_rels/slide12.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0.gif"/><Relationship Id="rId5" Type="http://schemas.openxmlformats.org/officeDocument/2006/relationships/slide" Target="slide10.xml"/><Relationship Id="rId4" Type="http://schemas.openxmlformats.org/officeDocument/2006/relationships/audio" Target="../media/audio3.wav"/><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image" Target="../media/image10.gif"/><Relationship Id="rId13" Type="http://schemas.openxmlformats.org/officeDocument/2006/relationships/image" Target="../media/image26.png"/><Relationship Id="rId3" Type="http://schemas.openxmlformats.org/officeDocument/2006/relationships/audio" Target="../media/audio1.wav"/><Relationship Id="rId7" Type="http://schemas.openxmlformats.org/officeDocument/2006/relationships/slide" Target="slide10.xml"/><Relationship Id="rId12" Type="http://schemas.openxmlformats.org/officeDocument/2006/relationships/image" Target="../media/image13.png"/><Relationship Id="rId2" Type="http://schemas.openxmlformats.org/officeDocument/2006/relationships/audio" Target="../media/audio6.wav"/><Relationship Id="rId1" Type="http://schemas.openxmlformats.org/officeDocument/2006/relationships/slideLayout" Target="../slideLayouts/slideLayout7.xml"/><Relationship Id="rId6" Type="http://schemas.openxmlformats.org/officeDocument/2006/relationships/image" Target="../media/image12.jpeg"/><Relationship Id="rId11" Type="http://schemas.openxmlformats.org/officeDocument/2006/relationships/image" Target="../media/image15.png"/><Relationship Id="rId5" Type="http://schemas.openxmlformats.org/officeDocument/2006/relationships/audio" Target="../media/audio3.wav"/><Relationship Id="rId10" Type="http://schemas.openxmlformats.org/officeDocument/2006/relationships/image" Target="../media/image25.jpeg"/><Relationship Id="rId4" Type="http://schemas.openxmlformats.org/officeDocument/2006/relationships/audio" Target="../media/audio2.wav"/><Relationship Id="rId9" Type="http://schemas.openxmlformats.org/officeDocument/2006/relationships/image" Target="../media/image11.jpeg"/></Relationships>
</file>

<file path=ppt/slides/_rels/slide14.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audio" Target="../media/audio1.wav"/><Relationship Id="rId7" Type="http://schemas.openxmlformats.org/officeDocument/2006/relationships/slide" Target="slide10.xml"/><Relationship Id="rId2" Type="http://schemas.openxmlformats.org/officeDocument/2006/relationships/audio" Target="../media/audio6.wav"/><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audio" Target="../media/audio3.wav"/><Relationship Id="rId10" Type="http://schemas.openxmlformats.org/officeDocument/2006/relationships/image" Target="../media/image25.jpeg"/><Relationship Id="rId4" Type="http://schemas.openxmlformats.org/officeDocument/2006/relationships/audio" Target="../media/audio2.wav"/><Relationship Id="rId9" Type="http://schemas.openxmlformats.org/officeDocument/2006/relationships/image" Target="../media/image11.jpeg"/></Relationships>
</file>

<file path=ppt/slides/_rels/slide15.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audio" Target="../media/audio1.wav"/><Relationship Id="rId7" Type="http://schemas.openxmlformats.org/officeDocument/2006/relationships/slide" Target="slide10.xml"/><Relationship Id="rId2" Type="http://schemas.openxmlformats.org/officeDocument/2006/relationships/audio" Target="../media/audio6.wav"/><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audio" Target="../media/audio3.wav"/><Relationship Id="rId10" Type="http://schemas.openxmlformats.org/officeDocument/2006/relationships/image" Target="../media/image25.jpeg"/><Relationship Id="rId4" Type="http://schemas.openxmlformats.org/officeDocument/2006/relationships/audio" Target="../media/audio2.wav"/><Relationship Id="rId9" Type="http://schemas.openxmlformats.org/officeDocument/2006/relationships/image" Target="../media/image11.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image" Target="../media/image27.jpeg"/><Relationship Id="rId7" Type="http://schemas.openxmlformats.org/officeDocument/2006/relationships/slide" Target="slide20.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10" Type="http://schemas.openxmlformats.org/officeDocument/2006/relationships/image" Target="../media/image29.gif"/><Relationship Id="rId4" Type="http://schemas.openxmlformats.org/officeDocument/2006/relationships/image" Target="../media/image28.gif"/><Relationship Id="rId9" Type="http://schemas.openxmlformats.org/officeDocument/2006/relationships/slide" Target="slide2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0.gif"/><Relationship Id="rId4" Type="http://schemas.openxmlformats.org/officeDocument/2006/relationships/slide" Target="slide17.xml"/></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30.gif"/><Relationship Id="rId5" Type="http://schemas.openxmlformats.org/officeDocument/2006/relationships/slide" Target="slide17.xml"/><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hyperlink" Target="../../../NON_UNICODE_BACKUP/nhung/kiem%20tra%20bai%20cu.bmp" TargetMode="Externa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30.gif"/><Relationship Id="rId5" Type="http://schemas.openxmlformats.org/officeDocument/2006/relationships/slide" Target="slide17.xml"/><Relationship Id="rId4" Type="http://schemas.openxmlformats.org/officeDocument/2006/relationships/image" Target="../media/image32.png"/></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0.gif"/><Relationship Id="rId4" Type="http://schemas.openxmlformats.org/officeDocument/2006/relationships/slide" Target="slide17.xml"/></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0.gif"/><Relationship Id="rId4" Type="http://schemas.openxmlformats.org/officeDocument/2006/relationships/slide" Target="slide17.xml"/></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0.gif"/><Relationship Id="rId5" Type="http://schemas.openxmlformats.org/officeDocument/2006/relationships/slide" Target="slide10.xml"/><Relationship Id="rId4" Type="http://schemas.openxmlformats.org/officeDocument/2006/relationships/audio" Target="../media/audio3.wav"/><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31751" descr="1-16"/>
          <p:cNvPicPr>
            <a:picLocks noChangeAspect="1"/>
          </p:cNvPicPr>
          <p:nvPr/>
        </p:nvPicPr>
        <p:blipFill>
          <a:blip r:embed="rId2"/>
          <a:stretch>
            <a:fillRect/>
          </a:stretch>
        </p:blipFill>
        <p:spPr>
          <a:xfrm>
            <a:off x="609600" y="2597974"/>
            <a:ext cx="1494836" cy="924008"/>
          </a:xfrm>
          <a:prstGeom prst="rect">
            <a:avLst/>
          </a:prstGeom>
          <a:noFill/>
          <a:ln w="9525">
            <a:noFill/>
          </a:ln>
        </p:spPr>
      </p:pic>
      <p:pic>
        <p:nvPicPr>
          <p:cNvPr id="14" name="图片 31748" descr="1-18"/>
          <p:cNvPicPr>
            <a:picLocks noChangeAspect="1"/>
          </p:cNvPicPr>
          <p:nvPr/>
        </p:nvPicPr>
        <p:blipFill>
          <a:blip r:embed="rId3"/>
          <a:stretch>
            <a:fillRect/>
          </a:stretch>
        </p:blipFill>
        <p:spPr>
          <a:xfrm>
            <a:off x="152399" y="2837906"/>
            <a:ext cx="1341126" cy="3851535"/>
          </a:xfrm>
          <a:prstGeom prst="rect">
            <a:avLst/>
          </a:prstGeom>
          <a:noFill/>
          <a:ln w="9525">
            <a:noFill/>
          </a:ln>
        </p:spPr>
      </p:pic>
      <p:grpSp>
        <p:nvGrpSpPr>
          <p:cNvPr id="8194" name="Group 12"/>
          <p:cNvGrpSpPr>
            <a:grpSpLocks/>
          </p:cNvGrpSpPr>
          <p:nvPr/>
        </p:nvGrpSpPr>
        <p:grpSpPr bwMode="auto">
          <a:xfrm>
            <a:off x="-84138" y="0"/>
            <a:ext cx="9228138" cy="6923088"/>
            <a:chOff x="-53" y="-41"/>
            <a:chExt cx="5813" cy="4361"/>
          </a:xfrm>
        </p:grpSpPr>
        <p:pic>
          <p:nvPicPr>
            <p:cNvPr id="8198" name="Picture 13" descr="flower[1][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760" cy="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4" descr="flower[1][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4087"/>
              <a:ext cx="5760"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15" descr="flower[1][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064" y="2023"/>
              <a:ext cx="432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16" descr="flower[1][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3504" y="2064"/>
              <a:ext cx="432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7" descr="012"/>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387"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8" descr="012"/>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3" y="3882"/>
              <a:ext cx="437"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9" descr="01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5319" y="0"/>
              <a:ext cx="441" cy="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20" descr="012"/>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5280" y="3877"/>
              <a:ext cx="480"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195" name="Rectangle 60"/>
          <p:cNvSpPr>
            <a:spLocks noChangeArrowheads="1"/>
          </p:cNvSpPr>
          <p:nvPr/>
        </p:nvSpPr>
        <p:spPr bwMode="auto">
          <a:xfrm>
            <a:off x="1843096" y="2360338"/>
            <a:ext cx="5867400"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6600" dirty="0" err="1">
                <a:solidFill>
                  <a:srgbClr val="0000FF"/>
                </a:solidFill>
                <a:latin typeface="Arial" panose="020B0604020202020204" pitchFamily="34" charset="0"/>
                <a:cs typeface="Arial" panose="020B0604020202020204" pitchFamily="34" charset="0"/>
              </a:rPr>
              <a:t>Môn</a:t>
            </a:r>
            <a:r>
              <a:rPr lang="en-US" sz="6600" dirty="0">
                <a:solidFill>
                  <a:srgbClr val="0000FF"/>
                </a:solidFill>
                <a:latin typeface="Arial" panose="020B0604020202020204" pitchFamily="34" charset="0"/>
                <a:cs typeface="Arial" panose="020B0604020202020204" pitchFamily="34" charset="0"/>
              </a:rPr>
              <a:t> Tin </a:t>
            </a:r>
            <a:r>
              <a:rPr lang="en-US" sz="6600" dirty="0" err="1">
                <a:solidFill>
                  <a:srgbClr val="0000FF"/>
                </a:solidFill>
                <a:latin typeface="Arial" panose="020B0604020202020204" pitchFamily="34" charset="0"/>
                <a:cs typeface="Arial" panose="020B0604020202020204" pitchFamily="34" charset="0"/>
              </a:rPr>
              <a:t>học</a:t>
            </a:r>
            <a:endParaRPr lang="en-US" sz="6600" dirty="0">
              <a:solidFill>
                <a:srgbClr val="0000FF"/>
              </a:solidFill>
              <a:latin typeface="Arial" panose="020B0604020202020204" pitchFamily="34" charset="0"/>
              <a:cs typeface="Arial" panose="020B0604020202020204" pitchFamily="34" charset="0"/>
            </a:endParaRPr>
          </a:p>
          <a:p>
            <a:pPr algn="ctr"/>
            <a:r>
              <a:rPr lang="en-US" sz="3600" dirty="0">
                <a:solidFill>
                  <a:srgbClr val="FF0000"/>
                </a:solidFill>
              </a:rPr>
              <a:t> </a:t>
            </a:r>
            <a:endParaRPr lang="en-US" sz="4400" b="1" dirty="0">
              <a:solidFill>
                <a:srgbClr val="0000FF"/>
              </a:solidFill>
              <a:latin typeface=".VnAristote" pitchFamily="34" charset="0"/>
            </a:endParaRPr>
          </a:p>
        </p:txBody>
      </p:sp>
      <p:sp>
        <p:nvSpPr>
          <p:cNvPr id="8196" name="Rectangle 2"/>
          <p:cNvSpPr>
            <a:spLocks noChangeArrowheads="1"/>
          </p:cNvSpPr>
          <p:nvPr/>
        </p:nvSpPr>
        <p:spPr bwMode="auto">
          <a:xfrm>
            <a:off x="304800" y="5105400"/>
            <a:ext cx="8839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400" b="1" dirty="0" err="1">
                <a:solidFill>
                  <a:srgbClr val="0000FF"/>
                </a:solidFill>
                <a:latin typeface="Times New Roman" pitchFamily="18" charset="0"/>
                <a:cs typeface="Times New Roman" pitchFamily="18" charset="0"/>
              </a:rPr>
              <a:t>Giáo</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viên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Trịnh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Thị</a:t>
            </a:r>
            <a:r>
              <a:rPr lang="en-US" sz="2400" b="1" dirty="0">
                <a:solidFill>
                  <a:srgbClr val="0000FF"/>
                </a:solidFill>
                <a:latin typeface="Times New Roman" pitchFamily="18" charset="0"/>
                <a:cs typeface="Times New Roman" pitchFamily="18" charset="0"/>
              </a:rPr>
              <a:t> Thanh Dung</a:t>
            </a:r>
            <a:endParaRPr lang="en-US" sz="1400" b="1" dirty="0">
              <a:solidFill>
                <a:srgbClr val="0000FF"/>
              </a:solidFill>
              <a:latin typeface="Times New Roman" pitchFamily="18" charset="0"/>
              <a:cs typeface="Times New Roman" pitchFamily="18" charset="0"/>
            </a:endParaRPr>
          </a:p>
        </p:txBody>
      </p:sp>
      <p:sp>
        <p:nvSpPr>
          <p:cNvPr id="20" name="Rectangle 19"/>
          <p:cNvSpPr/>
          <p:nvPr/>
        </p:nvSpPr>
        <p:spPr>
          <a:xfrm>
            <a:off x="10729" y="483413"/>
            <a:ext cx="9660373" cy="800219"/>
          </a:xfrm>
          <a:prstGeom prst="rect">
            <a:avLst/>
          </a:prstGeom>
          <a:noFill/>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600" b="1" cap="all" dirty="0" err="1">
                <a:ln w="0"/>
                <a:solidFill>
                  <a:srgbClr val="0000FF"/>
                </a:solidFill>
                <a:effectLst>
                  <a:reflection blurRad="12700" stA="50000" endPos="50000" dist="5000" dir="5400000" sy="-100000" rotWithShape="0"/>
                </a:effectLst>
              </a:rPr>
              <a:t>Tiểu</a:t>
            </a:r>
            <a:r>
              <a:rPr lang="en-US" sz="4600" b="1" cap="all" dirty="0">
                <a:ln w="0"/>
                <a:solidFill>
                  <a:srgbClr val="0000FF"/>
                </a:solidFill>
                <a:effectLst>
                  <a:reflection blurRad="12700" stA="50000" endPos="50000" dist="5000" dir="5400000" sy="-100000" rotWithShape="0"/>
                </a:effectLst>
              </a:rPr>
              <a:t> </a:t>
            </a:r>
            <a:r>
              <a:rPr lang="en-US" sz="4600" b="1" cap="all" dirty="0" err="1">
                <a:ln w="0"/>
                <a:solidFill>
                  <a:srgbClr val="0000FF"/>
                </a:solidFill>
                <a:effectLst>
                  <a:reflection blurRad="12700" stA="50000" endPos="50000" dist="5000" dir="5400000" sy="-100000" rotWithShape="0"/>
                </a:effectLst>
              </a:rPr>
              <a:t>học</a:t>
            </a:r>
            <a:r>
              <a:rPr lang="en-US" sz="4600" b="1" cap="all" dirty="0">
                <a:ln w="0"/>
                <a:solidFill>
                  <a:srgbClr val="0000FF"/>
                </a:solidFill>
                <a:effectLst>
                  <a:reflection blurRad="12700" stA="50000" endPos="50000" dist="5000" dir="5400000" sy="-100000" rotWithShape="0"/>
                </a:effectLst>
              </a:rPr>
              <a:t> </a:t>
            </a:r>
            <a:r>
              <a:rPr lang="en-US" sz="4600" b="1" cap="all" dirty="0" err="1">
                <a:ln w="0"/>
                <a:solidFill>
                  <a:srgbClr val="0000FF"/>
                </a:solidFill>
                <a:effectLst>
                  <a:reflection blurRad="12700" stA="50000" endPos="50000" dist="5000" dir="5400000" sy="-100000" rotWithShape="0"/>
                </a:effectLst>
              </a:rPr>
              <a:t>gia</a:t>
            </a:r>
            <a:r>
              <a:rPr lang="en-US" sz="4600" b="1" cap="all" dirty="0">
                <a:ln w="0"/>
                <a:solidFill>
                  <a:srgbClr val="0000FF"/>
                </a:solidFill>
                <a:effectLst>
                  <a:reflection blurRad="12700" stA="50000" endPos="50000" dist="5000" dir="5400000" sy="-100000" rotWithShape="0"/>
                </a:effectLst>
              </a:rPr>
              <a:t> </a:t>
            </a:r>
            <a:r>
              <a:rPr lang="en-US" sz="4600" b="1" cap="all" dirty="0" err="1">
                <a:ln w="0"/>
                <a:solidFill>
                  <a:srgbClr val="0000FF"/>
                </a:solidFill>
                <a:effectLst>
                  <a:reflection blurRad="12700" stA="50000" endPos="50000" dist="5000" dir="5400000" sy="-100000" rotWithShape="0"/>
                </a:effectLst>
              </a:rPr>
              <a:t>thụy</a:t>
            </a:r>
            <a:endParaRPr lang="en-US" sz="4600" b="1" cap="all" dirty="0">
              <a:ln w="0"/>
              <a:solidFill>
                <a:srgbClr val="0000FF"/>
              </a:solidFill>
              <a:effectLst>
                <a:reflection blurRad="12700" stA="50000" endPos="50000" dist="5000" dir="5400000" sy="-100000" rotWithShape="0"/>
              </a:effectLst>
            </a:endParaRPr>
          </a:p>
        </p:txBody>
      </p:sp>
      <p:pic>
        <p:nvPicPr>
          <p:cNvPr id="16" name="图片 31758" descr="封面4"/>
          <p:cNvPicPr>
            <a:picLocks noChangeAspect="1"/>
          </p:cNvPicPr>
          <p:nvPr/>
        </p:nvPicPr>
        <p:blipFill>
          <a:blip r:embed="rId9"/>
          <a:stretch>
            <a:fillRect/>
          </a:stretch>
        </p:blipFill>
        <p:spPr>
          <a:xfrm>
            <a:off x="687947" y="5406762"/>
            <a:ext cx="1494287" cy="1317094"/>
          </a:xfrm>
          <a:prstGeom prst="rect">
            <a:avLst/>
          </a:prstGeom>
          <a:noFill/>
          <a:ln w="9525">
            <a:noFill/>
          </a:ln>
        </p:spPr>
      </p:pic>
    </p:spTree>
    <p:extLst>
      <p:ext uri="{BB962C8B-B14F-4D97-AF65-F5344CB8AC3E}">
        <p14:creationId xmlns:p14="http://schemas.microsoft.com/office/powerpoint/2010/main" val="1538446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a:hlinkClick r:id="rId3" action="ppaction://hlinksldjump" highlightClick="1">
              <a:snd r:embed="rId4" name="Qua trang.wav"/>
            </a:hlinkClick>
          </p:cNvPr>
          <p:cNvSpPr>
            <a:spLocks noChangeArrowheads="1"/>
          </p:cNvSpPr>
          <p:nvPr/>
        </p:nvSpPr>
        <p:spPr bwMode="auto">
          <a:xfrm>
            <a:off x="2114940" y="3724232"/>
            <a:ext cx="1023177" cy="1145479"/>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a:solidFill>
                  <a:srgbClr val="800000"/>
                </a:solidFill>
                <a:latin typeface="VNI-Bodon-Poster" pitchFamily="2" charset="0"/>
              </a:rPr>
              <a:t>1</a:t>
            </a:r>
          </a:p>
        </p:txBody>
      </p:sp>
      <p:sp>
        <p:nvSpPr>
          <p:cNvPr id="111620" name="AutoShape 4">
            <a:hlinkClick r:id="rId5" action="ppaction://hlinksldjump" highlightClick="1">
              <a:snd r:embed="rId4" name="Qua trang.wav"/>
            </a:hlinkClick>
          </p:cNvPr>
          <p:cNvSpPr>
            <a:spLocks noChangeArrowheads="1"/>
          </p:cNvSpPr>
          <p:nvPr/>
        </p:nvSpPr>
        <p:spPr bwMode="auto">
          <a:xfrm>
            <a:off x="3138117" y="3736757"/>
            <a:ext cx="1034224" cy="1120427"/>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2</a:t>
            </a:r>
          </a:p>
        </p:txBody>
      </p:sp>
      <p:sp>
        <p:nvSpPr>
          <p:cNvPr id="17412" name="AutoShape 6"/>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3" name="AutoShape 7"/>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4" name="AutoShape 11"/>
          <p:cNvSpPr>
            <a:spLocks noChangeArrowheads="1"/>
          </p:cNvSpPr>
          <p:nvPr/>
        </p:nvSpPr>
        <p:spPr bwMode="auto">
          <a:xfrm>
            <a:off x="287338" y="222250"/>
            <a:ext cx="88566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pic>
        <p:nvPicPr>
          <p:cNvPr id="17415" name="Picture 12" descr="smalborg[1]">
            <a:hlinkClick r:id="rId6" action="ppaction://hlinksldjump"/>
          </p:cNvPr>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9888" y="463550"/>
            <a:ext cx="86899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31" name="WordArt 15">
            <a:hlinkClick r:id="rId8" action="ppaction://hlinkpres?slideindex=20&amp;slidetitle=Slide 20"/>
          </p:cNvPr>
          <p:cNvSpPr>
            <a:spLocks noChangeArrowheads="1" noChangeShapeType="1" noTextEdit="1"/>
          </p:cNvSpPr>
          <p:nvPr/>
        </p:nvSpPr>
        <p:spPr bwMode="auto">
          <a:xfrm>
            <a:off x="1371600" y="914400"/>
            <a:ext cx="7099300" cy="381000"/>
          </a:xfrm>
          <a:prstGeom prst="rect">
            <a:avLst/>
          </a:prstGeom>
        </p:spPr>
        <p:txBody>
          <a:bodyPr wrap="none" fromWordArt="1">
            <a:prstTxWarp prst="textPlain">
              <a:avLst>
                <a:gd name="adj" fmla="val 50000"/>
              </a:avLst>
            </a:prstTxWarp>
          </a:bodyPr>
          <a:lstStyle/>
          <a:p>
            <a:pPr algn="ctr"/>
            <a:r>
              <a:rPr lang="it-IT"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rPr>
              <a:t>TRÒ CHƠI : AI NHANH AI ĐÚNG</a:t>
            </a:r>
            <a:endParaRPr lang="en-US"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endParaRPr>
          </a:p>
        </p:txBody>
      </p:sp>
      <p:pic>
        <p:nvPicPr>
          <p:cNvPr id="17417" name="Picture 19"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85800" y="0"/>
            <a:ext cx="80772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20" descr="photo-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610600" y="152400"/>
            <a:ext cx="609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21"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200" y="6324600"/>
            <a:ext cx="44958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2" descr="photo-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6200" y="228600"/>
            <a:ext cx="703263"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3"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43400" y="6167438"/>
            <a:ext cx="46482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2" name="Picture 24"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371600" y="6167438"/>
            <a:ext cx="44958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647" name="VUIDEHOC.WAV">
            <a:hlinkClick r:id="" action="ppaction://media"/>
          </p:cNvPr>
          <p:cNvPicPr>
            <a:picLocks noRot="1" noChangeAspect="1" noChangeArrowheads="1"/>
          </p:cNvPicPr>
          <p:nvPr>
            <a:audioFile r:link="rId1"/>
          </p:nvPr>
        </p:nvPicPr>
        <p:blipFill>
          <a:blip r:embed="rId11" cstate="print">
            <a:extLst>
              <a:ext uri="{28A0092B-C50C-407E-A947-70E740481C1C}">
                <a14:useLocalDpi xmlns:a14="http://schemas.microsoft.com/office/drawing/2010/main" val="0"/>
              </a:ext>
            </a:extLst>
          </a:blip>
          <a:srcRect/>
          <a:stretch>
            <a:fillRect/>
          </a:stretch>
        </p:blipFill>
        <p:spPr bwMode="auto">
          <a:xfrm>
            <a:off x="-152400" y="708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4" name="TextBox 1"/>
          <p:cNvSpPr txBox="1">
            <a:spLocks noChangeArrowheads="1"/>
          </p:cNvSpPr>
          <p:nvPr/>
        </p:nvSpPr>
        <p:spPr bwMode="auto">
          <a:xfrm>
            <a:off x="1524000" y="2209800"/>
            <a:ext cx="2597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en-US" sz="3600" b="1">
                <a:solidFill>
                  <a:srgbClr val="FF0000"/>
                </a:solidFill>
              </a:rPr>
              <a:t>Câu hỏi:</a:t>
            </a:r>
          </a:p>
        </p:txBody>
      </p:sp>
      <p:sp>
        <p:nvSpPr>
          <p:cNvPr id="17" name="AutoShape 4">
            <a:hlinkClick r:id="rId12" action="ppaction://hlinksldjump" highlightClick="1">
              <a:snd r:embed="rId4" name="Qua trang.wav"/>
            </a:hlinkClick>
          </p:cNvPr>
          <p:cNvSpPr>
            <a:spLocks noChangeArrowheads="1"/>
          </p:cNvSpPr>
          <p:nvPr/>
        </p:nvSpPr>
        <p:spPr bwMode="auto">
          <a:xfrm>
            <a:off x="4178604"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a:solidFill>
                  <a:srgbClr val="800000"/>
                </a:solidFill>
                <a:latin typeface="VNI-Bodon-Poster" pitchFamily="2" charset="0"/>
              </a:rPr>
              <a:t>3</a:t>
            </a:r>
          </a:p>
        </p:txBody>
      </p:sp>
      <p:sp>
        <p:nvSpPr>
          <p:cNvPr id="18" name="AutoShape 4">
            <a:hlinkClick r:id="rId13" action="ppaction://hlinksldjump" highlightClick="1">
              <a:snd r:embed="rId4" name="Qua trang.wav"/>
            </a:hlinkClick>
          </p:cNvPr>
          <p:cNvSpPr>
            <a:spLocks noChangeArrowheads="1"/>
          </p:cNvSpPr>
          <p:nvPr/>
        </p:nvSpPr>
        <p:spPr bwMode="auto">
          <a:xfrm>
            <a:off x="5212393"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4</a:t>
            </a:r>
          </a:p>
        </p:txBody>
      </p:sp>
      <p:sp>
        <p:nvSpPr>
          <p:cNvPr id="19" name="AutoShape 4">
            <a:hlinkClick r:id="rId14" action="ppaction://hlinksldjump" highlightClick="1">
              <a:snd r:embed="rId4" name="Qua trang.wav"/>
            </a:hlinkClick>
          </p:cNvPr>
          <p:cNvSpPr>
            <a:spLocks noChangeArrowheads="1"/>
          </p:cNvSpPr>
          <p:nvPr/>
        </p:nvSpPr>
        <p:spPr bwMode="auto">
          <a:xfrm>
            <a:off x="6229350"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5</a:t>
            </a:r>
          </a:p>
        </p:txBody>
      </p:sp>
    </p:spTree>
    <p:extLst>
      <p:ext uri="{BB962C8B-B14F-4D97-AF65-F5344CB8AC3E}">
        <p14:creationId xmlns:p14="http://schemas.microsoft.com/office/powerpoint/2010/main" val="58001306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repeatCount="indefinite" fill="remove" grpId="0" nodeType="withEffect">
                                  <p:stCondLst>
                                    <p:cond delay="500"/>
                                  </p:stCondLst>
                                  <p:endCondLst>
                                    <p:cond evt="onNext" delay="0">
                                      <p:tgtEl>
                                        <p:sldTgt/>
                                      </p:tgtEl>
                                    </p:cond>
                                  </p:endCondLst>
                                  <p:childTnLst>
                                    <p:set>
                                      <p:cBhvr>
                                        <p:cTn id="6" dur="1" fill="hold">
                                          <p:stCondLst>
                                            <p:cond delay="0"/>
                                          </p:stCondLst>
                                        </p:cTn>
                                        <p:tgtEl>
                                          <p:spTgt spid="111631"/>
                                        </p:tgtEl>
                                        <p:attrNameLst>
                                          <p:attrName>style.visibility</p:attrName>
                                        </p:attrNameLst>
                                      </p:cBhvr>
                                      <p:to>
                                        <p:strVal val="visible"/>
                                      </p:to>
                                    </p:set>
                                    <p:anim calcmode="lin" valueType="num">
                                      <p:cBhvr>
                                        <p:cTn id="7" dur="5000" fill="hold"/>
                                        <p:tgtEl>
                                          <p:spTgt spid="111631"/>
                                        </p:tgtEl>
                                        <p:attrNameLst>
                                          <p:attrName>ppt_w</p:attrName>
                                        </p:attrNameLst>
                                      </p:cBhvr>
                                      <p:tavLst>
                                        <p:tav tm="0">
                                          <p:val>
                                            <p:fltVal val="0"/>
                                          </p:val>
                                        </p:tav>
                                        <p:tav tm="100000">
                                          <p:val>
                                            <p:strVal val="#ppt_w"/>
                                          </p:val>
                                        </p:tav>
                                      </p:tavLst>
                                    </p:anim>
                                    <p:anim calcmode="lin" valueType="num">
                                      <p:cBhvr>
                                        <p:cTn id="8" dur="5000" fill="hold"/>
                                        <p:tgtEl>
                                          <p:spTgt spid="111631"/>
                                        </p:tgtEl>
                                        <p:attrNameLst>
                                          <p:attrName>ppt_h</p:attrName>
                                        </p:attrNameLst>
                                      </p:cBhvr>
                                      <p:tavLst>
                                        <p:tav tm="0">
                                          <p:val>
                                            <p:fltVal val="0"/>
                                          </p:val>
                                        </p:tav>
                                        <p:tav tm="100000">
                                          <p:val>
                                            <p:strVal val="#ppt_h"/>
                                          </p:val>
                                        </p:tav>
                                      </p:tavLst>
                                    </p:anim>
                                  </p:childTnLst>
                                </p:cTn>
                              </p:par>
                              <p:par>
                                <p:cTn id="9" presetID="1" presetClass="mediacall" presetSubtype="0" fill="hold" nodeType="withEffect">
                                  <p:stCondLst>
                                    <p:cond delay="500"/>
                                  </p:stCondLst>
                                  <p:childTnLst>
                                    <p:cmd type="call" cmd="playFrom(0.0)">
                                      <p:cBhvr>
                                        <p:cTn id="10" dur="11140" fill="hold"/>
                                        <p:tgtEl>
                                          <p:spTgt spid="11164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11618"/>
                    </p:tgtEl>
                  </p:cond>
                </p:stCondLst>
                <p:endSync evt="end" delay="0">
                  <p:rtn val="all"/>
                </p:endSync>
                <p:childTnLst>
                  <p:par>
                    <p:cTn id="12" fill="hold" nodeType="clickPar">
                      <p:stCondLst>
                        <p:cond delay="0"/>
                      </p:stCondLst>
                      <p:childTnLst>
                        <p:par>
                          <p:cTn id="13" fill="hold" nodeType="withGroup">
                            <p:stCondLst>
                              <p:cond delay="0"/>
                            </p:stCondLst>
                            <p:childTnLst>
                              <p:par>
                                <p:cTn id="14" presetID="3" presetClass="exit" presetSubtype="10" fill="hold" grpId="0" nodeType="clickEffect">
                                  <p:stCondLst>
                                    <p:cond delay="0"/>
                                  </p:stCondLst>
                                  <p:childTnLst>
                                    <p:animEffect transition="out" filter="blinds(horizontal)">
                                      <p:cBhvr>
                                        <p:cTn id="15" dur="500"/>
                                        <p:tgtEl>
                                          <p:spTgt spid="111618"/>
                                        </p:tgtEl>
                                      </p:cBhvr>
                                    </p:animEffect>
                                    <p:set>
                                      <p:cBhvr>
                                        <p:cTn id="16" dur="1" fill="hold">
                                          <p:stCondLst>
                                            <p:cond delay="499"/>
                                          </p:stCondLst>
                                        </p:cTn>
                                        <p:tgtEl>
                                          <p:spTgt spid="111618"/>
                                        </p:tgtEl>
                                        <p:attrNameLst>
                                          <p:attrName>style.visibility</p:attrName>
                                        </p:attrNameLst>
                                      </p:cBhvr>
                                      <p:to>
                                        <p:strVal val="hidden"/>
                                      </p:to>
                                    </p:set>
                                  </p:childTnLst>
                                </p:cTn>
                              </p:par>
                            </p:childTnLst>
                          </p:cTn>
                        </p:par>
                      </p:childTnLst>
                    </p:cTn>
                  </p:par>
                </p:childTnLst>
              </p:cTn>
              <p:nextCondLst>
                <p:cond evt="onClick" delay="0">
                  <p:tgtEl>
                    <p:spTgt spid="111618"/>
                  </p:tgtEl>
                </p:cond>
              </p:nextCondLst>
            </p:seq>
            <p:seq concurrent="1" nextAc="seek">
              <p:cTn id="17" restart="whenNotActive" fill="hold" evtFilter="cancelBubble" nodeType="interactiveSeq">
                <p:stCondLst>
                  <p:cond evt="onClick" delay="0">
                    <p:tgtEl>
                      <p:spTgt spid="11162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111620"/>
                                        </p:tgtEl>
                                      </p:cBhvr>
                                    </p:animEffect>
                                    <p:set>
                                      <p:cBhvr>
                                        <p:cTn id="22" dur="1" fill="hold">
                                          <p:stCondLst>
                                            <p:cond delay="499"/>
                                          </p:stCondLst>
                                        </p:cTn>
                                        <p:tgtEl>
                                          <p:spTgt spid="111620"/>
                                        </p:tgtEl>
                                        <p:attrNameLst>
                                          <p:attrName>style.visibility</p:attrName>
                                        </p:attrNameLst>
                                      </p:cBhvr>
                                      <p:to>
                                        <p:strVal val="hidden"/>
                                      </p:to>
                                    </p:set>
                                  </p:childTnLst>
                                </p:cTn>
                              </p:par>
                            </p:childTnLst>
                          </p:cTn>
                        </p:par>
                      </p:childTnLst>
                    </p:cTn>
                  </p:par>
                </p:childTnLst>
              </p:cTn>
              <p:nextCondLst>
                <p:cond evt="onClick" delay="0">
                  <p:tgtEl>
                    <p:spTgt spid="111620"/>
                  </p:tgtEl>
                </p:cond>
              </p:nextCondLst>
            </p:seq>
            <p:audio>
              <p:cMediaNode>
                <p:cTn id="23" fill="hold" display="0">
                  <p:stCondLst>
                    <p:cond delay="indefinite"/>
                  </p:stCondLst>
                  <p:endCondLst>
                    <p:cond evt="onNext" delay="0">
                      <p:tgtEl>
                        <p:sldTgt/>
                      </p:tgtEl>
                    </p:cond>
                    <p:cond evt="onPrev" delay="0">
                      <p:tgtEl>
                        <p:sldTgt/>
                      </p:tgtEl>
                    </p:cond>
                    <p:cond evt="onStopAudio" delay="0">
                      <p:tgtEl>
                        <p:sldTgt/>
                      </p:tgtEl>
                    </p:cond>
                  </p:endCondLst>
                </p:cTn>
                <p:tgtEl>
                  <p:spTgt spid="111647"/>
                </p:tgtEl>
              </p:cMediaNode>
            </p:audio>
            <p:seq concurrent="1" nextAc="seek">
              <p:cTn id="24" restart="whenNotActive" fill="hold" evtFilter="cancelBubble" nodeType="interactiveSeq">
                <p:stCondLst>
                  <p:cond evt="onClick" delay="0">
                    <p:tgtEl>
                      <p:spTgt spid="17"/>
                    </p:tgtEl>
                  </p:cond>
                </p:stCondLst>
                <p:endSync evt="end" delay="0">
                  <p:rtn val="all"/>
                </p:endSync>
                <p:childTnLst>
                  <p:par>
                    <p:cTn id="25" fill="hold">
                      <p:stCondLst>
                        <p:cond delay="0"/>
                      </p:stCondLst>
                      <p:childTnLst>
                        <p:par>
                          <p:cTn id="26" fill="hold">
                            <p:stCondLst>
                              <p:cond delay="0"/>
                            </p:stCondLst>
                            <p:childTnLst>
                              <p:par>
                                <p:cTn id="27" presetID="4" presetClass="exit" presetSubtype="16" fill="hold" grpId="0" nodeType="clickEffect">
                                  <p:stCondLst>
                                    <p:cond delay="0"/>
                                  </p:stCondLst>
                                  <p:childTnLst>
                                    <p:animEffect transition="out" filter="box(in)">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0" restart="whenNotActive" fill="hold" evtFilter="cancelBubble" nodeType="interactiveSeq">
                <p:stCondLst>
                  <p:cond evt="onClick" delay="0">
                    <p:tgtEl>
                      <p:spTgt spid="18"/>
                    </p:tgtEl>
                  </p:cond>
                </p:stCondLst>
                <p:endSync evt="end" delay="0">
                  <p:rtn val="all"/>
                </p:endSync>
                <p:childTnLst>
                  <p:par>
                    <p:cTn id="31" fill="hold">
                      <p:stCondLst>
                        <p:cond delay="0"/>
                      </p:stCondLst>
                      <p:childTnLst>
                        <p:par>
                          <p:cTn id="32" fill="hold">
                            <p:stCondLst>
                              <p:cond delay="0"/>
                            </p:stCondLst>
                            <p:childTnLst>
                              <p:par>
                                <p:cTn id="33" presetID="4" presetClass="exit" presetSubtype="16" fill="hold" grpId="0" nodeType="clickEffect">
                                  <p:stCondLst>
                                    <p:cond delay="0"/>
                                  </p:stCondLst>
                                  <p:childTnLst>
                                    <p:animEffect transition="out" filter="box(in)">
                                      <p:cBhvr>
                                        <p:cTn id="34" dur="500"/>
                                        <p:tgtEl>
                                          <p:spTgt spid="18"/>
                                        </p:tgtEl>
                                      </p:cBhvr>
                                    </p:animEffect>
                                    <p:set>
                                      <p:cBhvr>
                                        <p:cTn id="3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6" restart="whenNotActive" fill="hold" evtFilter="cancelBubble" nodeType="interactiveSeq">
                <p:stCondLst>
                  <p:cond evt="onClick" delay="0">
                    <p:tgtEl>
                      <p:spTgt spid="19"/>
                    </p:tgtEl>
                  </p:cond>
                </p:stCondLst>
                <p:endSync evt="end" delay="0">
                  <p:rtn val="all"/>
                </p:endSync>
                <p:childTnLst>
                  <p:par>
                    <p:cTn id="37" fill="hold">
                      <p:stCondLst>
                        <p:cond delay="0"/>
                      </p:stCondLst>
                      <p:childTnLst>
                        <p:par>
                          <p:cTn id="38" fill="hold">
                            <p:stCondLst>
                              <p:cond delay="0"/>
                            </p:stCondLst>
                            <p:childTnLst>
                              <p:par>
                                <p:cTn id="39" presetID="4" presetClass="exit" presetSubtype="16" fill="hold" grpId="0" nodeType="clickEffect">
                                  <p:stCondLst>
                                    <p:cond delay="0"/>
                                  </p:stCondLst>
                                  <p:childTnLst>
                                    <p:animEffect transition="out" filter="box(in)">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111618" grpId="0" animBg="1"/>
      <p:bldP spid="111620" grpId="0" animBg="1"/>
      <p:bldP spid="111631"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90550" y="4404679"/>
            <a:ext cx="7277100" cy="709612"/>
            <a:chOff x="144" y="1892"/>
            <a:chExt cx="4751" cy="447"/>
          </a:xfrm>
        </p:grpSpPr>
        <p:sp>
          <p:nvSpPr>
            <p:cNvPr id="38943" name="Rectangle 4" descr="Water droplets"/>
            <p:cNvSpPr>
              <a:spLocks noChangeArrowheads="1"/>
            </p:cNvSpPr>
            <p:nvPr/>
          </p:nvSpPr>
          <p:spPr bwMode="auto">
            <a:xfrm>
              <a:off x="4513" y="1993"/>
              <a:ext cx="121" cy="233"/>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4" name="AutoShape 5" descr="Water droplets"/>
            <p:cNvSpPr>
              <a:spLocks noChangeArrowheads="1"/>
            </p:cNvSpPr>
            <p:nvPr/>
          </p:nvSpPr>
          <p:spPr bwMode="auto">
            <a:xfrm>
              <a:off x="144" y="1892"/>
              <a:ext cx="4751" cy="447"/>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600" b="1" dirty="0">
                  <a:solidFill>
                    <a:srgbClr val="FF0000"/>
                  </a:solidFill>
                </a:rPr>
                <a:t>C. Paint</a:t>
              </a:r>
            </a:p>
          </p:txBody>
        </p:sp>
      </p:grpSp>
      <p:sp>
        <p:nvSpPr>
          <p:cNvPr id="38916"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8917" name="Picture 13" descr="bell">
            <a:hlinkClick r:id="rId6" action="ppaction://hlinksldjump"/>
          </p:cNvPr>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89294" y="613410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304410" y="1207403"/>
            <a:ext cx="8055769" cy="2145220"/>
            <a:chOff x="129" y="212"/>
            <a:chExt cx="4918" cy="3083"/>
          </a:xfrm>
        </p:grpSpPr>
        <p:sp>
          <p:nvSpPr>
            <p:cNvPr id="38941" name="Rectangle 18" descr="Parchment"/>
            <p:cNvSpPr>
              <a:spLocks noChangeArrowheads="1"/>
            </p:cNvSpPr>
            <p:nvPr/>
          </p:nvSpPr>
          <p:spPr bwMode="auto">
            <a:xfrm>
              <a:off x="4569" y="1147"/>
              <a:ext cx="113" cy="404"/>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2" name="AutoShape 19" descr="Parchment"/>
            <p:cNvSpPr>
              <a:spLocks noChangeArrowheads="1"/>
            </p:cNvSpPr>
            <p:nvPr/>
          </p:nvSpPr>
          <p:spPr bwMode="auto">
            <a:xfrm>
              <a:off x="129" y="212"/>
              <a:ext cx="4918" cy="3083"/>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1. </a:t>
              </a:r>
              <a:r>
                <a:rPr lang="en-US" sz="4000" b="1" dirty="0" err="1">
                  <a:solidFill>
                    <a:srgbClr val="FF0000"/>
                  </a:solidFill>
                </a:rPr>
                <a:t>Em</a:t>
              </a:r>
              <a:r>
                <a:rPr lang="en-US" sz="4000" b="1" dirty="0">
                  <a:solidFill>
                    <a:srgbClr val="FF0000"/>
                  </a:solidFill>
                </a:rPr>
                <a:t> </a:t>
              </a:r>
              <a:r>
                <a:rPr lang="en-US" sz="4000" b="1" dirty="0" err="1">
                  <a:solidFill>
                    <a:srgbClr val="FF0000"/>
                  </a:solidFill>
                </a:rPr>
                <a:t>hãy</a:t>
              </a:r>
              <a:r>
                <a:rPr lang="en-US" sz="4000" b="1" dirty="0">
                  <a:solidFill>
                    <a:srgbClr val="FF0000"/>
                  </a:solidFill>
                </a:rPr>
                <a:t> </a:t>
              </a:r>
              <a:r>
                <a:rPr lang="en-US" sz="4000" b="1" dirty="0" err="1">
                  <a:solidFill>
                    <a:srgbClr val="FF0000"/>
                  </a:solidFill>
                </a:rPr>
                <a:t>cho</a:t>
              </a:r>
              <a:r>
                <a:rPr lang="en-US" sz="4000" b="1" dirty="0">
                  <a:solidFill>
                    <a:srgbClr val="FF0000"/>
                  </a:solidFill>
                </a:rPr>
                <a:t> </a:t>
              </a:r>
              <a:r>
                <a:rPr lang="en-US" sz="4000" b="1" dirty="0" err="1">
                  <a:solidFill>
                    <a:srgbClr val="FF0000"/>
                  </a:solidFill>
                </a:rPr>
                <a:t>biết</a:t>
              </a:r>
              <a:r>
                <a:rPr lang="en-US" sz="4000" b="1" dirty="0">
                  <a:solidFill>
                    <a:srgbClr val="FF0000"/>
                  </a:solidFill>
                </a:rPr>
                <a:t> </a:t>
              </a:r>
              <a:r>
                <a:rPr lang="en-US" sz="4000" b="1" dirty="0" err="1">
                  <a:solidFill>
                    <a:srgbClr val="FF0000"/>
                  </a:solidFill>
                </a:rPr>
                <a:t>tên</a:t>
              </a:r>
              <a:r>
                <a:rPr lang="en-US" sz="4000" b="1" dirty="0">
                  <a:solidFill>
                    <a:srgbClr val="FF0000"/>
                  </a:solidFill>
                </a:rPr>
                <a:t> </a:t>
              </a:r>
              <a:r>
                <a:rPr lang="en-US" sz="4000" b="1" dirty="0" err="1">
                  <a:solidFill>
                    <a:srgbClr val="FF0000"/>
                  </a:solidFill>
                </a:rPr>
                <a:t>phần</a:t>
              </a:r>
              <a:r>
                <a:rPr lang="en-US" sz="4000" b="1" dirty="0">
                  <a:solidFill>
                    <a:srgbClr val="FF0000"/>
                  </a:solidFill>
                </a:rPr>
                <a:t> </a:t>
              </a:r>
              <a:r>
                <a:rPr lang="en-US" sz="4000" b="1" dirty="0" err="1">
                  <a:solidFill>
                    <a:srgbClr val="FF0000"/>
                  </a:solidFill>
                </a:rPr>
                <a:t>mềm</a:t>
              </a:r>
              <a:r>
                <a:rPr lang="en-US" sz="4000" b="1" dirty="0">
                  <a:solidFill>
                    <a:srgbClr val="FF0000"/>
                  </a:solidFill>
                </a:rPr>
                <a:t> </a:t>
              </a:r>
              <a:r>
                <a:rPr lang="en-US" sz="4000" b="1" dirty="0" err="1">
                  <a:solidFill>
                    <a:srgbClr val="FF0000"/>
                  </a:solidFill>
                </a:rPr>
                <a:t>sử</a:t>
              </a:r>
              <a:r>
                <a:rPr lang="en-US" sz="4000" b="1" dirty="0">
                  <a:solidFill>
                    <a:srgbClr val="FF0000"/>
                  </a:solidFill>
                </a:rPr>
                <a:t> </a:t>
              </a:r>
              <a:r>
                <a:rPr lang="en-US" sz="4000" b="1" dirty="0" err="1">
                  <a:solidFill>
                    <a:srgbClr val="FF0000"/>
                  </a:solidFill>
                </a:rPr>
                <a:t>dụng</a:t>
              </a:r>
              <a:r>
                <a:rPr lang="en-US" sz="4000" b="1" dirty="0">
                  <a:solidFill>
                    <a:srgbClr val="FF0000"/>
                  </a:solidFill>
                </a:rPr>
                <a:t> </a:t>
              </a:r>
              <a:r>
                <a:rPr lang="en-US" sz="4000" b="1" dirty="0" err="1">
                  <a:solidFill>
                    <a:srgbClr val="FF0000"/>
                  </a:solidFill>
                </a:rPr>
                <a:t>trong</a:t>
              </a:r>
              <a:r>
                <a:rPr lang="en-US" sz="4000" b="1" dirty="0">
                  <a:solidFill>
                    <a:srgbClr val="FF0000"/>
                  </a:solidFill>
                </a:rPr>
                <a:t> </a:t>
              </a:r>
              <a:r>
                <a:rPr lang="en-US" sz="4000" b="1" dirty="0" err="1">
                  <a:solidFill>
                    <a:srgbClr val="FF0000"/>
                  </a:solidFill>
                </a:rPr>
                <a:t>bài</a:t>
              </a:r>
              <a:r>
                <a:rPr lang="en-US" sz="4000" b="1" dirty="0">
                  <a:solidFill>
                    <a:srgbClr val="FF0000"/>
                  </a:solidFill>
                </a:rPr>
                <a:t>? </a:t>
              </a:r>
              <a:endParaRPr lang="en-US" sz="4000" b="1" dirty="0">
                <a:solidFill>
                  <a:srgbClr val="0000FF"/>
                </a:solidFill>
              </a:endParaRPr>
            </a:p>
            <a:p>
              <a:endParaRPr lang="en-US" sz="4000" b="1" dirty="0"/>
            </a:p>
          </p:txBody>
        </p:sp>
      </p:grpSp>
      <p:sp>
        <p:nvSpPr>
          <p:cNvPr id="38940" name="AutoShape 22" descr="Water droplets"/>
          <p:cNvSpPr>
            <a:spLocks noChangeArrowheads="1"/>
          </p:cNvSpPr>
          <p:nvPr/>
        </p:nvSpPr>
        <p:spPr bwMode="auto">
          <a:xfrm>
            <a:off x="550307" y="2950991"/>
            <a:ext cx="7317343" cy="715089"/>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a:solidFill>
                  <a:srgbClr val="FF0000"/>
                </a:solidFill>
              </a:rPr>
              <a:t>Soạn</a:t>
            </a:r>
            <a:r>
              <a:rPr lang="en-US" sz="3600" b="1" dirty="0">
                <a:solidFill>
                  <a:srgbClr val="FF0000"/>
                </a:solidFill>
              </a:rPr>
              <a:t> </a:t>
            </a:r>
            <a:r>
              <a:rPr lang="en-US" sz="3600" b="1" dirty="0" err="1">
                <a:solidFill>
                  <a:srgbClr val="FF0000"/>
                </a:solidFill>
              </a:rPr>
              <a:t>thảo</a:t>
            </a:r>
            <a:r>
              <a:rPr lang="en-US" sz="3600" b="1" dirty="0">
                <a:solidFill>
                  <a:srgbClr val="FF0000"/>
                </a:solidFill>
              </a:rPr>
              <a:t> </a:t>
            </a:r>
            <a:r>
              <a:rPr lang="en-US" sz="3600" b="1" dirty="0" err="1">
                <a:solidFill>
                  <a:srgbClr val="FF0000"/>
                </a:solidFill>
              </a:rPr>
              <a:t>văn</a:t>
            </a:r>
            <a:r>
              <a:rPr lang="en-US" sz="3600" b="1" dirty="0">
                <a:solidFill>
                  <a:srgbClr val="FF0000"/>
                </a:solidFill>
              </a:rPr>
              <a:t> </a:t>
            </a:r>
            <a:r>
              <a:rPr lang="en-US" sz="3600" b="1" dirty="0" err="1">
                <a:solidFill>
                  <a:srgbClr val="FF0000"/>
                </a:solidFill>
              </a:rPr>
              <a:t>bản</a:t>
            </a:r>
            <a:r>
              <a:rPr lang="en-US" sz="3600" b="1" dirty="0">
                <a:solidFill>
                  <a:srgbClr val="FF0000"/>
                </a:solidFill>
              </a:rPr>
              <a:t> word</a:t>
            </a:r>
          </a:p>
        </p:txBody>
      </p:sp>
      <p:grpSp>
        <p:nvGrpSpPr>
          <p:cNvPr id="3095" name="Group 23"/>
          <p:cNvGrpSpPr>
            <a:grpSpLocks/>
          </p:cNvGrpSpPr>
          <p:nvPr/>
        </p:nvGrpSpPr>
        <p:grpSpPr bwMode="auto">
          <a:xfrm>
            <a:off x="565547" y="3666080"/>
            <a:ext cx="7250906" cy="709613"/>
            <a:chOff x="148" y="1938"/>
            <a:chExt cx="4742" cy="353"/>
          </a:xfrm>
        </p:grpSpPr>
        <p:sp>
          <p:nvSpPr>
            <p:cNvPr id="38937" name="Rectangle 24" descr="Water droplets"/>
            <p:cNvSpPr>
              <a:spLocks noChangeArrowheads="1"/>
            </p:cNvSpPr>
            <p:nvPr/>
          </p:nvSpPr>
          <p:spPr bwMode="auto">
            <a:xfrm>
              <a:off x="4513" y="2018"/>
              <a:ext cx="121" cy="184"/>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8"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Diệt</a:t>
              </a:r>
              <a:r>
                <a:rPr lang="en-US" sz="3600" b="1" dirty="0">
                  <a:solidFill>
                    <a:srgbClr val="FF0000"/>
                  </a:solidFill>
                </a:rPr>
                <a:t> virus</a:t>
              </a:r>
            </a:p>
          </p:txBody>
        </p:sp>
      </p:grpSp>
      <p:grpSp>
        <p:nvGrpSpPr>
          <p:cNvPr id="3098" name="Group 26"/>
          <p:cNvGrpSpPr>
            <a:grpSpLocks/>
          </p:cNvGrpSpPr>
          <p:nvPr/>
        </p:nvGrpSpPr>
        <p:grpSpPr bwMode="auto">
          <a:xfrm>
            <a:off x="600076" y="5200651"/>
            <a:ext cx="7269956" cy="777875"/>
            <a:chOff x="142" y="1871"/>
            <a:chExt cx="4757" cy="490"/>
          </a:xfrm>
        </p:grpSpPr>
        <p:sp>
          <p:nvSpPr>
            <p:cNvPr id="38935"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6"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A </a:t>
              </a:r>
            </a:p>
          </p:txBody>
        </p:sp>
      </p:gr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28" name="Rectangle 29" descr="Bouquet"/>
          <p:cNvSpPr>
            <a:spLocks noChangeArrowheads="1"/>
          </p:cNvSpPr>
          <p:nvPr/>
        </p:nvSpPr>
        <p:spPr bwMode="auto">
          <a:xfrm>
            <a:off x="8229600" y="765175"/>
            <a:ext cx="576263" cy="6092825"/>
          </a:xfrm>
          <a:prstGeom prst="rect">
            <a:avLst/>
          </a:prstGeom>
          <a:blipFill dpi="0" rotWithShape="1">
            <a:blip r:embed="rId9"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9"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288551631"/>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940"/>
                                        </p:tgtEl>
                                        <p:attrNameLst>
                                          <p:attrName>style.visibility</p:attrName>
                                        </p:attrNameLst>
                                      </p:cBhvr>
                                      <p:to>
                                        <p:strVal val="visible"/>
                                      </p:to>
                                    </p:set>
                                    <p:animEffect transition="in" filter="barn(inVertical)">
                                      <p:cBhvr>
                                        <p:cTn id="12" dur="500"/>
                                        <p:tgtEl>
                                          <p:spTgt spid="38940"/>
                                        </p:tgtEl>
                                      </p:cBhvr>
                                    </p:animEffect>
                                  </p:childTnLst>
                                </p:cTn>
                              </p:par>
                              <p:par>
                                <p:cTn id="13" presetID="16" presetClass="entr" presetSubtype="21" fill="hold" nodeType="withEffect">
                                  <p:stCondLst>
                                    <p:cond delay="0"/>
                                  </p:stCondLst>
                                  <p:childTnLst>
                                    <p:set>
                                      <p:cBhvr>
                                        <p:cTn id="14" dur="1" fill="hold">
                                          <p:stCondLst>
                                            <p:cond delay="0"/>
                                          </p:stCondLst>
                                        </p:cTn>
                                        <p:tgtEl>
                                          <p:spTgt spid="3095"/>
                                        </p:tgtEl>
                                        <p:attrNameLst>
                                          <p:attrName>style.visibility</p:attrName>
                                        </p:attrNameLst>
                                      </p:cBhvr>
                                      <p:to>
                                        <p:strVal val="visible"/>
                                      </p:to>
                                    </p:set>
                                    <p:animEffect transition="in" filter="barn(inVertical)">
                                      <p:cBhvr>
                                        <p:cTn id="15" dur="500"/>
                                        <p:tgtEl>
                                          <p:spTgt spid="3095"/>
                                        </p:tgtEl>
                                      </p:cBhvr>
                                    </p:animEffect>
                                  </p:childTnLst>
                                </p:cTn>
                              </p:par>
                              <p:par>
                                <p:cTn id="16" presetID="16" presetClass="entr" presetSubtype="21" fill="hold" nodeType="withEffect">
                                  <p:stCondLst>
                                    <p:cond delay="0"/>
                                  </p:stCondLst>
                                  <p:childTnLst>
                                    <p:set>
                                      <p:cBhvr>
                                        <p:cTn id="17" dur="1" fill="hold">
                                          <p:stCondLst>
                                            <p:cond delay="0"/>
                                          </p:stCondLst>
                                        </p:cTn>
                                        <p:tgtEl>
                                          <p:spTgt spid="3075"/>
                                        </p:tgtEl>
                                        <p:attrNameLst>
                                          <p:attrName>style.visibility</p:attrName>
                                        </p:attrNameLst>
                                      </p:cBhvr>
                                      <p:to>
                                        <p:strVal val="visible"/>
                                      </p:to>
                                    </p:set>
                                    <p:animEffect transition="in" filter="barn(inVertical)">
                                      <p:cBhvr>
                                        <p:cTn id="18" dur="500"/>
                                        <p:tgtEl>
                                          <p:spTgt spid="3075"/>
                                        </p:tgtEl>
                                      </p:cBhvr>
                                    </p:animEffec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p:stCondLst>
                        <p:cond delay="indefinite"/>
                      </p:stCondLst>
                      <p:childTnLst>
                        <p:par>
                          <p:cTn id="54" fill="hold">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8940"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9940" name="Picture 13" descr="bell">
            <a:hlinkClick r:id="rId5" action="ppaction://hlinksldjump"/>
          </p:cNvPr>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239315" y="862505"/>
            <a:ext cx="8799910" cy="1464285"/>
            <a:chOff x="66" y="788"/>
            <a:chExt cx="4918" cy="1151"/>
          </a:xfrm>
        </p:grpSpPr>
        <p:sp>
          <p:nvSpPr>
            <p:cNvPr id="39965" name="Rectangle 18" descr="Parchment"/>
            <p:cNvSpPr>
              <a:spLocks noChangeArrowheads="1"/>
            </p:cNvSpPr>
            <p:nvPr/>
          </p:nvSpPr>
          <p:spPr bwMode="auto">
            <a:xfrm>
              <a:off x="4569" y="1147"/>
              <a:ext cx="113" cy="40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6" name="AutoShape 19" descr="Parchment"/>
            <p:cNvSpPr>
              <a:spLocks noChangeArrowheads="1"/>
            </p:cNvSpPr>
            <p:nvPr/>
          </p:nvSpPr>
          <p:spPr bwMode="auto">
            <a:xfrm>
              <a:off x="66" y="788"/>
              <a:ext cx="4918" cy="1151"/>
            </a:xfrm>
            <a:prstGeom prst="roundRect">
              <a:avLst>
                <a:gd name="adj" fmla="val 16667"/>
              </a:avLst>
            </a:prstGeom>
            <a:blipFill dpi="0" rotWithShape="1">
              <a:blip r:embed="rId7"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2. </a:t>
              </a:r>
              <a:r>
                <a:rPr lang="en-US" sz="4000" b="1" dirty="0" err="1">
                  <a:solidFill>
                    <a:srgbClr val="FF0000"/>
                  </a:solidFill>
                </a:rPr>
                <a:t>Biểu</a:t>
              </a:r>
              <a:r>
                <a:rPr lang="en-US" sz="4000" b="1" dirty="0">
                  <a:solidFill>
                    <a:srgbClr val="FF0000"/>
                  </a:solidFill>
                </a:rPr>
                <a:t> </a:t>
              </a:r>
              <a:r>
                <a:rPr lang="en-US" sz="4000" b="1" err="1">
                  <a:solidFill>
                    <a:srgbClr val="FF0000"/>
                  </a:solidFill>
                </a:rPr>
                <a:t>tượng</a:t>
              </a:r>
              <a:r>
                <a:rPr lang="en-US" sz="4000" b="1">
                  <a:solidFill>
                    <a:srgbClr val="FF0000"/>
                  </a:solidFill>
                </a:rPr>
                <a:t> sau có </a:t>
              </a:r>
              <a:r>
                <a:rPr lang="en-US" sz="4000" b="1" dirty="0" err="1">
                  <a:solidFill>
                    <a:srgbClr val="FF0000"/>
                  </a:solidFill>
                </a:rPr>
                <a:t>chức</a:t>
              </a:r>
              <a:r>
                <a:rPr lang="en-US" sz="4000" b="1" dirty="0">
                  <a:solidFill>
                    <a:srgbClr val="FF0000"/>
                  </a:solidFill>
                </a:rPr>
                <a:t> </a:t>
              </a:r>
              <a:r>
                <a:rPr lang="en-US" sz="4000" b="1" dirty="0" err="1">
                  <a:solidFill>
                    <a:srgbClr val="FF0000"/>
                  </a:solidFill>
                </a:rPr>
                <a:t>năng</a:t>
              </a:r>
              <a:r>
                <a:rPr lang="en-US" sz="4000" b="1" dirty="0">
                  <a:solidFill>
                    <a:srgbClr val="FF0000"/>
                  </a:solidFill>
                </a:rPr>
                <a:t> </a:t>
              </a:r>
              <a:r>
                <a:rPr lang="en-US" sz="4000" b="1" dirty="0" err="1">
                  <a:solidFill>
                    <a:srgbClr val="FF0000"/>
                  </a:solidFill>
                </a:rPr>
                <a:t>gì</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1"/>
            <a:ext cx="7416404" cy="709613"/>
            <a:chOff x="144" y="1892"/>
            <a:chExt cx="4753" cy="447"/>
          </a:xfrm>
        </p:grpSpPr>
        <p:sp>
          <p:nvSpPr>
            <p:cNvPr id="39963" name="Rectangle 21" descr="Water droplets"/>
            <p:cNvSpPr>
              <a:spLocks noChangeArrowheads="1"/>
            </p:cNvSpPr>
            <p:nvPr/>
          </p:nvSpPr>
          <p:spPr bwMode="auto">
            <a:xfrm>
              <a:off x="4513" y="1993"/>
              <a:ext cx="118" cy="233"/>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4"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hướng</a:t>
              </a:r>
              <a:r>
                <a:rPr lang="en-US" sz="3600" b="1" dirty="0">
                  <a:solidFill>
                    <a:srgbClr val="FF0000"/>
                  </a:solidFill>
                </a:rPr>
                <a:t> </a:t>
              </a:r>
              <a:r>
                <a:rPr lang="en-US" sz="3600" b="1" dirty="0" err="1">
                  <a:solidFill>
                    <a:srgbClr val="FF0000"/>
                  </a:solidFill>
                </a:rPr>
                <a:t>giấy</a:t>
              </a:r>
              <a:endParaRPr lang="en-US" sz="3600" b="1" dirty="0">
                <a:solidFill>
                  <a:srgbClr val="FF0000"/>
                </a:solidFill>
              </a:endParaRPr>
            </a:p>
          </p:txBody>
        </p:sp>
      </p:grpSp>
      <p:grpSp>
        <p:nvGrpSpPr>
          <p:cNvPr id="3095" name="Group 23"/>
          <p:cNvGrpSpPr>
            <a:grpSpLocks/>
          </p:cNvGrpSpPr>
          <p:nvPr/>
        </p:nvGrpSpPr>
        <p:grpSpPr bwMode="auto">
          <a:xfrm>
            <a:off x="533400" y="3581400"/>
            <a:ext cx="7416403" cy="709613"/>
            <a:chOff x="148" y="1938"/>
            <a:chExt cx="4742" cy="353"/>
          </a:xfrm>
        </p:grpSpPr>
        <p:sp>
          <p:nvSpPr>
            <p:cNvPr id="39961" name="Rectangle 24" descr="Water droplets"/>
            <p:cNvSpPr>
              <a:spLocks noChangeArrowheads="1"/>
            </p:cNvSpPr>
            <p:nvPr/>
          </p:nvSpPr>
          <p:spPr bwMode="auto">
            <a:xfrm>
              <a:off x="4513" y="2018"/>
              <a:ext cx="121" cy="184"/>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2"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màu</a:t>
              </a:r>
              <a:r>
                <a:rPr lang="en-US" sz="3600" b="1" dirty="0">
                  <a:solidFill>
                    <a:srgbClr val="FF0000"/>
                  </a:solidFill>
                </a:rPr>
                <a:t> </a:t>
              </a:r>
              <a:r>
                <a:rPr lang="en-US" sz="3600" b="1" dirty="0" err="1">
                  <a:solidFill>
                    <a:srgbClr val="FF0000"/>
                  </a:solidFill>
                </a:rPr>
                <a:t>nền</a:t>
              </a:r>
              <a:endParaRPr lang="en-US" sz="3600" b="1" dirty="0">
                <a:solidFill>
                  <a:srgbClr val="FF0000"/>
                </a:solidFill>
              </a:endParaRPr>
            </a:p>
          </p:txBody>
        </p:sp>
      </p:grpSp>
      <p:grpSp>
        <p:nvGrpSpPr>
          <p:cNvPr id="3098" name="Group 26"/>
          <p:cNvGrpSpPr>
            <a:grpSpLocks/>
          </p:cNvGrpSpPr>
          <p:nvPr/>
        </p:nvGrpSpPr>
        <p:grpSpPr bwMode="auto">
          <a:xfrm>
            <a:off x="600076" y="5280026"/>
            <a:ext cx="7269956" cy="777875"/>
            <a:chOff x="142" y="1871"/>
            <a:chExt cx="4757" cy="490"/>
          </a:xfrm>
        </p:grpSpPr>
        <p:sp>
          <p:nvSpPr>
            <p:cNvPr id="39959"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0"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C</a:t>
              </a:r>
            </a:p>
          </p:txBody>
        </p:sp>
      </p:gr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797"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30" name="AutoShape 25" descr="Water droplets"/>
          <p:cNvSpPr>
            <a:spLocks noChangeArrowheads="1"/>
          </p:cNvSpPr>
          <p:nvPr/>
        </p:nvSpPr>
        <p:spPr bwMode="auto">
          <a:xfrm>
            <a:off x="533401" y="4491038"/>
            <a:ext cx="7416402" cy="709612"/>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en-US" sz="3600" b="1" dirty="0">
                <a:solidFill>
                  <a:srgbClr val="FF0000"/>
                </a:solidFill>
              </a:rPr>
              <a:t>C. </a:t>
            </a:r>
            <a:r>
              <a:rPr lang="en-US" sz="3600" b="1" dirty="0" err="1">
                <a:solidFill>
                  <a:srgbClr val="FF0000"/>
                </a:solidFill>
              </a:rPr>
              <a:t>Tạo</a:t>
            </a:r>
            <a:r>
              <a:rPr lang="en-US" sz="3600" b="1" dirty="0">
                <a:solidFill>
                  <a:srgbClr val="FF0000"/>
                </a:solidFill>
              </a:rPr>
              <a:t> </a:t>
            </a:r>
            <a:r>
              <a:rPr lang="en-US" sz="3600" b="1" dirty="0" err="1">
                <a:solidFill>
                  <a:srgbClr val="FF0000"/>
                </a:solidFill>
              </a:rPr>
              <a:t>đường</a:t>
            </a:r>
            <a:r>
              <a:rPr lang="en-US" sz="3600" b="1" dirty="0">
                <a:solidFill>
                  <a:srgbClr val="FF0000"/>
                </a:solidFill>
              </a:rPr>
              <a:t> </a:t>
            </a:r>
            <a:r>
              <a:rPr lang="en-US" sz="3600" b="1" dirty="0" err="1">
                <a:solidFill>
                  <a:srgbClr val="FF0000"/>
                </a:solidFill>
              </a:rPr>
              <a:t>viền</a:t>
            </a:r>
            <a:r>
              <a:rPr lang="en-US" sz="3600" b="1" dirty="0">
                <a:solidFill>
                  <a:srgbClr val="FF0000"/>
                </a:solidFill>
              </a:rPr>
              <a:t> </a:t>
            </a:r>
            <a:r>
              <a:rPr lang="en-US" sz="3600" b="1" dirty="0" err="1">
                <a:solidFill>
                  <a:srgbClr val="FF0000"/>
                </a:solidFill>
              </a:rPr>
              <a:t>cho</a:t>
            </a:r>
            <a:r>
              <a:rPr lang="en-US" sz="3600" b="1" dirty="0">
                <a:solidFill>
                  <a:srgbClr val="FF0000"/>
                </a:solidFill>
              </a:rPr>
              <a:t> </a:t>
            </a:r>
            <a:r>
              <a:rPr lang="en-US" sz="3600" b="1" dirty="0" err="1">
                <a:solidFill>
                  <a:srgbClr val="FF0000"/>
                </a:solidFill>
              </a:rPr>
              <a:t>văn</a:t>
            </a:r>
            <a:r>
              <a:rPr lang="en-US" sz="3600" b="1" dirty="0">
                <a:solidFill>
                  <a:srgbClr val="FF0000"/>
                </a:solidFill>
              </a:rPr>
              <a:t> </a:t>
            </a:r>
            <a:r>
              <a:rPr lang="en-US" sz="3600" b="1" dirty="0" err="1">
                <a:solidFill>
                  <a:srgbClr val="FF0000"/>
                </a:solidFill>
              </a:rPr>
              <a:t>bản</a:t>
            </a:r>
            <a:endParaRPr lang="en-US" sz="3600" b="1" dirty="0">
              <a:solidFill>
                <a:srgbClr val="FF0000"/>
              </a:solidFill>
            </a:endParaRP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88759" y="987405"/>
            <a:ext cx="1098008" cy="1177590"/>
          </a:xfrm>
          <a:prstGeom prst="rect">
            <a:avLst/>
          </a:prstGeom>
        </p:spPr>
      </p:pic>
    </p:spTree>
    <p:extLst>
      <p:ext uri="{BB962C8B-B14F-4D97-AF65-F5344CB8AC3E}">
        <p14:creationId xmlns:p14="http://schemas.microsoft.com/office/powerpoint/2010/main" val="255112997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nodeType="afterGroup">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nodeType="afterGroup">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nodeType="afterGroup">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nodeType="afterGroup">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nodeType="afterGroup">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nodeType="afterGroup">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nodeType="afterGroup">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nodeType="afterGroup">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nodeType="afterGroup">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 </a:t>
              </a: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a:hlinkClick r:id="rId7" action="ppaction://hlinksldjump"/>
          </p:cNvPr>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09600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62" y="1168092"/>
            <a:ext cx="8534338" cy="2145627"/>
            <a:chOff x="130" y="910"/>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9"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0"/>
              <a:ext cx="4918" cy="2346"/>
            </a:xfrm>
            <a:prstGeom prst="roundRect">
              <a:avLst>
                <a:gd name="adj" fmla="val 16667"/>
              </a:avLst>
            </a:prstGeom>
            <a:blipFill dpi="0" rotWithShape="1">
              <a:blip r:embed="rId9"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3. </a:t>
              </a:r>
              <a:r>
                <a:rPr lang="en-US" sz="4000" b="1" dirty="0" err="1">
                  <a:solidFill>
                    <a:srgbClr val="FF0000"/>
                  </a:solidFill>
                </a:rPr>
                <a:t>Để</a:t>
              </a:r>
              <a:r>
                <a:rPr lang="en-US" sz="4000" b="1" dirty="0">
                  <a:solidFill>
                    <a:srgbClr val="FF0000"/>
                  </a:solidFill>
                </a:rPr>
                <a:t> </a:t>
              </a:r>
              <a:r>
                <a:rPr lang="en-US" sz="4000" b="1" dirty="0" err="1">
                  <a:solidFill>
                    <a:srgbClr val="FF0000"/>
                  </a:solidFill>
                </a:rPr>
                <a:t>đánh</a:t>
              </a:r>
              <a:r>
                <a:rPr lang="en-US" sz="4000" b="1" dirty="0">
                  <a:solidFill>
                    <a:srgbClr val="FF0000"/>
                  </a:solidFill>
                </a:rPr>
                <a:t> </a:t>
              </a:r>
              <a:r>
                <a:rPr lang="en-US" sz="4000" b="1" dirty="0" err="1">
                  <a:solidFill>
                    <a:srgbClr val="FF0000"/>
                  </a:solidFill>
                </a:rPr>
                <a:t>số</a:t>
              </a:r>
              <a:r>
                <a:rPr lang="en-US" sz="4000" b="1" dirty="0">
                  <a:solidFill>
                    <a:srgbClr val="FF0000"/>
                  </a:solidFill>
                </a:rPr>
                <a:t> </a:t>
              </a:r>
              <a:r>
                <a:rPr lang="en-US" sz="4000" b="1" dirty="0" err="1">
                  <a:solidFill>
                    <a:srgbClr val="FF0000"/>
                  </a:solidFill>
                </a:rPr>
                <a:t>trang</a:t>
              </a:r>
              <a:r>
                <a:rPr lang="en-US" sz="4000" b="1" dirty="0">
                  <a:solidFill>
                    <a:srgbClr val="FF0000"/>
                  </a:solidFill>
                </a:rPr>
                <a:t> </a:t>
              </a:r>
              <a:r>
                <a:rPr lang="en-US" sz="4000" b="1" dirty="0" err="1">
                  <a:solidFill>
                    <a:srgbClr val="FF0000"/>
                  </a:solidFill>
                </a:rPr>
                <a:t>cho</a:t>
              </a:r>
              <a:r>
                <a:rPr lang="en-US" sz="4000" b="1" dirty="0">
                  <a:solidFill>
                    <a:srgbClr val="FF0000"/>
                  </a:solidFill>
                </a:rPr>
                <a:t> </a:t>
              </a:r>
              <a:r>
                <a:rPr lang="en-US" sz="4000" b="1" dirty="0" err="1">
                  <a:solidFill>
                    <a:srgbClr val="FF0000"/>
                  </a:solidFill>
                </a:rPr>
                <a:t>văn</a:t>
              </a:r>
              <a:r>
                <a:rPr lang="en-US" sz="4000" b="1" dirty="0">
                  <a:solidFill>
                    <a:srgbClr val="FF0000"/>
                  </a:solidFill>
                </a:rPr>
                <a:t> </a:t>
              </a:r>
              <a:r>
                <a:rPr lang="en-US" sz="4000" b="1" dirty="0" err="1">
                  <a:solidFill>
                    <a:srgbClr val="FF0000"/>
                  </a:solidFill>
                </a:rPr>
                <a:t>bản</a:t>
              </a:r>
              <a:r>
                <a:rPr lang="en-US" sz="4000" b="1" dirty="0">
                  <a:solidFill>
                    <a:srgbClr val="FF0000"/>
                  </a:solidFill>
                </a:rPr>
                <a:t> </a:t>
              </a:r>
              <a:r>
                <a:rPr lang="en-US" sz="4000" b="1" dirty="0" err="1">
                  <a:solidFill>
                    <a:srgbClr val="FF0000"/>
                  </a:solidFill>
                </a:rPr>
                <a:t>em</a:t>
              </a:r>
              <a:r>
                <a:rPr lang="en-US" sz="4000" b="1" dirty="0">
                  <a:solidFill>
                    <a:srgbClr val="FF0000"/>
                  </a:solidFill>
                </a:rPr>
                <a:t> </a:t>
              </a:r>
              <a:r>
                <a:rPr lang="en-US" sz="4000" b="1" err="1">
                  <a:solidFill>
                    <a:srgbClr val="FF0000"/>
                  </a:solidFill>
                </a:rPr>
                <a:t>chọn</a:t>
              </a:r>
              <a:r>
                <a:rPr lang="en-US" sz="4000" b="1">
                  <a:solidFill>
                    <a:srgbClr val="FF0000"/>
                  </a:solidFill>
                </a:rPr>
                <a:t> nút lệnh </a:t>
              </a:r>
              <a:r>
                <a:rPr lang="en-US" sz="4000" b="1" dirty="0" err="1">
                  <a:solidFill>
                    <a:srgbClr val="FF0000"/>
                  </a:solidFill>
                </a:rPr>
                <a:t>nào</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vi-VN" sz="3600" b="1" dirty="0">
                  <a:solidFill>
                    <a:srgbClr val="FF0000"/>
                  </a:solidFill>
                </a:rPr>
                <a:t>A.</a:t>
              </a:r>
              <a:r>
                <a:rPr lang="en-US" sz="3600" b="1" dirty="0">
                  <a:solidFill>
                    <a:srgbClr val="FF0000"/>
                  </a:solidFill>
                </a:rPr>
                <a:t> </a:t>
              </a: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2592" y="2743200"/>
            <a:ext cx="1168208" cy="695238"/>
          </a:xfrm>
          <a:prstGeom prst="rect">
            <a:avLst/>
          </a:prstGeom>
        </p:spPr>
      </p:pic>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89260" y="3626682"/>
            <a:ext cx="1101540" cy="619048"/>
          </a:xfrm>
          <a:prstGeom prst="rect">
            <a:avLst/>
          </a:prstGeom>
        </p:spPr>
      </p:pic>
      <p:pic>
        <p:nvPicPr>
          <p:cNvPr id="4" name="Picture 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22592" y="4419600"/>
            <a:ext cx="1168207" cy="709613"/>
          </a:xfrm>
          <a:prstGeom prst="rect">
            <a:avLst/>
          </a:prstGeom>
        </p:spPr>
      </p:pic>
    </p:spTree>
    <p:extLst>
      <p:ext uri="{BB962C8B-B14F-4D97-AF65-F5344CB8AC3E}">
        <p14:creationId xmlns:p14="http://schemas.microsoft.com/office/powerpoint/2010/main" val="763414084"/>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randombar(horizontal)">
                                      <p:cBhvr>
                                        <p:cTn id="21" dur="500"/>
                                        <p:tgtEl>
                                          <p:spTgt spid="2"/>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randombar(horizontal)">
                                      <p:cBhvr>
                                        <p:cTn id="24" dur="500"/>
                                        <p:tgtEl>
                                          <p:spTgt spid="3"/>
                                        </p:tgtEl>
                                      </p:cBhvr>
                                    </p:animEffect>
                                  </p:childTnLst>
                                </p:cTn>
                              </p:par>
                              <p:par>
                                <p:cTn id="25" presetID="14" presetClass="entr" presetSubtype="1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randombar(horizontal)">
                                      <p:cBhvr>
                                        <p:cTn id="27" dur="500"/>
                                        <p:tgtEl>
                                          <p:spTgt spid="4"/>
                                        </p:tgtEl>
                                      </p:cBhvr>
                                    </p:animEffect>
                                  </p:childTnLst>
                                </p:cTn>
                              </p:par>
                              <p:par>
                                <p:cTn id="28" presetID="14" presetClass="entr" presetSubtype="10" fill="hold" nodeType="withEffect">
                                  <p:stCondLst>
                                    <p:cond delay="0"/>
                                  </p:stCondLst>
                                  <p:childTnLst>
                                    <p:set>
                                      <p:cBhvr>
                                        <p:cTn id="29" dur="1" fill="hold">
                                          <p:stCondLst>
                                            <p:cond delay="0"/>
                                          </p:stCondLst>
                                        </p:cTn>
                                        <p:tgtEl>
                                          <p:spTgt spid="3075"/>
                                        </p:tgtEl>
                                        <p:attrNameLst>
                                          <p:attrName>style.visibility</p:attrName>
                                        </p:attrNameLst>
                                      </p:cBhvr>
                                      <p:to>
                                        <p:strVal val="visible"/>
                                      </p:to>
                                    </p:set>
                                    <p:animEffect transition="in" filter="randombar(horizontal)">
                                      <p:cBhvr>
                                        <p:cTn id="30" dur="500"/>
                                        <p:tgtEl>
                                          <p:spTgt spid="3075"/>
                                        </p:tgtEl>
                                      </p:cBhvr>
                                    </p:animEffect>
                                  </p:childTnLst>
                                </p:cTn>
                              </p:par>
                            </p:childTnLst>
                          </p:cTn>
                        </p:par>
                      </p:childTnLst>
                    </p:cTn>
                  </p:par>
                  <p:par>
                    <p:cTn id="31" fill="hold">
                      <p:stCondLst>
                        <p:cond delay="indefinite"/>
                      </p:stCondLst>
                      <p:childTnLst>
                        <p:par>
                          <p:cTn id="32" fill="hold">
                            <p:stCondLst>
                              <p:cond delay="0"/>
                            </p:stCondLst>
                            <p:childTnLst>
                              <p:par>
                                <p:cTn id="33" presetID="11" presetClass="entr" presetSubtype="0" fill="hold" grpId="0" nodeType="clickEffect">
                                  <p:stCondLst>
                                    <p:cond delay="0"/>
                                  </p:stCondLst>
                                  <p:childTnLst>
                                    <p:set>
                                      <p:cBhvr>
                                        <p:cTn id="34"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1000"/>
                            </p:stCondLst>
                            <p:childTnLst>
                              <p:par>
                                <p:cTn id="36" presetID="11" presetClass="entr" presetSubtype="0" fill="hold" grpId="0" nodeType="afterEffect">
                                  <p:stCondLst>
                                    <p:cond delay="0"/>
                                  </p:stCondLst>
                                  <p:childTnLst>
                                    <p:set>
                                      <p:cBhvr>
                                        <p:cTn id="37"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2000"/>
                            </p:stCondLst>
                            <p:childTnLst>
                              <p:par>
                                <p:cTn id="39" presetID="11" presetClass="entr" presetSubtype="0" fill="hold" grpId="0" nodeType="afterEffect">
                                  <p:stCondLst>
                                    <p:cond delay="0"/>
                                  </p:stCondLst>
                                  <p:childTnLst>
                                    <p:set>
                                      <p:cBhvr>
                                        <p:cTn id="40"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3000"/>
                            </p:stCondLst>
                            <p:childTnLst>
                              <p:par>
                                <p:cTn id="42" presetID="11" presetClass="entr" presetSubtype="0" fill="hold" grpId="0" nodeType="afterEffect">
                                  <p:stCondLst>
                                    <p:cond delay="0"/>
                                  </p:stCondLst>
                                  <p:childTnLst>
                                    <p:set>
                                      <p:cBhvr>
                                        <p:cTn id="43"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4000"/>
                            </p:stCondLst>
                            <p:childTnLst>
                              <p:par>
                                <p:cTn id="45" presetID="11" presetClass="entr" presetSubtype="0" fill="hold" grpId="0" nodeType="afterEffect">
                                  <p:stCondLst>
                                    <p:cond delay="0"/>
                                  </p:stCondLst>
                                  <p:childTnLst>
                                    <p:set>
                                      <p:cBhvr>
                                        <p:cTn id="46"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5000"/>
                            </p:stCondLst>
                            <p:childTnLst>
                              <p:par>
                                <p:cTn id="48" presetID="11" presetClass="entr" presetSubtype="0" fill="hold" grpId="0" nodeType="afterEffect">
                                  <p:stCondLst>
                                    <p:cond delay="0"/>
                                  </p:stCondLst>
                                  <p:childTnLst>
                                    <p:set>
                                      <p:cBhvr>
                                        <p:cTn id="49"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6000"/>
                            </p:stCondLst>
                            <p:childTnLst>
                              <p:par>
                                <p:cTn id="51" presetID="11" presetClass="entr" presetSubtype="0" fill="hold" grpId="0" nodeType="afterEffect">
                                  <p:stCondLst>
                                    <p:cond delay="0"/>
                                  </p:stCondLst>
                                  <p:childTnLst>
                                    <p:set>
                                      <p:cBhvr>
                                        <p:cTn id="52"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childTnLst>
                          </p:cTn>
                        </p:par>
                        <p:par>
                          <p:cTn id="53" fill="hold">
                            <p:stCondLst>
                              <p:cond delay="7000"/>
                            </p:stCondLst>
                            <p:childTnLst>
                              <p:par>
                                <p:cTn id="54" presetID="11" presetClass="entr" presetSubtype="0" fill="hold" grpId="0" nodeType="afterEffect">
                                  <p:stCondLst>
                                    <p:cond delay="0"/>
                                  </p:stCondLst>
                                  <p:childTnLst>
                                    <p:set>
                                      <p:cBhvr>
                                        <p:cTn id="55"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3" name="ding.wav"/>
                                        </p:tgtEl>
                                      </p:cMediaNode>
                                    </p:audio>
                                  </p:subTnLst>
                                </p:cTn>
                              </p:par>
                            </p:childTnLst>
                          </p:cTn>
                        </p:par>
                        <p:par>
                          <p:cTn id="56" fill="hold">
                            <p:stCondLst>
                              <p:cond delay="8000"/>
                            </p:stCondLst>
                            <p:childTnLst>
                              <p:par>
                                <p:cTn id="57" presetID="11" presetClass="entr" presetSubtype="0" fill="hold" grpId="0" nodeType="afterEffect">
                                  <p:stCondLst>
                                    <p:cond delay="0"/>
                                  </p:stCondLst>
                                  <p:childTnLst>
                                    <p:set>
                                      <p:cBhvr>
                                        <p:cTn id="58"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7"/>
                                            </p:cond>
                                          </p:stCondLst>
                                          <p:endCondLst>
                                            <p:cond evt="onStopAudio" delay="0">
                                              <p:tgtEl>
                                                <p:sldTgt/>
                                              </p:tgtEl>
                                            </p:cond>
                                          </p:endCondLst>
                                        </p:cTn>
                                        <p:tgtEl>
                                          <p:sndTgt r:embed="rId3" name="ding.wav"/>
                                        </p:tgtEl>
                                      </p:cMediaNode>
                                    </p:audio>
                                  </p:subTnLst>
                                </p:cTn>
                              </p:par>
                            </p:childTnLst>
                          </p:cTn>
                        </p:par>
                        <p:par>
                          <p:cTn id="59" fill="hold">
                            <p:stCondLst>
                              <p:cond delay="9000"/>
                            </p:stCondLst>
                            <p:childTnLst>
                              <p:par>
                                <p:cTn id="60" presetID="11" presetClass="entr" presetSubtype="0" fill="hold" grpId="0" nodeType="afterEffect">
                                  <p:stCondLst>
                                    <p:cond delay="0"/>
                                  </p:stCondLst>
                                  <p:childTnLst>
                                    <p:set>
                                      <p:cBhvr>
                                        <p:cTn id="61"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ding.wav"/>
                                        </p:tgtEl>
                                      </p:cMediaNode>
                                    </p:audio>
                                  </p:subTnLst>
                                </p:cTn>
                              </p:par>
                              <p:par>
                                <p:cTn id="62" presetID="4" presetClass="entr" presetSubtype="16" fill="hold" grpId="0" nodeType="withEffect">
                                  <p:stCondLst>
                                    <p:cond delay="0"/>
                                  </p:stCondLst>
                                  <p:childTnLst>
                                    <p:set>
                                      <p:cBhvr>
                                        <p:cTn id="63" dur="1" fill="hold">
                                          <p:stCondLst>
                                            <p:cond delay="0"/>
                                          </p:stCondLst>
                                        </p:cTn>
                                        <p:tgtEl>
                                          <p:spTgt spid="3086"/>
                                        </p:tgtEl>
                                        <p:attrNameLst>
                                          <p:attrName>style.visibility</p:attrName>
                                        </p:attrNameLst>
                                      </p:cBhvr>
                                      <p:to>
                                        <p:strVal val="visible"/>
                                      </p:to>
                                    </p:set>
                                    <p:animEffect transition="in" filter="box(in)">
                                      <p:cBhvr>
                                        <p:cTn id="64" dur="500"/>
                                        <p:tgtEl>
                                          <p:spTgt spid="3086"/>
                                        </p:tgtEl>
                                      </p:cBhvr>
                                    </p:animEffect>
                                  </p:childTnLst>
                                  <p:subTnLst>
                                    <p:audio>
                                      <p:cMediaNode>
                                        <p:cTn display="0" masterRel="sameClick">
                                          <p:stCondLst>
                                            <p:cond evt="begin" delay="0">
                                              <p:tn val="62"/>
                                            </p:cond>
                                          </p:stCondLst>
                                          <p:endCondLst>
                                            <p:cond evt="onStopAudio" delay="0">
                                              <p:tgtEl>
                                                <p:sldTgt/>
                                              </p:tgtEl>
                                            </p:cond>
                                          </p:endCondLst>
                                        </p:cTn>
                                        <p:tgtEl>
                                          <p:sndTgt r:embed="rId4" name="ringin.wav"/>
                                        </p:tgtEl>
                                      </p:cMediaNode>
                                    </p:audio>
                                  </p:subTnLst>
                                </p:cTn>
                              </p:par>
                            </p:childTnLst>
                          </p:cTn>
                        </p:par>
                      </p:childTnLst>
                    </p:cTn>
                  </p:par>
                  <p:par>
                    <p:cTn id="65" fill="hold">
                      <p:stCondLst>
                        <p:cond delay="indefinite"/>
                      </p:stCondLst>
                      <p:childTnLst>
                        <p:par>
                          <p:cTn id="66" fill="hold">
                            <p:stCondLst>
                              <p:cond delay="0"/>
                            </p:stCondLst>
                            <p:childTnLst>
                              <p:par>
                                <p:cTn id="67" presetID="17" presetClass="entr" presetSubtype="2" fill="hold" nodeType="clickEffect">
                                  <p:stCondLst>
                                    <p:cond delay="0"/>
                                  </p:stCondLst>
                                  <p:childTnLst>
                                    <p:set>
                                      <p:cBhvr>
                                        <p:cTn id="68" dur="1" fill="hold">
                                          <p:stCondLst>
                                            <p:cond delay="0"/>
                                          </p:stCondLst>
                                        </p:cTn>
                                        <p:tgtEl>
                                          <p:spTgt spid="3098"/>
                                        </p:tgtEl>
                                        <p:attrNameLst>
                                          <p:attrName>style.visibility</p:attrName>
                                        </p:attrNameLst>
                                      </p:cBhvr>
                                      <p:to>
                                        <p:strVal val="visible"/>
                                      </p:to>
                                    </p:set>
                                    <p:anim calcmode="lin" valueType="num">
                                      <p:cBhvr>
                                        <p:cTn id="69" dur="500" fill="hold"/>
                                        <p:tgtEl>
                                          <p:spTgt spid="3098"/>
                                        </p:tgtEl>
                                        <p:attrNameLst>
                                          <p:attrName>ppt_x</p:attrName>
                                        </p:attrNameLst>
                                      </p:cBhvr>
                                      <p:tavLst>
                                        <p:tav tm="0">
                                          <p:val>
                                            <p:strVal val="#ppt_x+#ppt_w/2"/>
                                          </p:val>
                                        </p:tav>
                                        <p:tav tm="100000">
                                          <p:val>
                                            <p:strVal val="#ppt_x"/>
                                          </p:val>
                                        </p:tav>
                                      </p:tavLst>
                                    </p:anim>
                                    <p:anim calcmode="lin" valueType="num">
                                      <p:cBhvr>
                                        <p:cTn id="70" dur="500" fill="hold"/>
                                        <p:tgtEl>
                                          <p:spTgt spid="3098"/>
                                        </p:tgtEl>
                                        <p:attrNameLst>
                                          <p:attrName>ppt_y</p:attrName>
                                        </p:attrNameLst>
                                      </p:cBhvr>
                                      <p:tavLst>
                                        <p:tav tm="0">
                                          <p:val>
                                            <p:strVal val="#ppt_y"/>
                                          </p:val>
                                        </p:tav>
                                        <p:tav tm="100000">
                                          <p:val>
                                            <p:strVal val="#ppt_y"/>
                                          </p:val>
                                        </p:tav>
                                      </p:tavLst>
                                    </p:anim>
                                    <p:anim calcmode="lin" valueType="num">
                                      <p:cBhvr>
                                        <p:cTn id="71" dur="500" fill="hold"/>
                                        <p:tgtEl>
                                          <p:spTgt spid="3098"/>
                                        </p:tgtEl>
                                        <p:attrNameLst>
                                          <p:attrName>ppt_w</p:attrName>
                                        </p:attrNameLst>
                                      </p:cBhvr>
                                      <p:tavLst>
                                        <p:tav tm="0">
                                          <p:val>
                                            <p:fltVal val="0"/>
                                          </p:val>
                                        </p:tav>
                                        <p:tav tm="100000">
                                          <p:val>
                                            <p:strVal val="#ppt_w"/>
                                          </p:val>
                                        </p:tav>
                                      </p:tavLst>
                                    </p:anim>
                                    <p:anim calcmode="lin" valueType="num">
                                      <p:cBhvr>
                                        <p:cTn id="72"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7"/>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a:solidFill>
                    <a:srgbClr val="FF0000"/>
                  </a:solidFill>
                </a:rPr>
                <a:t>C.  Page margins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a:hlinkClick r:id="rId7" action="ppaction://hlinksldjump"/>
          </p:cNvPr>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048000" y="61404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62" y="1169007"/>
            <a:ext cx="8534338" cy="2145628"/>
            <a:chOff x="130" y="911"/>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9"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1"/>
              <a:ext cx="4918" cy="2346"/>
            </a:xfrm>
            <a:prstGeom prst="roundRect">
              <a:avLst>
                <a:gd name="adj" fmla="val 16667"/>
              </a:avLst>
            </a:prstGeom>
            <a:blipFill dpi="0" rotWithShape="1">
              <a:blip r:embed="rId9"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4. Nếu chúng ta muốn đánh số trang ở cuối văn bản ta sẽ chọn?</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a:solidFill>
                    <a:srgbClr val="FF0000"/>
                  </a:solidFill>
                </a:rPr>
                <a:t> A. Bottom of page</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a:t>
              </a:r>
              <a:r>
                <a:rPr lang="en-US" sz="3600" b="1">
                  <a:solidFill>
                    <a:srgbClr val="FF0000"/>
                  </a:solidFill>
                </a:rPr>
                <a:t>. Top of page</a:t>
              </a:r>
              <a:endParaRPr lang="en-US" sz="3600" b="1" dirty="0">
                <a:solidFill>
                  <a:srgbClr val="FF0000"/>
                </a:solidFill>
              </a:endParaRPr>
            </a:p>
          </p:txBody>
        </p:sp>
      </p:grpSp>
      <p:grpSp>
        <p:nvGrpSpPr>
          <p:cNvPr id="3098" name="Group 26"/>
          <p:cNvGrpSpPr>
            <a:grpSpLocks/>
          </p:cNvGrpSpPr>
          <p:nvPr/>
        </p:nvGrpSpPr>
        <p:grpSpPr bwMode="auto">
          <a:xfrm>
            <a:off x="12653" y="4655084"/>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598866428"/>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1" presetClass="entr" presetSubtype="0" fill="hold" grpId="0" nodeType="clickEffect">
                                  <p:stCondLst>
                                    <p:cond delay="0"/>
                                  </p:stCondLst>
                                  <p:childTnLst>
                                    <p:set>
                                      <p:cBhvr>
                                        <p:cTn id="25"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3" name="ding.wav"/>
                                        </p:tgtEl>
                                      </p:cMediaNode>
                                    </p:audio>
                                  </p:subTnLst>
                                </p:cTn>
                              </p:par>
                            </p:childTnLst>
                          </p:cTn>
                        </p:par>
                        <p:par>
                          <p:cTn id="26" fill="hold">
                            <p:stCondLst>
                              <p:cond delay="1000"/>
                            </p:stCondLst>
                            <p:childTnLst>
                              <p:par>
                                <p:cTn id="27" presetID="11" presetClass="entr" presetSubtype="0" fill="hold" grpId="0" nodeType="afterEffect">
                                  <p:stCondLst>
                                    <p:cond delay="0"/>
                                  </p:stCondLst>
                                  <p:childTnLst>
                                    <p:set>
                                      <p:cBhvr>
                                        <p:cTn id="28"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ding.wav"/>
                                        </p:tgtEl>
                                      </p:cMediaNode>
                                    </p:audio>
                                  </p:subTnLst>
                                </p:cTn>
                              </p:par>
                            </p:childTnLst>
                          </p:cTn>
                        </p:par>
                        <p:par>
                          <p:cTn id="29" fill="hold">
                            <p:stCondLst>
                              <p:cond delay="2000"/>
                            </p:stCondLst>
                            <p:childTnLst>
                              <p:par>
                                <p:cTn id="30" presetID="11" presetClass="entr" presetSubtype="0" fill="hold" grpId="0" nodeType="afterEffect">
                                  <p:stCondLst>
                                    <p:cond delay="0"/>
                                  </p:stCondLst>
                                  <p:childTnLst>
                                    <p:set>
                                      <p:cBhvr>
                                        <p:cTn id="31"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3" name="ding.wav"/>
                                        </p:tgtEl>
                                      </p:cMediaNode>
                                    </p:audio>
                                  </p:subTnLst>
                                </p:cTn>
                              </p:par>
                            </p:childTnLst>
                          </p:cTn>
                        </p:par>
                        <p:par>
                          <p:cTn id="32" fill="hold">
                            <p:stCondLst>
                              <p:cond delay="3000"/>
                            </p:stCondLst>
                            <p:childTnLst>
                              <p:par>
                                <p:cTn id="33" presetID="11" presetClass="entr" presetSubtype="0" fill="hold" grpId="0" nodeType="afterEffect">
                                  <p:stCondLst>
                                    <p:cond delay="0"/>
                                  </p:stCondLst>
                                  <p:childTnLst>
                                    <p:set>
                                      <p:cBhvr>
                                        <p:cTn id="34"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4000"/>
                            </p:stCondLst>
                            <p:childTnLst>
                              <p:par>
                                <p:cTn id="36" presetID="11" presetClass="entr" presetSubtype="0" fill="hold" grpId="0" nodeType="afterEffect">
                                  <p:stCondLst>
                                    <p:cond delay="0"/>
                                  </p:stCondLst>
                                  <p:childTnLst>
                                    <p:set>
                                      <p:cBhvr>
                                        <p:cTn id="37"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5000"/>
                            </p:stCondLst>
                            <p:childTnLst>
                              <p:par>
                                <p:cTn id="39" presetID="11" presetClass="entr" presetSubtype="0" fill="hold" grpId="0" nodeType="afterEffect">
                                  <p:stCondLst>
                                    <p:cond delay="0"/>
                                  </p:stCondLst>
                                  <p:childTnLst>
                                    <p:set>
                                      <p:cBhvr>
                                        <p:cTn id="40"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6000"/>
                            </p:stCondLst>
                            <p:childTnLst>
                              <p:par>
                                <p:cTn id="42" presetID="11" presetClass="entr" presetSubtype="0" fill="hold" grpId="0" nodeType="afterEffect">
                                  <p:stCondLst>
                                    <p:cond delay="0"/>
                                  </p:stCondLst>
                                  <p:childTnLst>
                                    <p:set>
                                      <p:cBhvr>
                                        <p:cTn id="43"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7000"/>
                            </p:stCondLst>
                            <p:childTnLst>
                              <p:par>
                                <p:cTn id="45" presetID="11" presetClass="entr" presetSubtype="0" fill="hold" grpId="0" nodeType="afterEffect">
                                  <p:stCondLst>
                                    <p:cond delay="0"/>
                                  </p:stCondLst>
                                  <p:childTnLst>
                                    <p:set>
                                      <p:cBhvr>
                                        <p:cTn id="46"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8000"/>
                            </p:stCondLst>
                            <p:childTnLst>
                              <p:par>
                                <p:cTn id="48" presetID="11" presetClass="entr" presetSubtype="0" fill="hold" grpId="0" nodeType="afterEffect">
                                  <p:stCondLst>
                                    <p:cond delay="0"/>
                                  </p:stCondLst>
                                  <p:childTnLst>
                                    <p:set>
                                      <p:cBhvr>
                                        <p:cTn id="49"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9000"/>
                            </p:stCondLst>
                            <p:childTnLst>
                              <p:par>
                                <p:cTn id="51" presetID="11" presetClass="entr" presetSubtype="0" fill="hold" grpId="0" nodeType="afterEffect">
                                  <p:stCondLst>
                                    <p:cond delay="0"/>
                                  </p:stCondLst>
                                  <p:childTnLst>
                                    <p:set>
                                      <p:cBhvr>
                                        <p:cTn id="52"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par>
                                <p:cTn id="53" presetID="4" presetClass="entr" presetSubtype="16" fill="hold" grpId="0" nodeType="withEffect">
                                  <p:stCondLst>
                                    <p:cond delay="0"/>
                                  </p:stCondLst>
                                  <p:childTnLst>
                                    <p:set>
                                      <p:cBhvr>
                                        <p:cTn id="54" dur="1" fill="hold">
                                          <p:stCondLst>
                                            <p:cond delay="0"/>
                                          </p:stCondLst>
                                        </p:cTn>
                                        <p:tgtEl>
                                          <p:spTgt spid="3086"/>
                                        </p:tgtEl>
                                        <p:attrNameLst>
                                          <p:attrName>style.visibility</p:attrName>
                                        </p:attrNameLst>
                                      </p:cBhvr>
                                      <p:to>
                                        <p:strVal val="visible"/>
                                      </p:to>
                                    </p:set>
                                    <p:animEffect transition="in" filter="box(in)">
                                      <p:cBhvr>
                                        <p:cTn id="55" dur="500"/>
                                        <p:tgtEl>
                                          <p:spTgt spid="3086"/>
                                        </p:tgtEl>
                                      </p:cBhvr>
                                    </p:animEffect>
                                  </p:childTnLst>
                                  <p:subTnLst>
                                    <p:audio>
                                      <p:cMediaNode>
                                        <p:cTn display="0" masterRel="sameClick">
                                          <p:stCondLst>
                                            <p:cond evt="begin" delay="0">
                                              <p:tn val="53"/>
                                            </p:cond>
                                          </p:stCondLst>
                                          <p:endCondLst>
                                            <p:cond evt="onStopAudio" delay="0">
                                              <p:tgtEl>
                                                <p:sldTgt/>
                                              </p:tgtEl>
                                            </p:cond>
                                          </p:endCondLst>
                                        </p:cTn>
                                        <p:tgtEl>
                                          <p:sndTgt r:embed="rId4" name="ringin.wav"/>
                                        </p:tgtEl>
                                      </p:cMediaNode>
                                    </p:audio>
                                  </p:subTnLst>
                                </p:cTn>
                              </p:par>
                            </p:childTnLst>
                          </p:cTn>
                        </p:par>
                      </p:childTnLst>
                    </p:cTn>
                  </p:par>
                  <p:par>
                    <p:cTn id="56" fill="hold">
                      <p:stCondLst>
                        <p:cond delay="indefinite"/>
                      </p:stCondLst>
                      <p:childTnLst>
                        <p:par>
                          <p:cTn id="57" fill="hold">
                            <p:stCondLst>
                              <p:cond delay="0"/>
                            </p:stCondLst>
                            <p:childTnLst>
                              <p:par>
                                <p:cTn id="58" presetID="17" presetClass="entr" presetSubtype="2" fill="hold" nodeType="clickEffect">
                                  <p:stCondLst>
                                    <p:cond delay="0"/>
                                  </p:stCondLst>
                                  <p:childTnLst>
                                    <p:set>
                                      <p:cBhvr>
                                        <p:cTn id="59" dur="1" fill="hold">
                                          <p:stCondLst>
                                            <p:cond delay="0"/>
                                          </p:stCondLst>
                                        </p:cTn>
                                        <p:tgtEl>
                                          <p:spTgt spid="3098"/>
                                        </p:tgtEl>
                                        <p:attrNameLst>
                                          <p:attrName>style.visibility</p:attrName>
                                        </p:attrNameLst>
                                      </p:cBhvr>
                                      <p:to>
                                        <p:strVal val="visible"/>
                                      </p:to>
                                    </p:set>
                                    <p:anim calcmode="lin" valueType="num">
                                      <p:cBhvr>
                                        <p:cTn id="60" dur="500" fill="hold"/>
                                        <p:tgtEl>
                                          <p:spTgt spid="3098"/>
                                        </p:tgtEl>
                                        <p:attrNameLst>
                                          <p:attrName>ppt_x</p:attrName>
                                        </p:attrNameLst>
                                      </p:cBhvr>
                                      <p:tavLst>
                                        <p:tav tm="0">
                                          <p:val>
                                            <p:strVal val="#ppt_x+#ppt_w/2"/>
                                          </p:val>
                                        </p:tav>
                                        <p:tav tm="100000">
                                          <p:val>
                                            <p:strVal val="#ppt_x"/>
                                          </p:val>
                                        </p:tav>
                                      </p:tavLst>
                                    </p:anim>
                                    <p:anim calcmode="lin" valueType="num">
                                      <p:cBhvr>
                                        <p:cTn id="61" dur="500" fill="hold"/>
                                        <p:tgtEl>
                                          <p:spTgt spid="3098"/>
                                        </p:tgtEl>
                                        <p:attrNameLst>
                                          <p:attrName>ppt_y</p:attrName>
                                        </p:attrNameLst>
                                      </p:cBhvr>
                                      <p:tavLst>
                                        <p:tav tm="0">
                                          <p:val>
                                            <p:strVal val="#ppt_y"/>
                                          </p:val>
                                        </p:tav>
                                        <p:tav tm="100000">
                                          <p:val>
                                            <p:strVal val="#ppt_y"/>
                                          </p:val>
                                        </p:tav>
                                      </p:tavLst>
                                    </p:anim>
                                    <p:anim calcmode="lin" valueType="num">
                                      <p:cBhvr>
                                        <p:cTn id="62" dur="500" fill="hold"/>
                                        <p:tgtEl>
                                          <p:spTgt spid="3098"/>
                                        </p:tgtEl>
                                        <p:attrNameLst>
                                          <p:attrName>ppt_w</p:attrName>
                                        </p:attrNameLst>
                                      </p:cBhvr>
                                      <p:tavLst>
                                        <p:tav tm="0">
                                          <p:val>
                                            <p:fltVal val="0"/>
                                          </p:val>
                                        </p:tav>
                                        <p:tav tm="100000">
                                          <p:val>
                                            <p:strVal val="#ppt_w"/>
                                          </p:val>
                                        </p:tav>
                                      </p:tavLst>
                                    </p:anim>
                                    <p:anim calcmode="lin" valueType="num">
                                      <p:cBhvr>
                                        <p:cTn id="63"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a:solidFill>
                    <a:srgbClr val="FF0000"/>
                  </a:solidFill>
                </a:rPr>
                <a:t>C.  3</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a:hlinkClick r:id="rId7" action="ppaction://hlinksldjump"/>
          </p:cNvPr>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200400" y="61785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62" y="1170836"/>
            <a:ext cx="8534338" cy="2145627"/>
            <a:chOff x="130" y="913"/>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9"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3"/>
              <a:ext cx="4918" cy="2346"/>
            </a:xfrm>
            <a:prstGeom prst="roundRect">
              <a:avLst>
                <a:gd name="adj" fmla="val 16667"/>
              </a:avLst>
            </a:prstGeom>
            <a:blipFill dpi="0" rotWithShape="1">
              <a:blip r:embed="rId9"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5. Có mấy hướng giấy để chúng ta có thể chọn cho trang văn bản? </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a:solidFill>
                    <a:srgbClr val="FF0000"/>
                  </a:solidFill>
                </a:rPr>
                <a:t> A. 1</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 B. 2</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a:solidFill>
                    <a:srgbClr val="FF0000"/>
                  </a:solidFill>
                </a:rPr>
                <a:t>: B </a:t>
              </a:r>
              <a:endParaRPr lang="en-US" sz="4000" b="1" dirty="0">
                <a:solidFill>
                  <a:srgbClr val="FF0000"/>
                </a:solidFill>
              </a:endParaRPr>
            </a:p>
          </p:txBody>
        </p:sp>
      </p:grpSp>
      <p:sp>
        <p:nvSpPr>
          <p:cNvPr id="12299" name="Rectangle 29" descr="Bouquet"/>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3556886716"/>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1" presetClass="entr" presetSubtype="0" fill="hold" grpId="0" nodeType="clickEffect">
                                  <p:stCondLst>
                                    <p:cond delay="0"/>
                                  </p:stCondLst>
                                  <p:childTnLst>
                                    <p:set>
                                      <p:cBhvr>
                                        <p:cTn id="25"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3" name="ding.wav"/>
                                        </p:tgtEl>
                                      </p:cMediaNode>
                                    </p:audio>
                                  </p:subTnLst>
                                </p:cTn>
                              </p:par>
                            </p:childTnLst>
                          </p:cTn>
                        </p:par>
                        <p:par>
                          <p:cTn id="26" fill="hold">
                            <p:stCondLst>
                              <p:cond delay="1000"/>
                            </p:stCondLst>
                            <p:childTnLst>
                              <p:par>
                                <p:cTn id="27" presetID="11" presetClass="entr" presetSubtype="0" fill="hold" grpId="0" nodeType="afterEffect">
                                  <p:stCondLst>
                                    <p:cond delay="0"/>
                                  </p:stCondLst>
                                  <p:childTnLst>
                                    <p:set>
                                      <p:cBhvr>
                                        <p:cTn id="28"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ding.wav"/>
                                        </p:tgtEl>
                                      </p:cMediaNode>
                                    </p:audio>
                                  </p:subTnLst>
                                </p:cTn>
                              </p:par>
                            </p:childTnLst>
                          </p:cTn>
                        </p:par>
                        <p:par>
                          <p:cTn id="29" fill="hold">
                            <p:stCondLst>
                              <p:cond delay="2000"/>
                            </p:stCondLst>
                            <p:childTnLst>
                              <p:par>
                                <p:cTn id="30" presetID="11" presetClass="entr" presetSubtype="0" fill="hold" grpId="0" nodeType="afterEffect">
                                  <p:stCondLst>
                                    <p:cond delay="0"/>
                                  </p:stCondLst>
                                  <p:childTnLst>
                                    <p:set>
                                      <p:cBhvr>
                                        <p:cTn id="31"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3" name="ding.wav"/>
                                        </p:tgtEl>
                                      </p:cMediaNode>
                                    </p:audio>
                                  </p:subTnLst>
                                </p:cTn>
                              </p:par>
                            </p:childTnLst>
                          </p:cTn>
                        </p:par>
                        <p:par>
                          <p:cTn id="32" fill="hold">
                            <p:stCondLst>
                              <p:cond delay="3000"/>
                            </p:stCondLst>
                            <p:childTnLst>
                              <p:par>
                                <p:cTn id="33" presetID="11" presetClass="entr" presetSubtype="0" fill="hold" grpId="0" nodeType="afterEffect">
                                  <p:stCondLst>
                                    <p:cond delay="0"/>
                                  </p:stCondLst>
                                  <p:childTnLst>
                                    <p:set>
                                      <p:cBhvr>
                                        <p:cTn id="34"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4000"/>
                            </p:stCondLst>
                            <p:childTnLst>
                              <p:par>
                                <p:cTn id="36" presetID="11" presetClass="entr" presetSubtype="0" fill="hold" grpId="0" nodeType="afterEffect">
                                  <p:stCondLst>
                                    <p:cond delay="0"/>
                                  </p:stCondLst>
                                  <p:childTnLst>
                                    <p:set>
                                      <p:cBhvr>
                                        <p:cTn id="37"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5000"/>
                            </p:stCondLst>
                            <p:childTnLst>
                              <p:par>
                                <p:cTn id="39" presetID="11" presetClass="entr" presetSubtype="0" fill="hold" grpId="0" nodeType="afterEffect">
                                  <p:stCondLst>
                                    <p:cond delay="0"/>
                                  </p:stCondLst>
                                  <p:childTnLst>
                                    <p:set>
                                      <p:cBhvr>
                                        <p:cTn id="40"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6000"/>
                            </p:stCondLst>
                            <p:childTnLst>
                              <p:par>
                                <p:cTn id="42" presetID="11" presetClass="entr" presetSubtype="0" fill="hold" grpId="0" nodeType="afterEffect">
                                  <p:stCondLst>
                                    <p:cond delay="0"/>
                                  </p:stCondLst>
                                  <p:childTnLst>
                                    <p:set>
                                      <p:cBhvr>
                                        <p:cTn id="43"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7000"/>
                            </p:stCondLst>
                            <p:childTnLst>
                              <p:par>
                                <p:cTn id="45" presetID="11" presetClass="entr" presetSubtype="0" fill="hold" grpId="0" nodeType="afterEffect">
                                  <p:stCondLst>
                                    <p:cond delay="0"/>
                                  </p:stCondLst>
                                  <p:childTnLst>
                                    <p:set>
                                      <p:cBhvr>
                                        <p:cTn id="46"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8000"/>
                            </p:stCondLst>
                            <p:childTnLst>
                              <p:par>
                                <p:cTn id="48" presetID="11" presetClass="entr" presetSubtype="0" fill="hold" grpId="0" nodeType="afterEffect">
                                  <p:stCondLst>
                                    <p:cond delay="0"/>
                                  </p:stCondLst>
                                  <p:childTnLst>
                                    <p:set>
                                      <p:cBhvr>
                                        <p:cTn id="49"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9000"/>
                            </p:stCondLst>
                            <p:childTnLst>
                              <p:par>
                                <p:cTn id="51" presetID="11" presetClass="entr" presetSubtype="0" fill="hold" grpId="0" nodeType="afterEffect">
                                  <p:stCondLst>
                                    <p:cond delay="0"/>
                                  </p:stCondLst>
                                  <p:childTnLst>
                                    <p:set>
                                      <p:cBhvr>
                                        <p:cTn id="52"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par>
                                <p:cTn id="53" presetID="4" presetClass="entr" presetSubtype="16" fill="hold" grpId="0" nodeType="withEffect">
                                  <p:stCondLst>
                                    <p:cond delay="0"/>
                                  </p:stCondLst>
                                  <p:childTnLst>
                                    <p:set>
                                      <p:cBhvr>
                                        <p:cTn id="54" dur="1" fill="hold">
                                          <p:stCondLst>
                                            <p:cond delay="0"/>
                                          </p:stCondLst>
                                        </p:cTn>
                                        <p:tgtEl>
                                          <p:spTgt spid="3086"/>
                                        </p:tgtEl>
                                        <p:attrNameLst>
                                          <p:attrName>style.visibility</p:attrName>
                                        </p:attrNameLst>
                                      </p:cBhvr>
                                      <p:to>
                                        <p:strVal val="visible"/>
                                      </p:to>
                                    </p:set>
                                    <p:animEffect transition="in" filter="box(in)">
                                      <p:cBhvr>
                                        <p:cTn id="55" dur="500"/>
                                        <p:tgtEl>
                                          <p:spTgt spid="3086"/>
                                        </p:tgtEl>
                                      </p:cBhvr>
                                    </p:animEffect>
                                  </p:childTnLst>
                                  <p:subTnLst>
                                    <p:audio>
                                      <p:cMediaNode>
                                        <p:cTn display="0" masterRel="sameClick">
                                          <p:stCondLst>
                                            <p:cond evt="begin" delay="0">
                                              <p:tn val="53"/>
                                            </p:cond>
                                          </p:stCondLst>
                                          <p:endCondLst>
                                            <p:cond evt="onStopAudio" delay="0">
                                              <p:tgtEl>
                                                <p:sldTgt/>
                                              </p:tgtEl>
                                            </p:cond>
                                          </p:endCondLst>
                                        </p:cTn>
                                        <p:tgtEl>
                                          <p:sndTgt r:embed="rId4" name="ringin.wav"/>
                                        </p:tgtEl>
                                      </p:cMediaNode>
                                    </p:audio>
                                  </p:subTnLst>
                                </p:cTn>
                              </p:par>
                            </p:childTnLst>
                          </p:cTn>
                        </p:par>
                      </p:childTnLst>
                    </p:cTn>
                  </p:par>
                  <p:par>
                    <p:cTn id="56" fill="hold">
                      <p:stCondLst>
                        <p:cond delay="indefinite"/>
                      </p:stCondLst>
                      <p:childTnLst>
                        <p:par>
                          <p:cTn id="57" fill="hold">
                            <p:stCondLst>
                              <p:cond delay="0"/>
                            </p:stCondLst>
                            <p:childTnLst>
                              <p:par>
                                <p:cTn id="58" presetID="17" presetClass="entr" presetSubtype="2" fill="hold" nodeType="clickEffect">
                                  <p:stCondLst>
                                    <p:cond delay="0"/>
                                  </p:stCondLst>
                                  <p:childTnLst>
                                    <p:set>
                                      <p:cBhvr>
                                        <p:cTn id="59" dur="1" fill="hold">
                                          <p:stCondLst>
                                            <p:cond delay="0"/>
                                          </p:stCondLst>
                                        </p:cTn>
                                        <p:tgtEl>
                                          <p:spTgt spid="3098"/>
                                        </p:tgtEl>
                                        <p:attrNameLst>
                                          <p:attrName>style.visibility</p:attrName>
                                        </p:attrNameLst>
                                      </p:cBhvr>
                                      <p:to>
                                        <p:strVal val="visible"/>
                                      </p:to>
                                    </p:set>
                                    <p:anim calcmode="lin" valueType="num">
                                      <p:cBhvr>
                                        <p:cTn id="60" dur="500" fill="hold"/>
                                        <p:tgtEl>
                                          <p:spTgt spid="3098"/>
                                        </p:tgtEl>
                                        <p:attrNameLst>
                                          <p:attrName>ppt_x</p:attrName>
                                        </p:attrNameLst>
                                      </p:cBhvr>
                                      <p:tavLst>
                                        <p:tav tm="0">
                                          <p:val>
                                            <p:strVal val="#ppt_x+#ppt_w/2"/>
                                          </p:val>
                                        </p:tav>
                                        <p:tav tm="100000">
                                          <p:val>
                                            <p:strVal val="#ppt_x"/>
                                          </p:val>
                                        </p:tav>
                                      </p:tavLst>
                                    </p:anim>
                                    <p:anim calcmode="lin" valueType="num">
                                      <p:cBhvr>
                                        <p:cTn id="61" dur="500" fill="hold"/>
                                        <p:tgtEl>
                                          <p:spTgt spid="3098"/>
                                        </p:tgtEl>
                                        <p:attrNameLst>
                                          <p:attrName>ppt_y</p:attrName>
                                        </p:attrNameLst>
                                      </p:cBhvr>
                                      <p:tavLst>
                                        <p:tav tm="0">
                                          <p:val>
                                            <p:strVal val="#ppt_y"/>
                                          </p:val>
                                        </p:tav>
                                        <p:tav tm="100000">
                                          <p:val>
                                            <p:strVal val="#ppt_y"/>
                                          </p:val>
                                        </p:tav>
                                      </p:tavLst>
                                    </p:anim>
                                    <p:anim calcmode="lin" valueType="num">
                                      <p:cBhvr>
                                        <p:cTn id="62" dur="500" fill="hold"/>
                                        <p:tgtEl>
                                          <p:spTgt spid="3098"/>
                                        </p:tgtEl>
                                        <p:attrNameLst>
                                          <p:attrName>ppt_w</p:attrName>
                                        </p:attrNameLst>
                                      </p:cBhvr>
                                      <p:tavLst>
                                        <p:tav tm="0">
                                          <p:val>
                                            <p:fltVal val="0"/>
                                          </p:val>
                                        </p:tav>
                                        <p:tav tm="100000">
                                          <p:val>
                                            <p:strVal val="#ppt_w"/>
                                          </p:val>
                                        </p:tav>
                                      </p:tavLst>
                                    </p:anim>
                                    <p:anim calcmode="lin" valueType="num">
                                      <p:cBhvr>
                                        <p:cTn id="63"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10400" y="2057400"/>
            <a:ext cx="237566" cy="369332"/>
          </a:xfrm>
          <a:prstGeom prst="rect">
            <a:avLst/>
          </a:prstGeom>
          <a:noFill/>
        </p:spPr>
        <p:txBody>
          <a:bodyPr wrap="none" rtlCol="0">
            <a:spAutoFit/>
          </a:bodyPr>
          <a:lstStyle/>
          <a:p>
            <a:r>
              <a:rPr lang="en-US"/>
              <a:t> </a:t>
            </a:r>
          </a:p>
        </p:txBody>
      </p:sp>
      <p:sp>
        <p:nvSpPr>
          <p:cNvPr id="6" name="TextBox 5"/>
          <p:cNvSpPr txBox="1"/>
          <p:nvPr/>
        </p:nvSpPr>
        <p:spPr>
          <a:xfrm>
            <a:off x="152400" y="1295400"/>
            <a:ext cx="4895326" cy="646331"/>
          </a:xfrm>
          <a:prstGeom prst="rect">
            <a:avLst/>
          </a:prstGeom>
          <a:noFill/>
        </p:spPr>
        <p:txBody>
          <a:bodyPr wrap="square" rtlCol="0">
            <a:spAutoFit/>
          </a:bodyPr>
          <a:lstStyle/>
          <a:p>
            <a:r>
              <a:rPr lang="en-US" sz="3600" b="1" dirty="0">
                <a:solidFill>
                  <a:srgbClr val="FF3300"/>
                </a:solidFill>
                <a:latin typeface="Times New Roman" pitchFamily="18" charset="0"/>
              </a:rPr>
              <a:t>1. Tạo một văn bản mới </a:t>
            </a:r>
          </a:p>
        </p:txBody>
      </p:sp>
      <p:sp>
        <p:nvSpPr>
          <p:cNvPr id="9" name="AutoShape 57" descr="Newsprint"/>
          <p:cNvSpPr>
            <a:spLocks noChangeArrowheads="1"/>
          </p:cNvSpPr>
          <p:nvPr/>
        </p:nvSpPr>
        <p:spPr bwMode="auto">
          <a:xfrm>
            <a:off x="0" y="28832"/>
            <a:ext cx="9144000" cy="1028700"/>
          </a:xfrm>
          <a:prstGeom prst="flowChartAlternateProcess">
            <a:avLst/>
          </a:prstGeom>
          <a:solidFill>
            <a:schemeClr val="accent3">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i="1" u="sng" dirty="0" err="1">
                <a:solidFill>
                  <a:schemeClr val="hlink"/>
                </a:solidFill>
                <a:latin typeface="Times New Roman" pitchFamily="18" charset="0"/>
              </a:rPr>
              <a:t>Bài</a:t>
            </a:r>
            <a:r>
              <a:rPr lang="en-US" altLang="en-US" sz="2800" b="1" i="1" u="sng" dirty="0">
                <a:solidFill>
                  <a:schemeClr val="hlink"/>
                </a:solidFill>
                <a:latin typeface="Times New Roman" pitchFamily="18" charset="0"/>
              </a:rPr>
              <a:t> 4:</a:t>
            </a:r>
            <a:r>
              <a:rPr lang="en-US" altLang="en-US" sz="2800" b="1" dirty="0">
                <a:solidFill>
                  <a:srgbClr val="FF3300"/>
                </a:solidFill>
                <a:latin typeface="Times New Roman" pitchFamily="18" charset="0"/>
              </a:rPr>
              <a:t> ĐỊNH DẠNG TRANG VĂN BẢN</a:t>
            </a:r>
          </a:p>
          <a:p>
            <a:pPr algn="ctr" eaLnBrk="1" hangingPunct="1"/>
            <a:r>
              <a:rPr lang="en-US" altLang="en-US" sz="2800" b="1" dirty="0">
                <a:solidFill>
                  <a:srgbClr val="FF3300"/>
                </a:solidFill>
                <a:latin typeface="Times New Roman" pitchFamily="18" charset="0"/>
              </a:rPr>
              <a:t>ĐÁNH SỐ TRANG TRONG VĂN BẢN</a:t>
            </a:r>
          </a:p>
        </p:txBody>
      </p:sp>
      <p:sp>
        <p:nvSpPr>
          <p:cNvPr id="7" name="Content Placeholder 2"/>
          <p:cNvSpPr txBox="1">
            <a:spLocks/>
          </p:cNvSpPr>
          <p:nvPr/>
        </p:nvSpPr>
        <p:spPr>
          <a:xfrm>
            <a:off x="457200" y="2613818"/>
            <a:ext cx="8229600" cy="1935163"/>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en-US" sz="3600" b="1">
                <a:solidFill>
                  <a:srgbClr val="0000FF"/>
                </a:solidFill>
                <a:latin typeface="Times New Roman" pitchFamily="18" charset="0"/>
                <a:cs typeface="Times New Roman" pitchFamily="18" charset="0"/>
              </a:rPr>
              <a:t>   Em hãy tạo một trang văn bản với tiêu đề “Tập định dạng và đánh số trang văn bản” sau đó tạo các trang trắng liên tiếp bằng cách giữ phím Ctrl và nhấn phím Enter vài lần.</a:t>
            </a:r>
            <a:endParaRPr lang="en-US" sz="36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38852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arn(inVertical)">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3" descr="ECH MOI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2163" y="4805363"/>
            <a:ext cx="3352800" cy="205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Parallelogram 6"/>
          <p:cNvSpPr/>
          <p:nvPr/>
        </p:nvSpPr>
        <p:spPr>
          <a:xfrm>
            <a:off x="3992563" y="4572000"/>
            <a:ext cx="685800" cy="1981200"/>
          </a:xfrm>
          <a:prstGeom prst="parallelogram">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a:solidFill>
                  <a:srgbClr val="FFFF00"/>
                </a:solidFill>
              </a:rPr>
              <a:t>B1</a:t>
            </a:r>
          </a:p>
        </p:txBody>
      </p:sp>
      <p:pic>
        <p:nvPicPr>
          <p:cNvPr id="5" name="Picture 4" descr="ECH-DONG.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flipH="1">
            <a:off x="1858963" y="5719763"/>
            <a:ext cx="838200"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Isosceles Triangle 5"/>
          <p:cNvSpPr/>
          <p:nvPr/>
        </p:nvSpPr>
        <p:spPr>
          <a:xfrm>
            <a:off x="3001963" y="6096000"/>
            <a:ext cx="914400" cy="7620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p>
            <a:pPr algn="ctr" fontAlgn="auto">
              <a:spcBef>
                <a:spcPts val="0"/>
              </a:spcBef>
              <a:spcAft>
                <a:spcPts val="0"/>
              </a:spcAft>
              <a:defRPr/>
            </a:pPr>
            <a:r>
              <a:rPr lang="en-US" sz="1200" b="1"/>
              <a:t>LÊN</a:t>
            </a:r>
          </a:p>
        </p:txBody>
      </p:sp>
      <p:sp>
        <p:nvSpPr>
          <p:cNvPr id="8" name="Parallelogram 7"/>
          <p:cNvSpPr/>
          <p:nvPr/>
        </p:nvSpPr>
        <p:spPr>
          <a:xfrm>
            <a:off x="4525963" y="4191000"/>
            <a:ext cx="685800" cy="1981200"/>
          </a:xfrm>
          <a:prstGeom prst="parallelogram">
            <a:avLst/>
          </a:prstGeom>
          <a:solidFill>
            <a:srgbClr val="9966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a:solidFill>
                  <a:srgbClr val="FFFF00"/>
                </a:solidFill>
              </a:rPr>
              <a:t>B2</a:t>
            </a:r>
          </a:p>
        </p:txBody>
      </p:sp>
      <p:sp>
        <p:nvSpPr>
          <p:cNvPr id="9" name="Parallelogram 8"/>
          <p:cNvSpPr/>
          <p:nvPr/>
        </p:nvSpPr>
        <p:spPr>
          <a:xfrm>
            <a:off x="5059363" y="3733800"/>
            <a:ext cx="685800" cy="1981200"/>
          </a:xfrm>
          <a:prstGeom prst="parallelogram">
            <a:avLst/>
          </a:prstGeom>
          <a:solidFill>
            <a:srgbClr val="808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a:solidFill>
                  <a:srgbClr val="FFFF00"/>
                </a:solidFill>
              </a:rPr>
              <a:t>B3</a:t>
            </a:r>
          </a:p>
        </p:txBody>
      </p:sp>
      <p:sp>
        <p:nvSpPr>
          <p:cNvPr id="10" name="Parallelogram 9"/>
          <p:cNvSpPr/>
          <p:nvPr/>
        </p:nvSpPr>
        <p:spPr>
          <a:xfrm>
            <a:off x="5592763" y="3276600"/>
            <a:ext cx="685800" cy="1981200"/>
          </a:xfrm>
          <a:prstGeom prst="parallelogram">
            <a:avLst/>
          </a:prstGeom>
          <a:solidFill>
            <a:srgbClr val="6699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a:solidFill>
                  <a:srgbClr val="FFFF00"/>
                </a:solidFill>
              </a:rPr>
              <a:t>B4</a:t>
            </a:r>
          </a:p>
        </p:txBody>
      </p:sp>
      <p:sp>
        <p:nvSpPr>
          <p:cNvPr id="11" name="Parallelogram 10"/>
          <p:cNvSpPr/>
          <p:nvPr/>
        </p:nvSpPr>
        <p:spPr>
          <a:xfrm>
            <a:off x="6126163" y="2895600"/>
            <a:ext cx="685800" cy="1981200"/>
          </a:xfrm>
          <a:prstGeom prst="parallelogram">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a:solidFill>
                  <a:srgbClr val="FFFF00"/>
                </a:solidFill>
              </a:rPr>
              <a:t>B5</a:t>
            </a:r>
          </a:p>
        </p:txBody>
      </p:sp>
      <p:sp>
        <p:nvSpPr>
          <p:cNvPr id="17" name="Up Arrow Callout 16">
            <a:hlinkClick r:id="rId5" action="ppaction://hlinksldjump"/>
          </p:cNvPr>
          <p:cNvSpPr/>
          <p:nvPr/>
        </p:nvSpPr>
        <p:spPr>
          <a:xfrm>
            <a:off x="4221163" y="6172200"/>
            <a:ext cx="457200" cy="685800"/>
          </a:xfrm>
          <a:prstGeom prst="upArrow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p>
            <a:pPr algn="ctr" fontAlgn="auto">
              <a:spcBef>
                <a:spcPts val="0"/>
              </a:spcBef>
              <a:spcAft>
                <a:spcPts val="0"/>
              </a:spcAft>
              <a:defRPr/>
            </a:pPr>
            <a:r>
              <a:rPr lang="en-US" u="sng" dirty="0">
                <a:hlinkClick r:id="rId5" action="ppaction://hlinksldjump"/>
              </a:rPr>
              <a:t>c1</a:t>
            </a:r>
            <a:endParaRPr lang="en-US" u="sng" dirty="0"/>
          </a:p>
        </p:txBody>
      </p:sp>
      <p:sp>
        <p:nvSpPr>
          <p:cNvPr id="18" name="Up Arrow Callout 17">
            <a:hlinkClick r:id="rId6" action="ppaction://hlinksldjump"/>
          </p:cNvPr>
          <p:cNvSpPr/>
          <p:nvPr/>
        </p:nvSpPr>
        <p:spPr>
          <a:xfrm>
            <a:off x="4754563" y="6096000"/>
            <a:ext cx="457200" cy="762000"/>
          </a:xfrm>
          <a:prstGeom prst="upArrow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p>
            <a:pPr algn="ctr" fontAlgn="auto">
              <a:spcBef>
                <a:spcPts val="0"/>
              </a:spcBef>
              <a:spcAft>
                <a:spcPts val="0"/>
              </a:spcAft>
              <a:defRPr/>
            </a:pPr>
            <a:r>
              <a:rPr lang="en-US" b="1" dirty="0">
                <a:hlinkClick r:id="rId6" action="ppaction://hlinksldjump"/>
              </a:rPr>
              <a:t>c2</a:t>
            </a:r>
            <a:endParaRPr lang="en-US" b="1" dirty="0"/>
          </a:p>
        </p:txBody>
      </p:sp>
      <p:sp>
        <p:nvSpPr>
          <p:cNvPr id="19" name="Up Arrow Callout 18">
            <a:hlinkClick r:id="rId7" action="ppaction://hlinksldjump"/>
          </p:cNvPr>
          <p:cNvSpPr/>
          <p:nvPr/>
        </p:nvSpPr>
        <p:spPr>
          <a:xfrm>
            <a:off x="5241925" y="5791200"/>
            <a:ext cx="431800" cy="1066800"/>
          </a:xfrm>
          <a:prstGeom prst="upArrowCallout">
            <a:avLst>
              <a:gd name="adj1" fmla="val 25000"/>
              <a:gd name="adj2" fmla="val 25000"/>
              <a:gd name="adj3" fmla="val 25000"/>
              <a:gd name="adj4" fmla="val 7704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dirty="0">
                <a:solidFill>
                  <a:srgbClr val="FFFFFF"/>
                </a:solidFill>
                <a:latin typeface="Calibri" panose="020F0502020204030204" pitchFamily="34" charset="0"/>
              </a:rPr>
              <a:t>c3</a:t>
            </a:r>
          </a:p>
        </p:txBody>
      </p:sp>
      <p:sp>
        <p:nvSpPr>
          <p:cNvPr id="20" name="Up Arrow Callout 19">
            <a:hlinkClick r:id="rId8" action="ppaction://hlinksldjump"/>
          </p:cNvPr>
          <p:cNvSpPr/>
          <p:nvPr/>
        </p:nvSpPr>
        <p:spPr>
          <a:xfrm>
            <a:off x="5724525" y="5445125"/>
            <a:ext cx="431800" cy="1412875"/>
          </a:xfrm>
          <a:prstGeom prst="upArrowCallout">
            <a:avLst>
              <a:gd name="adj1" fmla="val 25000"/>
              <a:gd name="adj2" fmla="val 25000"/>
              <a:gd name="adj3" fmla="val 25000"/>
              <a:gd name="adj4" fmla="val 7591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FFFFFF"/>
                </a:solidFill>
                <a:latin typeface="Calibri" panose="020F0502020204030204" pitchFamily="34" charset="0"/>
              </a:rPr>
              <a:t>c4</a:t>
            </a:r>
          </a:p>
        </p:txBody>
      </p:sp>
      <p:sp>
        <p:nvSpPr>
          <p:cNvPr id="21" name="Up Arrow Callout 20">
            <a:hlinkClick r:id="rId9" action="ppaction://hlinksldjump"/>
          </p:cNvPr>
          <p:cNvSpPr/>
          <p:nvPr/>
        </p:nvSpPr>
        <p:spPr>
          <a:xfrm>
            <a:off x="6227763" y="5013325"/>
            <a:ext cx="504825" cy="1844675"/>
          </a:xfrm>
          <a:prstGeom prst="upArrowCallout">
            <a:avLst>
              <a:gd name="adj1" fmla="val 25000"/>
              <a:gd name="adj2" fmla="val 25000"/>
              <a:gd name="adj3" fmla="val 25000"/>
              <a:gd name="adj4" fmla="val 8272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FFFFFF"/>
                </a:solidFill>
                <a:latin typeface="Calibri" panose="020F0502020204030204" pitchFamily="34" charset="0"/>
              </a:rPr>
              <a:t>c5</a:t>
            </a:r>
          </a:p>
        </p:txBody>
      </p:sp>
      <p:grpSp>
        <p:nvGrpSpPr>
          <p:cNvPr id="3" name="Group 29"/>
          <p:cNvGrpSpPr>
            <a:grpSpLocks/>
          </p:cNvGrpSpPr>
          <p:nvPr/>
        </p:nvGrpSpPr>
        <p:grpSpPr bwMode="auto">
          <a:xfrm flipH="1">
            <a:off x="6227763" y="1595438"/>
            <a:ext cx="457200" cy="685800"/>
            <a:chOff x="837406" y="1676400"/>
            <a:chExt cx="1067594" cy="1448594"/>
          </a:xfrm>
        </p:grpSpPr>
        <p:cxnSp>
          <p:nvCxnSpPr>
            <p:cNvPr id="28" name="Straight Connector 27"/>
            <p:cNvCxnSpPr/>
            <p:nvPr/>
          </p:nvCxnSpPr>
          <p:spPr>
            <a:xfrm rot="5400000">
              <a:off x="113109" y="2400697"/>
              <a:ext cx="1448594" cy="0"/>
            </a:xfrm>
            <a:prstGeom prst="line">
              <a:avLst/>
            </a:prstGeom>
            <a:ln w="38100">
              <a:solidFill>
                <a:srgbClr val="0099CC"/>
              </a:solidFill>
            </a:ln>
          </p:spPr>
          <p:style>
            <a:lnRef idx="1">
              <a:schemeClr val="accent1"/>
            </a:lnRef>
            <a:fillRef idx="0">
              <a:schemeClr val="accent1"/>
            </a:fillRef>
            <a:effectRef idx="0">
              <a:schemeClr val="accent1"/>
            </a:effectRef>
            <a:fontRef idx="minor">
              <a:schemeClr val="tx1"/>
            </a:fontRef>
          </p:style>
        </p:cxnSp>
        <p:sp>
          <p:nvSpPr>
            <p:cNvPr id="29" name="Double Wave 28"/>
            <p:cNvSpPr/>
            <p:nvPr/>
          </p:nvSpPr>
          <p:spPr>
            <a:xfrm>
              <a:off x="837406" y="1676400"/>
              <a:ext cx="1067594" cy="533162"/>
            </a:xfrm>
            <a:prstGeom prst="doubleWav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1470" name="WordArt 30" descr="Narrow vertical"/>
          <p:cNvSpPr>
            <a:spLocks noChangeArrowheads="1" noChangeShapeType="1" noTextEdit="1"/>
          </p:cNvSpPr>
          <p:nvPr/>
        </p:nvSpPr>
        <p:spPr bwMode="auto">
          <a:xfrm>
            <a:off x="1599407" y="540631"/>
            <a:ext cx="5472112" cy="833438"/>
          </a:xfrm>
          <a:prstGeom prst="rect">
            <a:avLst/>
          </a:prstGeom>
        </p:spPr>
        <p:txBody>
          <a:bodyPr wrap="none" fromWordArt="1">
            <a:prstTxWarp prst="textCurveUp">
              <a:avLst>
                <a:gd name="adj" fmla="val 40356"/>
              </a:avLst>
            </a:prstTxWarp>
          </a:bodyPr>
          <a:lstStyle/>
          <a:p>
            <a:pPr algn="ctr"/>
            <a:r>
              <a:rPr lang="vi-VN" sz="3600" b="1"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rPr>
              <a:t>VƯƠN LÊN TẦM CAO MỚI</a:t>
            </a:r>
            <a:endParaRPr lang="en-US" sz="3600" b="1"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endParaRPr>
          </a:p>
        </p:txBody>
      </p:sp>
      <p:pic>
        <p:nvPicPr>
          <p:cNvPr id="1030" name="Picture 6" descr="tuyen-tap-100-hinh-dong-trang-tri-cho-powerpoint-1484498854-53"/>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rot="16200000">
            <a:off x="-3070469" y="3008969"/>
            <a:ext cx="6905697" cy="88775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tuyen-tap-100-hinh-dong-trang-tri-cho-powerpoint-1484498854-53"/>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rot="16200000">
            <a:off x="5264048" y="2999031"/>
            <a:ext cx="6905697" cy="887758"/>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087563" y="-113303"/>
            <a:ext cx="4267200" cy="923330"/>
          </a:xfrm>
          <a:prstGeom prst="rect">
            <a:avLst/>
          </a:prstGeom>
          <a:noFill/>
        </p:spPr>
        <p:txBody>
          <a:bodyPr wrap="square" lIns="91440" tIns="45720" rIns="91440" bIns="45720">
            <a:spAutoFit/>
          </a:bodyPr>
          <a:lstStyle/>
          <a:p>
            <a:pPr algn="ctr"/>
            <a:r>
              <a:rPr lang="en-US" sz="5400" b="1" cap="none" spc="0" dirty="0">
                <a:ln w="22225">
                  <a:solidFill>
                    <a:srgbClr val="FF0000"/>
                  </a:solidFill>
                  <a:prstDash val="solid"/>
                </a:ln>
                <a:solidFill>
                  <a:schemeClr val="accent2">
                    <a:lumMod val="40000"/>
                    <a:lumOff val="60000"/>
                  </a:schemeClr>
                </a:solidFill>
                <a:effectLst/>
              </a:rPr>
              <a:t>TRÒ CHƠI</a:t>
            </a:r>
          </a:p>
        </p:txBody>
      </p:sp>
    </p:spTree>
    <p:extLst>
      <p:ext uri="{BB962C8B-B14F-4D97-AF65-F5344CB8AC3E}">
        <p14:creationId xmlns:p14="http://schemas.microsoft.com/office/powerpoint/2010/main" val="3501384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nodeType="clickEffect">
                                  <p:stCondLst>
                                    <p:cond delay="0"/>
                                  </p:stCondLst>
                                  <p:childTnLst>
                                    <p:animMotion origin="layout" path="M 0.45417 -0.56082 L 0.5125 -0.60523 " pathEditMode="relative" ptsTypes="AA">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6"/>
                    </p:tgtEl>
                  </p:cond>
                </p:stCondLst>
                <p:endSync evt="end" delay="0">
                  <p:rtn val="all"/>
                </p:endSync>
                <p:childTnLst>
                  <p:par>
                    <p:cTn id="8" fill="hold" nodeType="clickPar">
                      <p:stCondLst>
                        <p:cond delay="0"/>
                      </p:stCondLst>
                      <p:childTnLst>
                        <p:par>
                          <p:cTn id="9" fill="hold" nodeType="withGroup">
                            <p:stCondLst>
                              <p:cond delay="0"/>
                            </p:stCondLst>
                            <p:childTnLst>
                              <p:par>
                                <p:cTn id="10" presetID="0" presetClass="path" presetSubtype="0" accel="50000" decel="50000" fill="hold" nodeType="clickEffect">
                                  <p:stCondLst>
                                    <p:cond delay="0"/>
                                  </p:stCondLst>
                                  <p:childTnLst>
                                    <p:animMotion origin="layout" path="M 2.77556E-17 0.02752 C 0.00035 0.01526 0.00069 0.00324 0.00087 -0.01688 C 0.00104 -0.03723 0.00347 -0.03978 0.00087 -0.09389 C -0.00156 -0.14801 -0.0184 -0.29047 -0.01424 -0.34228 C -0.01007 -0.39431 0.00347 -0.40495 0.02656 -0.40587 C 0.04983 -0.4068 0.10382 -0.3691 0.12465 -0.34806 C 0.14566 -0.32701 0.14896 -0.30296 0.15243 -0.27868 " pathEditMode="relative" rAng="0" ptsTypes="aaaaaaA">
                                      <p:cBhvr>
                                        <p:cTn id="11" dur="2000" fill="hold"/>
                                        <p:tgtEl>
                                          <p:spTgt spid="5"/>
                                        </p:tgtEl>
                                        <p:attrNameLst>
                                          <p:attrName>ppt_x</p:attrName>
                                          <p:attrName>ppt_y</p:attrName>
                                        </p:attrNameLst>
                                      </p:cBhvr>
                                      <p:rCtr x="6700" y="-21700"/>
                                    </p:animMotion>
                                  </p:childTnLst>
                                </p:cTn>
                              </p:par>
                            </p:childTnLst>
                          </p:cTn>
                        </p:par>
                      </p:childTnLst>
                    </p:cTn>
                  </p:par>
                </p:childTnLst>
              </p:cTn>
              <p:nextCondLst>
                <p:cond evt="onClick" delay="0">
                  <p:tgtEl>
                    <p:spTgt spid="6"/>
                  </p:tgtEl>
                </p:cond>
              </p:nextCondLst>
            </p:seq>
            <p:seq concurrent="1" nextAc="seek">
              <p:cTn id="12" restart="whenNotActive" fill="hold" evtFilter="cancelBubble" nodeType="interactiveSeq">
                <p:stCondLst>
                  <p:cond evt="onClick" delay="0">
                    <p:tgtEl>
                      <p:spTgt spid="7"/>
                    </p:tgtEl>
                  </p:cond>
                </p:stCondLst>
                <p:endSync evt="end" delay="0">
                  <p:rtn val="all"/>
                </p:endSync>
                <p:childTnLst>
                  <p:par>
                    <p:cTn id="13" fill="hold" nodeType="clickPar">
                      <p:stCondLst>
                        <p:cond delay="0"/>
                      </p:stCondLst>
                      <p:childTnLst>
                        <p:par>
                          <p:cTn id="14" fill="hold" nodeType="withGroup">
                            <p:stCondLst>
                              <p:cond delay="0"/>
                            </p:stCondLst>
                            <p:childTnLst>
                              <p:par>
                                <p:cTn id="15" presetID="0" presetClass="path" presetSubtype="0" accel="50000" decel="50000" fill="hold" nodeType="clickEffect">
                                  <p:stCondLst>
                                    <p:cond delay="0"/>
                                  </p:stCondLst>
                                  <p:childTnLst>
                                    <p:animMotion origin="layout" path="M 0.15243 -0.27868 L 0.22083 -0.31661 " pathEditMode="relative" rAng="0" ptsTypes="AA">
                                      <p:cBhvr>
                                        <p:cTn id="16" dur="2000" fill="hold"/>
                                        <p:tgtEl>
                                          <p:spTgt spid="5"/>
                                        </p:tgtEl>
                                        <p:attrNameLst>
                                          <p:attrName>ppt_x</p:attrName>
                                          <p:attrName>ppt_y</p:attrName>
                                        </p:attrNameLst>
                                      </p:cBhvr>
                                      <p:rCtr x="3400" y="-1900"/>
                                    </p:animMotion>
                                  </p:childTnLst>
                                </p:cTn>
                              </p:par>
                            </p:childTnLst>
                          </p:cTn>
                        </p:par>
                      </p:childTnLst>
                    </p:cTn>
                  </p:par>
                </p:childTnLst>
              </p:cTn>
              <p:nextCondLst>
                <p:cond evt="onClick" delay="0">
                  <p:tgtEl>
                    <p:spTgt spid="7"/>
                  </p:tgtEl>
                </p:cond>
              </p:nextCondLst>
            </p:seq>
            <p:seq concurrent="1" nextAc="seek">
              <p:cTn id="17" restart="whenNotActive" fill="hold" evtFilter="cancelBubble" nodeType="interactiveSeq">
                <p:stCondLst>
                  <p:cond evt="onClick" delay="0">
                    <p:tgtEl>
                      <p:spTgt spid="8"/>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0" presetClass="path" presetSubtype="0" accel="50000" decel="50000" fill="hold" nodeType="clickEffect">
                                  <p:stCondLst>
                                    <p:cond delay="0"/>
                                  </p:stCondLst>
                                  <p:childTnLst>
                                    <p:animMotion origin="layout" path="M 0.22083 -0.3055 L 0.27917 -0.37211 " pathEditMode="relative" rAng="0" ptsTypes="AA">
                                      <p:cBhvr>
                                        <p:cTn id="21" dur="2000" fill="hold"/>
                                        <p:tgtEl>
                                          <p:spTgt spid="5"/>
                                        </p:tgtEl>
                                        <p:attrNameLst>
                                          <p:attrName>ppt_x</p:attrName>
                                          <p:attrName>ppt_y</p:attrName>
                                        </p:attrNameLst>
                                      </p:cBhvr>
                                      <p:rCtr x="2900" y="-3300"/>
                                    </p:animMotion>
                                  </p:childTnLst>
                                </p:cTn>
                              </p:par>
                            </p:childTnLst>
                          </p:cTn>
                        </p:par>
                      </p:childTnLst>
                    </p:cTn>
                  </p:par>
                </p:childTnLst>
              </p:cTn>
              <p:nextCondLst>
                <p:cond evt="onClick" delay="0">
                  <p:tgtEl>
                    <p:spTgt spid="8"/>
                  </p:tgtEl>
                </p:cond>
              </p:nextCondLst>
            </p:seq>
            <p:seq concurrent="1" nextAc="seek">
              <p:cTn id="22" restart="whenNotActive" fill="hold" evtFilter="cancelBubble" nodeType="interactiveSeq">
                <p:stCondLst>
                  <p:cond evt="onClick" delay="0">
                    <p:tgtEl>
                      <p:spTgt spid="9"/>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0" presetClass="path" presetSubtype="0" accel="50000" decel="50000" fill="hold" nodeType="clickEffect">
                                  <p:stCondLst>
                                    <p:cond delay="0"/>
                                  </p:stCondLst>
                                  <p:childTnLst>
                                    <p:animMotion origin="layout" path="M 0.27917 -0.37211 L 0.3375 -0.43871 " pathEditMode="relative" ptsTypes="AA">
                                      <p:cBhvr>
                                        <p:cTn id="26" dur="2000" fill="hold"/>
                                        <p:tgtEl>
                                          <p:spTgt spid="5"/>
                                        </p:tgtEl>
                                        <p:attrNameLst>
                                          <p:attrName>ppt_x</p:attrName>
                                          <p:attrName>ppt_y</p:attrName>
                                        </p:attrNameLst>
                                      </p:cBhvr>
                                    </p:animMotion>
                                  </p:childTnLst>
                                </p:cTn>
                              </p:par>
                            </p:childTnLst>
                          </p:cTn>
                        </p:par>
                      </p:childTnLst>
                    </p:cTn>
                  </p:par>
                </p:childTnLst>
              </p:cTn>
              <p:nextCondLst>
                <p:cond evt="onClick" delay="0">
                  <p:tgtEl>
                    <p:spTgt spid="9"/>
                  </p:tgtEl>
                </p:cond>
              </p:nextCondLst>
            </p:seq>
            <p:seq concurrent="1" nextAc="seek">
              <p:cTn id="27" restart="whenNotActive" fill="hold" evtFilter="cancelBubble" nodeType="interactiveSeq">
                <p:stCondLst>
                  <p:cond evt="onClick" delay="0">
                    <p:tgtEl>
                      <p:spTgt spid="10"/>
                    </p:tgtEl>
                  </p:cond>
                </p:stCondLst>
                <p:endSync evt="end" delay="0">
                  <p:rtn val="all"/>
                </p:endSync>
                <p:childTnLst>
                  <p:par>
                    <p:cTn id="28" fill="hold" nodeType="clickPar">
                      <p:stCondLst>
                        <p:cond delay="0"/>
                      </p:stCondLst>
                      <p:childTnLst>
                        <p:par>
                          <p:cTn id="29" fill="hold" nodeType="withGroup">
                            <p:stCondLst>
                              <p:cond delay="0"/>
                            </p:stCondLst>
                            <p:childTnLst>
                              <p:par>
                                <p:cTn id="30" presetID="0" presetClass="path" presetSubtype="0" accel="50000" decel="50000" fill="hold" nodeType="clickEffect">
                                  <p:stCondLst>
                                    <p:cond delay="0"/>
                                  </p:stCondLst>
                                  <p:childTnLst>
                                    <p:animMotion origin="layout" path="M 0.3375 -0.42761 L 0.40417 -0.50532 " pathEditMode="relative" rAng="0" ptsTypes="AA">
                                      <p:cBhvr>
                                        <p:cTn id="31" dur="2000" fill="hold"/>
                                        <p:tgtEl>
                                          <p:spTgt spid="5"/>
                                        </p:tgtEl>
                                        <p:attrNameLst>
                                          <p:attrName>ppt_x</p:attrName>
                                          <p:attrName>ppt_y</p:attrName>
                                        </p:attrNameLst>
                                      </p:cBhvr>
                                      <p:rCtr x="3300" y="-3900"/>
                                    </p:animMotion>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0" presetClass="path" presetSubtype="0" accel="50000" decel="50000" fill="hold" nodeType="clickEffect">
                                  <p:stCondLst>
                                    <p:cond delay="0"/>
                                  </p:stCondLst>
                                  <p:childTnLst>
                                    <p:animMotion origin="layout" path="M 0.39583 -0.51642 L 0.45417 -0.56082 " pathEditMode="relative" ptsTypes="AA">
                                      <p:cBhvr>
                                        <p:cTn id="36" dur="2000" fill="hold"/>
                                        <p:tgtEl>
                                          <p:spTgt spid="5"/>
                                        </p:tgtEl>
                                        <p:attrNameLst>
                                          <p:attrName>ppt_x</p:attrName>
                                          <p:attrName>ppt_y</p:attrName>
                                        </p:attrNameLst>
                                      </p:cBhvr>
                                    </p:animMotion>
                                  </p:childTnLst>
                                </p:cTn>
                              </p:par>
                            </p:childTnLst>
                          </p:cTn>
                        </p:par>
                        <p:par>
                          <p:cTn id="37" fill="hold" nodeType="afterGroup">
                            <p:stCondLst>
                              <p:cond delay="2000"/>
                            </p:stCondLst>
                            <p:childTnLst>
                              <p:par>
                                <p:cTn id="38" presetID="1" presetClass="entr" presetSubtype="0" fill="hold" nodeType="afterEffect">
                                  <p:stCondLst>
                                    <p:cond delay="0"/>
                                  </p:stCondLst>
                                  <p:childTnLst>
                                    <p:set>
                                      <p:cBhvr>
                                        <p:cTn id="39" dur="1" fill="hold">
                                          <p:stCondLst>
                                            <p:cond delay="0"/>
                                          </p:stCondLst>
                                        </p:cTn>
                                        <p:tgtEl>
                                          <p:spTgt spid="3"/>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40" restart="whenNotActive" fill="hold" evtFilter="cancelBubble" nodeType="interactiveSeq">
                <p:stCondLst>
                  <p:cond evt="onClick" delay="0">
                    <p:tgtEl>
                      <p:spTgt spid="17"/>
                    </p:tgtEl>
                  </p:cond>
                </p:stCondLst>
                <p:endSync evt="end" delay="0">
                  <p:rtn val="all"/>
                </p:endSync>
                <p:childTnLst>
                  <p:par>
                    <p:cTn id="41" fill="hold" nodeType="clickPar">
                      <p:stCondLst>
                        <p:cond delay="0"/>
                      </p:stCondLst>
                      <p:childTnLst>
                        <p:par>
                          <p:cTn id="42" fill="hold" nodeType="withGroup">
                            <p:stCondLst>
                              <p:cond delay="0"/>
                            </p:stCondLst>
                            <p:childTnLst>
                              <p:par>
                                <p:cTn id="43" presetID="18" presetClass="exit" presetSubtype="12" fill="hold" grpId="0" nodeType="clickEffect">
                                  <p:stCondLst>
                                    <p:cond delay="0"/>
                                  </p:stCondLst>
                                  <p:childTnLst>
                                    <p:animEffect transition="out" filter="strips(downLeft)">
                                      <p:cBhvr>
                                        <p:cTn id="44" dur="500"/>
                                        <p:tgtEl>
                                          <p:spTgt spid="17"/>
                                        </p:tgtEl>
                                      </p:cBhvr>
                                    </p:animEffect>
                                    <p:set>
                                      <p:cBhvr>
                                        <p:cTn id="45"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46" restart="whenNotActive" fill="hold" evtFilter="cancelBubble" nodeType="interactiveSeq">
                <p:stCondLst>
                  <p:cond evt="onClick" delay="0">
                    <p:tgtEl>
                      <p:spTgt spid="18"/>
                    </p:tgtEl>
                  </p:cond>
                </p:stCondLst>
                <p:endSync evt="end" delay="0">
                  <p:rtn val="all"/>
                </p:endSync>
                <p:childTnLst>
                  <p:par>
                    <p:cTn id="47" fill="hold" nodeType="clickPar">
                      <p:stCondLst>
                        <p:cond delay="0"/>
                      </p:stCondLst>
                      <p:childTnLst>
                        <p:par>
                          <p:cTn id="48" fill="hold" nodeType="withGroup">
                            <p:stCondLst>
                              <p:cond delay="0"/>
                            </p:stCondLst>
                            <p:childTnLst>
                              <p:par>
                                <p:cTn id="49" presetID="18" presetClass="exit" presetSubtype="12" fill="hold" grpId="0" nodeType="clickEffect">
                                  <p:stCondLst>
                                    <p:cond delay="0"/>
                                  </p:stCondLst>
                                  <p:childTnLst>
                                    <p:animEffect transition="out" filter="strips(downLeft)">
                                      <p:cBhvr>
                                        <p:cTn id="50" dur="500"/>
                                        <p:tgtEl>
                                          <p:spTgt spid="18"/>
                                        </p:tgtEl>
                                      </p:cBhvr>
                                    </p:animEffect>
                                    <p:set>
                                      <p:cBhvr>
                                        <p:cTn id="51"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52" restart="whenNotActive" fill="hold" evtFilter="cancelBubble" nodeType="interactiveSeq">
                <p:stCondLst>
                  <p:cond evt="onClick" delay="0">
                    <p:tgtEl>
                      <p:spTgt spid="19"/>
                    </p:tgtEl>
                  </p:cond>
                </p:stCondLst>
                <p:endSync evt="end" delay="0">
                  <p:rtn val="all"/>
                </p:endSync>
                <p:childTnLst>
                  <p:par>
                    <p:cTn id="53" fill="hold" nodeType="clickPar">
                      <p:stCondLst>
                        <p:cond delay="0"/>
                      </p:stCondLst>
                      <p:childTnLst>
                        <p:par>
                          <p:cTn id="54" fill="hold" nodeType="withGroup">
                            <p:stCondLst>
                              <p:cond delay="0"/>
                            </p:stCondLst>
                            <p:childTnLst>
                              <p:par>
                                <p:cTn id="55" presetID="18" presetClass="exit" presetSubtype="12" fill="hold" grpId="0" nodeType="clickEffect">
                                  <p:stCondLst>
                                    <p:cond delay="0"/>
                                  </p:stCondLst>
                                  <p:childTnLst>
                                    <p:animEffect transition="out" filter="strips(downLeft)">
                                      <p:cBhvr>
                                        <p:cTn id="56" dur="500"/>
                                        <p:tgtEl>
                                          <p:spTgt spid="19"/>
                                        </p:tgtEl>
                                      </p:cBhvr>
                                    </p:animEffect>
                                    <p:set>
                                      <p:cBhvr>
                                        <p:cTn id="5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58" restart="whenNotActive" fill="hold" evtFilter="cancelBubble" nodeType="interactiveSeq">
                <p:stCondLst>
                  <p:cond evt="onClick" delay="0">
                    <p:tgtEl>
                      <p:spTgt spid="20"/>
                    </p:tgtEl>
                  </p:cond>
                </p:stCondLst>
                <p:endSync evt="end" delay="0">
                  <p:rtn val="all"/>
                </p:endSync>
                <p:childTnLst>
                  <p:par>
                    <p:cTn id="59" fill="hold" nodeType="clickPar">
                      <p:stCondLst>
                        <p:cond delay="0"/>
                      </p:stCondLst>
                      <p:childTnLst>
                        <p:par>
                          <p:cTn id="60" fill="hold" nodeType="withGroup">
                            <p:stCondLst>
                              <p:cond delay="0"/>
                            </p:stCondLst>
                            <p:childTnLst>
                              <p:par>
                                <p:cTn id="61" presetID="18" presetClass="exit" presetSubtype="12" fill="hold" grpId="0" nodeType="clickEffect">
                                  <p:stCondLst>
                                    <p:cond delay="0"/>
                                  </p:stCondLst>
                                  <p:childTnLst>
                                    <p:animEffect transition="out" filter="strips(downLeft)">
                                      <p:cBhvr>
                                        <p:cTn id="62" dur="500"/>
                                        <p:tgtEl>
                                          <p:spTgt spid="20"/>
                                        </p:tgtEl>
                                      </p:cBhvr>
                                    </p:animEffect>
                                    <p:set>
                                      <p:cBhvr>
                                        <p:cTn id="6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64" restart="whenNotActive" fill="hold" evtFilter="cancelBubble" nodeType="interactiveSeq">
                <p:stCondLst>
                  <p:cond evt="onClick" delay="0">
                    <p:tgtEl>
                      <p:spTgt spid="21"/>
                    </p:tgtEl>
                  </p:cond>
                </p:stCondLst>
                <p:endSync evt="end" delay="0">
                  <p:rtn val="all"/>
                </p:endSync>
                <p:childTnLst>
                  <p:par>
                    <p:cTn id="65" fill="hold" nodeType="clickPar">
                      <p:stCondLst>
                        <p:cond delay="0"/>
                      </p:stCondLst>
                      <p:childTnLst>
                        <p:par>
                          <p:cTn id="66" fill="hold" nodeType="withGroup">
                            <p:stCondLst>
                              <p:cond delay="0"/>
                            </p:stCondLst>
                            <p:childTnLst>
                              <p:par>
                                <p:cTn id="67" presetID="18" presetClass="exit" presetSubtype="12" fill="hold" grpId="0" nodeType="clickEffect">
                                  <p:stCondLst>
                                    <p:cond delay="0"/>
                                  </p:stCondLst>
                                  <p:childTnLst>
                                    <p:animEffect transition="out" filter="strips(downLeft)">
                                      <p:cBhvr>
                                        <p:cTn id="68" dur="500"/>
                                        <p:tgtEl>
                                          <p:spTgt spid="21"/>
                                        </p:tgtEl>
                                      </p:cBhvr>
                                    </p:animEffect>
                                    <p:set>
                                      <p:cBhvr>
                                        <p:cTn id="6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childTnLst>
        </p:cTn>
      </p:par>
    </p:tnLst>
    <p:bldLst>
      <p:bldP spid="17" grpId="0" animBg="1"/>
      <p:bldP spid="18" grpId="0" animBg="1"/>
      <p:bldP spid="19" grpId="0" animBg="1"/>
      <p:bldP spid="20" grpId="0" animBg="1"/>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idx="4294967295"/>
          </p:nvPr>
        </p:nvSpPr>
        <p:spPr/>
        <p:txBody>
          <a:bodyPr/>
          <a:lstStyle/>
          <a:p>
            <a:r>
              <a:rPr lang="en-US" sz="4000" b="1" u="sng">
                <a:solidFill>
                  <a:srgbClr val="FF0000"/>
                </a:solidFill>
                <a:latin typeface="Times New Roman" panose="02020603050405020304" pitchFamily="18" charset="0"/>
                <a:cs typeface="Times New Roman" panose="02020603050405020304" pitchFamily="18" charset="0"/>
              </a:rPr>
              <a:t>CÂU 1</a:t>
            </a:r>
          </a:p>
        </p:txBody>
      </p:sp>
      <p:sp>
        <p:nvSpPr>
          <p:cNvPr id="3" name="Content Placeholder 2"/>
          <p:cNvSpPr>
            <a:spLocks noGrp="1"/>
          </p:cNvSpPr>
          <p:nvPr>
            <p:ph idx="4294967295"/>
          </p:nvPr>
        </p:nvSpPr>
        <p:spPr>
          <a:xfrm>
            <a:off x="457200" y="1524000"/>
            <a:ext cx="8229600" cy="4525963"/>
          </a:xfrm>
        </p:spPr>
        <p:txBody>
          <a:bodyPr/>
          <a:lstStyle/>
          <a:p>
            <a:pPr marL="0" indent="0">
              <a:buFontTx/>
              <a:buNone/>
            </a:pPr>
            <a:r>
              <a:rPr lang="en-US" b="1" dirty="0" err="1">
                <a:solidFill>
                  <a:srgbClr val="FF0000"/>
                </a:solidFill>
              </a:rPr>
              <a:t>Em</a:t>
            </a:r>
            <a:r>
              <a:rPr lang="en-US" b="1" dirty="0">
                <a:solidFill>
                  <a:srgbClr val="FF0000"/>
                </a:solidFill>
              </a:rPr>
              <a:t> </a:t>
            </a:r>
            <a:r>
              <a:rPr lang="en-US" b="1" dirty="0" err="1">
                <a:solidFill>
                  <a:srgbClr val="FF0000"/>
                </a:solidFill>
              </a:rPr>
              <a:t>hãy</a:t>
            </a:r>
            <a:r>
              <a:rPr lang="en-US" b="1" dirty="0">
                <a:solidFill>
                  <a:srgbClr val="FF0000"/>
                </a:solidFill>
              </a:rPr>
              <a:t> </a:t>
            </a:r>
            <a:r>
              <a:rPr lang="en-US" b="1" dirty="0" err="1">
                <a:solidFill>
                  <a:srgbClr val="FF0000"/>
                </a:solidFill>
              </a:rPr>
              <a:t>cho</a:t>
            </a:r>
            <a:r>
              <a:rPr lang="en-US" b="1" dirty="0">
                <a:solidFill>
                  <a:srgbClr val="FF0000"/>
                </a:solidFill>
              </a:rPr>
              <a:t> </a:t>
            </a:r>
            <a:r>
              <a:rPr lang="en-US" b="1" dirty="0" err="1">
                <a:solidFill>
                  <a:srgbClr val="FF0000"/>
                </a:solidFill>
              </a:rPr>
              <a:t>biết</a:t>
            </a:r>
            <a:r>
              <a:rPr lang="en-US" b="1" dirty="0">
                <a:solidFill>
                  <a:srgbClr val="FF0000"/>
                </a:solidFill>
              </a:rPr>
              <a:t> </a:t>
            </a:r>
            <a:r>
              <a:rPr lang="en-US" b="1" dirty="0" err="1">
                <a:solidFill>
                  <a:srgbClr val="FF0000"/>
                </a:solidFill>
              </a:rPr>
              <a:t>tên</a:t>
            </a:r>
            <a:r>
              <a:rPr lang="en-US" b="1" dirty="0">
                <a:solidFill>
                  <a:srgbClr val="FF0000"/>
                </a:solidFill>
              </a:rPr>
              <a:t> </a:t>
            </a:r>
            <a:r>
              <a:rPr lang="en-US" b="1" dirty="0" err="1">
                <a:solidFill>
                  <a:srgbClr val="FF0000"/>
                </a:solidFill>
              </a:rPr>
              <a:t>phần</a:t>
            </a:r>
            <a:r>
              <a:rPr lang="en-US" b="1" dirty="0">
                <a:solidFill>
                  <a:srgbClr val="FF0000"/>
                </a:solidFill>
              </a:rPr>
              <a:t> </a:t>
            </a:r>
            <a:r>
              <a:rPr lang="en-US" b="1" dirty="0" err="1">
                <a:solidFill>
                  <a:srgbClr val="FF0000"/>
                </a:solidFill>
              </a:rPr>
              <a:t>mềm</a:t>
            </a:r>
            <a:r>
              <a:rPr lang="en-US" b="1" dirty="0">
                <a:solidFill>
                  <a:srgbClr val="FF0000"/>
                </a:solidFill>
              </a:rPr>
              <a:t> </a:t>
            </a:r>
            <a:r>
              <a:rPr lang="en-US" b="1" dirty="0" err="1">
                <a:solidFill>
                  <a:srgbClr val="FF0000"/>
                </a:solidFill>
              </a:rPr>
              <a:t>sử</a:t>
            </a:r>
            <a:r>
              <a:rPr lang="en-US" b="1" dirty="0">
                <a:solidFill>
                  <a:srgbClr val="FF0000"/>
                </a:solidFill>
              </a:rPr>
              <a:t> </a:t>
            </a:r>
            <a:r>
              <a:rPr lang="en-US" b="1" dirty="0" err="1">
                <a:solidFill>
                  <a:srgbClr val="FF0000"/>
                </a:solidFill>
              </a:rPr>
              <a:t>dụng</a:t>
            </a:r>
            <a:r>
              <a:rPr lang="en-US" b="1" dirty="0">
                <a:solidFill>
                  <a:srgbClr val="FF0000"/>
                </a:solidFill>
              </a:rPr>
              <a:t> </a:t>
            </a:r>
            <a:r>
              <a:rPr lang="en-US" b="1" dirty="0" err="1">
                <a:solidFill>
                  <a:srgbClr val="FF0000"/>
                </a:solidFill>
              </a:rPr>
              <a:t>trong</a:t>
            </a:r>
            <a:r>
              <a:rPr lang="en-US" b="1" dirty="0">
                <a:solidFill>
                  <a:srgbClr val="FF0000"/>
                </a:solidFill>
              </a:rPr>
              <a:t> </a:t>
            </a:r>
            <a:r>
              <a:rPr lang="en-US" b="1" dirty="0" err="1">
                <a:solidFill>
                  <a:srgbClr val="FF0000"/>
                </a:solidFill>
              </a:rPr>
              <a:t>bài</a:t>
            </a:r>
            <a:r>
              <a:rPr lang="en-US" b="1" dirty="0">
                <a:solidFill>
                  <a:srgbClr val="FF0000"/>
                </a:solidFill>
              </a:rPr>
              <a:t>?</a:t>
            </a:r>
            <a:r>
              <a:rPr lang="en-US" dirty="0">
                <a:solidFill>
                  <a:srgbClr val="FF0000"/>
                </a:solidFill>
              </a:rPr>
              <a:t> </a:t>
            </a:r>
          </a:p>
          <a:p>
            <a:pPr marL="0" indent="0">
              <a:buFontTx/>
              <a:buNone/>
            </a:pPr>
            <a:r>
              <a:rPr lang="en-US" b="1" dirty="0">
                <a:solidFill>
                  <a:srgbClr val="0000CC"/>
                </a:solidFill>
              </a:rPr>
              <a:t>A. Paint</a:t>
            </a:r>
          </a:p>
          <a:p>
            <a:pPr marL="0" indent="0">
              <a:buFontTx/>
              <a:buNone/>
            </a:pPr>
            <a:r>
              <a:rPr lang="en-US" b="1" dirty="0">
                <a:solidFill>
                  <a:srgbClr val="0000CC"/>
                </a:solidFill>
              </a:rPr>
              <a:t>B. </a:t>
            </a:r>
            <a:r>
              <a:rPr lang="en-US" b="1" dirty="0" err="1">
                <a:solidFill>
                  <a:srgbClr val="0000CC"/>
                </a:solidFill>
              </a:rPr>
              <a:t>Diệt</a:t>
            </a:r>
            <a:r>
              <a:rPr lang="en-US" b="1" dirty="0">
                <a:solidFill>
                  <a:srgbClr val="0000CC"/>
                </a:solidFill>
              </a:rPr>
              <a:t> virus</a:t>
            </a:r>
          </a:p>
          <a:p>
            <a:pPr marL="0" indent="0">
              <a:buFontTx/>
              <a:buNone/>
            </a:pPr>
            <a:r>
              <a:rPr lang="en-US" b="1" dirty="0">
                <a:solidFill>
                  <a:srgbClr val="0000CC"/>
                </a:solidFill>
              </a:rPr>
              <a:t>C. </a:t>
            </a:r>
            <a:r>
              <a:rPr lang="en-US" b="1" dirty="0" err="1">
                <a:solidFill>
                  <a:srgbClr val="0000CC"/>
                </a:solidFill>
              </a:rPr>
              <a:t>Soạn</a:t>
            </a:r>
            <a:r>
              <a:rPr lang="en-US" b="1" dirty="0">
                <a:solidFill>
                  <a:srgbClr val="0000CC"/>
                </a:solidFill>
              </a:rPr>
              <a:t> </a:t>
            </a:r>
            <a:r>
              <a:rPr lang="en-US" b="1" dirty="0" err="1">
                <a:solidFill>
                  <a:srgbClr val="0000CC"/>
                </a:solidFill>
              </a:rPr>
              <a:t>thảo</a:t>
            </a:r>
            <a:r>
              <a:rPr lang="en-US" b="1" dirty="0">
                <a:solidFill>
                  <a:srgbClr val="0000CC"/>
                </a:solidFill>
              </a:rPr>
              <a:t> </a:t>
            </a:r>
            <a:r>
              <a:rPr lang="en-US" b="1" dirty="0" err="1">
                <a:solidFill>
                  <a:srgbClr val="0000CC"/>
                </a:solidFill>
              </a:rPr>
              <a:t>văn</a:t>
            </a:r>
            <a:r>
              <a:rPr lang="en-US" b="1" dirty="0">
                <a:solidFill>
                  <a:srgbClr val="0000CC"/>
                </a:solidFill>
              </a:rPr>
              <a:t> </a:t>
            </a:r>
            <a:r>
              <a:rPr lang="en-US" b="1" dirty="0" err="1">
                <a:solidFill>
                  <a:srgbClr val="0000CC"/>
                </a:solidFill>
              </a:rPr>
              <a:t>bản</a:t>
            </a:r>
            <a:r>
              <a:rPr lang="en-US" b="1" dirty="0">
                <a:solidFill>
                  <a:srgbClr val="0000CC"/>
                </a:solidFill>
              </a:rPr>
              <a:t> word</a:t>
            </a:r>
          </a:p>
        </p:txBody>
      </p:sp>
      <p:pic>
        <p:nvPicPr>
          <p:cNvPr id="2050" name="Picture 2" descr="HAPPYF~3">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624763" y="5318125"/>
            <a:ext cx="800100" cy="838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4"/>
          <p:cNvSpPr>
            <a:spLocks noChangeArrowheads="1"/>
          </p:cNvSpPr>
          <p:nvPr/>
        </p:nvSpPr>
        <p:spPr bwMode="auto">
          <a:xfrm>
            <a:off x="3124200" y="5417172"/>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sp>
        <p:nvSpPr>
          <p:cNvPr id="7" name="Oval 6"/>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8" name="Oval 7"/>
          <p:cNvSpPr>
            <a:spLocks noChangeArrowheads="1"/>
          </p:cNvSpPr>
          <p:nvPr/>
        </p:nvSpPr>
        <p:spPr bwMode="auto">
          <a:xfrm>
            <a:off x="36576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9" name="Oval 8"/>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10" name="Oval 9"/>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11" name="Oval 10"/>
          <p:cNvSpPr>
            <a:spLocks noChangeArrowheads="1"/>
          </p:cNvSpPr>
          <p:nvPr/>
        </p:nvSpPr>
        <p:spPr bwMode="auto">
          <a:xfrm>
            <a:off x="3810000" y="5372722"/>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12" name="Oval 11"/>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13" name="Oval 15"/>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14" name="Oval 16"/>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15" name="Oval 32"/>
          <p:cNvSpPr>
            <a:spLocks noChangeArrowheads="1"/>
          </p:cNvSpPr>
          <p:nvPr/>
        </p:nvSpPr>
        <p:spPr bwMode="auto">
          <a:xfrm>
            <a:off x="3733800" y="5390185"/>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16" name="Oval 35"/>
          <p:cNvSpPr>
            <a:spLocks noChangeArrowheads="1"/>
          </p:cNvSpPr>
          <p:nvPr/>
        </p:nvSpPr>
        <p:spPr bwMode="auto">
          <a:xfrm>
            <a:off x="3784600" y="541717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303898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7"/>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8"/>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3"/>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4"/>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20"/>
                                            </p:cond>
                                          </p:stCondLst>
                                          <p:endCondLst>
                                            <p:cond evt="onStopAudio" delay="0">
                                              <p:tgtEl>
                                                <p:sldTgt/>
                                              </p:tgtEl>
                                            </p:cond>
                                          </p:endCondLst>
                                        </p:cTn>
                                        <p:tgtEl>
                                          <p:sndTgt r:embed="rId2" name="ding.wav"/>
                                        </p:tgtEl>
                                      </p:cMediaNode>
                                    </p:audio>
                                  </p:sub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ding.wav"/>
                                        </p:tgtEl>
                                      </p:cMediaNode>
                                    </p:audio>
                                  </p:sub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2"/>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32"/>
                                            </p:cond>
                                          </p:stCondLst>
                                          <p:endCondLst>
                                            <p:cond evt="onStopAudio" delay="0">
                                              <p:tgtEl>
                                                <p:sldTgt/>
                                              </p:tgtEl>
                                            </p:cond>
                                          </p:endCondLst>
                                        </p:cTn>
                                        <p:tgtEl>
                                          <p:sndTgt r:embed="rId2" name="ding.wav"/>
                                        </p:tgtEl>
                                      </p:cMediaNode>
                                    </p:audio>
                                  </p:subTnLst>
                                </p:cTn>
                              </p:par>
                              <p:par>
                                <p:cTn id="34" presetID="4" presetClass="entr" presetSubtype="16"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ox(in)">
                                      <p:cBhvr>
                                        <p:cTn id="36" dur="500"/>
                                        <p:tgtEl>
                                          <p:spTgt spid="6"/>
                                        </p:tgtEl>
                                      </p:cBhvr>
                                    </p:animEffect>
                                  </p:childTnLst>
                                  <p:subTnLst>
                                    <p:audio>
                                      <p:cMediaNode>
                                        <p:cTn display="0" masterRel="sameClick">
                                          <p:stCondLst>
                                            <p:cond evt="begin" delay="0">
                                              <p:tn val="34"/>
                                            </p:cond>
                                          </p:stCondLst>
                                          <p:endCondLst>
                                            <p:cond evt="onStopAudio" delay="0">
                                              <p:tgtEl>
                                                <p:sldTgt/>
                                              </p:tgtEl>
                                            </p:cond>
                                          </p:endCondLst>
                                        </p:cTn>
                                        <p:tgtEl>
                                          <p:sndTgt r:embed="rId3" name="ringin.wav"/>
                                        </p:tgtEl>
                                      </p:cMediaNode>
                                    </p:audio>
                                  </p:subTnLst>
                                </p:cTn>
                              </p:par>
                            </p:childTnLst>
                          </p:cTn>
                        </p:par>
                      </p:childTnLst>
                    </p:cTn>
                  </p:par>
                  <p:par>
                    <p:cTn id="37" fill="hold">
                      <p:stCondLst>
                        <p:cond delay="indefinite"/>
                      </p:stCondLst>
                      <p:childTnLst>
                        <p:par>
                          <p:cTn id="38" fill="hold">
                            <p:stCondLst>
                              <p:cond delay="0"/>
                            </p:stCondLst>
                            <p:childTnLst>
                              <p:par>
                                <p:cTn id="39" presetID="19" presetClass="emph" presetSubtype="0" fill="hold" nodeType="clickEffect">
                                  <p:stCondLst>
                                    <p:cond delay="0"/>
                                  </p:stCondLst>
                                  <p:childTnLst>
                                    <p:animClr clrSpc="rgb" dir="cw">
                                      <p:cBhvr override="childStyle">
                                        <p:cTn id="40" dur="500" fill="hold"/>
                                        <p:tgtEl>
                                          <p:spTgt spid="3">
                                            <p:txEl>
                                              <p:pRg st="3" end="3"/>
                                            </p:txEl>
                                          </p:spTgt>
                                        </p:tgtEl>
                                        <p:attrNameLst>
                                          <p:attrName>style.color</p:attrName>
                                        </p:attrNameLst>
                                      </p:cBhvr>
                                      <p:to>
                                        <a:schemeClr val="accent2"/>
                                      </p:to>
                                    </p:animClr>
                                    <p:animClr clrSpc="rgb" dir="cw">
                                      <p:cBhvr>
                                        <p:cTn id="41" dur="500" fill="hold"/>
                                        <p:tgtEl>
                                          <p:spTgt spid="3">
                                            <p:txEl>
                                              <p:pRg st="3" end="3"/>
                                            </p:txEl>
                                          </p:spTgt>
                                        </p:tgtEl>
                                        <p:attrNameLst>
                                          <p:attrName>fillcolor</p:attrName>
                                        </p:attrNameLst>
                                      </p:cBhvr>
                                      <p:to>
                                        <a:schemeClr val="accent2"/>
                                      </p:to>
                                    </p:animClr>
                                    <p:set>
                                      <p:cBhvr>
                                        <p:cTn id="42" dur="500" fill="hold"/>
                                        <p:tgtEl>
                                          <p:spTgt spid="3">
                                            <p:txEl>
                                              <p:pRg st="3" end="3"/>
                                            </p:txEl>
                                          </p:spTgt>
                                        </p:tgtEl>
                                        <p:attrNameLst>
                                          <p:attrName>fill.type</p:attrName>
                                        </p:attrNameLst>
                                      </p:cBhvr>
                                      <p:to>
                                        <p:strVal val="solid"/>
                                      </p:to>
                                    </p:set>
                                    <p:set>
                                      <p:cBhvr>
                                        <p:cTn id="43" dur="500" fill="hold"/>
                                        <p:tgtEl>
                                          <p:spTgt spid="3">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p:txBody>
          <a:bodyPr/>
          <a:lstStyle/>
          <a:p>
            <a:r>
              <a:rPr lang="en-US" b="1">
                <a:solidFill>
                  <a:srgbClr val="FF0000"/>
                </a:solidFill>
                <a:latin typeface="Times New Roman" panose="02020603050405020304" pitchFamily="18" charset="0"/>
                <a:cs typeface="Times New Roman" panose="02020603050405020304" pitchFamily="18" charset="0"/>
              </a:rPr>
              <a:t>CÂU 2</a:t>
            </a:r>
          </a:p>
        </p:txBody>
      </p:sp>
      <p:sp>
        <p:nvSpPr>
          <p:cNvPr id="3" name="Content Placeholder 2"/>
          <p:cNvSpPr>
            <a:spLocks noGrp="1"/>
          </p:cNvSpPr>
          <p:nvPr>
            <p:ph idx="4294967295"/>
          </p:nvPr>
        </p:nvSpPr>
        <p:spPr>
          <a:xfrm>
            <a:off x="457200" y="1600200"/>
            <a:ext cx="8229600" cy="2765425"/>
          </a:xfrm>
        </p:spPr>
        <p:txBody>
          <a:bodyPr/>
          <a:lstStyle/>
          <a:p>
            <a:pPr>
              <a:buFontTx/>
              <a:buNone/>
            </a:pPr>
            <a:r>
              <a:rPr lang="en-US" b="1" dirty="0" err="1">
                <a:solidFill>
                  <a:srgbClr val="FF0000"/>
                </a:solidFill>
              </a:rPr>
              <a:t>Biểu</a:t>
            </a:r>
            <a:r>
              <a:rPr lang="en-US" b="1" dirty="0">
                <a:solidFill>
                  <a:srgbClr val="FF0000"/>
                </a:solidFill>
              </a:rPr>
              <a:t> </a:t>
            </a:r>
            <a:r>
              <a:rPr lang="en-US" b="1" dirty="0" err="1">
                <a:solidFill>
                  <a:srgbClr val="FF0000"/>
                </a:solidFill>
              </a:rPr>
              <a:t>tượng</a:t>
            </a:r>
            <a:r>
              <a:rPr lang="en-US" b="1" dirty="0">
                <a:solidFill>
                  <a:srgbClr val="FF0000"/>
                </a:solidFill>
              </a:rPr>
              <a:t> </a:t>
            </a:r>
            <a:r>
              <a:rPr lang="en-US" b="1" dirty="0" err="1">
                <a:solidFill>
                  <a:srgbClr val="FF0000"/>
                </a:solidFill>
              </a:rPr>
              <a:t>sau</a:t>
            </a:r>
            <a:r>
              <a:rPr lang="en-US" b="1" dirty="0">
                <a:solidFill>
                  <a:srgbClr val="FF0000"/>
                </a:solidFill>
              </a:rPr>
              <a:t> </a:t>
            </a:r>
            <a:r>
              <a:rPr lang="en-US" b="1" dirty="0" err="1">
                <a:solidFill>
                  <a:srgbClr val="FF0000"/>
                </a:solidFill>
              </a:rPr>
              <a:t>có</a:t>
            </a:r>
            <a:r>
              <a:rPr lang="en-US" b="1" dirty="0">
                <a:solidFill>
                  <a:srgbClr val="FF0000"/>
                </a:solidFill>
              </a:rPr>
              <a:t> </a:t>
            </a:r>
            <a:r>
              <a:rPr lang="en-US" b="1" dirty="0" err="1">
                <a:solidFill>
                  <a:srgbClr val="FF0000"/>
                </a:solidFill>
              </a:rPr>
              <a:t>chức</a:t>
            </a:r>
            <a:r>
              <a:rPr lang="en-US" b="1" dirty="0">
                <a:solidFill>
                  <a:srgbClr val="FF0000"/>
                </a:solidFill>
              </a:rPr>
              <a:t> </a:t>
            </a:r>
            <a:r>
              <a:rPr lang="en-US" b="1" dirty="0" err="1">
                <a:solidFill>
                  <a:srgbClr val="FF0000"/>
                </a:solidFill>
              </a:rPr>
              <a:t>năng</a:t>
            </a:r>
            <a:r>
              <a:rPr lang="en-US" b="1" dirty="0">
                <a:solidFill>
                  <a:srgbClr val="FF0000"/>
                </a:solidFill>
              </a:rPr>
              <a:t> </a:t>
            </a:r>
            <a:r>
              <a:rPr lang="en-US" b="1" dirty="0" err="1">
                <a:solidFill>
                  <a:srgbClr val="FF0000"/>
                </a:solidFill>
              </a:rPr>
              <a:t>gì</a:t>
            </a:r>
            <a:r>
              <a:rPr lang="en-US" b="1" dirty="0">
                <a:solidFill>
                  <a:srgbClr val="FF0000"/>
                </a:solidFill>
              </a:rPr>
              <a:t>?</a:t>
            </a:r>
          </a:p>
          <a:p>
            <a:pPr>
              <a:buFontTx/>
              <a:buNone/>
            </a:pPr>
            <a:r>
              <a:rPr lang="vi-VN" b="1" dirty="0">
                <a:solidFill>
                  <a:srgbClr val="0000CC"/>
                </a:solidFill>
              </a:rPr>
              <a:t>A.</a:t>
            </a:r>
            <a:r>
              <a:rPr lang="en-US" b="1" dirty="0">
                <a:solidFill>
                  <a:srgbClr val="0000CC"/>
                </a:solidFill>
              </a:rPr>
              <a:t> </a:t>
            </a:r>
            <a:r>
              <a:rPr lang="en-US" b="1" dirty="0" err="1">
                <a:solidFill>
                  <a:srgbClr val="0000CC"/>
                </a:solidFill>
              </a:rPr>
              <a:t>Thay</a:t>
            </a:r>
            <a:r>
              <a:rPr lang="en-US" b="1" dirty="0">
                <a:solidFill>
                  <a:srgbClr val="0000CC"/>
                </a:solidFill>
              </a:rPr>
              <a:t> </a:t>
            </a:r>
            <a:r>
              <a:rPr lang="en-US" b="1" dirty="0" err="1">
                <a:solidFill>
                  <a:srgbClr val="0000CC"/>
                </a:solidFill>
              </a:rPr>
              <a:t>đổi</a:t>
            </a:r>
            <a:r>
              <a:rPr lang="en-US" b="1" dirty="0">
                <a:solidFill>
                  <a:srgbClr val="0000CC"/>
                </a:solidFill>
              </a:rPr>
              <a:t> </a:t>
            </a:r>
            <a:r>
              <a:rPr lang="en-US" b="1" dirty="0" err="1">
                <a:solidFill>
                  <a:srgbClr val="0000CC"/>
                </a:solidFill>
              </a:rPr>
              <a:t>hướng</a:t>
            </a:r>
            <a:r>
              <a:rPr lang="en-US" b="1" dirty="0">
                <a:solidFill>
                  <a:srgbClr val="0000CC"/>
                </a:solidFill>
              </a:rPr>
              <a:t> </a:t>
            </a:r>
            <a:r>
              <a:rPr lang="en-US" b="1" dirty="0" err="1">
                <a:solidFill>
                  <a:srgbClr val="0000CC"/>
                </a:solidFill>
              </a:rPr>
              <a:t>giấy</a:t>
            </a:r>
            <a:endParaRPr lang="en-US" b="1" dirty="0">
              <a:solidFill>
                <a:srgbClr val="0000CC"/>
              </a:solidFill>
            </a:endParaRPr>
          </a:p>
          <a:p>
            <a:pPr>
              <a:buFontTx/>
              <a:buNone/>
            </a:pPr>
            <a:r>
              <a:rPr lang="en-US" b="1" dirty="0">
                <a:solidFill>
                  <a:srgbClr val="0000CC"/>
                </a:solidFill>
              </a:rPr>
              <a:t>B. </a:t>
            </a:r>
            <a:r>
              <a:rPr lang="en-US" b="1" dirty="0" err="1">
                <a:solidFill>
                  <a:srgbClr val="0000CC"/>
                </a:solidFill>
              </a:rPr>
              <a:t>Thay</a:t>
            </a:r>
            <a:r>
              <a:rPr lang="en-US" b="1" dirty="0">
                <a:solidFill>
                  <a:srgbClr val="0000CC"/>
                </a:solidFill>
              </a:rPr>
              <a:t> </a:t>
            </a:r>
            <a:r>
              <a:rPr lang="en-US" b="1" dirty="0" err="1">
                <a:solidFill>
                  <a:srgbClr val="0000CC"/>
                </a:solidFill>
              </a:rPr>
              <a:t>đổi</a:t>
            </a:r>
            <a:r>
              <a:rPr lang="en-US" b="1" dirty="0">
                <a:solidFill>
                  <a:srgbClr val="0000CC"/>
                </a:solidFill>
              </a:rPr>
              <a:t> </a:t>
            </a:r>
            <a:r>
              <a:rPr lang="en-US" b="1" dirty="0" err="1">
                <a:solidFill>
                  <a:srgbClr val="0000CC"/>
                </a:solidFill>
              </a:rPr>
              <a:t>màu</a:t>
            </a:r>
            <a:r>
              <a:rPr lang="en-US" b="1" dirty="0">
                <a:solidFill>
                  <a:srgbClr val="0000CC"/>
                </a:solidFill>
              </a:rPr>
              <a:t> </a:t>
            </a:r>
            <a:r>
              <a:rPr lang="en-US" b="1" dirty="0" err="1">
                <a:solidFill>
                  <a:srgbClr val="0000CC"/>
                </a:solidFill>
              </a:rPr>
              <a:t>nền</a:t>
            </a:r>
            <a:endParaRPr lang="en-US" b="1" dirty="0">
              <a:solidFill>
                <a:srgbClr val="0000CC"/>
              </a:solidFill>
            </a:endParaRPr>
          </a:p>
          <a:p>
            <a:pPr>
              <a:buFontTx/>
              <a:buNone/>
            </a:pPr>
            <a:r>
              <a:rPr lang="en-US" b="1" dirty="0">
                <a:solidFill>
                  <a:srgbClr val="0000CC"/>
                </a:solidFill>
              </a:rPr>
              <a:t>C. </a:t>
            </a:r>
            <a:r>
              <a:rPr lang="en-US" b="1" dirty="0" err="1">
                <a:solidFill>
                  <a:srgbClr val="0000CC"/>
                </a:solidFill>
              </a:rPr>
              <a:t>Tạo</a:t>
            </a:r>
            <a:r>
              <a:rPr lang="en-US" b="1" dirty="0">
                <a:solidFill>
                  <a:srgbClr val="0000CC"/>
                </a:solidFill>
              </a:rPr>
              <a:t> </a:t>
            </a:r>
            <a:r>
              <a:rPr lang="en-US" b="1" dirty="0" err="1">
                <a:solidFill>
                  <a:srgbClr val="0000CC"/>
                </a:solidFill>
              </a:rPr>
              <a:t>đường</a:t>
            </a:r>
            <a:r>
              <a:rPr lang="en-US" b="1" dirty="0">
                <a:solidFill>
                  <a:srgbClr val="0000CC"/>
                </a:solidFill>
              </a:rPr>
              <a:t> </a:t>
            </a:r>
            <a:r>
              <a:rPr lang="en-US" b="1" dirty="0" err="1">
                <a:solidFill>
                  <a:srgbClr val="0000CC"/>
                </a:solidFill>
              </a:rPr>
              <a:t>viền</a:t>
            </a:r>
            <a:r>
              <a:rPr lang="en-US" b="1" dirty="0">
                <a:solidFill>
                  <a:srgbClr val="0000CC"/>
                </a:solidFill>
              </a:rPr>
              <a:t> </a:t>
            </a:r>
            <a:r>
              <a:rPr lang="en-US" b="1" dirty="0" err="1">
                <a:solidFill>
                  <a:srgbClr val="0000CC"/>
                </a:solidFill>
              </a:rPr>
              <a:t>cho</a:t>
            </a:r>
            <a:r>
              <a:rPr lang="en-US" b="1" dirty="0">
                <a:solidFill>
                  <a:srgbClr val="0000CC"/>
                </a:solidFill>
              </a:rPr>
              <a:t> </a:t>
            </a:r>
            <a:r>
              <a:rPr lang="en-US" b="1" dirty="0" err="1">
                <a:solidFill>
                  <a:srgbClr val="0000CC"/>
                </a:solidFill>
              </a:rPr>
              <a:t>văn</a:t>
            </a:r>
            <a:r>
              <a:rPr lang="en-US" b="1" dirty="0">
                <a:solidFill>
                  <a:srgbClr val="0000CC"/>
                </a:solidFill>
              </a:rPr>
              <a:t> </a:t>
            </a:r>
            <a:r>
              <a:rPr lang="en-US" b="1" dirty="0" err="1">
                <a:solidFill>
                  <a:srgbClr val="0000CC"/>
                </a:solidFill>
              </a:rPr>
              <a:t>bản</a:t>
            </a:r>
            <a:endParaRPr lang="en-US" b="1" dirty="0">
              <a:solidFill>
                <a:srgbClr val="0000CC"/>
              </a:solidFill>
            </a:endParaRPr>
          </a:p>
          <a:p>
            <a:pPr>
              <a:buFontTx/>
              <a:buNone/>
            </a:pPr>
            <a:endParaRPr lang="en-US" b="1" dirty="0">
              <a:solidFill>
                <a:srgbClr val="0000CC"/>
              </a:solidFill>
            </a:endParaRPr>
          </a:p>
        </p:txBody>
      </p:sp>
      <p:pic>
        <p:nvPicPr>
          <p:cNvPr id="6451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1125538"/>
            <a:ext cx="1298575" cy="139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HAPPYF~3">
            <a:hlinkClick r:id="rId5" action="ppaction://hlinksldjump"/>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001000" y="5638800"/>
            <a:ext cx="800100" cy="8382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4"/>
          <p:cNvSpPr>
            <a:spLocks noChangeArrowheads="1"/>
          </p:cNvSpPr>
          <p:nvPr/>
        </p:nvSpPr>
        <p:spPr bwMode="auto">
          <a:xfrm>
            <a:off x="3124200" y="5417172"/>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sp>
        <p:nvSpPr>
          <p:cNvPr id="8" name="Oval 7"/>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9" name="Oval 8"/>
          <p:cNvSpPr>
            <a:spLocks noChangeArrowheads="1"/>
          </p:cNvSpPr>
          <p:nvPr/>
        </p:nvSpPr>
        <p:spPr bwMode="auto">
          <a:xfrm>
            <a:off x="36576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10" name="Oval 9"/>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11" name="Oval 10"/>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12" name="Oval 11"/>
          <p:cNvSpPr>
            <a:spLocks noChangeArrowheads="1"/>
          </p:cNvSpPr>
          <p:nvPr/>
        </p:nvSpPr>
        <p:spPr bwMode="auto">
          <a:xfrm>
            <a:off x="3810000" y="5372722"/>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13" name="Oval 12"/>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14" name="Oval 15"/>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15" name="Oval 16"/>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16" name="Oval 32"/>
          <p:cNvSpPr>
            <a:spLocks noChangeArrowheads="1"/>
          </p:cNvSpPr>
          <p:nvPr/>
        </p:nvSpPr>
        <p:spPr bwMode="auto">
          <a:xfrm>
            <a:off x="3733800" y="5390185"/>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17" name="Oval 35"/>
          <p:cNvSpPr>
            <a:spLocks noChangeArrowheads="1"/>
          </p:cNvSpPr>
          <p:nvPr/>
        </p:nvSpPr>
        <p:spPr bwMode="auto">
          <a:xfrm>
            <a:off x="3784600" y="541717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761986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8"/>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4"/>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20"/>
                                            </p:cond>
                                          </p:stCondLst>
                                          <p:endCondLst>
                                            <p:cond evt="onStopAudio" delay="0">
                                              <p:tgtEl>
                                                <p:sldTgt/>
                                              </p:tgtEl>
                                            </p:cond>
                                          </p:endCondLst>
                                        </p:cTn>
                                        <p:tgtEl>
                                          <p:sndTgt r:embed="rId2" name="ding.wav"/>
                                        </p:tgtEl>
                                      </p:cMediaNode>
                                    </p:audio>
                                  </p:sub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2"/>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ding.wav"/>
                                        </p:tgtEl>
                                      </p:cMediaNode>
                                    </p:audio>
                                  </p:sub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3"/>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7"/>
                                        </p:tgtEl>
                                        <p:attrNameLst>
                                          <p:attrName>style.visibility</p:attrName>
                                        </p:attrNameLst>
                                      </p:cBhvr>
                                      <p:to>
                                        <p:strVal val="visible"/>
                                      </p:to>
                                    </p:set>
                                  </p:childTnLst>
                                  <p:subTnLst>
                                    <p:audio>
                                      <p:cMediaNode>
                                        <p:cTn display="0" masterRel="sameClick">
                                          <p:stCondLst>
                                            <p:cond evt="begin" delay="0">
                                              <p:tn val="32"/>
                                            </p:cond>
                                          </p:stCondLst>
                                          <p:endCondLst>
                                            <p:cond evt="onStopAudio" delay="0">
                                              <p:tgtEl>
                                                <p:sldTgt/>
                                              </p:tgtEl>
                                            </p:cond>
                                          </p:endCondLst>
                                        </p:cTn>
                                        <p:tgtEl>
                                          <p:sndTgt r:embed="rId2" name="ding.wav"/>
                                        </p:tgtEl>
                                      </p:cMediaNode>
                                    </p:audio>
                                  </p:subTnLst>
                                </p:cTn>
                              </p:par>
                              <p:par>
                                <p:cTn id="34" presetID="4" presetClass="entr" presetSubtype="16"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box(in)">
                                      <p:cBhvr>
                                        <p:cTn id="36" dur="500"/>
                                        <p:tgtEl>
                                          <p:spTgt spid="7"/>
                                        </p:tgtEl>
                                      </p:cBhvr>
                                    </p:animEffect>
                                  </p:childTnLst>
                                  <p:subTnLst>
                                    <p:audio>
                                      <p:cMediaNode>
                                        <p:cTn display="0" masterRel="sameClick">
                                          <p:stCondLst>
                                            <p:cond evt="begin" delay="0">
                                              <p:tn val="34"/>
                                            </p:cond>
                                          </p:stCondLst>
                                          <p:endCondLst>
                                            <p:cond evt="onStopAudio" delay="0">
                                              <p:tgtEl>
                                                <p:sldTgt/>
                                              </p:tgtEl>
                                            </p:cond>
                                          </p:endCondLst>
                                        </p:cTn>
                                        <p:tgtEl>
                                          <p:sndTgt r:embed="rId3" name="ringin.wav"/>
                                        </p:tgtEl>
                                      </p:cMediaNode>
                                    </p:audio>
                                  </p:subTnLst>
                                </p:cTn>
                              </p:par>
                            </p:childTnLst>
                          </p:cTn>
                        </p:par>
                      </p:childTnLst>
                    </p:cTn>
                  </p:par>
                  <p:par>
                    <p:cTn id="37" fill="hold">
                      <p:stCondLst>
                        <p:cond delay="indefinite"/>
                      </p:stCondLst>
                      <p:childTnLst>
                        <p:par>
                          <p:cTn id="38" fill="hold">
                            <p:stCondLst>
                              <p:cond delay="0"/>
                            </p:stCondLst>
                            <p:childTnLst>
                              <p:par>
                                <p:cTn id="39" presetID="3" presetClass="emph" presetSubtype="2" fill="hold" nodeType="clickEffect">
                                  <p:stCondLst>
                                    <p:cond delay="0"/>
                                  </p:stCondLst>
                                  <p:childTnLst>
                                    <p:animClr clrSpc="rgb" dir="cw">
                                      <p:cBhvr override="childStyle">
                                        <p:cTn id="40"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istrator\Desktop\325999072347f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7">
            <a:hlinkClick r:id="rId3" action="ppaction://hlinkfile"/>
          </p:cNvPr>
          <p:cNvSpPr txBox="1">
            <a:spLocks noChangeArrowheads="1"/>
          </p:cNvSpPr>
          <p:nvPr/>
        </p:nvSpPr>
        <p:spPr bwMode="auto">
          <a:xfrm flipH="1">
            <a:off x="2411760" y="1412776"/>
            <a:ext cx="3629025" cy="523875"/>
          </a:xfrm>
          <a:prstGeom prst="rect">
            <a:avLst/>
          </a:prstGeom>
          <a:gradFill rotWithShape="1">
            <a:gsLst>
              <a:gs pos="0">
                <a:srgbClr val="66CCFF"/>
              </a:gs>
              <a:gs pos="100000">
                <a:srgbClr val="FFFF66"/>
              </a:gs>
            </a:gsLst>
            <a:lin ang="5400000" scaled="1"/>
          </a:gradFill>
          <a:ln w="38100">
            <a:solidFill>
              <a:srgbClr val="3333FF"/>
            </a:solidFill>
            <a:miter lim="800000"/>
            <a:headEnd/>
            <a:tailEnd/>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800" b="1" dirty="0">
                <a:solidFill>
                  <a:srgbClr val="FF0000"/>
                </a:solidFill>
                <a:latin typeface="Times New Roman" panose="02020603050405020304" pitchFamily="18" charset="0"/>
              </a:rPr>
              <a:t>KHỞI ĐỘNG</a:t>
            </a:r>
          </a:p>
        </p:txBody>
      </p:sp>
    </p:spTree>
    <p:extLst>
      <p:ext uri="{BB962C8B-B14F-4D97-AF65-F5344CB8AC3E}">
        <p14:creationId xmlns:p14="http://schemas.microsoft.com/office/powerpoint/2010/main" val="68775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p:txBody>
          <a:bodyPr/>
          <a:lstStyle/>
          <a:p>
            <a:r>
              <a:rPr lang="en-US" b="1" u="sng">
                <a:solidFill>
                  <a:srgbClr val="FF0000"/>
                </a:solidFill>
                <a:latin typeface="Times New Roman" panose="02020603050405020304" pitchFamily="18" charset="0"/>
                <a:cs typeface="Times New Roman" panose="02020603050405020304" pitchFamily="18" charset="0"/>
              </a:rPr>
              <a:t>CÂU 3</a:t>
            </a:r>
          </a:p>
        </p:txBody>
      </p:sp>
      <p:sp>
        <p:nvSpPr>
          <p:cNvPr id="3" name="Content Placeholder 2"/>
          <p:cNvSpPr>
            <a:spLocks noGrp="1"/>
          </p:cNvSpPr>
          <p:nvPr>
            <p:ph idx="4294967295"/>
          </p:nvPr>
        </p:nvSpPr>
        <p:spPr/>
        <p:txBody>
          <a:bodyPr/>
          <a:lstStyle/>
          <a:p>
            <a:pPr marL="0" indent="0">
              <a:buFontTx/>
              <a:buNone/>
            </a:pPr>
            <a:r>
              <a:rPr lang="en-US" b="1" dirty="0" err="1">
                <a:solidFill>
                  <a:srgbClr val="FF0000"/>
                </a:solidFill>
              </a:rPr>
              <a:t>Để</a:t>
            </a:r>
            <a:r>
              <a:rPr lang="en-US" b="1" dirty="0">
                <a:solidFill>
                  <a:srgbClr val="FF0000"/>
                </a:solidFill>
              </a:rPr>
              <a:t> </a:t>
            </a:r>
            <a:r>
              <a:rPr lang="en-US" b="1" dirty="0" err="1">
                <a:solidFill>
                  <a:srgbClr val="FF0000"/>
                </a:solidFill>
              </a:rPr>
              <a:t>đánh</a:t>
            </a:r>
            <a:r>
              <a:rPr lang="en-US" b="1" dirty="0">
                <a:solidFill>
                  <a:srgbClr val="FF0000"/>
                </a:solidFill>
              </a:rPr>
              <a:t> </a:t>
            </a:r>
            <a:r>
              <a:rPr lang="en-US" b="1" dirty="0" err="1">
                <a:solidFill>
                  <a:srgbClr val="FF0000"/>
                </a:solidFill>
              </a:rPr>
              <a:t>số</a:t>
            </a:r>
            <a:r>
              <a:rPr lang="en-US" b="1" dirty="0">
                <a:solidFill>
                  <a:srgbClr val="FF0000"/>
                </a:solidFill>
              </a:rPr>
              <a:t> </a:t>
            </a:r>
            <a:r>
              <a:rPr lang="en-US" b="1" dirty="0" err="1">
                <a:solidFill>
                  <a:srgbClr val="FF0000"/>
                </a:solidFill>
              </a:rPr>
              <a:t>trang</a:t>
            </a:r>
            <a:r>
              <a:rPr lang="en-US" b="1" dirty="0">
                <a:solidFill>
                  <a:srgbClr val="FF0000"/>
                </a:solidFill>
              </a:rPr>
              <a:t> </a:t>
            </a:r>
            <a:r>
              <a:rPr lang="en-US" b="1" dirty="0" err="1">
                <a:solidFill>
                  <a:srgbClr val="FF0000"/>
                </a:solidFill>
              </a:rPr>
              <a:t>cho</a:t>
            </a:r>
            <a:r>
              <a:rPr lang="en-US" b="1" dirty="0">
                <a:solidFill>
                  <a:srgbClr val="FF0000"/>
                </a:solidFill>
              </a:rPr>
              <a:t> </a:t>
            </a:r>
            <a:r>
              <a:rPr lang="en-US" b="1" dirty="0" err="1">
                <a:solidFill>
                  <a:srgbClr val="FF0000"/>
                </a:solidFill>
              </a:rPr>
              <a:t>văn</a:t>
            </a:r>
            <a:r>
              <a:rPr lang="en-US" b="1" dirty="0">
                <a:solidFill>
                  <a:srgbClr val="FF0000"/>
                </a:solidFill>
              </a:rPr>
              <a:t> </a:t>
            </a:r>
            <a:r>
              <a:rPr lang="en-US" b="1" dirty="0" err="1">
                <a:solidFill>
                  <a:srgbClr val="FF0000"/>
                </a:solidFill>
              </a:rPr>
              <a:t>bản</a:t>
            </a:r>
            <a:r>
              <a:rPr lang="en-US" b="1" dirty="0">
                <a:solidFill>
                  <a:srgbClr val="FF0000"/>
                </a:solidFill>
              </a:rPr>
              <a:t> </a:t>
            </a:r>
            <a:r>
              <a:rPr lang="en-US" b="1" dirty="0" err="1">
                <a:solidFill>
                  <a:srgbClr val="FF0000"/>
                </a:solidFill>
              </a:rPr>
              <a:t>em</a:t>
            </a:r>
            <a:r>
              <a:rPr lang="en-US" b="1" dirty="0">
                <a:solidFill>
                  <a:srgbClr val="FF0000"/>
                </a:solidFill>
              </a:rPr>
              <a:t> </a:t>
            </a:r>
            <a:r>
              <a:rPr lang="en-US" b="1" dirty="0" err="1">
                <a:solidFill>
                  <a:srgbClr val="FF0000"/>
                </a:solidFill>
              </a:rPr>
              <a:t>chọn</a:t>
            </a:r>
            <a:r>
              <a:rPr lang="en-US" b="1" dirty="0">
                <a:solidFill>
                  <a:srgbClr val="FF0000"/>
                </a:solidFill>
              </a:rPr>
              <a:t> </a:t>
            </a:r>
            <a:r>
              <a:rPr lang="en-US" b="1" dirty="0" err="1">
                <a:solidFill>
                  <a:srgbClr val="FF0000"/>
                </a:solidFill>
              </a:rPr>
              <a:t>nút</a:t>
            </a:r>
            <a:r>
              <a:rPr lang="en-US" b="1" dirty="0">
                <a:solidFill>
                  <a:srgbClr val="FF0000"/>
                </a:solidFill>
              </a:rPr>
              <a:t> </a:t>
            </a:r>
            <a:r>
              <a:rPr lang="en-US" b="1" dirty="0" err="1">
                <a:solidFill>
                  <a:srgbClr val="FF0000"/>
                </a:solidFill>
              </a:rPr>
              <a:t>lệnh</a:t>
            </a:r>
            <a:r>
              <a:rPr lang="en-US" b="1" dirty="0">
                <a:solidFill>
                  <a:srgbClr val="FF0000"/>
                </a:solidFill>
              </a:rPr>
              <a:t> </a:t>
            </a:r>
            <a:r>
              <a:rPr lang="en-US" b="1" dirty="0" err="1">
                <a:solidFill>
                  <a:srgbClr val="FF0000"/>
                </a:solidFill>
              </a:rPr>
              <a:t>nào</a:t>
            </a:r>
            <a:r>
              <a:rPr lang="en-US" b="1" dirty="0">
                <a:solidFill>
                  <a:srgbClr val="FF0000"/>
                </a:solidFill>
              </a:rPr>
              <a:t>?</a:t>
            </a:r>
          </a:p>
          <a:p>
            <a:pPr marL="0" indent="0">
              <a:buFontTx/>
              <a:buNone/>
            </a:pPr>
            <a:r>
              <a:rPr lang="en-US" b="1" dirty="0">
                <a:solidFill>
                  <a:srgbClr val="0000CC"/>
                </a:solidFill>
              </a:rPr>
              <a:t>A. </a:t>
            </a:r>
          </a:p>
          <a:p>
            <a:pPr marL="0" indent="0">
              <a:buFontTx/>
              <a:buNone/>
            </a:pPr>
            <a:endParaRPr lang="en-US" b="1" dirty="0">
              <a:solidFill>
                <a:srgbClr val="0000CC"/>
              </a:solidFill>
            </a:endParaRPr>
          </a:p>
          <a:p>
            <a:pPr marL="0" indent="0">
              <a:buFontTx/>
              <a:buNone/>
            </a:pPr>
            <a:r>
              <a:rPr lang="en-US" b="1" dirty="0">
                <a:solidFill>
                  <a:srgbClr val="0000CC"/>
                </a:solidFill>
              </a:rPr>
              <a:t>B.</a:t>
            </a:r>
          </a:p>
          <a:p>
            <a:pPr marL="0" indent="0">
              <a:buFontTx/>
              <a:buNone/>
            </a:pPr>
            <a:endParaRPr lang="en-US" b="1" dirty="0">
              <a:solidFill>
                <a:srgbClr val="0000CC"/>
              </a:solidFill>
            </a:endParaRPr>
          </a:p>
          <a:p>
            <a:pPr marL="0" indent="0">
              <a:buFontTx/>
              <a:buNone/>
            </a:pPr>
            <a:r>
              <a:rPr lang="en-US" b="1" dirty="0">
                <a:solidFill>
                  <a:srgbClr val="0000CC"/>
                </a:solidFill>
              </a:rPr>
              <a:t>C.</a:t>
            </a:r>
          </a:p>
          <a:p>
            <a:pPr marL="0" indent="0">
              <a:buFontTx/>
              <a:buNone/>
            </a:pPr>
            <a:endParaRPr lang="en-US" b="1" dirty="0">
              <a:solidFill>
                <a:srgbClr val="0000CC"/>
              </a:solidFill>
            </a:endParaRPr>
          </a:p>
        </p:txBody>
      </p:sp>
      <p:pic>
        <p:nvPicPr>
          <p:cNvPr id="655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2781300"/>
            <a:ext cx="14478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542" name="Oval 6"/>
          <p:cNvSpPr>
            <a:spLocks noChangeArrowheads="1"/>
          </p:cNvSpPr>
          <p:nvPr/>
        </p:nvSpPr>
        <p:spPr bwMode="auto">
          <a:xfrm>
            <a:off x="396875" y="2681288"/>
            <a:ext cx="690563" cy="690562"/>
          </a:xfrm>
          <a:prstGeom prst="ellipse">
            <a:avLst/>
          </a:prstGeom>
          <a:noFill/>
          <a:ln w="28575">
            <a:solidFill>
              <a:srgbClr val="FF00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 name="Picture 2" descr="HAPPYF~3">
            <a:hlinkClick r:id="rId5" action="ppaction://hlinksldjump"/>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694543" y="5470525"/>
            <a:ext cx="800100" cy="8382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14"/>
          <p:cNvSpPr>
            <a:spLocks noChangeArrowheads="1"/>
          </p:cNvSpPr>
          <p:nvPr/>
        </p:nvSpPr>
        <p:spPr bwMode="auto">
          <a:xfrm>
            <a:off x="4064000" y="5890419"/>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sp>
        <p:nvSpPr>
          <p:cNvPr id="9" name="Oval 8"/>
          <p:cNvSpPr>
            <a:spLocks noChangeArrowheads="1"/>
          </p:cNvSpPr>
          <p:nvPr/>
        </p:nvSpPr>
        <p:spPr bwMode="auto">
          <a:xfrm>
            <a:off x="4673600" y="5845969"/>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10" name="Oval 9"/>
          <p:cNvSpPr>
            <a:spLocks noChangeArrowheads="1"/>
          </p:cNvSpPr>
          <p:nvPr/>
        </p:nvSpPr>
        <p:spPr bwMode="auto">
          <a:xfrm>
            <a:off x="4597400" y="5845969"/>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11" name="Oval 10"/>
          <p:cNvSpPr>
            <a:spLocks noChangeArrowheads="1"/>
          </p:cNvSpPr>
          <p:nvPr/>
        </p:nvSpPr>
        <p:spPr bwMode="auto">
          <a:xfrm>
            <a:off x="4673600" y="5845969"/>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12" name="Oval 11"/>
          <p:cNvSpPr>
            <a:spLocks noChangeArrowheads="1"/>
          </p:cNvSpPr>
          <p:nvPr/>
        </p:nvSpPr>
        <p:spPr bwMode="auto">
          <a:xfrm>
            <a:off x="4673600" y="5845969"/>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13" name="Oval 12"/>
          <p:cNvSpPr>
            <a:spLocks noChangeArrowheads="1"/>
          </p:cNvSpPr>
          <p:nvPr/>
        </p:nvSpPr>
        <p:spPr bwMode="auto">
          <a:xfrm>
            <a:off x="4749800" y="5845969"/>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14" name="Oval 13"/>
          <p:cNvSpPr>
            <a:spLocks noChangeArrowheads="1"/>
          </p:cNvSpPr>
          <p:nvPr/>
        </p:nvSpPr>
        <p:spPr bwMode="auto">
          <a:xfrm>
            <a:off x="4673600" y="5845969"/>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15" name="Oval 15"/>
          <p:cNvSpPr>
            <a:spLocks noChangeArrowheads="1"/>
          </p:cNvSpPr>
          <p:nvPr/>
        </p:nvSpPr>
        <p:spPr bwMode="auto">
          <a:xfrm>
            <a:off x="4673600" y="5845969"/>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16" name="Oval 16"/>
          <p:cNvSpPr>
            <a:spLocks noChangeArrowheads="1"/>
          </p:cNvSpPr>
          <p:nvPr/>
        </p:nvSpPr>
        <p:spPr bwMode="auto">
          <a:xfrm>
            <a:off x="4673600" y="5845969"/>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17" name="Oval 32"/>
          <p:cNvSpPr>
            <a:spLocks noChangeArrowheads="1"/>
          </p:cNvSpPr>
          <p:nvPr/>
        </p:nvSpPr>
        <p:spPr bwMode="auto">
          <a:xfrm>
            <a:off x="4673600" y="586343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18" name="Oval 35"/>
          <p:cNvSpPr>
            <a:spLocks noChangeArrowheads="1"/>
          </p:cNvSpPr>
          <p:nvPr/>
        </p:nvSpPr>
        <p:spPr bwMode="auto">
          <a:xfrm>
            <a:off x="4724400" y="5890419"/>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63058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7"/>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20"/>
                                            </p:cond>
                                          </p:stCondLst>
                                          <p:endCondLst>
                                            <p:cond evt="onStopAudio" delay="0">
                                              <p:tgtEl>
                                                <p:sldTgt/>
                                              </p:tgtEl>
                                            </p:cond>
                                          </p:endCondLst>
                                        </p:cTn>
                                        <p:tgtEl>
                                          <p:sndTgt r:embed="rId2" name="ding.wav"/>
                                        </p:tgtEl>
                                      </p:cMediaNode>
                                    </p:audio>
                                  </p:sub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2"/>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3"/>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ding.wav"/>
                                        </p:tgtEl>
                                      </p:cMediaNode>
                                    </p:audio>
                                  </p:sub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4"/>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8"/>
                                        </p:tgtEl>
                                        <p:attrNameLst>
                                          <p:attrName>style.visibility</p:attrName>
                                        </p:attrNameLst>
                                      </p:cBhvr>
                                      <p:to>
                                        <p:strVal val="visible"/>
                                      </p:to>
                                    </p:set>
                                  </p:childTnLst>
                                  <p:subTnLst>
                                    <p:audio>
                                      <p:cMediaNode>
                                        <p:cTn display="0" masterRel="sameClick">
                                          <p:stCondLst>
                                            <p:cond evt="begin" delay="0">
                                              <p:tn val="32"/>
                                            </p:cond>
                                          </p:stCondLst>
                                          <p:endCondLst>
                                            <p:cond evt="onStopAudio" delay="0">
                                              <p:tgtEl>
                                                <p:sldTgt/>
                                              </p:tgtEl>
                                            </p:cond>
                                          </p:endCondLst>
                                        </p:cTn>
                                        <p:tgtEl>
                                          <p:sndTgt r:embed="rId2" name="ding.wav"/>
                                        </p:tgtEl>
                                      </p:cMediaNode>
                                    </p:audio>
                                  </p:subTnLst>
                                </p:cTn>
                              </p:par>
                              <p:par>
                                <p:cTn id="34" presetID="4" presetClass="entr" presetSubtype="16"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ox(in)">
                                      <p:cBhvr>
                                        <p:cTn id="36" dur="500"/>
                                        <p:tgtEl>
                                          <p:spTgt spid="8"/>
                                        </p:tgtEl>
                                      </p:cBhvr>
                                    </p:animEffect>
                                  </p:childTnLst>
                                  <p:subTnLst>
                                    <p:audio>
                                      <p:cMediaNode>
                                        <p:cTn display="0" masterRel="sameClick">
                                          <p:stCondLst>
                                            <p:cond evt="begin" delay="0">
                                              <p:tn val="34"/>
                                            </p:cond>
                                          </p:stCondLst>
                                          <p:endCondLst>
                                            <p:cond evt="onStopAudio" delay="0">
                                              <p:tgtEl>
                                                <p:sldTgt/>
                                              </p:tgtEl>
                                            </p:cond>
                                          </p:endCondLst>
                                        </p:cTn>
                                        <p:tgtEl>
                                          <p:sndTgt r:embed="rId3" name="ringin.wav"/>
                                        </p:tgtEl>
                                      </p:cMediaNode>
                                    </p:audio>
                                  </p:sub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65542"/>
                                        </p:tgtEl>
                                        <p:attrNameLst>
                                          <p:attrName>style.visibility</p:attrName>
                                        </p:attrNameLst>
                                      </p:cBhvr>
                                      <p:to>
                                        <p:strVal val="visible"/>
                                      </p:to>
                                    </p:set>
                                    <p:animEffect transition="in" filter="strips(downLeft)">
                                      <p:cBhvr>
                                        <p:cTn id="41" dur="500"/>
                                        <p:tgtEl>
                                          <p:spTgt spid="655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idx="4294967295"/>
          </p:nvPr>
        </p:nvSpPr>
        <p:spPr/>
        <p:txBody>
          <a:bodyPr/>
          <a:lstStyle/>
          <a:p>
            <a:r>
              <a:rPr lang="en-US" b="1">
                <a:solidFill>
                  <a:srgbClr val="FF0000"/>
                </a:solidFill>
                <a:latin typeface="Times New Roman" panose="02020603050405020304" pitchFamily="18" charset="0"/>
                <a:cs typeface="Times New Roman" panose="02020603050405020304" pitchFamily="18" charset="0"/>
              </a:rPr>
              <a:t>	</a:t>
            </a:r>
            <a:r>
              <a:rPr lang="en-US" b="1" u="sng">
                <a:solidFill>
                  <a:srgbClr val="FF0000"/>
                </a:solidFill>
                <a:latin typeface="Times New Roman" panose="02020603050405020304" pitchFamily="18" charset="0"/>
                <a:cs typeface="Times New Roman" panose="02020603050405020304" pitchFamily="18" charset="0"/>
              </a:rPr>
              <a:t>CÂU 4</a:t>
            </a:r>
          </a:p>
        </p:txBody>
      </p:sp>
      <p:sp>
        <p:nvSpPr>
          <p:cNvPr id="3" name="Content Placeholder 2"/>
          <p:cNvSpPr>
            <a:spLocks noGrp="1"/>
          </p:cNvSpPr>
          <p:nvPr>
            <p:ph idx="4294967295"/>
          </p:nvPr>
        </p:nvSpPr>
        <p:spPr>
          <a:xfrm>
            <a:off x="457200" y="1600200"/>
            <a:ext cx="8686800" cy="2836863"/>
          </a:xfrm>
        </p:spPr>
        <p:txBody>
          <a:bodyPr/>
          <a:lstStyle/>
          <a:p>
            <a:pPr marL="0" indent="0">
              <a:buFontTx/>
              <a:buNone/>
            </a:pPr>
            <a:r>
              <a:rPr lang="en-US" b="1">
                <a:solidFill>
                  <a:srgbClr val="FF0000"/>
                </a:solidFill>
              </a:rPr>
              <a:t>Đánh số trang ở cuối văn bản ta sẽ chọn?</a:t>
            </a:r>
          </a:p>
          <a:p>
            <a:pPr marL="0" indent="0">
              <a:buFontTx/>
              <a:buNone/>
            </a:pPr>
            <a:r>
              <a:rPr lang="en-US" b="1">
                <a:solidFill>
                  <a:srgbClr val="0000CC"/>
                </a:solidFill>
              </a:rPr>
              <a:t>A.  Page margins</a:t>
            </a:r>
            <a:r>
              <a:rPr lang="en-US">
                <a:solidFill>
                  <a:srgbClr val="0000CC"/>
                </a:solidFill>
              </a:rPr>
              <a:t> </a:t>
            </a:r>
            <a:endParaRPr lang="en-US" b="1">
              <a:solidFill>
                <a:srgbClr val="0000CC"/>
              </a:solidFill>
            </a:endParaRPr>
          </a:p>
          <a:p>
            <a:pPr marL="0" indent="0">
              <a:buFontTx/>
              <a:buNone/>
            </a:pPr>
            <a:r>
              <a:rPr lang="en-US" b="1">
                <a:solidFill>
                  <a:srgbClr val="0000CC"/>
                </a:solidFill>
              </a:rPr>
              <a:t>B. Top of page</a:t>
            </a:r>
          </a:p>
          <a:p>
            <a:pPr marL="0" indent="0">
              <a:buFontTx/>
              <a:buNone/>
            </a:pPr>
            <a:r>
              <a:rPr lang="en-US" b="1">
                <a:solidFill>
                  <a:srgbClr val="0000CC"/>
                </a:solidFill>
              </a:rPr>
              <a:t>C. Bottom of page</a:t>
            </a:r>
          </a:p>
          <a:p>
            <a:pPr marL="0" indent="0">
              <a:buFontTx/>
              <a:buNone/>
            </a:pPr>
            <a:endParaRPr lang="en-US" b="1">
              <a:solidFill>
                <a:srgbClr val="FF0000"/>
              </a:solidFill>
            </a:endParaRPr>
          </a:p>
        </p:txBody>
      </p:sp>
      <p:pic>
        <p:nvPicPr>
          <p:cNvPr id="5" name="Picture 2" descr="HAPPYF~3">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721048" y="5638800"/>
            <a:ext cx="800100" cy="838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4"/>
          <p:cNvSpPr>
            <a:spLocks noChangeArrowheads="1"/>
          </p:cNvSpPr>
          <p:nvPr/>
        </p:nvSpPr>
        <p:spPr bwMode="auto">
          <a:xfrm>
            <a:off x="3454400" y="5870713"/>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sp>
        <p:nvSpPr>
          <p:cNvPr id="7" name="Oval 6"/>
          <p:cNvSpPr>
            <a:spLocks noChangeArrowheads="1"/>
          </p:cNvSpPr>
          <p:nvPr/>
        </p:nvSpPr>
        <p:spPr bwMode="auto">
          <a:xfrm>
            <a:off x="4064000" y="58262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8" name="Oval 7"/>
          <p:cNvSpPr>
            <a:spLocks noChangeArrowheads="1"/>
          </p:cNvSpPr>
          <p:nvPr/>
        </p:nvSpPr>
        <p:spPr bwMode="auto">
          <a:xfrm>
            <a:off x="3987800" y="5826263"/>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9" name="Oval 8"/>
          <p:cNvSpPr>
            <a:spLocks noChangeArrowheads="1"/>
          </p:cNvSpPr>
          <p:nvPr/>
        </p:nvSpPr>
        <p:spPr bwMode="auto">
          <a:xfrm>
            <a:off x="4064000" y="58262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10" name="Oval 9"/>
          <p:cNvSpPr>
            <a:spLocks noChangeArrowheads="1"/>
          </p:cNvSpPr>
          <p:nvPr/>
        </p:nvSpPr>
        <p:spPr bwMode="auto">
          <a:xfrm>
            <a:off x="4064000" y="5826263"/>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11" name="Oval 10"/>
          <p:cNvSpPr>
            <a:spLocks noChangeArrowheads="1"/>
          </p:cNvSpPr>
          <p:nvPr/>
        </p:nvSpPr>
        <p:spPr bwMode="auto">
          <a:xfrm>
            <a:off x="4140200" y="5826263"/>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12" name="Oval 11"/>
          <p:cNvSpPr>
            <a:spLocks noChangeArrowheads="1"/>
          </p:cNvSpPr>
          <p:nvPr/>
        </p:nvSpPr>
        <p:spPr bwMode="auto">
          <a:xfrm>
            <a:off x="4064000" y="5826263"/>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13" name="Oval 15"/>
          <p:cNvSpPr>
            <a:spLocks noChangeArrowheads="1"/>
          </p:cNvSpPr>
          <p:nvPr/>
        </p:nvSpPr>
        <p:spPr bwMode="auto">
          <a:xfrm>
            <a:off x="4064000" y="58262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14" name="Oval 16"/>
          <p:cNvSpPr>
            <a:spLocks noChangeArrowheads="1"/>
          </p:cNvSpPr>
          <p:nvPr/>
        </p:nvSpPr>
        <p:spPr bwMode="auto">
          <a:xfrm>
            <a:off x="4064000" y="58262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15" name="Oval 32"/>
          <p:cNvSpPr>
            <a:spLocks noChangeArrowheads="1"/>
          </p:cNvSpPr>
          <p:nvPr/>
        </p:nvSpPr>
        <p:spPr bwMode="auto">
          <a:xfrm>
            <a:off x="4064000" y="5843726"/>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16" name="Oval 35"/>
          <p:cNvSpPr>
            <a:spLocks noChangeArrowheads="1"/>
          </p:cNvSpPr>
          <p:nvPr/>
        </p:nvSpPr>
        <p:spPr bwMode="auto">
          <a:xfrm>
            <a:off x="4114800" y="587071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2694756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7"/>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8"/>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3"/>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4"/>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20"/>
                                            </p:cond>
                                          </p:stCondLst>
                                          <p:endCondLst>
                                            <p:cond evt="onStopAudio" delay="0">
                                              <p:tgtEl>
                                                <p:sldTgt/>
                                              </p:tgtEl>
                                            </p:cond>
                                          </p:endCondLst>
                                        </p:cTn>
                                        <p:tgtEl>
                                          <p:sndTgt r:embed="rId2" name="ding.wav"/>
                                        </p:tgtEl>
                                      </p:cMediaNode>
                                    </p:audio>
                                  </p:sub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ding.wav"/>
                                        </p:tgtEl>
                                      </p:cMediaNode>
                                    </p:audio>
                                  </p:sub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2"/>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32"/>
                                            </p:cond>
                                          </p:stCondLst>
                                          <p:endCondLst>
                                            <p:cond evt="onStopAudio" delay="0">
                                              <p:tgtEl>
                                                <p:sldTgt/>
                                              </p:tgtEl>
                                            </p:cond>
                                          </p:endCondLst>
                                        </p:cTn>
                                        <p:tgtEl>
                                          <p:sndTgt r:embed="rId2" name="ding.wav"/>
                                        </p:tgtEl>
                                      </p:cMediaNode>
                                    </p:audio>
                                  </p:subTnLst>
                                </p:cTn>
                              </p:par>
                              <p:par>
                                <p:cTn id="34" presetID="4" presetClass="entr" presetSubtype="16"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ox(in)">
                                      <p:cBhvr>
                                        <p:cTn id="36" dur="500"/>
                                        <p:tgtEl>
                                          <p:spTgt spid="6"/>
                                        </p:tgtEl>
                                      </p:cBhvr>
                                    </p:animEffect>
                                  </p:childTnLst>
                                  <p:subTnLst>
                                    <p:audio>
                                      <p:cMediaNode>
                                        <p:cTn display="0" masterRel="sameClick">
                                          <p:stCondLst>
                                            <p:cond evt="begin" delay="0">
                                              <p:tn val="34"/>
                                            </p:cond>
                                          </p:stCondLst>
                                          <p:endCondLst>
                                            <p:cond evt="onStopAudio" delay="0">
                                              <p:tgtEl>
                                                <p:sldTgt/>
                                              </p:tgtEl>
                                            </p:cond>
                                          </p:endCondLst>
                                        </p:cTn>
                                        <p:tgtEl>
                                          <p:sndTgt r:embed="rId3" name="ringin.wav"/>
                                        </p:tgtEl>
                                      </p:cMediaNode>
                                    </p:audio>
                                  </p:subTnLst>
                                </p:cTn>
                              </p:par>
                            </p:childTnLst>
                          </p:cTn>
                        </p:par>
                      </p:childTnLst>
                    </p:cTn>
                  </p:par>
                  <p:par>
                    <p:cTn id="37" fill="hold">
                      <p:stCondLst>
                        <p:cond delay="indefinite"/>
                      </p:stCondLst>
                      <p:childTnLst>
                        <p:par>
                          <p:cTn id="38" fill="hold">
                            <p:stCondLst>
                              <p:cond delay="0"/>
                            </p:stCondLst>
                            <p:childTnLst>
                              <p:par>
                                <p:cTn id="39" presetID="20" presetClass="emph" presetSubtype="0" fill="hold" nodeType="clickEffect">
                                  <p:stCondLst>
                                    <p:cond delay="0"/>
                                  </p:stCondLst>
                                  <p:iterate type="lt">
                                    <p:tmPct val="10000"/>
                                  </p:iterate>
                                  <p:childTnLst>
                                    <p:set>
                                      <p:cBhvr override="childStyle">
                                        <p:cTn id="40" dur="500" autoRev="1" fill="hold"/>
                                        <p:tgtEl>
                                          <p:spTgt spid="3">
                                            <p:txEl>
                                              <p:pRg st="3" end="3"/>
                                            </p:txEl>
                                          </p:spTgt>
                                        </p:tgtEl>
                                        <p:attrNameLst>
                                          <p:attrName>style.color</p:attrName>
                                        </p:attrNameLst>
                                      </p:cBhvr>
                                      <p:to>
                                        <p:clrVal>
                                          <a:srgbClr val="FF0000"/>
                                        </p:clrVal>
                                      </p:to>
                                    </p:set>
                                    <p:set>
                                      <p:cBhvr>
                                        <p:cTn id="41" dur="500" autoRev="1" fill="hold"/>
                                        <p:tgtEl>
                                          <p:spTgt spid="3">
                                            <p:txEl>
                                              <p:pRg st="3" end="3"/>
                                            </p:txEl>
                                          </p:spTgt>
                                        </p:tgtEl>
                                        <p:attrNameLst>
                                          <p:attrName>fillcolor</p:attrName>
                                        </p:attrNameLst>
                                      </p:cBhvr>
                                      <p:to>
                                        <p:clrVal>
                                          <a:srgbClr val="FF0000"/>
                                        </p:clrVal>
                                      </p:to>
                                    </p:set>
                                    <p:set>
                                      <p:cBhvr>
                                        <p:cTn id="42" dur="500" autoRev="1"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p:txBody>
          <a:bodyPr/>
          <a:lstStyle/>
          <a:p>
            <a:r>
              <a:rPr lang="en-US" b="1" u="sng">
                <a:solidFill>
                  <a:srgbClr val="FF0000"/>
                </a:solidFill>
                <a:latin typeface="Times New Roman" panose="02020603050405020304" pitchFamily="18" charset="0"/>
                <a:cs typeface="Times New Roman" panose="02020603050405020304" pitchFamily="18" charset="0"/>
              </a:rPr>
              <a:t>CÂU 5</a:t>
            </a:r>
          </a:p>
        </p:txBody>
      </p:sp>
      <p:sp>
        <p:nvSpPr>
          <p:cNvPr id="3" name="Content Placeholder 2"/>
          <p:cNvSpPr>
            <a:spLocks noGrp="1"/>
          </p:cNvSpPr>
          <p:nvPr>
            <p:ph idx="4294967295"/>
          </p:nvPr>
        </p:nvSpPr>
        <p:spPr/>
        <p:txBody>
          <a:bodyPr/>
          <a:lstStyle/>
          <a:p>
            <a:pPr marL="0" indent="0">
              <a:buFontTx/>
              <a:buNone/>
            </a:pPr>
            <a:r>
              <a:rPr lang="en-US" b="1">
                <a:solidFill>
                  <a:srgbClr val="FF0000"/>
                </a:solidFill>
              </a:rPr>
              <a:t>Có mấy hướng giấy để chúng ta có thể chọn cho trang văn bản?</a:t>
            </a:r>
            <a:r>
              <a:rPr lang="en-US">
                <a:solidFill>
                  <a:srgbClr val="FF0000"/>
                </a:solidFill>
              </a:rPr>
              <a:t> </a:t>
            </a:r>
          </a:p>
          <a:p>
            <a:pPr marL="0" indent="0">
              <a:buFontTx/>
              <a:buNone/>
            </a:pPr>
            <a:r>
              <a:rPr lang="en-US" sz="4000" b="1">
                <a:solidFill>
                  <a:srgbClr val="0000CC"/>
                </a:solidFill>
              </a:rPr>
              <a:t>A. 1</a:t>
            </a:r>
          </a:p>
          <a:p>
            <a:pPr marL="0" indent="0">
              <a:buFontTx/>
              <a:buNone/>
            </a:pPr>
            <a:r>
              <a:rPr lang="en-US" sz="4000" b="1">
                <a:solidFill>
                  <a:srgbClr val="0000CC"/>
                </a:solidFill>
              </a:rPr>
              <a:t>B. 2</a:t>
            </a:r>
          </a:p>
          <a:p>
            <a:pPr marL="0" indent="0">
              <a:buFontTx/>
              <a:buNone/>
            </a:pPr>
            <a:r>
              <a:rPr lang="en-US" sz="4000" b="1">
                <a:solidFill>
                  <a:srgbClr val="0000CC"/>
                </a:solidFill>
              </a:rPr>
              <a:t>C. 3</a:t>
            </a:r>
          </a:p>
        </p:txBody>
      </p:sp>
      <p:pic>
        <p:nvPicPr>
          <p:cNvPr id="5" name="Picture 2" descr="HAPPYF~3">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886700" y="5562600"/>
            <a:ext cx="800100" cy="838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4"/>
          <p:cNvSpPr>
            <a:spLocks noChangeArrowheads="1"/>
          </p:cNvSpPr>
          <p:nvPr/>
        </p:nvSpPr>
        <p:spPr bwMode="auto">
          <a:xfrm>
            <a:off x="3124200" y="5417172"/>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sp>
        <p:nvSpPr>
          <p:cNvPr id="7" name="Oval 6"/>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8" name="Oval 7"/>
          <p:cNvSpPr>
            <a:spLocks noChangeArrowheads="1"/>
          </p:cNvSpPr>
          <p:nvPr/>
        </p:nvSpPr>
        <p:spPr bwMode="auto">
          <a:xfrm>
            <a:off x="36576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9" name="Oval 8"/>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10" name="Oval 9"/>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11" name="Oval 10"/>
          <p:cNvSpPr>
            <a:spLocks noChangeArrowheads="1"/>
          </p:cNvSpPr>
          <p:nvPr/>
        </p:nvSpPr>
        <p:spPr bwMode="auto">
          <a:xfrm>
            <a:off x="3810000" y="5372722"/>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12" name="Oval 11"/>
          <p:cNvSpPr>
            <a:spLocks noChangeArrowheads="1"/>
          </p:cNvSpPr>
          <p:nvPr/>
        </p:nvSpPr>
        <p:spPr bwMode="auto">
          <a:xfrm>
            <a:off x="3733800" y="5372722"/>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13" name="Oval 15"/>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14" name="Oval 16"/>
          <p:cNvSpPr>
            <a:spLocks noChangeArrowheads="1"/>
          </p:cNvSpPr>
          <p:nvPr/>
        </p:nvSpPr>
        <p:spPr bwMode="auto">
          <a:xfrm>
            <a:off x="3733800" y="537272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15" name="Oval 32"/>
          <p:cNvSpPr>
            <a:spLocks noChangeArrowheads="1"/>
          </p:cNvSpPr>
          <p:nvPr/>
        </p:nvSpPr>
        <p:spPr bwMode="auto">
          <a:xfrm>
            <a:off x="3733800" y="5390185"/>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16" name="Oval 35"/>
          <p:cNvSpPr>
            <a:spLocks noChangeArrowheads="1"/>
          </p:cNvSpPr>
          <p:nvPr/>
        </p:nvSpPr>
        <p:spPr bwMode="auto">
          <a:xfrm>
            <a:off x="3784600" y="5417172"/>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84698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ding.wav"/>
                                        </p:tgtEl>
                                      </p:cMediaNode>
                                    </p:audio>
                                  </p:sub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7"/>
                                        </p:tgtEl>
                                        <p:attrNameLst>
                                          <p:attrName>style.visibility</p:attrName>
                                        </p:attrNameLst>
                                      </p:cBhvr>
                                      <p:to>
                                        <p:strVal val="visible"/>
                                      </p:to>
                                    </p:set>
                                  </p:childTnLst>
                                  <p:subTnLst>
                                    <p:audio>
                                      <p:cMediaNode>
                                        <p:cTn display="0" masterRel="sameClick">
                                          <p:stCondLst>
                                            <p:cond evt="begin" delay="0">
                                              <p:tn val="8"/>
                                            </p:cond>
                                          </p:stCondLst>
                                          <p:endCondLst>
                                            <p:cond evt="onStopAudio" delay="0">
                                              <p:tgtEl>
                                                <p:sldTgt/>
                                              </p:tgtEl>
                                            </p:cond>
                                          </p:endCondLst>
                                        </p:cTn>
                                        <p:tgtEl>
                                          <p:sndTgt r:embed="rId2" name="ding.wav"/>
                                        </p:tgtEl>
                                      </p:cMediaNode>
                                    </p:audio>
                                  </p:sub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8"/>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2" name="ding.wav"/>
                                        </p:tgtEl>
                                      </p:cMediaNode>
                                    </p:audio>
                                  </p:sub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3"/>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ding.wav"/>
                                        </p:tgtEl>
                                      </p:cMediaNode>
                                    </p:audio>
                                  </p:sub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4"/>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20"/>
                                            </p:cond>
                                          </p:stCondLst>
                                          <p:endCondLst>
                                            <p:cond evt="onStopAudio" delay="0">
                                              <p:tgtEl>
                                                <p:sldTgt/>
                                              </p:tgtEl>
                                            </p:cond>
                                          </p:endCondLst>
                                        </p:cTn>
                                        <p:tgtEl>
                                          <p:sndTgt r:embed="rId2" name="ding.wav"/>
                                        </p:tgtEl>
                                      </p:cMediaNode>
                                    </p:audio>
                                  </p:sub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ding.wav"/>
                                        </p:tgtEl>
                                      </p:cMediaNode>
                                    </p:audio>
                                  </p:sub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2"/>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32"/>
                                            </p:cond>
                                          </p:stCondLst>
                                          <p:endCondLst>
                                            <p:cond evt="onStopAudio" delay="0">
                                              <p:tgtEl>
                                                <p:sldTgt/>
                                              </p:tgtEl>
                                            </p:cond>
                                          </p:endCondLst>
                                        </p:cTn>
                                        <p:tgtEl>
                                          <p:sndTgt r:embed="rId2" name="ding.wav"/>
                                        </p:tgtEl>
                                      </p:cMediaNode>
                                    </p:audio>
                                  </p:subTnLst>
                                </p:cTn>
                              </p:par>
                              <p:par>
                                <p:cTn id="34" presetID="4" presetClass="entr" presetSubtype="16"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ox(in)">
                                      <p:cBhvr>
                                        <p:cTn id="36" dur="500"/>
                                        <p:tgtEl>
                                          <p:spTgt spid="6"/>
                                        </p:tgtEl>
                                      </p:cBhvr>
                                    </p:animEffect>
                                  </p:childTnLst>
                                  <p:subTnLst>
                                    <p:audio>
                                      <p:cMediaNode>
                                        <p:cTn display="0" masterRel="sameClick">
                                          <p:stCondLst>
                                            <p:cond evt="begin" delay="0">
                                              <p:tn val="34"/>
                                            </p:cond>
                                          </p:stCondLst>
                                          <p:endCondLst>
                                            <p:cond evt="onStopAudio" delay="0">
                                              <p:tgtEl>
                                                <p:sldTgt/>
                                              </p:tgtEl>
                                            </p:cond>
                                          </p:endCondLst>
                                        </p:cTn>
                                        <p:tgtEl>
                                          <p:sndTgt r:embed="rId3" name="ringin.wav"/>
                                        </p:tgtEl>
                                      </p:cMediaNode>
                                    </p:audio>
                                  </p:subTnLst>
                                </p:cTn>
                              </p:par>
                            </p:childTnLst>
                          </p:cTn>
                        </p:par>
                      </p:childTnLst>
                    </p:cTn>
                  </p:par>
                  <p:par>
                    <p:cTn id="37" fill="hold">
                      <p:stCondLst>
                        <p:cond delay="indefinite"/>
                      </p:stCondLst>
                      <p:childTnLst>
                        <p:par>
                          <p:cTn id="38" fill="hold">
                            <p:stCondLst>
                              <p:cond delay="0"/>
                            </p:stCondLst>
                            <p:childTnLst>
                              <p:par>
                                <p:cTn id="39" presetID="20" presetClass="emph" presetSubtype="0" fill="hold" nodeType="clickEffect">
                                  <p:stCondLst>
                                    <p:cond delay="0"/>
                                  </p:stCondLst>
                                  <p:iterate type="lt">
                                    <p:tmPct val="10000"/>
                                  </p:iterate>
                                  <p:childTnLst>
                                    <p:set>
                                      <p:cBhvr override="childStyle">
                                        <p:cTn id="40" dur="500" autoRev="1" fill="hold"/>
                                        <p:tgtEl>
                                          <p:spTgt spid="3">
                                            <p:txEl>
                                              <p:pRg st="2" end="2"/>
                                            </p:txEl>
                                          </p:spTgt>
                                        </p:tgtEl>
                                        <p:attrNameLst>
                                          <p:attrName>style.color</p:attrName>
                                        </p:attrNameLst>
                                      </p:cBhvr>
                                      <p:to>
                                        <p:clrVal>
                                          <a:srgbClr val="FF0000"/>
                                        </p:clrVal>
                                      </p:to>
                                    </p:set>
                                    <p:set>
                                      <p:cBhvr>
                                        <p:cTn id="41" dur="500" autoRev="1" fill="hold"/>
                                        <p:tgtEl>
                                          <p:spTgt spid="3">
                                            <p:txEl>
                                              <p:pRg st="2" end="2"/>
                                            </p:txEl>
                                          </p:spTgt>
                                        </p:tgtEl>
                                        <p:attrNameLst>
                                          <p:attrName>fillcolor</p:attrName>
                                        </p:attrNameLst>
                                      </p:cBhvr>
                                      <p:to>
                                        <p:clrVal>
                                          <a:srgbClr val="FF0000"/>
                                        </p:clrVal>
                                      </p:to>
                                    </p:set>
                                    <p:set>
                                      <p:cBhvr>
                                        <p:cTn id="42" dur="500" autoRev="1"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9940" name="Picture 13" descr="bell">
            <a:hlinkClick r:id="rId5" action="ppaction://hlinksldjump"/>
          </p:cNvPr>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dirty="0">
                <a:solidFill>
                  <a:srgbClr val="FF3300"/>
                </a:solidFill>
                <a:latin typeface="Times New Roman" panose="02020603050405020304" pitchFamily="18" charset="0"/>
                <a:cs typeface="Times New Roman" panose="02020603050405020304" pitchFamily="18" charset="0"/>
              </a:rPr>
              <a:t>HẾT GIỜ</a:t>
            </a:r>
          </a:p>
        </p:txBody>
      </p:sp>
      <p:grpSp>
        <p:nvGrpSpPr>
          <p:cNvPr id="3089" name="Group 17"/>
          <p:cNvGrpSpPr>
            <a:grpSpLocks/>
          </p:cNvGrpSpPr>
          <p:nvPr/>
        </p:nvGrpSpPr>
        <p:grpSpPr bwMode="auto">
          <a:xfrm>
            <a:off x="239315" y="521559"/>
            <a:ext cx="8799910" cy="2144904"/>
            <a:chOff x="66" y="520"/>
            <a:chExt cx="4918" cy="1686"/>
          </a:xfrm>
        </p:grpSpPr>
        <p:sp>
          <p:nvSpPr>
            <p:cNvPr id="39965" name="Rectangle 18" descr="Parchment"/>
            <p:cNvSpPr>
              <a:spLocks noChangeArrowheads="1"/>
            </p:cNvSpPr>
            <p:nvPr/>
          </p:nvSpPr>
          <p:spPr bwMode="auto">
            <a:xfrm>
              <a:off x="4569" y="1147"/>
              <a:ext cx="113" cy="40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6" name="AutoShape 19" descr="Parchment"/>
            <p:cNvSpPr>
              <a:spLocks noChangeArrowheads="1"/>
            </p:cNvSpPr>
            <p:nvPr/>
          </p:nvSpPr>
          <p:spPr bwMode="auto">
            <a:xfrm>
              <a:off x="66" y="520"/>
              <a:ext cx="4918" cy="1686"/>
            </a:xfrm>
            <a:prstGeom prst="roundRect">
              <a:avLst>
                <a:gd name="adj" fmla="val 16667"/>
              </a:avLst>
            </a:prstGeom>
            <a:blipFill dpi="0" rotWithShape="1">
              <a:blip r:embed="rId7"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BÀI CŨ:</a:t>
              </a:r>
            </a:p>
            <a:p>
              <a:r>
                <a:rPr lang="en-US" sz="4000" b="1" dirty="0">
                  <a:solidFill>
                    <a:srgbClr val="FF0000"/>
                  </a:solidFill>
                </a:rPr>
                <a:t> </a:t>
              </a:r>
              <a:r>
                <a:rPr lang="en-US" sz="4000" b="1" dirty="0" err="1">
                  <a:solidFill>
                    <a:srgbClr val="FF0000"/>
                  </a:solidFill>
                </a:rPr>
                <a:t>Biểu</a:t>
              </a:r>
              <a:r>
                <a:rPr lang="en-US" sz="4000" b="1" dirty="0">
                  <a:solidFill>
                    <a:srgbClr val="FF0000"/>
                  </a:solidFill>
                </a:rPr>
                <a:t> </a:t>
              </a:r>
              <a:r>
                <a:rPr lang="en-US" sz="4000" b="1" dirty="0" err="1">
                  <a:solidFill>
                    <a:srgbClr val="FF0000"/>
                  </a:solidFill>
                </a:rPr>
                <a:t>tượng</a:t>
              </a:r>
              <a:r>
                <a:rPr lang="en-US" sz="4000" b="1" dirty="0">
                  <a:solidFill>
                    <a:srgbClr val="FF0000"/>
                  </a:solidFill>
                </a:rPr>
                <a:t> </a:t>
              </a:r>
              <a:r>
                <a:rPr lang="en-US" sz="4000" b="1" dirty="0" err="1">
                  <a:solidFill>
                    <a:srgbClr val="FF0000"/>
                  </a:solidFill>
                </a:rPr>
                <a:t>sau</a:t>
              </a:r>
              <a:r>
                <a:rPr lang="en-US" sz="4000" b="1" dirty="0">
                  <a:solidFill>
                    <a:srgbClr val="FF0000"/>
                  </a:solidFill>
                </a:rPr>
                <a:t> </a:t>
              </a:r>
              <a:r>
                <a:rPr lang="en-US" sz="4000" b="1" dirty="0" err="1">
                  <a:solidFill>
                    <a:srgbClr val="FF0000"/>
                  </a:solidFill>
                </a:rPr>
                <a:t>có</a:t>
              </a:r>
              <a:r>
                <a:rPr lang="en-US" sz="4000" b="1" dirty="0">
                  <a:solidFill>
                    <a:srgbClr val="FF0000"/>
                  </a:solidFill>
                </a:rPr>
                <a:t> </a:t>
              </a:r>
              <a:r>
                <a:rPr lang="en-US" sz="4000" b="1" dirty="0" err="1">
                  <a:solidFill>
                    <a:srgbClr val="FF0000"/>
                  </a:solidFill>
                </a:rPr>
                <a:t>chức</a:t>
              </a:r>
              <a:r>
                <a:rPr lang="en-US" sz="4000" b="1" dirty="0">
                  <a:solidFill>
                    <a:srgbClr val="FF0000"/>
                  </a:solidFill>
                </a:rPr>
                <a:t> </a:t>
              </a:r>
              <a:r>
                <a:rPr lang="en-US" sz="4000" b="1" dirty="0" err="1">
                  <a:solidFill>
                    <a:srgbClr val="FF0000"/>
                  </a:solidFill>
                </a:rPr>
                <a:t>năng</a:t>
              </a:r>
              <a:r>
                <a:rPr lang="en-US" sz="4000" b="1" dirty="0">
                  <a:solidFill>
                    <a:srgbClr val="FF0000"/>
                  </a:solidFill>
                </a:rPr>
                <a:t> </a:t>
              </a:r>
              <a:r>
                <a:rPr lang="en-US" sz="4000" b="1" dirty="0" err="1">
                  <a:solidFill>
                    <a:srgbClr val="FF0000"/>
                  </a:solidFill>
                </a:rPr>
                <a:t>gì</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1"/>
            <a:ext cx="7416404" cy="709613"/>
            <a:chOff x="144" y="1892"/>
            <a:chExt cx="4753" cy="447"/>
          </a:xfrm>
        </p:grpSpPr>
        <p:sp>
          <p:nvSpPr>
            <p:cNvPr id="39963" name="Rectangle 21" descr="Water droplets"/>
            <p:cNvSpPr>
              <a:spLocks noChangeArrowheads="1"/>
            </p:cNvSpPr>
            <p:nvPr/>
          </p:nvSpPr>
          <p:spPr bwMode="auto">
            <a:xfrm>
              <a:off x="4513" y="1993"/>
              <a:ext cx="118" cy="233"/>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4"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hướng</a:t>
              </a:r>
              <a:r>
                <a:rPr lang="en-US" sz="3600" b="1" dirty="0">
                  <a:solidFill>
                    <a:srgbClr val="FF0000"/>
                  </a:solidFill>
                </a:rPr>
                <a:t> </a:t>
              </a:r>
              <a:r>
                <a:rPr lang="en-US" sz="3600" b="1" dirty="0" err="1">
                  <a:solidFill>
                    <a:srgbClr val="FF0000"/>
                  </a:solidFill>
                </a:rPr>
                <a:t>giấy</a:t>
              </a:r>
              <a:endParaRPr lang="en-US" sz="3600" b="1" dirty="0">
                <a:solidFill>
                  <a:srgbClr val="FF0000"/>
                </a:solidFill>
              </a:endParaRPr>
            </a:p>
          </p:txBody>
        </p:sp>
      </p:grpSp>
      <p:grpSp>
        <p:nvGrpSpPr>
          <p:cNvPr id="3095" name="Group 23"/>
          <p:cNvGrpSpPr>
            <a:grpSpLocks/>
          </p:cNvGrpSpPr>
          <p:nvPr/>
        </p:nvGrpSpPr>
        <p:grpSpPr bwMode="auto">
          <a:xfrm>
            <a:off x="533400" y="3581400"/>
            <a:ext cx="7416403" cy="709613"/>
            <a:chOff x="148" y="1938"/>
            <a:chExt cx="4742" cy="353"/>
          </a:xfrm>
        </p:grpSpPr>
        <p:sp>
          <p:nvSpPr>
            <p:cNvPr id="39961" name="Rectangle 24" descr="Water droplets"/>
            <p:cNvSpPr>
              <a:spLocks noChangeArrowheads="1"/>
            </p:cNvSpPr>
            <p:nvPr/>
          </p:nvSpPr>
          <p:spPr bwMode="auto">
            <a:xfrm>
              <a:off x="4513" y="2018"/>
              <a:ext cx="121" cy="184"/>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2"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màu</a:t>
              </a:r>
              <a:r>
                <a:rPr lang="en-US" sz="3600" b="1" dirty="0">
                  <a:solidFill>
                    <a:srgbClr val="FF0000"/>
                  </a:solidFill>
                </a:rPr>
                <a:t> </a:t>
              </a:r>
              <a:r>
                <a:rPr lang="en-US" sz="3600" b="1" dirty="0" err="1">
                  <a:solidFill>
                    <a:srgbClr val="FF0000"/>
                  </a:solidFill>
                </a:rPr>
                <a:t>nền</a:t>
              </a:r>
              <a:endParaRPr lang="en-US" sz="3600" b="1" dirty="0">
                <a:solidFill>
                  <a:srgbClr val="FF0000"/>
                </a:solidFill>
              </a:endParaRPr>
            </a:p>
          </p:txBody>
        </p:sp>
      </p:grpSp>
      <p:grpSp>
        <p:nvGrpSpPr>
          <p:cNvPr id="3098" name="Group 26"/>
          <p:cNvGrpSpPr>
            <a:grpSpLocks/>
          </p:cNvGrpSpPr>
          <p:nvPr/>
        </p:nvGrpSpPr>
        <p:grpSpPr bwMode="auto">
          <a:xfrm>
            <a:off x="600076" y="5280026"/>
            <a:ext cx="7269956" cy="777875"/>
            <a:chOff x="142" y="1871"/>
            <a:chExt cx="4757" cy="490"/>
          </a:xfrm>
        </p:grpSpPr>
        <p:sp>
          <p:nvSpPr>
            <p:cNvPr id="39959"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0"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C</a:t>
              </a:r>
            </a:p>
          </p:txBody>
        </p:sp>
      </p:gr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797"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30" name="AutoShape 25" descr="Water droplets"/>
          <p:cNvSpPr>
            <a:spLocks noChangeArrowheads="1"/>
          </p:cNvSpPr>
          <p:nvPr/>
        </p:nvSpPr>
        <p:spPr bwMode="auto">
          <a:xfrm>
            <a:off x="533401" y="4491038"/>
            <a:ext cx="7416402" cy="709612"/>
          </a:xfrm>
          <a:prstGeom prst="roundRect">
            <a:avLst>
              <a:gd name="adj" fmla="val 16667"/>
            </a:avLst>
          </a:prstGeom>
          <a:blipFill dpi="0" rotWithShape="1">
            <a:blip r:embed="rId8"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en-US" sz="3600" b="1" dirty="0">
                <a:solidFill>
                  <a:srgbClr val="FF0000"/>
                </a:solidFill>
              </a:rPr>
              <a:t>C. </a:t>
            </a:r>
            <a:r>
              <a:rPr lang="en-US" sz="3600" b="1" dirty="0" err="1">
                <a:solidFill>
                  <a:srgbClr val="FF0000"/>
                </a:solidFill>
              </a:rPr>
              <a:t>Tạo</a:t>
            </a:r>
            <a:r>
              <a:rPr lang="en-US" sz="3600" b="1" dirty="0">
                <a:solidFill>
                  <a:srgbClr val="FF0000"/>
                </a:solidFill>
              </a:rPr>
              <a:t> </a:t>
            </a:r>
            <a:r>
              <a:rPr lang="en-US" sz="3600" b="1" dirty="0" err="1">
                <a:solidFill>
                  <a:srgbClr val="FF0000"/>
                </a:solidFill>
              </a:rPr>
              <a:t>đường</a:t>
            </a:r>
            <a:r>
              <a:rPr lang="en-US" sz="3600" b="1" dirty="0">
                <a:solidFill>
                  <a:srgbClr val="FF0000"/>
                </a:solidFill>
              </a:rPr>
              <a:t> </a:t>
            </a:r>
            <a:r>
              <a:rPr lang="en-US" sz="3600" b="1" dirty="0" err="1">
                <a:solidFill>
                  <a:srgbClr val="FF0000"/>
                </a:solidFill>
              </a:rPr>
              <a:t>viền</a:t>
            </a:r>
            <a:r>
              <a:rPr lang="en-US" sz="3600" b="1" dirty="0">
                <a:solidFill>
                  <a:srgbClr val="FF0000"/>
                </a:solidFill>
              </a:rPr>
              <a:t> </a:t>
            </a:r>
            <a:r>
              <a:rPr lang="en-US" sz="3600" b="1" dirty="0" err="1">
                <a:solidFill>
                  <a:srgbClr val="FF0000"/>
                </a:solidFill>
              </a:rPr>
              <a:t>cho</a:t>
            </a:r>
            <a:r>
              <a:rPr lang="en-US" sz="3600" b="1" dirty="0">
                <a:solidFill>
                  <a:srgbClr val="FF0000"/>
                </a:solidFill>
              </a:rPr>
              <a:t> </a:t>
            </a:r>
            <a:r>
              <a:rPr lang="en-US" sz="3600" b="1" dirty="0" err="1">
                <a:solidFill>
                  <a:srgbClr val="FF0000"/>
                </a:solidFill>
              </a:rPr>
              <a:t>văn</a:t>
            </a:r>
            <a:r>
              <a:rPr lang="en-US" sz="3600" b="1" dirty="0">
                <a:solidFill>
                  <a:srgbClr val="FF0000"/>
                </a:solidFill>
              </a:rPr>
              <a:t> </a:t>
            </a:r>
            <a:r>
              <a:rPr lang="en-US" sz="3600" b="1" dirty="0" err="1">
                <a:solidFill>
                  <a:srgbClr val="FF0000"/>
                </a:solidFill>
              </a:rPr>
              <a:t>bản</a:t>
            </a:r>
            <a:endParaRPr lang="en-US" sz="3600" b="1" dirty="0">
              <a:solidFill>
                <a:srgbClr val="FF0000"/>
              </a:solidFill>
            </a:endParaRP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88759" y="987405"/>
            <a:ext cx="1098008" cy="1177590"/>
          </a:xfrm>
          <a:prstGeom prst="rect">
            <a:avLst/>
          </a:prstGeom>
        </p:spPr>
      </p:pic>
    </p:spTree>
    <p:extLst>
      <p:ext uri="{BB962C8B-B14F-4D97-AF65-F5344CB8AC3E}">
        <p14:creationId xmlns:p14="http://schemas.microsoft.com/office/powerpoint/2010/main" val="1908471713"/>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nodeType="afterGroup">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nodeType="afterGroup">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nodeType="afterGroup">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nodeType="afterGroup">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nodeType="afterGroup">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nodeType="afterGroup">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nodeType="afterGroup">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nodeType="afterGroup">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nodeType="afterGroup">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14"/>
          <p:cNvSpPr txBox="1">
            <a:spLocks noChangeArrowheads="1"/>
          </p:cNvSpPr>
          <p:nvPr/>
        </p:nvSpPr>
        <p:spPr bwMode="auto">
          <a:xfrm>
            <a:off x="0" y="0"/>
            <a:ext cx="9144000" cy="584775"/>
          </a:xfrm>
          <a:prstGeom prst="rect">
            <a:avLst/>
          </a:prstGeom>
          <a:solidFill>
            <a:srgbClr val="00B0F0"/>
          </a:solidFill>
          <a:ln>
            <a:noFill/>
          </a:ln>
          <a:effec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endParaRPr lang="en-US" altLang="en-US" sz="3200" dirty="0">
              <a:solidFill>
                <a:schemeClr val="bg1"/>
              </a:solidFill>
            </a:endParaRPr>
          </a:p>
        </p:txBody>
      </p:sp>
      <p:sp>
        <p:nvSpPr>
          <p:cNvPr id="7" name="AutoShape 57" descr="Newsprint"/>
          <p:cNvSpPr>
            <a:spLocks noChangeArrowheads="1"/>
          </p:cNvSpPr>
          <p:nvPr/>
        </p:nvSpPr>
        <p:spPr bwMode="auto">
          <a:xfrm>
            <a:off x="762000" y="1752600"/>
            <a:ext cx="7924800" cy="3048000"/>
          </a:xfrm>
          <a:prstGeom prst="flowChartAlternateProcess">
            <a:avLst/>
          </a:prstGeom>
          <a:solidFill>
            <a:schemeClr val="accent1">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200" b="1" i="1" u="sng" dirty="0">
                <a:solidFill>
                  <a:schemeClr val="hlink"/>
                </a:solidFill>
                <a:latin typeface="Times New Roman" pitchFamily="18" charset="0"/>
              </a:rPr>
              <a:t>Bài 4:</a:t>
            </a:r>
            <a:r>
              <a:rPr lang="en-US" altLang="en-US" sz="3200" b="1" dirty="0">
                <a:solidFill>
                  <a:srgbClr val="FF3300"/>
                </a:solidFill>
                <a:latin typeface="Times New Roman" pitchFamily="18" charset="0"/>
              </a:rPr>
              <a:t> </a:t>
            </a:r>
          </a:p>
          <a:p>
            <a:pPr algn="ctr" eaLnBrk="1" hangingPunct="1"/>
            <a:r>
              <a:rPr lang="en-US" altLang="en-US" sz="3200" b="1" dirty="0">
                <a:solidFill>
                  <a:srgbClr val="FF3300"/>
                </a:solidFill>
                <a:latin typeface="Times New Roman" pitchFamily="18" charset="0"/>
              </a:rPr>
              <a:t>ĐỊNH DẠNG TRANG VĂN BẢN</a:t>
            </a:r>
          </a:p>
          <a:p>
            <a:pPr algn="ctr" eaLnBrk="1" hangingPunct="1"/>
            <a:r>
              <a:rPr lang="en-US" altLang="en-US" sz="3200" b="1" dirty="0">
                <a:solidFill>
                  <a:srgbClr val="FF3300"/>
                </a:solidFill>
                <a:latin typeface="Times New Roman" pitchFamily="18" charset="0"/>
              </a:rPr>
              <a:t>ĐÁNH SỐ TRANG TRONG VĂN BẢN (T2)</a:t>
            </a:r>
          </a:p>
        </p:txBody>
      </p:sp>
      <p:sp>
        <p:nvSpPr>
          <p:cNvPr id="4" name="Text Box 114"/>
          <p:cNvSpPr txBox="1">
            <a:spLocks noChangeArrowheads="1"/>
          </p:cNvSpPr>
          <p:nvPr/>
        </p:nvSpPr>
        <p:spPr bwMode="auto">
          <a:xfrm>
            <a:off x="0" y="0"/>
            <a:ext cx="9144000" cy="523220"/>
          </a:xfrm>
          <a:prstGeom prst="rect">
            <a:avLst/>
          </a:prstGeom>
          <a:noFill/>
          <a:ln>
            <a:no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800" b="1" dirty="0">
                <a:solidFill>
                  <a:srgbClr val="FF0000"/>
                </a:solidFill>
              </a:rPr>
              <a:t>TIN HỌC</a:t>
            </a:r>
          </a:p>
        </p:txBody>
      </p:sp>
    </p:spTree>
    <p:extLst>
      <p:ext uri="{BB962C8B-B14F-4D97-AF65-F5344CB8AC3E}">
        <p14:creationId xmlns:p14="http://schemas.microsoft.com/office/powerpoint/2010/main" val="1953466718"/>
      </p:ext>
    </p:extLst>
  </p:cSld>
  <p:clrMapOvr>
    <a:masterClrMapping/>
  </p:clrMapOvr>
  <p:transition>
    <p:cover dir="u"/>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81000" y="1524000"/>
            <a:ext cx="3441968"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 </a:t>
            </a:r>
            <a:r>
              <a:rPr lang="en-US" sz="3600" b="1" dirty="0" err="1">
                <a:solidFill>
                  <a:srgbClr val="FF0000"/>
                </a:solidFill>
                <a:latin typeface="Times New Roman" pitchFamily="18" charset="0"/>
                <a:cs typeface="Times New Roman" pitchFamily="18" charset="0"/>
              </a:rPr>
              <a:t>Đánh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số</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trang</a:t>
            </a:r>
            <a:endParaRPr lang="en-US" sz="3600" b="1" dirty="0">
              <a:solidFill>
                <a:srgbClr val="FF0000"/>
              </a:solidFill>
              <a:latin typeface="Times New Roman" pitchFamily="18" charset="0"/>
              <a:cs typeface="Times New Roman" pitchFamily="18" charset="0"/>
            </a:endParaRPr>
          </a:p>
        </p:txBody>
      </p:sp>
      <p:sp>
        <p:nvSpPr>
          <p:cNvPr id="3" name="TextBox 2"/>
          <p:cNvSpPr txBox="1"/>
          <p:nvPr/>
        </p:nvSpPr>
        <p:spPr>
          <a:xfrm>
            <a:off x="395416" y="2743200"/>
            <a:ext cx="6400800" cy="646331"/>
          </a:xfrm>
          <a:prstGeom prst="rect">
            <a:avLst/>
          </a:prstGeom>
          <a:noFill/>
        </p:spPr>
        <p:txBody>
          <a:bodyPr wrap="square" rtlCol="0">
            <a:spAutoFit/>
          </a:bodyPr>
          <a:lstStyle/>
          <a:p>
            <a:r>
              <a:rPr lang="en-US" sz="3600" b="1" dirty="0" err="1">
                <a:solidFill>
                  <a:srgbClr val="FF0000"/>
                </a:solidFill>
                <a:latin typeface="Times New Roman" pitchFamily="18" charset="0"/>
                <a:cs typeface="Times New Roman" pitchFamily="18" charset="0"/>
              </a:rPr>
              <a:t>Khi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cần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đánh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số</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trang</a:t>
            </a:r>
            <a:r>
              <a:rPr lang="en-US" sz="3600" b="1" dirty="0">
                <a:solidFill>
                  <a:srgbClr val="FF0000"/>
                </a:solidFill>
                <a:latin typeface="Times New Roman" pitchFamily="18" charset="0"/>
                <a:cs typeface="Times New Roman" pitchFamily="18" charset="0"/>
              </a:rPr>
              <a:t>?</a:t>
            </a:r>
          </a:p>
        </p:txBody>
      </p:sp>
      <p:sp>
        <p:nvSpPr>
          <p:cNvPr id="13" name="TextBox 12"/>
          <p:cNvSpPr txBox="1"/>
          <p:nvPr/>
        </p:nvSpPr>
        <p:spPr>
          <a:xfrm>
            <a:off x="152400" y="4180582"/>
            <a:ext cx="8980344" cy="1077218"/>
          </a:xfrm>
          <a:prstGeom prst="rect">
            <a:avLst/>
          </a:prstGeom>
          <a:noFill/>
        </p:spPr>
        <p:txBody>
          <a:bodyPr wrap="none" rtlCol="0">
            <a:spAutoFit/>
          </a:bodyPr>
          <a:lstStyle/>
          <a:p>
            <a:r>
              <a:rPr lang="en-US" sz="3200" b="1">
                <a:solidFill>
                  <a:srgbClr val="0000FF"/>
                </a:solidFill>
                <a:latin typeface="Times New Roman" pitchFamily="18" charset="0"/>
                <a:cs typeface="Times New Roman" pitchFamily="18" charset="0"/>
              </a:rPr>
              <a:t>Khi văn bản có nhiều hơn 1 trang, em cần đánh số</a:t>
            </a:r>
          </a:p>
          <a:p>
            <a:r>
              <a:rPr lang="en-US" sz="3200" b="1">
                <a:solidFill>
                  <a:srgbClr val="0000FF"/>
                </a:solidFill>
                <a:latin typeface="Times New Roman" pitchFamily="18" charset="0"/>
                <a:cs typeface="Times New Roman" pitchFamily="18" charset="0"/>
              </a:rPr>
              <a:t>trang cho văn bản để tiện theo dõi và tìm kiếm</a:t>
            </a:r>
          </a:p>
        </p:txBody>
      </p:sp>
      <p:sp>
        <p:nvSpPr>
          <p:cNvPr id="10" name="Text Box 114"/>
          <p:cNvSpPr txBox="1">
            <a:spLocks noChangeArrowheads="1"/>
          </p:cNvSpPr>
          <p:nvPr/>
        </p:nvSpPr>
        <p:spPr bwMode="auto">
          <a:xfrm>
            <a:off x="0" y="0"/>
            <a:ext cx="9144000" cy="584775"/>
          </a:xfrm>
          <a:prstGeom prst="rect">
            <a:avLst/>
          </a:prstGeom>
          <a:solidFill>
            <a:srgbClr val="00B0F0"/>
          </a:solidFill>
          <a:ln>
            <a:noFill/>
          </a:ln>
          <a:effec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200" dirty="0" err="1">
                <a:solidFill>
                  <a:schemeClr val="bg1"/>
                </a:solidFill>
              </a:rPr>
              <a:t>Thứ</a:t>
            </a:r>
            <a:r>
              <a:rPr lang="en-US" altLang="en-US" sz="3200" dirty="0">
                <a:solidFill>
                  <a:schemeClr val="bg1"/>
                </a:solidFill>
              </a:rPr>
              <a:t> </a:t>
            </a:r>
            <a:r>
              <a:rPr lang="en-US" altLang="en-US" sz="3200" dirty="0" err="1">
                <a:solidFill>
                  <a:schemeClr val="bg1"/>
                </a:solidFill>
              </a:rPr>
              <a:t>sáu</a:t>
            </a:r>
            <a:r>
              <a:rPr lang="en-US" altLang="en-US" sz="3200" dirty="0">
                <a:solidFill>
                  <a:schemeClr val="bg1"/>
                </a:solidFill>
              </a:rPr>
              <a:t>, </a:t>
            </a:r>
            <a:r>
              <a:rPr lang="en-US" altLang="en-US" sz="3200" dirty="0" err="1">
                <a:solidFill>
                  <a:schemeClr val="bg1"/>
                </a:solidFill>
              </a:rPr>
              <a:t>ngày</a:t>
            </a:r>
            <a:r>
              <a:rPr lang="en-US" altLang="en-US" sz="3200" dirty="0">
                <a:solidFill>
                  <a:schemeClr val="bg1"/>
                </a:solidFill>
              </a:rPr>
              <a:t> 19 </a:t>
            </a:r>
            <a:r>
              <a:rPr lang="en-US" altLang="en-US" sz="3200" dirty="0" err="1">
                <a:solidFill>
                  <a:schemeClr val="bg1"/>
                </a:solidFill>
              </a:rPr>
              <a:t>tháng</a:t>
            </a:r>
            <a:r>
              <a:rPr lang="en-US" altLang="en-US" sz="3200" dirty="0">
                <a:solidFill>
                  <a:schemeClr val="bg1"/>
                </a:solidFill>
              </a:rPr>
              <a:t> 10 </a:t>
            </a:r>
            <a:r>
              <a:rPr lang="en-US" altLang="en-US" sz="3200" dirty="0" err="1">
                <a:solidFill>
                  <a:schemeClr val="bg1"/>
                </a:solidFill>
              </a:rPr>
              <a:t>năm</a:t>
            </a:r>
            <a:r>
              <a:rPr lang="en-US" altLang="en-US" sz="3200" dirty="0">
                <a:solidFill>
                  <a:schemeClr val="bg1"/>
                </a:solidFill>
              </a:rPr>
              <a:t> 2018</a:t>
            </a:r>
          </a:p>
        </p:txBody>
      </p:sp>
      <p:sp>
        <p:nvSpPr>
          <p:cNvPr id="8" name="AutoShape 57" descr="Newsprint"/>
          <p:cNvSpPr>
            <a:spLocks noChangeArrowheads="1"/>
          </p:cNvSpPr>
          <p:nvPr/>
        </p:nvSpPr>
        <p:spPr bwMode="auto">
          <a:xfrm>
            <a:off x="0" y="28832"/>
            <a:ext cx="9144000" cy="1028700"/>
          </a:xfrm>
          <a:prstGeom prst="flowChartAlternateProcess">
            <a:avLst/>
          </a:prstGeom>
          <a:solidFill>
            <a:schemeClr val="accent3">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i="1" u="sng" dirty="0" err="1">
                <a:solidFill>
                  <a:schemeClr val="hlink"/>
                </a:solidFill>
                <a:latin typeface="Times New Roman" pitchFamily="18" charset="0"/>
              </a:rPr>
              <a:t>Bài</a:t>
            </a:r>
            <a:r>
              <a:rPr lang="en-US" altLang="en-US" sz="2800" b="1" i="1" u="sng" dirty="0">
                <a:solidFill>
                  <a:schemeClr val="hlink"/>
                </a:solidFill>
                <a:latin typeface="Times New Roman" pitchFamily="18" charset="0"/>
              </a:rPr>
              <a:t> 4:</a:t>
            </a:r>
            <a:r>
              <a:rPr lang="en-US" altLang="en-US" sz="2800" b="1" dirty="0">
                <a:solidFill>
                  <a:srgbClr val="FF3300"/>
                </a:solidFill>
                <a:latin typeface="Times New Roman" pitchFamily="18" charset="0"/>
              </a:rPr>
              <a:t> ĐỊNH DẠNG TRANG VĂN BẢN</a:t>
            </a:r>
          </a:p>
          <a:p>
            <a:pPr algn="ctr" eaLnBrk="1" hangingPunct="1"/>
            <a:r>
              <a:rPr lang="en-US" altLang="en-US" sz="2800" b="1" dirty="0">
                <a:solidFill>
                  <a:srgbClr val="FF3300"/>
                </a:solidFill>
                <a:latin typeface="Times New Roman" pitchFamily="18" charset="0"/>
              </a:rPr>
              <a:t>ĐÁNH SỐ TRANG TRONG VĂN BẢN</a:t>
            </a:r>
          </a:p>
        </p:txBody>
      </p:sp>
    </p:spTree>
    <p:extLst>
      <p:ext uri="{BB962C8B-B14F-4D97-AF65-F5344CB8AC3E}">
        <p14:creationId xmlns:p14="http://schemas.microsoft.com/office/powerpoint/2010/main" val="148713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10400" y="2057400"/>
            <a:ext cx="237566" cy="369332"/>
          </a:xfrm>
          <a:prstGeom prst="rect">
            <a:avLst/>
          </a:prstGeom>
          <a:noFill/>
        </p:spPr>
        <p:txBody>
          <a:bodyPr wrap="none" rtlCol="0">
            <a:spAutoFit/>
          </a:bodyPr>
          <a:lstStyle/>
          <a:p>
            <a:r>
              <a:rPr lang="en-US"/>
              <a:t> </a:t>
            </a:r>
          </a:p>
        </p:txBody>
      </p:sp>
      <p:sp>
        <p:nvSpPr>
          <p:cNvPr id="6" name="TextBox 5"/>
          <p:cNvSpPr txBox="1"/>
          <p:nvPr/>
        </p:nvSpPr>
        <p:spPr>
          <a:xfrm>
            <a:off x="425734" y="1595735"/>
            <a:ext cx="3441968"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 </a:t>
            </a:r>
            <a:r>
              <a:rPr lang="en-US" sz="3600" b="1" dirty="0" err="1">
                <a:solidFill>
                  <a:srgbClr val="FF0000"/>
                </a:solidFill>
                <a:latin typeface="Times New Roman" pitchFamily="18" charset="0"/>
                <a:cs typeface="Times New Roman" pitchFamily="18" charset="0"/>
              </a:rPr>
              <a:t>Đánh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số</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trang</a:t>
            </a:r>
            <a:endParaRPr lang="en-US" sz="3600" b="1" dirty="0">
              <a:solidFill>
                <a:srgbClr val="FF0000"/>
              </a:solidFill>
              <a:latin typeface="Times New Roman" pitchFamily="18" charset="0"/>
              <a:cs typeface="Times New Roman" pitchFamily="18" charset="0"/>
            </a:endParaRPr>
          </a:p>
        </p:txBody>
      </p:sp>
      <p:pic>
        <p:nvPicPr>
          <p:cNvPr id="16" name="Picture 12" descr="Hình ảnh có liên quan"/>
          <p:cNvPicPr>
            <a:picLocks noChangeAspect="1" noChangeArrowheads="1"/>
          </p:cNvPicPr>
          <p:nvPr/>
        </p:nvPicPr>
        <p:blipFill>
          <a:blip r:embed="rId3"/>
          <a:srcRect/>
          <a:stretch>
            <a:fillRect/>
          </a:stretch>
        </p:blipFill>
        <p:spPr bwMode="auto">
          <a:xfrm>
            <a:off x="2707825" y="2514600"/>
            <a:ext cx="3886200" cy="2229910"/>
          </a:xfrm>
          <a:prstGeom prst="rect">
            <a:avLst/>
          </a:prstGeom>
          <a:ln>
            <a:noFill/>
          </a:ln>
          <a:effectLst>
            <a:outerShdw blurRad="292100" dist="139700" dir="2700000" algn="tl" rotWithShape="0">
              <a:srgbClr val="333333">
                <a:alpha val="65000"/>
              </a:srgbClr>
            </a:outerShdw>
          </a:effectLst>
        </p:spPr>
      </p:pic>
      <p:sp>
        <p:nvSpPr>
          <p:cNvPr id="3" name="Rectangle 2"/>
          <p:cNvSpPr/>
          <p:nvPr/>
        </p:nvSpPr>
        <p:spPr>
          <a:xfrm>
            <a:off x="685800" y="5029200"/>
            <a:ext cx="8001000" cy="1661993"/>
          </a:xfrm>
          <a:prstGeom prst="rect">
            <a:avLst/>
          </a:prstGeom>
        </p:spPr>
        <p:txBody>
          <a:bodyPr wrap="square">
            <a:spAutoFit/>
          </a:bodyPr>
          <a:lstStyle/>
          <a:p>
            <a:r>
              <a:rPr lang="en-US" sz="2800" b="1" dirty="0">
                <a:solidFill>
                  <a:srgbClr val="FF0000"/>
                </a:solidFill>
                <a:latin typeface="Times New Roman" pitchFamily="18" charset="0"/>
                <a:cs typeface="Times New Roman" pitchFamily="18" charset="0"/>
              </a:rPr>
              <a:t>Đọc thông tin trong sách giáo khoa, thảo luận </a:t>
            </a:r>
            <a:r>
              <a:rPr lang="en-US" sz="2800" b="1" dirty="0" err="1">
                <a:solidFill>
                  <a:srgbClr val="FF0000"/>
                </a:solidFill>
                <a:latin typeface="Times New Roman" pitchFamily="18" charset="0"/>
                <a:cs typeface="Times New Roman" pitchFamily="18" charset="0"/>
              </a:rPr>
              <a:t>nhóm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theo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bàn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Để</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đánh</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số</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trang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cho</a:t>
            </a:r>
            <a:r>
              <a:rPr lang="en-US" sz="2800" b="1" dirty="0">
                <a:solidFill>
                  <a:srgbClr val="0070C0"/>
                </a:solidFill>
                <a:latin typeface="Times New Roman" pitchFamily="18" charset="0"/>
                <a:cs typeface="Times New Roman" pitchFamily="18" charset="0"/>
              </a:rPr>
              <a:t> văn bản ta thực hiện những thao tác nào?</a:t>
            </a:r>
          </a:p>
          <a:p>
            <a:endParaRPr lang="en-US" b="1" dirty="0">
              <a:solidFill>
                <a:srgbClr val="0070C0"/>
              </a:solidFill>
              <a:latin typeface="Times New Roman" pitchFamily="18" charset="0"/>
              <a:cs typeface="Times New Roman" pitchFamily="18" charset="0"/>
            </a:endParaRPr>
          </a:p>
        </p:txBody>
      </p:sp>
      <p:sp>
        <p:nvSpPr>
          <p:cNvPr id="7" name="AutoShape 57" descr="Newsprint"/>
          <p:cNvSpPr>
            <a:spLocks noChangeArrowheads="1"/>
          </p:cNvSpPr>
          <p:nvPr/>
        </p:nvSpPr>
        <p:spPr bwMode="auto">
          <a:xfrm>
            <a:off x="0" y="0"/>
            <a:ext cx="9144000" cy="1028700"/>
          </a:xfrm>
          <a:prstGeom prst="flowChartAlternateProcess">
            <a:avLst/>
          </a:prstGeom>
          <a:solidFill>
            <a:schemeClr val="accent3">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i="1" u="sng" dirty="0" err="1">
                <a:solidFill>
                  <a:schemeClr val="hlink"/>
                </a:solidFill>
                <a:latin typeface="Times New Roman" pitchFamily="18" charset="0"/>
              </a:rPr>
              <a:t>Bài</a:t>
            </a:r>
            <a:r>
              <a:rPr lang="en-US" altLang="en-US" sz="2800" b="1" i="1" u="sng" dirty="0">
                <a:solidFill>
                  <a:schemeClr val="hlink"/>
                </a:solidFill>
                <a:latin typeface="Times New Roman" pitchFamily="18" charset="0"/>
              </a:rPr>
              <a:t> 4:</a:t>
            </a:r>
            <a:r>
              <a:rPr lang="en-US" altLang="en-US" sz="2800" b="1" dirty="0">
                <a:solidFill>
                  <a:srgbClr val="FF3300"/>
                </a:solidFill>
                <a:latin typeface="Times New Roman" pitchFamily="18" charset="0"/>
              </a:rPr>
              <a:t> ĐỊNH DẠNG TRANG VĂN BẢN</a:t>
            </a:r>
          </a:p>
          <a:p>
            <a:pPr algn="ctr" eaLnBrk="1" hangingPunct="1"/>
            <a:r>
              <a:rPr lang="en-US" altLang="en-US" sz="2800" b="1" dirty="0">
                <a:solidFill>
                  <a:srgbClr val="FF3300"/>
                </a:solidFill>
                <a:latin typeface="Times New Roman" pitchFamily="18" charset="0"/>
              </a:rPr>
              <a:t>ĐÁNH SỐ TRANG TRONG VĂN BẢN</a:t>
            </a:r>
          </a:p>
        </p:txBody>
      </p:sp>
    </p:spTree>
    <p:extLst>
      <p:ext uri="{BB962C8B-B14F-4D97-AF65-F5344CB8AC3E}">
        <p14:creationId xmlns:p14="http://schemas.microsoft.com/office/powerpoint/2010/main" val="11615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Content Placeholder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0" y="8692150"/>
            <a:ext cx="2090738" cy="1847850"/>
          </a:xfrm>
          <a:prstGeom prst="rect">
            <a:avLst/>
          </a:prstGeom>
        </p:spPr>
      </p:pic>
      <p:sp>
        <p:nvSpPr>
          <p:cNvPr id="9" name="TextBox 8"/>
          <p:cNvSpPr txBox="1"/>
          <p:nvPr/>
        </p:nvSpPr>
        <p:spPr>
          <a:xfrm>
            <a:off x="457200" y="1511698"/>
            <a:ext cx="3079689" cy="584775"/>
          </a:xfrm>
          <a:prstGeom prst="rect">
            <a:avLst/>
          </a:prstGeom>
          <a:noFill/>
        </p:spPr>
        <p:txBody>
          <a:bodyPr wrap="none" rtlCol="0">
            <a:spAutoFit/>
          </a:bodyPr>
          <a:lstStyle/>
          <a:p>
            <a:r>
              <a:rPr lang="en-US" sz="3200" b="1" dirty="0">
                <a:solidFill>
                  <a:srgbClr val="FF0000"/>
                </a:solidFill>
                <a:latin typeface="Times New Roman" pitchFamily="18" charset="0"/>
                <a:cs typeface="Times New Roman" pitchFamily="18" charset="0"/>
              </a:rPr>
              <a:t>2. </a:t>
            </a:r>
            <a:r>
              <a:rPr lang="en-US" sz="3200" b="1" dirty="0" err="1">
                <a:solidFill>
                  <a:srgbClr val="FF0000"/>
                </a:solidFill>
                <a:latin typeface="Times New Roman" pitchFamily="18" charset="0"/>
                <a:cs typeface="Times New Roman" pitchFamily="18" charset="0"/>
              </a:rPr>
              <a:t>Đánh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số</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trang</a:t>
            </a:r>
            <a:endParaRPr lang="en-US" sz="3200" b="1" dirty="0">
              <a:solidFill>
                <a:srgbClr val="FF0000"/>
              </a:solidFill>
              <a:latin typeface="Times New Roman" pitchFamily="18" charset="0"/>
              <a:cs typeface="Times New Roman" pitchFamily="18" charset="0"/>
            </a:endParaRPr>
          </a:p>
        </p:txBody>
      </p:sp>
      <p:pic>
        <p:nvPicPr>
          <p:cNvPr id="10" name="Picture 9"/>
          <p:cNvPicPr/>
          <p:nvPr/>
        </p:nvPicPr>
        <p:blipFill rotWithShape="1">
          <a:blip r:embed="rId3" cstate="print"/>
          <a:srcRect t="2671" r="17882" b="83588"/>
          <a:stretch/>
        </p:blipFill>
        <p:spPr bwMode="auto">
          <a:xfrm>
            <a:off x="426929" y="2895600"/>
            <a:ext cx="8001000" cy="1323975"/>
          </a:xfrm>
          <a:prstGeom prst="rect">
            <a:avLst/>
          </a:prstGeom>
          <a:ln>
            <a:noFill/>
          </a:ln>
          <a:extLst>
            <a:ext uri="{53640926-AAD7-44D8-BBD7-CCE9431645EC}">
              <a14:shadowObscured xmlns:a14="http://schemas.microsoft.com/office/drawing/2010/main"/>
            </a:ext>
          </a:extLst>
        </p:spPr>
      </p:pic>
      <p:sp>
        <p:nvSpPr>
          <p:cNvPr id="2" name="TextBox 1"/>
          <p:cNvSpPr txBox="1"/>
          <p:nvPr/>
        </p:nvSpPr>
        <p:spPr>
          <a:xfrm>
            <a:off x="1447800" y="4876800"/>
            <a:ext cx="3865161"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1. </a:t>
            </a:r>
            <a:r>
              <a:rPr lang="en-US" sz="3600" b="1" dirty="0" err="1">
                <a:solidFill>
                  <a:srgbClr val="FF0000"/>
                </a:solidFill>
                <a:latin typeface="Times New Roman" pitchFamily="18" charset="0"/>
                <a:cs typeface="Times New Roman" pitchFamily="18" charset="0"/>
              </a:rPr>
              <a:t>Chọn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thẻ</a:t>
            </a:r>
            <a:r>
              <a:rPr lang="en-US" sz="3600" b="1" dirty="0">
                <a:solidFill>
                  <a:srgbClr val="FF0000"/>
                </a:solidFill>
                <a:latin typeface="Times New Roman" pitchFamily="18" charset="0"/>
                <a:cs typeface="Times New Roman" pitchFamily="18" charset="0"/>
              </a:rPr>
              <a:t> Insert </a:t>
            </a:r>
          </a:p>
        </p:txBody>
      </p:sp>
      <p:cxnSp>
        <p:nvCxnSpPr>
          <p:cNvPr id="11" name="Straight Arrow Connector 10"/>
          <p:cNvCxnSpPr/>
          <p:nvPr/>
        </p:nvCxnSpPr>
        <p:spPr>
          <a:xfrm flipH="1" flipV="1">
            <a:off x="1600200" y="3276600"/>
            <a:ext cx="1447800" cy="1600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562600" y="4855922"/>
            <a:ext cx="2890535" cy="1200329"/>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 </a:t>
            </a:r>
            <a:r>
              <a:rPr lang="en-US" sz="3600" b="1" dirty="0" err="1">
                <a:solidFill>
                  <a:srgbClr val="FF0000"/>
                </a:solidFill>
                <a:latin typeface="Times New Roman" pitchFamily="18" charset="0"/>
                <a:cs typeface="Times New Roman" pitchFamily="18" charset="0"/>
              </a:rPr>
              <a:t>Chọn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lệnh</a:t>
            </a:r>
            <a:r>
              <a:rPr lang="en-US" sz="3600" b="1" dirty="0">
                <a:solidFill>
                  <a:srgbClr val="FF0000"/>
                </a:solidFill>
                <a:latin typeface="Times New Roman" pitchFamily="18" charset="0"/>
                <a:cs typeface="Times New Roman" pitchFamily="18" charset="0"/>
              </a:rPr>
              <a:t> </a:t>
            </a:r>
          </a:p>
          <a:p>
            <a:r>
              <a:rPr lang="en-US" sz="3600" b="1" dirty="0">
                <a:solidFill>
                  <a:srgbClr val="FF0000"/>
                </a:solidFill>
                <a:latin typeface="Times New Roman" pitchFamily="18" charset="0"/>
                <a:cs typeface="Times New Roman" pitchFamily="18" charset="0"/>
              </a:rPr>
              <a:t>Page Number</a:t>
            </a:r>
          </a:p>
        </p:txBody>
      </p:sp>
      <p:cxnSp>
        <p:nvCxnSpPr>
          <p:cNvPr id="16" name="Straight Arrow Connector 15"/>
          <p:cNvCxnSpPr>
            <a:stCxn id="15" idx="0"/>
          </p:cNvCxnSpPr>
          <p:nvPr/>
        </p:nvCxnSpPr>
        <p:spPr>
          <a:xfrm flipH="1" flipV="1">
            <a:off x="6248401" y="3886200"/>
            <a:ext cx="759467" cy="96972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AutoShape 57" descr="Newsprint"/>
          <p:cNvSpPr>
            <a:spLocks noChangeArrowheads="1"/>
          </p:cNvSpPr>
          <p:nvPr/>
        </p:nvSpPr>
        <p:spPr bwMode="auto">
          <a:xfrm>
            <a:off x="0" y="28832"/>
            <a:ext cx="9144000" cy="1028700"/>
          </a:xfrm>
          <a:prstGeom prst="flowChartAlternateProcess">
            <a:avLst/>
          </a:prstGeom>
          <a:solidFill>
            <a:schemeClr val="accent3">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i="1" u="sng" dirty="0" err="1">
                <a:solidFill>
                  <a:schemeClr val="hlink"/>
                </a:solidFill>
                <a:latin typeface="Times New Roman" pitchFamily="18" charset="0"/>
              </a:rPr>
              <a:t>Bài</a:t>
            </a:r>
            <a:r>
              <a:rPr lang="en-US" altLang="en-US" sz="2800" b="1" i="1" u="sng" dirty="0">
                <a:solidFill>
                  <a:schemeClr val="hlink"/>
                </a:solidFill>
                <a:latin typeface="Times New Roman" pitchFamily="18" charset="0"/>
              </a:rPr>
              <a:t> 4:</a:t>
            </a:r>
            <a:r>
              <a:rPr lang="en-US" altLang="en-US" sz="2800" b="1" dirty="0">
                <a:solidFill>
                  <a:srgbClr val="FF3300"/>
                </a:solidFill>
                <a:latin typeface="Times New Roman" pitchFamily="18" charset="0"/>
              </a:rPr>
              <a:t> ĐỊNH DẠNG TRANG VĂN BẢN</a:t>
            </a:r>
          </a:p>
          <a:p>
            <a:pPr algn="ctr" eaLnBrk="1" hangingPunct="1"/>
            <a:r>
              <a:rPr lang="en-US" altLang="en-US" sz="2800" b="1" dirty="0">
                <a:solidFill>
                  <a:srgbClr val="FF3300"/>
                </a:solidFill>
                <a:latin typeface="Times New Roman" pitchFamily="18" charset="0"/>
              </a:rPr>
              <a:t>ĐÁNH SỐ TRANG TRONG VĂN BẢN</a:t>
            </a:r>
          </a:p>
        </p:txBody>
      </p:sp>
    </p:spTree>
    <p:extLst>
      <p:ext uri="{BB962C8B-B14F-4D97-AF65-F5344CB8AC3E}">
        <p14:creationId xmlns:p14="http://schemas.microsoft.com/office/powerpoint/2010/main" val="316402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16" presetClass="entr" presetSubtype="21"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500"/>
                                        <p:tgtEl>
                                          <p:spTgt spid="11"/>
                                        </p:tgtEl>
                                      </p:cBhvr>
                                    </p:animEffect>
                                    <p:set>
                                      <p:cBhvr>
                                        <p:cTn id="23" dur="1" fill="hold">
                                          <p:stCondLst>
                                            <p:cond delay="499"/>
                                          </p:stCondLst>
                                        </p:cTn>
                                        <p:tgtEl>
                                          <p:spTgt spid="11"/>
                                        </p:tgtEl>
                                        <p:attrNameLst>
                                          <p:attrName>style.visibility</p:attrName>
                                        </p:attrNameLst>
                                      </p:cBhvr>
                                      <p:to>
                                        <p:strVal val="hidden"/>
                                      </p:to>
                                    </p:set>
                                  </p:childTnLst>
                                </p:cTn>
                              </p:par>
                              <p:par>
                                <p:cTn id="24" presetID="16" presetClass="entr" presetSubtype="21"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arn(inVertical)">
                                      <p:cBhvr>
                                        <p:cTn id="26" dur="500"/>
                                        <p:tgtEl>
                                          <p:spTgt spid="15"/>
                                        </p:tgtEl>
                                      </p:cBhvr>
                                    </p:animEffect>
                                  </p:childTnLst>
                                </p:cTn>
                              </p:par>
                              <p:par>
                                <p:cTn id="27" presetID="16" presetClass="entr" presetSubtype="21"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barn(inVertical)">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down)">
                                      <p:cBhvr>
                                        <p:cTn id="34" dur="500"/>
                                        <p:tgtEl>
                                          <p:spTgt spid="19"/>
                                        </p:tgtEl>
                                      </p:cBhvr>
                                    </p:animEffect>
                                  </p:childTnLst>
                                </p:cTn>
                              </p:par>
                              <p:par>
                                <p:cTn id="35" presetID="2" presetClass="exit" presetSubtype="4" fill="hold" nodeType="withEffect">
                                  <p:stCondLst>
                                    <p:cond delay="0"/>
                                  </p:stCondLst>
                                  <p:childTnLst>
                                    <p:anim calcmode="lin" valueType="num">
                                      <p:cBhvr additive="base">
                                        <p:cTn id="36" dur="500"/>
                                        <p:tgtEl>
                                          <p:spTgt spid="10"/>
                                        </p:tgtEl>
                                        <p:attrNameLst>
                                          <p:attrName>ppt_x</p:attrName>
                                        </p:attrNameLst>
                                      </p:cBhvr>
                                      <p:tavLst>
                                        <p:tav tm="0">
                                          <p:val>
                                            <p:strVal val="ppt_x"/>
                                          </p:val>
                                        </p:tav>
                                        <p:tav tm="100000">
                                          <p:val>
                                            <p:strVal val="ppt_x"/>
                                          </p:val>
                                        </p:tav>
                                      </p:tavLst>
                                    </p:anim>
                                    <p:anim calcmode="lin" valueType="num">
                                      <p:cBhvr additive="base">
                                        <p:cTn id="37" dur="500"/>
                                        <p:tgtEl>
                                          <p:spTgt spid="10"/>
                                        </p:tgtEl>
                                        <p:attrNameLst>
                                          <p:attrName>ppt_y</p:attrName>
                                        </p:attrNameLst>
                                      </p:cBhvr>
                                      <p:tavLst>
                                        <p:tav tm="0">
                                          <p:val>
                                            <p:strVal val="ppt_y"/>
                                          </p:val>
                                        </p:tav>
                                        <p:tav tm="100000">
                                          <p:val>
                                            <p:strVal val="1+ppt_h/2"/>
                                          </p:val>
                                        </p:tav>
                                      </p:tavLst>
                                    </p:anim>
                                    <p:set>
                                      <p:cBhvr>
                                        <p:cTn id="38" dur="1" fill="hold">
                                          <p:stCondLst>
                                            <p:cond delay="499"/>
                                          </p:stCondLst>
                                        </p:cTn>
                                        <p:tgtEl>
                                          <p:spTgt spid="10"/>
                                        </p:tgtEl>
                                        <p:attrNameLst>
                                          <p:attrName>style.visibility</p:attrName>
                                        </p:attrNameLst>
                                      </p:cBhvr>
                                      <p:to>
                                        <p:strVal val="hidden"/>
                                      </p:to>
                                    </p:set>
                                  </p:childTnLst>
                                </p:cTn>
                              </p:par>
                              <p:par>
                                <p:cTn id="39" presetID="2" presetClass="exit" presetSubtype="4" fill="hold" grpId="2" nodeType="withEffect">
                                  <p:stCondLst>
                                    <p:cond delay="0"/>
                                  </p:stCondLst>
                                  <p:childTnLst>
                                    <p:anim calcmode="lin" valueType="num">
                                      <p:cBhvr additive="base">
                                        <p:cTn id="40" dur="500"/>
                                        <p:tgtEl>
                                          <p:spTgt spid="2"/>
                                        </p:tgtEl>
                                        <p:attrNameLst>
                                          <p:attrName>ppt_x</p:attrName>
                                        </p:attrNameLst>
                                      </p:cBhvr>
                                      <p:tavLst>
                                        <p:tav tm="0">
                                          <p:val>
                                            <p:strVal val="ppt_x"/>
                                          </p:val>
                                        </p:tav>
                                        <p:tav tm="100000">
                                          <p:val>
                                            <p:strVal val="ppt_x"/>
                                          </p:val>
                                        </p:tav>
                                      </p:tavLst>
                                    </p:anim>
                                    <p:anim calcmode="lin" valueType="num">
                                      <p:cBhvr additive="base">
                                        <p:cTn id="41" dur="500"/>
                                        <p:tgtEl>
                                          <p:spTgt spid="2"/>
                                        </p:tgtEl>
                                        <p:attrNameLst>
                                          <p:attrName>ppt_y</p:attrName>
                                        </p:attrNameLst>
                                      </p:cBhvr>
                                      <p:tavLst>
                                        <p:tav tm="0">
                                          <p:val>
                                            <p:strVal val="ppt_y"/>
                                          </p:val>
                                        </p:tav>
                                        <p:tav tm="100000">
                                          <p:val>
                                            <p:strVal val="1+ppt_h/2"/>
                                          </p:val>
                                        </p:tav>
                                      </p:tavLst>
                                    </p:anim>
                                    <p:set>
                                      <p:cBhvr>
                                        <p:cTn id="42" dur="1" fill="hold">
                                          <p:stCondLst>
                                            <p:cond delay="499"/>
                                          </p:stCondLst>
                                        </p:cTn>
                                        <p:tgtEl>
                                          <p:spTgt spid="2"/>
                                        </p:tgtEl>
                                        <p:attrNameLst>
                                          <p:attrName>style.visibility</p:attrName>
                                        </p:attrNameLst>
                                      </p:cBhvr>
                                      <p:to>
                                        <p:strVal val="hidden"/>
                                      </p:to>
                                    </p:set>
                                  </p:childTnLst>
                                </p:cTn>
                              </p:par>
                              <p:par>
                                <p:cTn id="43" presetID="2" presetClass="exit" presetSubtype="4" fill="hold" nodeType="withEffect">
                                  <p:stCondLst>
                                    <p:cond delay="0"/>
                                  </p:stCondLst>
                                  <p:childTnLst>
                                    <p:anim calcmode="lin" valueType="num">
                                      <p:cBhvr additive="base">
                                        <p:cTn id="44" dur="500"/>
                                        <p:tgtEl>
                                          <p:spTgt spid="11"/>
                                        </p:tgtEl>
                                        <p:attrNameLst>
                                          <p:attrName>ppt_x</p:attrName>
                                        </p:attrNameLst>
                                      </p:cBhvr>
                                      <p:tavLst>
                                        <p:tav tm="0">
                                          <p:val>
                                            <p:strVal val="ppt_x"/>
                                          </p:val>
                                        </p:tav>
                                        <p:tav tm="100000">
                                          <p:val>
                                            <p:strVal val="ppt_x"/>
                                          </p:val>
                                        </p:tav>
                                      </p:tavLst>
                                    </p:anim>
                                    <p:anim calcmode="lin" valueType="num">
                                      <p:cBhvr additive="base">
                                        <p:cTn id="45" dur="500"/>
                                        <p:tgtEl>
                                          <p:spTgt spid="11"/>
                                        </p:tgtEl>
                                        <p:attrNameLst>
                                          <p:attrName>ppt_y</p:attrName>
                                        </p:attrNameLst>
                                      </p:cBhvr>
                                      <p:tavLst>
                                        <p:tav tm="0">
                                          <p:val>
                                            <p:strVal val="ppt_y"/>
                                          </p:val>
                                        </p:tav>
                                        <p:tav tm="100000">
                                          <p:val>
                                            <p:strVal val="1+ppt_h/2"/>
                                          </p:val>
                                        </p:tav>
                                      </p:tavLst>
                                    </p:anim>
                                    <p:set>
                                      <p:cBhvr>
                                        <p:cTn id="46" dur="1" fill="hold">
                                          <p:stCondLst>
                                            <p:cond delay="499"/>
                                          </p:stCondLst>
                                        </p:cTn>
                                        <p:tgtEl>
                                          <p:spTgt spid="11"/>
                                        </p:tgtEl>
                                        <p:attrNameLst>
                                          <p:attrName>style.visibility</p:attrName>
                                        </p:attrNameLst>
                                      </p:cBhvr>
                                      <p:to>
                                        <p:strVal val="hidden"/>
                                      </p:to>
                                    </p:set>
                                  </p:childTnLst>
                                </p:cTn>
                              </p:par>
                              <p:par>
                                <p:cTn id="47" presetID="2" presetClass="exit" presetSubtype="4" fill="hold" grpId="1" nodeType="withEffect">
                                  <p:stCondLst>
                                    <p:cond delay="0"/>
                                  </p:stCondLst>
                                  <p:childTnLst>
                                    <p:anim calcmode="lin" valueType="num">
                                      <p:cBhvr additive="base">
                                        <p:cTn id="48" dur="500"/>
                                        <p:tgtEl>
                                          <p:spTgt spid="15"/>
                                        </p:tgtEl>
                                        <p:attrNameLst>
                                          <p:attrName>ppt_x</p:attrName>
                                        </p:attrNameLst>
                                      </p:cBhvr>
                                      <p:tavLst>
                                        <p:tav tm="0">
                                          <p:val>
                                            <p:strVal val="ppt_x"/>
                                          </p:val>
                                        </p:tav>
                                        <p:tav tm="100000">
                                          <p:val>
                                            <p:strVal val="ppt_x"/>
                                          </p:val>
                                        </p:tav>
                                      </p:tavLst>
                                    </p:anim>
                                    <p:anim calcmode="lin" valueType="num">
                                      <p:cBhvr additive="base">
                                        <p:cTn id="49" dur="500"/>
                                        <p:tgtEl>
                                          <p:spTgt spid="15"/>
                                        </p:tgtEl>
                                        <p:attrNameLst>
                                          <p:attrName>ppt_y</p:attrName>
                                        </p:attrNameLst>
                                      </p:cBhvr>
                                      <p:tavLst>
                                        <p:tav tm="0">
                                          <p:val>
                                            <p:strVal val="ppt_y"/>
                                          </p:val>
                                        </p:tav>
                                        <p:tav tm="100000">
                                          <p:val>
                                            <p:strVal val="1+ppt_h/2"/>
                                          </p:val>
                                        </p:tav>
                                      </p:tavLst>
                                    </p:anim>
                                    <p:set>
                                      <p:cBhvr>
                                        <p:cTn id="50" dur="1" fill="hold">
                                          <p:stCondLst>
                                            <p:cond delay="499"/>
                                          </p:stCondLst>
                                        </p:cTn>
                                        <p:tgtEl>
                                          <p:spTgt spid="15"/>
                                        </p:tgtEl>
                                        <p:attrNameLst>
                                          <p:attrName>style.visibility</p:attrName>
                                        </p:attrNameLst>
                                      </p:cBhvr>
                                      <p:to>
                                        <p:strVal val="hidden"/>
                                      </p:to>
                                    </p:set>
                                  </p:childTnLst>
                                </p:cTn>
                              </p:par>
                              <p:par>
                                <p:cTn id="51" presetID="2" presetClass="exit" presetSubtype="4" fill="hold" nodeType="withEffect">
                                  <p:stCondLst>
                                    <p:cond delay="0"/>
                                  </p:stCondLst>
                                  <p:childTnLst>
                                    <p:anim calcmode="lin" valueType="num">
                                      <p:cBhvr additive="base">
                                        <p:cTn id="52" dur="500"/>
                                        <p:tgtEl>
                                          <p:spTgt spid="16"/>
                                        </p:tgtEl>
                                        <p:attrNameLst>
                                          <p:attrName>ppt_x</p:attrName>
                                        </p:attrNameLst>
                                      </p:cBhvr>
                                      <p:tavLst>
                                        <p:tav tm="0">
                                          <p:val>
                                            <p:strVal val="ppt_x"/>
                                          </p:val>
                                        </p:tav>
                                        <p:tav tm="100000">
                                          <p:val>
                                            <p:strVal val="ppt_x"/>
                                          </p:val>
                                        </p:tav>
                                      </p:tavLst>
                                    </p:anim>
                                    <p:anim calcmode="lin" valueType="num">
                                      <p:cBhvr additive="base">
                                        <p:cTn id="53" dur="500"/>
                                        <p:tgtEl>
                                          <p:spTgt spid="16"/>
                                        </p:tgtEl>
                                        <p:attrNameLst>
                                          <p:attrName>ppt_y</p:attrName>
                                        </p:attrNameLst>
                                      </p:cBhvr>
                                      <p:tavLst>
                                        <p:tav tm="0">
                                          <p:val>
                                            <p:strVal val="ppt_y"/>
                                          </p:val>
                                        </p:tav>
                                        <p:tav tm="100000">
                                          <p:val>
                                            <p:strVal val="1+ppt_h/2"/>
                                          </p:val>
                                        </p:tav>
                                      </p:tavLst>
                                    </p:anim>
                                    <p:set>
                                      <p:cBhvr>
                                        <p:cTn id="54"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15" grpId="0"/>
      <p:bldP spid="1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1219200"/>
            <a:ext cx="3441968"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 </a:t>
            </a:r>
            <a:r>
              <a:rPr lang="en-US" sz="3600" b="1" dirty="0" err="1">
                <a:solidFill>
                  <a:srgbClr val="FF0000"/>
                </a:solidFill>
                <a:latin typeface="Times New Roman" pitchFamily="18" charset="0"/>
                <a:cs typeface="Times New Roman" pitchFamily="18" charset="0"/>
              </a:rPr>
              <a:t>Đánh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số</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trang</a:t>
            </a:r>
            <a:endParaRPr lang="en-US" sz="3600" b="1" dirty="0">
              <a:solidFill>
                <a:srgbClr val="FF0000"/>
              </a:solidFill>
              <a:latin typeface="Times New Roman" pitchFamily="18" charset="0"/>
              <a:cs typeface="Times New Roman" pitchFamily="18" charset="0"/>
            </a:endParaRPr>
          </a:p>
        </p:txBody>
      </p:sp>
      <p:sp>
        <p:nvSpPr>
          <p:cNvPr id="3" name="Rectangle 2"/>
          <p:cNvSpPr/>
          <p:nvPr/>
        </p:nvSpPr>
        <p:spPr>
          <a:xfrm>
            <a:off x="175590" y="4953000"/>
            <a:ext cx="8663609" cy="584775"/>
          </a:xfrm>
          <a:prstGeom prst="rect">
            <a:avLst/>
          </a:prstGeom>
        </p:spPr>
        <p:txBody>
          <a:bodyPr wrap="square">
            <a:spAutoFit/>
          </a:bodyPr>
          <a:lstStyle/>
          <a:p>
            <a:r>
              <a:rPr lang="en-US" sz="3200" b="1" dirty="0" err="1">
                <a:solidFill>
                  <a:srgbClr val="002060"/>
                </a:solidFill>
                <a:latin typeface="Times New Roman" pitchFamily="18" charset="0"/>
                <a:cs typeface="Times New Roman" pitchFamily="18" charset="0"/>
              </a:rPr>
              <a:t>Bước</a:t>
            </a:r>
            <a:r>
              <a:rPr lang="en-US" sz="3200" b="1" dirty="0">
                <a:solidFill>
                  <a:srgbClr val="002060"/>
                </a:solidFill>
                <a:latin typeface="Times New Roman" pitchFamily="18" charset="0"/>
                <a:cs typeface="Times New Roman" pitchFamily="18" charset="0"/>
              </a:rPr>
              <a:t> 3: </a:t>
            </a:r>
            <a:r>
              <a:rPr lang="en-US" sz="3200" dirty="0" err="1">
                <a:solidFill>
                  <a:srgbClr val="002060"/>
                </a:solidFill>
                <a:latin typeface="Times New Roman" pitchFamily="18" charset="0"/>
                <a:cs typeface="Times New Roman" pitchFamily="18" charset="0"/>
              </a:rPr>
              <a:t>Chọn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vị</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số</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trang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trong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hộp</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thoại</a:t>
            </a:r>
            <a:r>
              <a:rPr lang="en-US" sz="3200" dirty="0">
                <a:solidFill>
                  <a:srgbClr val="002060"/>
                </a:solidFill>
                <a:latin typeface="Times New Roman" pitchFamily="18" charset="0"/>
                <a:cs typeface="Times New Roman" pitchFamily="18" charset="0"/>
              </a:rPr>
              <a:t> simple </a:t>
            </a:r>
          </a:p>
        </p:txBody>
      </p:sp>
      <p:sp>
        <p:nvSpPr>
          <p:cNvPr id="6" name="AutoShape 57" descr="Newsprint"/>
          <p:cNvSpPr>
            <a:spLocks noChangeArrowheads="1"/>
          </p:cNvSpPr>
          <p:nvPr/>
        </p:nvSpPr>
        <p:spPr bwMode="auto">
          <a:xfrm>
            <a:off x="0" y="28832"/>
            <a:ext cx="9144000" cy="1028700"/>
          </a:xfrm>
          <a:prstGeom prst="flowChartAlternateProcess">
            <a:avLst/>
          </a:prstGeom>
          <a:solidFill>
            <a:schemeClr val="accent3">
              <a:lumMod val="20000"/>
              <a:lumOff val="80000"/>
            </a:schemeClr>
          </a:solidFill>
          <a:ln w="9525">
            <a:pattFill prst="pct60">
              <a:fgClr>
                <a:srgbClr val="008000"/>
              </a:fgClr>
              <a:bgClr>
                <a:srgbClr val="FFFFFF"/>
              </a:bgClr>
            </a:pattFill>
            <a:miter lim="800000"/>
            <a:headEnd/>
            <a:tailEnd/>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i="1" u="sng" dirty="0" err="1">
                <a:solidFill>
                  <a:schemeClr val="hlink"/>
                </a:solidFill>
                <a:latin typeface="Times New Roman" pitchFamily="18" charset="0"/>
              </a:rPr>
              <a:t>Bài</a:t>
            </a:r>
            <a:r>
              <a:rPr lang="en-US" altLang="en-US" sz="2800" b="1" i="1" u="sng" dirty="0">
                <a:solidFill>
                  <a:schemeClr val="hlink"/>
                </a:solidFill>
                <a:latin typeface="Times New Roman" pitchFamily="18" charset="0"/>
              </a:rPr>
              <a:t> 4:</a:t>
            </a:r>
            <a:r>
              <a:rPr lang="en-US" altLang="en-US" sz="2800" b="1" dirty="0">
                <a:solidFill>
                  <a:srgbClr val="FF3300"/>
                </a:solidFill>
                <a:latin typeface="Times New Roman" pitchFamily="18" charset="0"/>
              </a:rPr>
              <a:t> ĐỊNH DẠNG TRANG VĂN BẢN</a:t>
            </a:r>
          </a:p>
          <a:p>
            <a:pPr algn="ctr" eaLnBrk="1" hangingPunct="1"/>
            <a:r>
              <a:rPr lang="en-US" altLang="en-US" sz="2800" b="1" dirty="0">
                <a:solidFill>
                  <a:srgbClr val="FF3300"/>
                </a:solidFill>
                <a:latin typeface="Times New Roman" pitchFamily="18" charset="0"/>
              </a:rPr>
              <a:t>ĐÁNH SỐ TRANG TRONG VĂN BẢN</a:t>
            </a:r>
          </a:p>
        </p:txBody>
      </p:sp>
      <p:sp>
        <p:nvSpPr>
          <p:cNvPr id="5" name="Rectangle 4"/>
          <p:cNvSpPr/>
          <p:nvPr/>
        </p:nvSpPr>
        <p:spPr>
          <a:xfrm>
            <a:off x="175591" y="2556228"/>
            <a:ext cx="5410200" cy="2062103"/>
          </a:xfrm>
          <a:prstGeom prst="rect">
            <a:avLst/>
          </a:prstGeom>
        </p:spPr>
        <p:txBody>
          <a:bodyPr wrap="square">
            <a:spAutoFit/>
          </a:bodyPr>
          <a:lstStyle/>
          <a:p>
            <a:r>
              <a:rPr lang="en-US" sz="3200" b="1" dirty="0" err="1">
                <a:solidFill>
                  <a:srgbClr val="002060"/>
                </a:solidFill>
                <a:latin typeface="Times New Roman" pitchFamily="18" charset="0"/>
                <a:cs typeface="Times New Roman" pitchFamily="18" charset="0"/>
              </a:rPr>
              <a:t>Bước</a:t>
            </a:r>
            <a:r>
              <a:rPr lang="en-US" sz="3200" b="1" dirty="0">
                <a:solidFill>
                  <a:srgbClr val="002060"/>
                </a:solidFill>
                <a:latin typeface="Times New Roman" pitchFamily="18" charset="0"/>
                <a:cs typeface="Times New Roman" pitchFamily="18" charset="0"/>
              </a:rPr>
              <a:t> 2: </a:t>
            </a:r>
            <a:r>
              <a:rPr lang="en-US" sz="3200" dirty="0" err="1">
                <a:solidFill>
                  <a:srgbClr val="002060"/>
                </a:solidFill>
                <a:latin typeface="Times New Roman" pitchFamily="18" charset="0"/>
                <a:cs typeface="Times New Roman" pitchFamily="18" charset="0"/>
              </a:rPr>
              <a:t>Chọn</a:t>
            </a:r>
            <a:r>
              <a:rPr lang="en-US" sz="3200" dirty="0">
                <a:solidFill>
                  <a:srgbClr val="002060"/>
                </a:solidFill>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Page Number</a:t>
            </a:r>
            <a:r>
              <a:rPr lang="en-US" sz="3200" b="1"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chọn</a:t>
            </a:r>
            <a:r>
              <a:rPr lang="en-US" sz="3200" dirty="0">
                <a:solidFill>
                  <a:srgbClr val="002060"/>
                </a:solidFill>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Bottom of Page </a:t>
            </a:r>
            <a:r>
              <a:rPr lang="en-US" sz="3200" dirty="0" err="1">
                <a:solidFill>
                  <a:srgbClr val="002060"/>
                </a:solidFill>
                <a:latin typeface="Times New Roman" pitchFamily="18" charset="0"/>
                <a:cs typeface="Times New Roman" pitchFamily="18" charset="0"/>
              </a:rPr>
              <a:t>để</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chọn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vị</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số</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trang</a:t>
            </a:r>
            <a:r>
              <a:rPr lang="en-US" sz="3200" dirty="0">
                <a:solidFill>
                  <a:srgbClr val="002060"/>
                </a:solidFill>
                <a:latin typeface="Times New Roman" pitchFamily="18" charset="0"/>
                <a:cs typeface="Times New Roman" pitchFamily="18" charset="0"/>
              </a:rPr>
              <a:t> ở </a:t>
            </a:r>
            <a:r>
              <a:rPr lang="en-US" sz="3200" dirty="0" err="1">
                <a:solidFill>
                  <a:srgbClr val="002060"/>
                </a:solidFill>
                <a:latin typeface="Times New Roman" pitchFamily="18" charset="0"/>
                <a:cs typeface="Times New Roman" pitchFamily="18" charset="0"/>
              </a:rPr>
              <a:t>phía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dưới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của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trang</a:t>
            </a:r>
            <a:endParaRPr lang="en-US" sz="3200" dirty="0">
              <a:solidFill>
                <a:srgbClr val="002060"/>
              </a:solidFill>
              <a:latin typeface="Times New Roman" pitchFamily="18" charset="0"/>
              <a:cs typeface="Times New Roman" pitchFamily="18" charset="0"/>
            </a:endParaRPr>
          </a:p>
        </p:txBody>
      </p:sp>
      <p:sp>
        <p:nvSpPr>
          <p:cNvPr id="7" name="Rectangle 6"/>
          <p:cNvSpPr/>
          <p:nvPr/>
        </p:nvSpPr>
        <p:spPr>
          <a:xfrm>
            <a:off x="175591" y="1852971"/>
            <a:ext cx="5410200" cy="584775"/>
          </a:xfrm>
          <a:prstGeom prst="rect">
            <a:avLst/>
          </a:prstGeom>
        </p:spPr>
        <p:txBody>
          <a:bodyPr wrap="square">
            <a:spAutoFit/>
          </a:bodyPr>
          <a:lstStyle/>
          <a:p>
            <a:r>
              <a:rPr lang="en-US" sz="3200" b="1" dirty="0" err="1">
                <a:solidFill>
                  <a:srgbClr val="002060"/>
                </a:solidFill>
                <a:latin typeface="Times New Roman" pitchFamily="18" charset="0"/>
                <a:cs typeface="Times New Roman" pitchFamily="18" charset="0"/>
              </a:rPr>
              <a:t>Bước</a:t>
            </a:r>
            <a:r>
              <a:rPr lang="en-US" sz="3200" b="1" dirty="0">
                <a:solidFill>
                  <a:srgbClr val="002060"/>
                </a:solidFill>
                <a:latin typeface="Times New Roman" pitchFamily="18" charset="0"/>
                <a:cs typeface="Times New Roman" pitchFamily="18" charset="0"/>
              </a:rPr>
              <a:t> 1: </a:t>
            </a:r>
            <a:r>
              <a:rPr lang="en-US" sz="3200" dirty="0" err="1">
                <a:solidFill>
                  <a:srgbClr val="002060"/>
                </a:solidFill>
                <a:latin typeface="Times New Roman" pitchFamily="18" charset="0"/>
                <a:cs typeface="Times New Roman" pitchFamily="18" charset="0"/>
              </a:rPr>
              <a:t>Chọn</a:t>
            </a:r>
            <a:r>
              <a:rPr lang="en-US" sz="3200" dirty="0">
                <a:solidFill>
                  <a:srgbClr val="002060"/>
                </a:solidFill>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Insert</a:t>
            </a:r>
          </a:p>
        </p:txBody>
      </p:sp>
      <p:pic>
        <p:nvPicPr>
          <p:cNvPr id="8" name="Content Placeholder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8352" y="2730787"/>
            <a:ext cx="3434343" cy="2222213"/>
          </a:xfrm>
          <a:prstGeom prst="rect">
            <a:avLst/>
          </a:prstGeom>
        </p:spPr>
      </p:pic>
      <p:sp>
        <p:nvSpPr>
          <p:cNvPr id="10" name="TextBox 9"/>
          <p:cNvSpPr txBox="1"/>
          <p:nvPr/>
        </p:nvSpPr>
        <p:spPr>
          <a:xfrm>
            <a:off x="5450360" y="1591786"/>
            <a:ext cx="3693640" cy="584775"/>
          </a:xfrm>
          <a:prstGeom prst="rect">
            <a:avLst/>
          </a:prstGeom>
          <a:noFill/>
        </p:spPr>
        <p:txBody>
          <a:bodyPr wrap="none" rtlCol="0">
            <a:spAutoFit/>
          </a:bodyPr>
          <a:lstStyle/>
          <a:p>
            <a:r>
              <a:rPr lang="en-US" sz="3200" b="1" dirty="0" err="1">
                <a:solidFill>
                  <a:srgbClr val="0000FF"/>
                </a:solidFill>
                <a:latin typeface="Times New Roman" pitchFamily="18" charset="0"/>
                <a:cs typeface="Times New Roman" pitchFamily="18" charset="0"/>
              </a:rPr>
              <a:t>Phía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của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trang</a:t>
            </a:r>
            <a:endParaRPr lang="en-US" sz="3200" b="1" dirty="0">
              <a:solidFill>
                <a:srgbClr val="0000FF"/>
              </a:solidFill>
              <a:latin typeface="Times New Roman" pitchFamily="18" charset="0"/>
              <a:cs typeface="Times New Roman" pitchFamily="18" charset="0"/>
            </a:endParaRPr>
          </a:p>
        </p:txBody>
      </p:sp>
      <p:cxnSp>
        <p:nvCxnSpPr>
          <p:cNvPr id="12" name="Straight Arrow Connector 11"/>
          <p:cNvCxnSpPr/>
          <p:nvPr/>
        </p:nvCxnSpPr>
        <p:spPr>
          <a:xfrm>
            <a:off x="6898396" y="2110082"/>
            <a:ext cx="797804" cy="61866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5378352" y="3124200"/>
            <a:ext cx="3434343"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378352" y="2730787"/>
            <a:ext cx="3434343" cy="391375"/>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614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par>
                          <p:cTn id="14" fill="hold">
                            <p:stCondLst>
                              <p:cond delay="500"/>
                            </p:stCondLst>
                            <p:childTnLst>
                              <p:par>
                                <p:cTn id="15" presetID="10" presetClass="exit" presetSubtype="0" fill="hold" grpId="0" nodeType="afterEffect">
                                  <p:stCondLst>
                                    <p:cond delay="0"/>
                                  </p:stCondLst>
                                  <p:childTnLst>
                                    <p:animEffect transition="out" filter="fade">
                                      <p:cBhvr>
                                        <p:cTn id="16" dur="500"/>
                                        <p:tgtEl>
                                          <p:spTgt spid="13"/>
                                        </p:tgtEl>
                                      </p:cBhvr>
                                    </p:animEffect>
                                    <p:set>
                                      <p:cBhvr>
                                        <p:cTn id="1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srcRect/>
          <a:stretch>
            <a:fillRect/>
          </a:stretch>
        </p:blipFill>
        <p:spPr bwMode="auto">
          <a:xfrm>
            <a:off x="229791" y="914400"/>
            <a:ext cx="4189809" cy="5486400"/>
          </a:xfrm>
          <a:prstGeom prst="rect">
            <a:avLst/>
          </a:prstGeom>
          <a:noFill/>
          <a:ln w="9525">
            <a:noFill/>
            <a:miter lim="800000"/>
            <a:headEnd/>
            <a:tailEnd/>
          </a:ln>
          <a:effectLst/>
        </p:spPr>
      </p:pic>
      <p:pic>
        <p:nvPicPr>
          <p:cNvPr id="6148" name="Picture 4"/>
          <p:cNvPicPr>
            <a:picLocks noChangeAspect="1" noChangeArrowheads="1"/>
          </p:cNvPicPr>
          <p:nvPr/>
        </p:nvPicPr>
        <p:blipFill>
          <a:blip r:embed="rId3"/>
          <a:srcRect/>
          <a:stretch>
            <a:fillRect/>
          </a:stretch>
        </p:blipFill>
        <p:spPr bwMode="auto">
          <a:xfrm>
            <a:off x="5486400" y="914400"/>
            <a:ext cx="2808194" cy="2133600"/>
          </a:xfrm>
          <a:prstGeom prst="rect">
            <a:avLst/>
          </a:prstGeom>
          <a:noFill/>
          <a:ln w="9525">
            <a:noFill/>
            <a:miter lim="800000"/>
            <a:headEnd/>
            <a:tailEnd/>
          </a:ln>
          <a:effectLst/>
        </p:spPr>
      </p:pic>
      <p:pic>
        <p:nvPicPr>
          <p:cNvPr id="6149" name="Picture 5"/>
          <p:cNvPicPr>
            <a:picLocks noChangeAspect="1" noChangeArrowheads="1"/>
          </p:cNvPicPr>
          <p:nvPr/>
        </p:nvPicPr>
        <p:blipFill>
          <a:blip r:embed="rId4"/>
          <a:srcRect/>
          <a:stretch>
            <a:fillRect/>
          </a:stretch>
        </p:blipFill>
        <p:spPr bwMode="auto">
          <a:xfrm>
            <a:off x="4419600" y="4224338"/>
            <a:ext cx="4724400" cy="1338262"/>
          </a:xfrm>
          <a:prstGeom prst="rect">
            <a:avLst/>
          </a:prstGeom>
          <a:noFill/>
          <a:ln w="9525">
            <a:noFill/>
            <a:miter lim="800000"/>
            <a:headEnd/>
            <a:tailEnd/>
          </a:ln>
          <a:effectLst/>
        </p:spPr>
      </p:pic>
      <p:sp>
        <p:nvSpPr>
          <p:cNvPr id="9" name="Down Arrow 8"/>
          <p:cNvSpPr/>
          <p:nvPr/>
        </p:nvSpPr>
        <p:spPr>
          <a:xfrm>
            <a:off x="6553200" y="3352800"/>
            <a:ext cx="685800" cy="762000"/>
          </a:xfrm>
          <a:prstGeom prst="down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235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blinds(horizontal)">
                                      <p:cBhvr>
                                        <p:cTn id="7" dur="500"/>
                                        <p:tgtEl>
                                          <p:spTgt spid="614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blinds(horizontal)">
                                      <p:cBhvr>
                                        <p:cTn id="12" dur="500"/>
                                        <p:tgtEl>
                                          <p:spTgt spid="614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blinds(horizontal)">
                                      <p:cBhvr>
                                        <p:cTn id="2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TotalTime>
  <Words>798</Words>
  <Application>Microsoft Office PowerPoint</Application>
  <PresentationFormat>On-screen Show (4:3)</PresentationFormat>
  <Paragraphs>242</Paragraphs>
  <Slides>22</Slides>
  <Notes>3</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.VnArial</vt:lpstr>
      <vt:lpstr>.VnAristote</vt:lpstr>
      <vt:lpstr>.VnTimeH</vt:lpstr>
      <vt:lpstr>Arial</vt:lpstr>
      <vt:lpstr>Calibri</vt:lpstr>
      <vt:lpstr>Times New Roman</vt:lpstr>
      <vt:lpstr>VNI-Bodon-Poster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1</vt:lpstr>
      <vt:lpstr>CÂU 2</vt:lpstr>
      <vt:lpstr>CÂU 3</vt:lpstr>
      <vt:lpstr> CÂU 4</vt:lpstr>
      <vt:lpstr>CÂU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KIỂM TRA BÀI CŨ</dc:title>
  <dc:creator>AutoBVT</dc:creator>
  <cp:lastModifiedBy>Nguyen Huu Phuc</cp:lastModifiedBy>
  <cp:revision>165</cp:revision>
  <dcterms:created xsi:type="dcterms:W3CDTF">2017-10-20T06:02:06Z</dcterms:created>
  <dcterms:modified xsi:type="dcterms:W3CDTF">2022-10-21T03:13:55Z</dcterms:modified>
</cp:coreProperties>
</file>