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342" r:id="rId2"/>
    <p:sldId id="343" r:id="rId3"/>
    <p:sldId id="262" r:id="rId4"/>
    <p:sldId id="335" r:id="rId5"/>
    <p:sldId id="261" r:id="rId6"/>
    <p:sldId id="291" r:id="rId7"/>
    <p:sldId id="263" r:id="rId8"/>
    <p:sldId id="320" r:id="rId9"/>
    <p:sldId id="319" r:id="rId10"/>
    <p:sldId id="334" r:id="rId11"/>
    <p:sldId id="309" r:id="rId12"/>
    <p:sldId id="295" r:id="rId13"/>
    <p:sldId id="321" r:id="rId14"/>
    <p:sldId id="296" r:id="rId15"/>
    <p:sldId id="297" r:id="rId16"/>
    <p:sldId id="322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  <p:extLst>
      <p:ext uri="{BB962C8B-B14F-4D97-AF65-F5344CB8AC3E}">
        <p14:creationId xmlns:p14="http://schemas.microsoft.com/office/powerpoint/2010/main" val="90542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ba, ngày 31 tháng 11 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9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751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7974"/>
            <a:ext cx="1494836" cy="9240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837906"/>
            <a:ext cx="1341126" cy="38515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Group 12"/>
          <p:cNvGrpSpPr>
            <a:grpSpLocks/>
          </p:cNvGrpSpPr>
          <p:nvPr/>
        </p:nvGrpSpPr>
        <p:grpSpPr bwMode="auto">
          <a:xfrm>
            <a:off x="-84138" y="0"/>
            <a:ext cx="9228138" cy="6923088"/>
            <a:chOff x="-53" y="-41"/>
            <a:chExt cx="5813" cy="4361"/>
          </a:xfrm>
        </p:grpSpPr>
        <p:pic>
          <p:nvPicPr>
            <p:cNvPr id="819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7"/>
              <a:ext cx="57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7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9" descr="01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0" descr="01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Rectangle 60"/>
          <p:cNvSpPr>
            <a:spLocks noChangeArrowheads="1"/>
          </p:cNvSpPr>
          <p:nvPr/>
        </p:nvSpPr>
        <p:spPr bwMode="auto">
          <a:xfrm>
            <a:off x="1843096" y="2360338"/>
            <a:ext cx="5867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6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04800" y="510540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Thanh Dung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29" y="483413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Tiểu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gia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thụy</a:t>
            </a:r>
            <a:endParaRPr lang="en-US" sz="4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图片 31758" descr="封面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47" y="5406762"/>
            <a:ext cx="1494287" cy="131709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844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auho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154965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00687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67431" y="2281221"/>
            <a:ext cx="5118970" cy="2482334"/>
          </a:xfrm>
          <a:prstGeom prst="cloudCallout">
            <a:avLst>
              <a:gd name="adj1" fmla="val 16940"/>
              <a:gd name="adj2" fmla="val 6070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đổi màu nền cho trang văn bản ta chọn nút lệnh 	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404058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7073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48" y="1295400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00743"/>
            <a:ext cx="4828679" cy="1951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2971800"/>
            <a:ext cx="3657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Layout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71800" y="2895600"/>
            <a:ext cx="2438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4800600"/>
            <a:ext cx="3276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Color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7644" y="4419600"/>
            <a:ext cx="2958511" cy="1600200"/>
            <a:chOff x="542702" y="2819400"/>
            <a:chExt cx="2958511" cy="16002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42702" y="2819400"/>
              <a:ext cx="2958511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1752600" y="2895600"/>
              <a:ext cx="8382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2438399" y="5105400"/>
            <a:ext cx="3124201" cy="3876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32132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96425"/>
            <a:ext cx="6974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b.Thay đổi màu nền cho trang văn bản</a:t>
            </a: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0397"/>
            <a:ext cx="2819400" cy="2952750"/>
          </a:xfrm>
        </p:spPr>
      </p:pic>
      <p:sp>
        <p:nvSpPr>
          <p:cNvPr id="13" name="TextBox 12"/>
          <p:cNvSpPr txBox="1"/>
          <p:nvPr/>
        </p:nvSpPr>
        <p:spPr>
          <a:xfrm>
            <a:off x="3924299" y="2514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971800" y="2958668"/>
            <a:ext cx="1600201" cy="12934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55423" y="3467295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 định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nền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trang hiển thị là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trắng</a:t>
            </a:r>
          </a:p>
        </p:txBody>
      </p:sp>
      <p:sp>
        <p:nvSpPr>
          <p:cNvPr id="14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28472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990600"/>
            <a:ext cx="4735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1371600"/>
            <a:ext cx="3607328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1751" y="1371600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Thay đổi hướng trang giấy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2" y="2325568"/>
            <a:ext cx="4828679" cy="19517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3301425"/>
            <a:ext cx="3657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Layout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4800600"/>
            <a:ext cx="3733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Orientation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37902" y="5029201"/>
            <a:ext cx="4029298" cy="1675245"/>
            <a:chOff x="542702" y="2895598"/>
            <a:chExt cx="3337177" cy="1116829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42702" y="2895600"/>
              <a:ext cx="3337177" cy="111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1039886" y="2895598"/>
              <a:ext cx="757332" cy="914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 flipV="1">
            <a:off x="3048000" y="2895600"/>
            <a:ext cx="2362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  <a:endCxn id="19" idx="3"/>
          </p:cNvCxnSpPr>
          <p:nvPr/>
        </p:nvCxnSpPr>
        <p:spPr>
          <a:xfrm flipH="1">
            <a:off x="1752601" y="5493098"/>
            <a:ext cx="3352799" cy="2219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6431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199" y="1386593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c.Thay đổi hướng trang giấy</a:t>
            </a: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42" y="2438400"/>
            <a:ext cx="2286000" cy="11699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8" y="2362200"/>
            <a:ext cx="2590800" cy="115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121" y="4858934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6523" y="4858934"/>
            <a:ext cx="35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91594" y="3576920"/>
            <a:ext cx="71284" cy="125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019800" y="3641432"/>
            <a:ext cx="223684" cy="1192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chemeClr val="bg1"/>
                </a:solidFill>
              </a:rPr>
              <a:t>Thứ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sáu</a:t>
            </a:r>
            <a:r>
              <a:rPr lang="en-US" altLang="en-US" sz="3200" dirty="0">
                <a:solidFill>
                  <a:schemeClr val="bg1"/>
                </a:solidFill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</a:rPr>
              <a:t>ngày</a:t>
            </a:r>
            <a:r>
              <a:rPr lang="en-US" altLang="en-US" sz="3200" dirty="0">
                <a:solidFill>
                  <a:schemeClr val="bg1"/>
                </a:solidFill>
              </a:rPr>
              <a:t> 19 </a:t>
            </a:r>
            <a:r>
              <a:rPr lang="en-US" altLang="en-US" sz="3200" dirty="0" err="1">
                <a:solidFill>
                  <a:schemeClr val="bg1"/>
                </a:solidFill>
              </a:rPr>
              <a:t>tháng</a:t>
            </a:r>
            <a:r>
              <a:rPr lang="en-US" altLang="en-US" sz="3200" dirty="0">
                <a:solidFill>
                  <a:schemeClr val="bg1"/>
                </a:solidFill>
              </a:rPr>
              <a:t> 10 </a:t>
            </a:r>
            <a:r>
              <a:rPr lang="en-US" altLang="en-US" sz="3200" dirty="0" err="1">
                <a:solidFill>
                  <a:schemeClr val="bg1"/>
                </a:solidFill>
              </a:rPr>
              <a:t>năm</a:t>
            </a:r>
            <a:r>
              <a:rPr lang="en-US" altLang="en-US" sz="3200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14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961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591794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6840" y="3276600"/>
            <a:ext cx="2219960" cy="175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780" y="1295400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114" y="32004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khổ giấy thường được chọn khi soạn thảo văn bản là: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 giấy Letter và cỡ giấy A4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81600" y="2514600"/>
            <a:ext cx="1066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4724400"/>
            <a:ext cx="1295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71288"/>
            <a:ext cx="2530879" cy="40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325999072347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411760" y="1412776"/>
            <a:ext cx="3629025" cy="5238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877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1175543" y="-143282"/>
            <a:ext cx="6477000" cy="76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151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64570" y="0"/>
            <a:ext cx="479430" cy="48268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309" y="2026267"/>
            <a:ext cx="426720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/>
              <a:t>DU LỊCH BA MIỀN</a:t>
            </a:r>
            <a:endParaRPr lang="en-US" sz="1500" dirty="0"/>
          </a:p>
          <a:p>
            <a:r>
              <a:rPr lang="en-US" sz="1500" b="1" dirty="0" err="1"/>
              <a:t>Vịnh</a:t>
            </a:r>
            <a:r>
              <a:rPr lang="en-US" sz="1500" b="1" dirty="0"/>
              <a:t> </a:t>
            </a:r>
            <a:r>
              <a:rPr lang="en-US" sz="1500" b="1" dirty="0" err="1"/>
              <a:t>Hạ</a:t>
            </a:r>
            <a:r>
              <a:rPr lang="en-US" sz="1500" b="1" dirty="0"/>
              <a:t> Long</a:t>
            </a:r>
            <a:endParaRPr lang="en-US" sz="1500" dirty="0"/>
          </a:p>
          <a:p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đảo</a:t>
            </a:r>
            <a:r>
              <a:rPr lang="en-US" sz="1500" dirty="0"/>
              <a:t> </a:t>
            </a:r>
            <a:r>
              <a:rPr lang="en-US" sz="1500" dirty="0" err="1"/>
              <a:t>trên</a:t>
            </a:r>
            <a:r>
              <a:rPr lang="en-US" sz="1500" dirty="0"/>
              <a:t> </a:t>
            </a:r>
            <a:r>
              <a:rPr lang="en-US" sz="1500" dirty="0" err="1"/>
              <a:t>vịnh</a:t>
            </a:r>
            <a:r>
              <a:rPr lang="en-US" sz="1500" dirty="0"/>
              <a:t> </a:t>
            </a:r>
            <a:r>
              <a:rPr lang="en-US" sz="1500" dirty="0" err="1"/>
              <a:t>Hạ</a:t>
            </a:r>
            <a:r>
              <a:rPr lang="en-US" sz="1500" dirty="0"/>
              <a:t> Long </a:t>
            </a:r>
            <a:r>
              <a:rPr lang="en-US" sz="1500" dirty="0" err="1"/>
              <a:t>chủ</a:t>
            </a:r>
            <a:r>
              <a:rPr lang="en-US" sz="1500" dirty="0"/>
              <a:t> </a:t>
            </a:r>
            <a:r>
              <a:rPr lang="en-US" sz="1500" dirty="0" err="1"/>
              <a:t>yếu</a:t>
            </a:r>
            <a:r>
              <a:rPr lang="en-US" sz="1500" dirty="0"/>
              <a:t> </a:t>
            </a:r>
            <a:r>
              <a:rPr lang="en-US" sz="1500" dirty="0" err="1"/>
              <a:t>là</a:t>
            </a:r>
            <a:r>
              <a:rPr lang="en-US" sz="1500" dirty="0"/>
              <a:t> </a:t>
            </a:r>
            <a:r>
              <a:rPr lang="en-US" sz="1500" dirty="0" err="1"/>
              <a:t>đảo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vôi</a:t>
            </a:r>
            <a:r>
              <a:rPr lang="en-US" sz="1500" dirty="0"/>
              <a:t> </a:t>
            </a:r>
            <a:r>
              <a:rPr lang="en-US" sz="1500" dirty="0" err="1"/>
              <a:t>được</a:t>
            </a:r>
            <a:r>
              <a:rPr lang="en-US" sz="1500" dirty="0"/>
              <a:t> </a:t>
            </a:r>
            <a:r>
              <a:rPr lang="en-US" sz="1500" dirty="0" err="1"/>
              <a:t>hình</a:t>
            </a:r>
            <a:r>
              <a:rPr lang="en-US" sz="1500" dirty="0"/>
              <a:t> </a:t>
            </a:r>
            <a:r>
              <a:rPr lang="en-US" sz="1500" dirty="0" err="1"/>
              <a:t>thành</a:t>
            </a:r>
            <a:r>
              <a:rPr lang="en-US" sz="1500" dirty="0"/>
              <a:t> </a:t>
            </a:r>
            <a:r>
              <a:rPr lang="en-US" sz="1500" dirty="0" err="1"/>
              <a:t>cách</a:t>
            </a:r>
            <a:r>
              <a:rPr lang="en-US" sz="1500" dirty="0"/>
              <a:t> </a:t>
            </a:r>
            <a:r>
              <a:rPr lang="en-US" sz="1500" dirty="0" err="1"/>
              <a:t>đây</a:t>
            </a:r>
            <a:r>
              <a:rPr lang="en-US" sz="1500" dirty="0"/>
              <a:t> </a:t>
            </a:r>
            <a:r>
              <a:rPr lang="en-US" sz="1500" dirty="0" err="1"/>
              <a:t>trên</a:t>
            </a:r>
            <a:r>
              <a:rPr lang="en-US" sz="1500" dirty="0"/>
              <a:t> 500.000.000 </a:t>
            </a:r>
            <a:r>
              <a:rPr lang="en-US" sz="1500" dirty="0" err="1"/>
              <a:t>năm</a:t>
            </a:r>
            <a:r>
              <a:rPr lang="en-US" sz="1500" dirty="0"/>
              <a:t>. </a:t>
            </a:r>
            <a:r>
              <a:rPr lang="en-US" sz="1500" dirty="0" err="1"/>
              <a:t>Ẩn</a:t>
            </a:r>
            <a:r>
              <a:rPr lang="en-US" sz="1500" dirty="0"/>
              <a:t> </a:t>
            </a:r>
            <a:r>
              <a:rPr lang="en-US" sz="1500" dirty="0" err="1"/>
              <a:t>giấu</a:t>
            </a:r>
            <a:r>
              <a:rPr lang="en-US" sz="1500" dirty="0"/>
              <a:t> </a:t>
            </a:r>
            <a:r>
              <a:rPr lang="en-US" sz="1500" dirty="0" err="1"/>
              <a:t>trong</a:t>
            </a:r>
            <a:r>
              <a:rPr lang="en-US" sz="1500" dirty="0"/>
              <a:t> </a:t>
            </a:r>
            <a:r>
              <a:rPr lang="en-US" sz="1500" dirty="0" err="1"/>
              <a:t>những</a:t>
            </a:r>
            <a:r>
              <a:rPr lang="en-US" sz="1500" dirty="0"/>
              <a:t> </a:t>
            </a:r>
            <a:r>
              <a:rPr lang="en-US" sz="1500" dirty="0" err="1"/>
              <a:t>hòn</a:t>
            </a:r>
            <a:r>
              <a:rPr lang="en-US" sz="1500" dirty="0"/>
              <a:t> </a:t>
            </a:r>
            <a:r>
              <a:rPr lang="en-US" sz="1500" dirty="0" err="1"/>
              <a:t>đảo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là</a:t>
            </a:r>
            <a:r>
              <a:rPr lang="en-US" sz="1500" dirty="0"/>
              <a:t> </a:t>
            </a:r>
            <a:r>
              <a:rPr lang="en-US" sz="1500" dirty="0" err="1"/>
              <a:t>hệ</a:t>
            </a:r>
            <a:r>
              <a:rPr lang="en-US" sz="1500" dirty="0"/>
              <a:t> </a:t>
            </a:r>
            <a:r>
              <a:rPr lang="en-US" sz="1500" dirty="0" err="1"/>
              <a:t>thống</a:t>
            </a:r>
            <a:r>
              <a:rPr lang="en-US" sz="1500" dirty="0"/>
              <a:t> hang </a:t>
            </a:r>
            <a:r>
              <a:rPr lang="en-US" sz="1500" dirty="0" err="1"/>
              <a:t>động</a:t>
            </a:r>
            <a:r>
              <a:rPr lang="en-US" sz="1500" dirty="0"/>
              <a:t> </a:t>
            </a:r>
            <a:r>
              <a:rPr lang="en-US" sz="1500" dirty="0" err="1"/>
              <a:t>vô</a:t>
            </a:r>
            <a:r>
              <a:rPr lang="en-US" sz="1500" dirty="0"/>
              <a:t> </a:t>
            </a:r>
            <a:r>
              <a:rPr lang="en-US" sz="1500" dirty="0" err="1"/>
              <a:t>cùng</a:t>
            </a:r>
            <a:r>
              <a:rPr lang="en-US" sz="1500" dirty="0"/>
              <a:t> </a:t>
            </a:r>
            <a:r>
              <a:rPr lang="en-US" sz="1500" dirty="0" err="1"/>
              <a:t>phong</a:t>
            </a:r>
            <a:r>
              <a:rPr lang="en-US" sz="1500" dirty="0"/>
              <a:t> </a:t>
            </a:r>
            <a:r>
              <a:rPr lang="en-US" sz="1500" dirty="0" err="1"/>
              <a:t>phú</a:t>
            </a:r>
            <a:r>
              <a:rPr lang="en-US" sz="1500" dirty="0"/>
              <a:t> </a:t>
            </a:r>
            <a:r>
              <a:rPr lang="en-US" sz="1500" dirty="0" err="1"/>
              <a:t>với</a:t>
            </a:r>
            <a:r>
              <a:rPr lang="en-US" sz="1500" dirty="0"/>
              <a:t> </a:t>
            </a:r>
            <a:r>
              <a:rPr lang="en-US" sz="1500" dirty="0" err="1"/>
              <a:t>măng</a:t>
            </a:r>
            <a:r>
              <a:rPr lang="en-US" sz="1500" dirty="0"/>
              <a:t>, </a:t>
            </a:r>
            <a:r>
              <a:rPr lang="en-US" sz="1500" dirty="0" err="1"/>
              <a:t>nhũ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quy</a:t>
            </a:r>
            <a:r>
              <a:rPr lang="en-US" sz="1500" dirty="0"/>
              <a:t> </a:t>
            </a:r>
            <a:r>
              <a:rPr lang="en-US" sz="1500" dirty="0" err="1"/>
              <a:t>mô</a:t>
            </a:r>
            <a:r>
              <a:rPr lang="en-US" sz="1500" dirty="0"/>
              <a:t>, </a:t>
            </a:r>
            <a:r>
              <a:rPr lang="en-US" sz="1500" dirty="0" err="1"/>
              <a:t>hình</a:t>
            </a:r>
            <a:r>
              <a:rPr lang="en-US" sz="1500" dirty="0"/>
              <a:t> </a:t>
            </a:r>
            <a:r>
              <a:rPr lang="en-US" sz="1500" dirty="0" err="1"/>
              <a:t>dáng</a:t>
            </a:r>
            <a:r>
              <a:rPr lang="en-US" sz="1500" dirty="0"/>
              <a:t>, </a:t>
            </a:r>
            <a:r>
              <a:rPr lang="en-US" sz="1500" dirty="0" err="1"/>
              <a:t>màu</a:t>
            </a:r>
            <a:r>
              <a:rPr lang="en-US" sz="1500" dirty="0"/>
              <a:t> </a:t>
            </a:r>
            <a:r>
              <a:rPr lang="en-US" sz="1500" dirty="0" err="1"/>
              <a:t>sắc</a:t>
            </a:r>
            <a:r>
              <a:rPr lang="en-US" sz="1500" dirty="0"/>
              <a:t> </a:t>
            </a:r>
            <a:r>
              <a:rPr lang="en-US" sz="1500" dirty="0" err="1"/>
              <a:t>đa</a:t>
            </a:r>
            <a:r>
              <a:rPr lang="en-US" sz="1500" dirty="0"/>
              <a:t> </a:t>
            </a:r>
            <a:r>
              <a:rPr lang="en-US" sz="1500" dirty="0" err="1"/>
              <a:t>dạng</a:t>
            </a:r>
            <a:r>
              <a:rPr lang="en-US" sz="1500" dirty="0"/>
              <a:t> </a:t>
            </a:r>
            <a:r>
              <a:rPr lang="en-US" sz="1500" dirty="0" err="1"/>
              <a:t>huyền</a:t>
            </a:r>
            <a:r>
              <a:rPr lang="en-US" sz="1500" dirty="0"/>
              <a:t> </a:t>
            </a:r>
            <a:r>
              <a:rPr lang="en-US" sz="1500" dirty="0" err="1"/>
              <a:t>ảo</a:t>
            </a:r>
            <a:r>
              <a:rPr lang="en-US" sz="1500" dirty="0"/>
              <a:t>…..</a:t>
            </a:r>
          </a:p>
          <a:p>
            <a:r>
              <a:rPr lang="en-US" sz="1500" b="1" dirty="0" err="1"/>
              <a:t>Động</a:t>
            </a:r>
            <a:r>
              <a:rPr lang="en-US" sz="1500" b="1" dirty="0"/>
              <a:t> </a:t>
            </a:r>
            <a:r>
              <a:rPr lang="en-US" sz="1500" b="1" dirty="0" err="1"/>
              <a:t>Phong</a:t>
            </a:r>
            <a:r>
              <a:rPr lang="en-US" sz="1500" b="1" dirty="0"/>
              <a:t> </a:t>
            </a:r>
            <a:r>
              <a:rPr lang="en-US" sz="1500" b="1" dirty="0" err="1"/>
              <a:t>Nha</a:t>
            </a:r>
            <a:endParaRPr lang="en-US" sz="1500" dirty="0"/>
          </a:p>
          <a:p>
            <a:r>
              <a:rPr lang="en-US" sz="1500" dirty="0" err="1"/>
              <a:t>Giấu</a:t>
            </a:r>
            <a:r>
              <a:rPr lang="en-US" sz="1500" dirty="0"/>
              <a:t> </a:t>
            </a:r>
            <a:r>
              <a:rPr lang="en-US" sz="1500" dirty="0" err="1"/>
              <a:t>mình</a:t>
            </a:r>
            <a:r>
              <a:rPr lang="en-US" sz="1500" dirty="0"/>
              <a:t> </a:t>
            </a:r>
            <a:r>
              <a:rPr lang="en-US" sz="1500" dirty="0" err="1"/>
              <a:t>trong</a:t>
            </a:r>
            <a:r>
              <a:rPr lang="en-US" sz="1500" dirty="0"/>
              <a:t> </a:t>
            </a:r>
            <a:r>
              <a:rPr lang="en-US" sz="1500" dirty="0" err="1"/>
              <a:t>núi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vôi</a:t>
            </a:r>
            <a:r>
              <a:rPr lang="en-US" sz="1500" dirty="0"/>
              <a:t>, </a:t>
            </a:r>
            <a:r>
              <a:rPr lang="en-US" sz="1500" dirty="0" err="1"/>
              <a:t>nằm</a:t>
            </a:r>
            <a:r>
              <a:rPr lang="en-US" sz="1500" dirty="0"/>
              <a:t> </a:t>
            </a:r>
            <a:r>
              <a:rPr lang="en-US" sz="1500" dirty="0" err="1"/>
              <a:t>trong</a:t>
            </a:r>
            <a:r>
              <a:rPr lang="en-US" sz="1500" dirty="0"/>
              <a:t> </a:t>
            </a:r>
            <a:r>
              <a:rPr lang="en-US" sz="1500" dirty="0" err="1"/>
              <a:t>khu</a:t>
            </a:r>
            <a:r>
              <a:rPr lang="en-US" sz="1500" dirty="0"/>
              <a:t> </a:t>
            </a:r>
            <a:r>
              <a:rPr lang="en-US" sz="1500" dirty="0" err="1"/>
              <a:t>rừng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sinh</a:t>
            </a:r>
            <a:r>
              <a:rPr lang="en-US" sz="1500" dirty="0"/>
              <a:t> </a:t>
            </a:r>
            <a:r>
              <a:rPr lang="en-US" sz="1500" dirty="0" err="1"/>
              <a:t>Kẻ</a:t>
            </a:r>
            <a:r>
              <a:rPr lang="en-US" sz="1500" dirty="0"/>
              <a:t> </a:t>
            </a:r>
            <a:r>
              <a:rPr lang="en-US" sz="1500" dirty="0" err="1"/>
              <a:t>Bàng</a:t>
            </a:r>
            <a:r>
              <a:rPr lang="en-US" sz="1500" dirty="0"/>
              <a:t>, </a:t>
            </a:r>
            <a:r>
              <a:rPr lang="en-US" sz="1500" dirty="0" err="1"/>
              <a:t>được</a:t>
            </a:r>
            <a:r>
              <a:rPr lang="en-US" sz="1500" dirty="0"/>
              <a:t> </a:t>
            </a:r>
            <a:r>
              <a:rPr lang="en-US" sz="1500" dirty="0" err="1"/>
              <a:t>che</a:t>
            </a:r>
            <a:r>
              <a:rPr lang="en-US" sz="1500" dirty="0"/>
              <a:t> </a:t>
            </a:r>
            <a:r>
              <a:rPr lang="en-US" sz="1500" dirty="0" err="1"/>
              <a:t>trở</a:t>
            </a:r>
            <a:r>
              <a:rPr lang="en-US" sz="1500" dirty="0"/>
              <a:t> </a:t>
            </a:r>
            <a:r>
              <a:rPr lang="en-US" sz="1500" dirty="0" err="1"/>
              <a:t>bởi</a:t>
            </a:r>
            <a:r>
              <a:rPr lang="en-US" sz="1500" dirty="0"/>
              <a:t> </a:t>
            </a:r>
            <a:r>
              <a:rPr lang="en-US" sz="1500" dirty="0" err="1"/>
              <a:t>những</a:t>
            </a:r>
            <a:r>
              <a:rPr lang="en-US" sz="1500" dirty="0"/>
              <a:t> </a:t>
            </a:r>
            <a:r>
              <a:rPr lang="en-US" sz="1500" dirty="0" err="1"/>
              <a:t>cánh</a:t>
            </a:r>
            <a:r>
              <a:rPr lang="en-US" sz="1500" dirty="0"/>
              <a:t> </a:t>
            </a:r>
            <a:r>
              <a:rPr lang="en-US" sz="1500" dirty="0" err="1"/>
              <a:t>rừng</a:t>
            </a:r>
            <a:r>
              <a:rPr lang="en-US" sz="1500" dirty="0"/>
              <a:t> </a:t>
            </a:r>
            <a:r>
              <a:rPr lang="en-US" sz="1500" dirty="0" err="1"/>
              <a:t>nhiệt</a:t>
            </a:r>
            <a:r>
              <a:rPr lang="en-US" sz="1500" dirty="0"/>
              <a:t> </a:t>
            </a:r>
            <a:r>
              <a:rPr lang="en-US" sz="1500" dirty="0" err="1"/>
              <a:t>đới</a:t>
            </a:r>
            <a:r>
              <a:rPr lang="en-US" sz="1500" dirty="0"/>
              <a:t> </a:t>
            </a:r>
            <a:r>
              <a:rPr lang="en-US" sz="1500" dirty="0" err="1"/>
              <a:t>động</a:t>
            </a:r>
            <a:r>
              <a:rPr lang="en-US" sz="1500" dirty="0"/>
              <a:t> </a:t>
            </a:r>
            <a:r>
              <a:rPr lang="en-US" sz="1500" dirty="0" err="1"/>
              <a:t>Phong</a:t>
            </a:r>
            <a:r>
              <a:rPr lang="en-US" sz="1500" dirty="0"/>
              <a:t> </a:t>
            </a:r>
            <a:r>
              <a:rPr lang="en-US" sz="1500" dirty="0" err="1"/>
              <a:t>nha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một</a:t>
            </a:r>
            <a:r>
              <a:rPr lang="en-US" sz="1500" dirty="0"/>
              <a:t> </a:t>
            </a:r>
            <a:r>
              <a:rPr lang="en-US" sz="1500" dirty="0" err="1"/>
              <a:t>hệ</a:t>
            </a:r>
            <a:r>
              <a:rPr lang="en-US" sz="1500" dirty="0"/>
              <a:t> </a:t>
            </a:r>
            <a:r>
              <a:rPr lang="en-US" sz="1500" dirty="0" err="1"/>
              <a:t>thống</a:t>
            </a:r>
            <a:r>
              <a:rPr lang="en-US" sz="1500" dirty="0"/>
              <a:t> hang </a:t>
            </a:r>
            <a:r>
              <a:rPr lang="en-US" sz="1500" dirty="0" err="1"/>
              <a:t>động</a:t>
            </a:r>
            <a:r>
              <a:rPr lang="en-US" sz="1500" dirty="0"/>
              <a:t> </a:t>
            </a:r>
            <a:r>
              <a:rPr lang="en-US" sz="1500" dirty="0" err="1"/>
              <a:t>lộng</a:t>
            </a:r>
            <a:r>
              <a:rPr lang="en-US" sz="1500" dirty="0"/>
              <a:t> </a:t>
            </a:r>
            <a:r>
              <a:rPr lang="en-US" sz="1500" dirty="0" err="1"/>
              <a:t>lẫy</a:t>
            </a:r>
            <a:r>
              <a:rPr lang="en-US" sz="1500" dirty="0"/>
              <a:t> </a:t>
            </a:r>
            <a:r>
              <a:rPr lang="en-US" sz="1500" dirty="0" err="1"/>
              <a:t>với</a:t>
            </a:r>
            <a:r>
              <a:rPr lang="en-US" sz="1500" dirty="0"/>
              <a:t> con </a:t>
            </a:r>
            <a:r>
              <a:rPr lang="en-US" sz="1500" dirty="0" err="1"/>
              <a:t>sông</a:t>
            </a:r>
            <a:r>
              <a:rPr lang="en-US" sz="1500" dirty="0"/>
              <a:t> </a:t>
            </a:r>
            <a:r>
              <a:rPr lang="en-US" sz="1500" dirty="0" err="1"/>
              <a:t>ngầm</a:t>
            </a:r>
            <a:r>
              <a:rPr lang="en-US" sz="1500" dirty="0"/>
              <a:t> </a:t>
            </a:r>
            <a:r>
              <a:rPr lang="en-US" sz="1500" dirty="0" err="1"/>
              <a:t>được</a:t>
            </a:r>
            <a:r>
              <a:rPr lang="en-US" sz="1500" dirty="0"/>
              <a:t> </a:t>
            </a:r>
            <a:r>
              <a:rPr lang="en-US" sz="1500" dirty="0" err="1"/>
              <a:t>xác</a:t>
            </a:r>
            <a:r>
              <a:rPr lang="en-US" sz="1500" dirty="0"/>
              <a:t>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dài</a:t>
            </a:r>
            <a:r>
              <a:rPr lang="en-US" sz="1500" dirty="0"/>
              <a:t> </a:t>
            </a:r>
            <a:r>
              <a:rPr lang="en-US" sz="1500" dirty="0" err="1"/>
              <a:t>nhất</a:t>
            </a:r>
            <a:r>
              <a:rPr lang="en-US" sz="1500" dirty="0"/>
              <a:t> </a:t>
            </a:r>
            <a:r>
              <a:rPr lang="en-US" sz="1500" dirty="0" err="1"/>
              <a:t>thế</a:t>
            </a:r>
            <a:r>
              <a:rPr lang="en-US" sz="1500" dirty="0"/>
              <a:t> </a:t>
            </a:r>
            <a:r>
              <a:rPr lang="en-US" sz="1500" dirty="0" err="1"/>
              <a:t>giới</a:t>
            </a:r>
            <a:r>
              <a:rPr lang="en-US" sz="1500" dirty="0"/>
              <a:t>. </a:t>
            </a:r>
          </a:p>
          <a:p>
            <a:r>
              <a:rPr lang="en-US" sz="1500" b="1" dirty="0" err="1"/>
              <a:t>Đà</a:t>
            </a:r>
            <a:r>
              <a:rPr lang="en-US" sz="1500" b="1" dirty="0"/>
              <a:t> </a:t>
            </a:r>
            <a:r>
              <a:rPr lang="en-US" sz="1500" b="1" dirty="0" err="1"/>
              <a:t>Lạt</a:t>
            </a:r>
            <a:endParaRPr lang="en-US" sz="1500" dirty="0"/>
          </a:p>
          <a:p>
            <a:r>
              <a:rPr lang="en-US" sz="1500" dirty="0" err="1"/>
              <a:t>Từ</a:t>
            </a:r>
            <a:r>
              <a:rPr lang="en-US" sz="1500" dirty="0"/>
              <a:t> </a:t>
            </a:r>
            <a:r>
              <a:rPr lang="en-US" sz="1500" dirty="0" err="1"/>
              <a:t>đồng</a:t>
            </a:r>
            <a:r>
              <a:rPr lang="en-US" sz="1500" dirty="0"/>
              <a:t> </a:t>
            </a:r>
            <a:r>
              <a:rPr lang="en-US" sz="1500" dirty="0" err="1"/>
              <a:t>bằng</a:t>
            </a:r>
            <a:r>
              <a:rPr lang="en-US" sz="1500" dirty="0"/>
              <a:t> du </a:t>
            </a:r>
            <a:r>
              <a:rPr lang="en-US" sz="1500" dirty="0" err="1"/>
              <a:t>khách</a:t>
            </a:r>
            <a:r>
              <a:rPr lang="en-US" sz="1500" dirty="0"/>
              <a:t> </a:t>
            </a:r>
            <a:r>
              <a:rPr lang="en-US" sz="1500" dirty="0" err="1"/>
              <a:t>đi</a:t>
            </a:r>
            <a:r>
              <a:rPr lang="en-US" sz="1500" dirty="0"/>
              <a:t> </a:t>
            </a:r>
            <a:r>
              <a:rPr lang="en-US" sz="1500" dirty="0" err="1"/>
              <a:t>bằng</a:t>
            </a:r>
            <a:r>
              <a:rPr lang="en-US" sz="1500" dirty="0"/>
              <a:t> </a:t>
            </a:r>
            <a:r>
              <a:rPr lang="en-US" sz="1500" dirty="0" err="1"/>
              <a:t>hai</a:t>
            </a:r>
            <a:r>
              <a:rPr lang="en-US" sz="1500" dirty="0"/>
              <a:t> </a:t>
            </a:r>
            <a:r>
              <a:rPr lang="en-US" sz="1500" dirty="0" err="1"/>
              <a:t>ngả</a:t>
            </a:r>
            <a:r>
              <a:rPr lang="en-US" sz="1500" dirty="0"/>
              <a:t> </a:t>
            </a:r>
            <a:r>
              <a:rPr lang="en-US" sz="1500" dirty="0" err="1"/>
              <a:t>đường</a:t>
            </a:r>
            <a:r>
              <a:rPr lang="en-US" sz="1500" dirty="0"/>
              <a:t> </a:t>
            </a:r>
            <a:r>
              <a:rPr lang="en-US" sz="1500" dirty="0" err="1"/>
              <a:t>bộ</a:t>
            </a:r>
            <a:r>
              <a:rPr lang="en-US" sz="1500" dirty="0"/>
              <a:t> </a:t>
            </a:r>
            <a:r>
              <a:rPr lang="en-US" sz="1500" dirty="0" err="1"/>
              <a:t>đến</a:t>
            </a:r>
            <a:r>
              <a:rPr lang="en-US" sz="1500" dirty="0"/>
              <a:t> </a:t>
            </a:r>
            <a:r>
              <a:rPr lang="en-US" sz="1500" dirty="0" err="1"/>
              <a:t>Đà</a:t>
            </a:r>
            <a:r>
              <a:rPr lang="en-US" sz="1500" dirty="0"/>
              <a:t> </a:t>
            </a:r>
            <a:r>
              <a:rPr lang="en-US" sz="1500" dirty="0" err="1"/>
              <a:t>Lạt</a:t>
            </a:r>
            <a:r>
              <a:rPr lang="en-US" sz="1500" dirty="0"/>
              <a:t> </a:t>
            </a:r>
            <a:r>
              <a:rPr lang="en-US" sz="1500" dirty="0" err="1"/>
              <a:t>sẽ</a:t>
            </a:r>
            <a:r>
              <a:rPr lang="en-US" sz="1500" dirty="0"/>
              <a:t> </a:t>
            </a:r>
            <a:r>
              <a:rPr lang="en-US" sz="1500" dirty="0" err="1"/>
              <a:t>cảm</a:t>
            </a:r>
            <a:r>
              <a:rPr lang="en-US" sz="1500" dirty="0"/>
              <a:t> </a:t>
            </a:r>
            <a:r>
              <a:rPr lang="en-US" sz="1500" dirty="0" err="1"/>
              <a:t>thấy</a:t>
            </a:r>
            <a:r>
              <a:rPr lang="en-US" sz="1500" dirty="0"/>
              <a:t> </a:t>
            </a:r>
            <a:r>
              <a:rPr lang="en-US" sz="1500" dirty="0" err="1"/>
              <a:t>như</a:t>
            </a:r>
            <a:r>
              <a:rPr lang="en-US" sz="1500" dirty="0"/>
              <a:t> </a:t>
            </a:r>
            <a:r>
              <a:rPr lang="en-US" sz="1500" dirty="0" err="1"/>
              <a:t>leo</a:t>
            </a:r>
            <a:r>
              <a:rPr lang="en-US" sz="1500" dirty="0"/>
              <a:t> </a:t>
            </a:r>
            <a:r>
              <a:rPr lang="en-US" sz="1500" dirty="0" err="1"/>
              <a:t>theo</a:t>
            </a:r>
            <a:r>
              <a:rPr lang="en-US" sz="1500" dirty="0"/>
              <a:t> </a:t>
            </a:r>
            <a:r>
              <a:rPr lang="en-US" sz="1500" dirty="0" err="1"/>
              <a:t>một</a:t>
            </a:r>
            <a:r>
              <a:rPr lang="en-US" sz="1500" dirty="0"/>
              <a:t> "</a:t>
            </a:r>
            <a:r>
              <a:rPr lang="en-US" sz="1500" dirty="0" err="1"/>
              <a:t>chiếc</a:t>
            </a:r>
            <a:r>
              <a:rPr lang="en-US" sz="1500" dirty="0"/>
              <a:t> </a:t>
            </a:r>
            <a:r>
              <a:rPr lang="en-US" sz="1500" dirty="0" err="1"/>
              <a:t>thang</a:t>
            </a:r>
            <a:r>
              <a:rPr lang="en-US" sz="1500" dirty="0"/>
              <a:t>" </a:t>
            </a:r>
            <a:r>
              <a:rPr lang="en-US" sz="1500" dirty="0" err="1"/>
              <a:t>lên</a:t>
            </a:r>
            <a:r>
              <a:rPr lang="en-US" sz="1500" dirty="0"/>
              <a:t> </a:t>
            </a:r>
            <a:r>
              <a:rPr lang="en-US" sz="1500" dirty="0" err="1"/>
              <a:t>trời</a:t>
            </a:r>
            <a:r>
              <a:rPr lang="en-US" sz="1500" dirty="0"/>
              <a:t> </a:t>
            </a:r>
            <a:r>
              <a:rPr lang="en-US" sz="1500" dirty="0" err="1"/>
              <a:t>xanh</a:t>
            </a:r>
            <a:r>
              <a:rPr lang="en-US" sz="1500" dirty="0"/>
              <a:t> </a:t>
            </a:r>
            <a:r>
              <a:rPr lang="en-US" sz="1500" dirty="0" err="1"/>
              <a:t>và</a:t>
            </a:r>
            <a:r>
              <a:rPr lang="en-US" sz="1500" dirty="0"/>
              <a:t> </a:t>
            </a:r>
            <a:r>
              <a:rPr lang="en-US" sz="1500" dirty="0" err="1"/>
              <a:t>sẽ</a:t>
            </a:r>
            <a:r>
              <a:rPr lang="en-US" sz="1500" dirty="0"/>
              <a:t> </a:t>
            </a:r>
            <a:r>
              <a:rPr lang="en-US" sz="1500" dirty="0" err="1"/>
              <a:t>cảm</a:t>
            </a:r>
            <a:r>
              <a:rPr lang="en-US" sz="1500" dirty="0"/>
              <a:t> </a:t>
            </a:r>
            <a:r>
              <a:rPr lang="en-US" sz="1500" dirty="0" err="1"/>
              <a:t>nhận</a:t>
            </a:r>
            <a:r>
              <a:rPr lang="en-US" sz="1500" dirty="0"/>
              <a:t> </a:t>
            </a:r>
            <a:r>
              <a:rPr lang="en-US" sz="1500" dirty="0" err="1"/>
              <a:t>nét</a:t>
            </a:r>
            <a:r>
              <a:rPr lang="en-US" sz="1500" dirty="0"/>
              <a:t> </a:t>
            </a:r>
            <a:r>
              <a:rPr lang="en-US" sz="1500" dirty="0" err="1"/>
              <a:t>độc</a:t>
            </a:r>
            <a:r>
              <a:rPr lang="en-US" sz="1500" dirty="0"/>
              <a:t> </a:t>
            </a:r>
            <a:r>
              <a:rPr lang="en-US" sz="1500" dirty="0" err="1"/>
              <a:t>đáo</a:t>
            </a:r>
            <a:r>
              <a:rPr lang="en-US" sz="1500" dirty="0"/>
              <a:t> </a:t>
            </a:r>
            <a:r>
              <a:rPr lang="en-US" sz="1500" dirty="0" err="1"/>
              <a:t>của</a:t>
            </a:r>
            <a:r>
              <a:rPr lang="en-US" sz="1500" dirty="0"/>
              <a:t> </a:t>
            </a:r>
            <a:r>
              <a:rPr lang="en-US" sz="1500" dirty="0" err="1"/>
              <a:t>thiên</a:t>
            </a:r>
            <a:r>
              <a:rPr lang="en-US" sz="1500" dirty="0"/>
              <a:t> </a:t>
            </a:r>
            <a:r>
              <a:rPr lang="en-US" sz="1500" dirty="0" err="1"/>
              <a:t>nhiên</a:t>
            </a:r>
            <a:r>
              <a:rPr lang="en-US" sz="15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0886" y="548940"/>
            <a:ext cx="4343399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DU LỊCH BA MIỀN</a:t>
            </a:r>
            <a:endParaRPr lang="en-US" sz="1500" dirty="0"/>
          </a:p>
          <a:p>
            <a:pPr>
              <a:lnSpc>
                <a:spcPct val="130000"/>
              </a:lnSpc>
            </a:pPr>
            <a:r>
              <a:rPr lang="en-US" sz="1500" b="1" dirty="0" err="1"/>
              <a:t>Vịnh</a:t>
            </a:r>
            <a:r>
              <a:rPr lang="en-US" sz="1500" b="1" dirty="0"/>
              <a:t> </a:t>
            </a:r>
            <a:r>
              <a:rPr lang="en-US" sz="1500" b="1" dirty="0" err="1"/>
              <a:t>Hạ</a:t>
            </a:r>
            <a:r>
              <a:rPr lang="en-US" sz="1500" b="1" dirty="0"/>
              <a:t> Long</a:t>
            </a:r>
            <a:endParaRPr lang="en-US" sz="1500" dirty="0"/>
          </a:p>
          <a:p>
            <a:pPr algn="just">
              <a:lnSpc>
                <a:spcPct val="130000"/>
              </a:lnSpc>
            </a:pP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đảo</a:t>
            </a:r>
            <a:r>
              <a:rPr lang="en-US" sz="1500" dirty="0"/>
              <a:t> </a:t>
            </a:r>
            <a:r>
              <a:rPr lang="en-US" sz="1500" dirty="0" err="1"/>
              <a:t>trên</a:t>
            </a:r>
            <a:r>
              <a:rPr lang="en-US" sz="1500" dirty="0"/>
              <a:t> </a:t>
            </a:r>
            <a:r>
              <a:rPr lang="en-US" sz="1500" dirty="0" err="1"/>
              <a:t>vịnh</a:t>
            </a:r>
            <a:r>
              <a:rPr lang="en-US" sz="1500" dirty="0"/>
              <a:t> </a:t>
            </a:r>
            <a:r>
              <a:rPr lang="en-US" sz="1500" dirty="0" err="1"/>
              <a:t>Hạ</a:t>
            </a:r>
            <a:r>
              <a:rPr lang="en-US" sz="1500" dirty="0"/>
              <a:t> Long </a:t>
            </a:r>
            <a:r>
              <a:rPr lang="en-US" sz="1500" dirty="0" err="1"/>
              <a:t>chủ</a:t>
            </a:r>
            <a:r>
              <a:rPr lang="en-US" sz="1500" dirty="0"/>
              <a:t> </a:t>
            </a:r>
            <a:r>
              <a:rPr lang="en-US" sz="1500" dirty="0" err="1"/>
              <a:t>yếu</a:t>
            </a:r>
            <a:r>
              <a:rPr lang="en-US" sz="1500" dirty="0"/>
              <a:t> </a:t>
            </a:r>
            <a:r>
              <a:rPr lang="en-US" sz="1500" dirty="0" err="1"/>
              <a:t>là</a:t>
            </a:r>
            <a:r>
              <a:rPr lang="en-US" sz="1500" dirty="0"/>
              <a:t> </a:t>
            </a:r>
            <a:r>
              <a:rPr lang="en-US" sz="1500" dirty="0" err="1"/>
              <a:t>đảo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vôi</a:t>
            </a:r>
            <a:r>
              <a:rPr lang="en-US" sz="1500" dirty="0"/>
              <a:t> </a:t>
            </a:r>
            <a:r>
              <a:rPr lang="en-US" sz="1500" dirty="0" err="1"/>
              <a:t>được</a:t>
            </a:r>
            <a:r>
              <a:rPr lang="en-US" sz="1500" dirty="0"/>
              <a:t> </a:t>
            </a:r>
            <a:r>
              <a:rPr lang="en-US" sz="1500" dirty="0" err="1"/>
              <a:t>hình</a:t>
            </a:r>
            <a:r>
              <a:rPr lang="en-US" sz="1500" dirty="0"/>
              <a:t> </a:t>
            </a:r>
            <a:r>
              <a:rPr lang="en-US" sz="1500" dirty="0" err="1"/>
              <a:t>thành</a:t>
            </a:r>
            <a:r>
              <a:rPr lang="en-US" sz="1500" dirty="0"/>
              <a:t> </a:t>
            </a:r>
            <a:r>
              <a:rPr lang="en-US" sz="1500" dirty="0" err="1"/>
              <a:t>cách</a:t>
            </a:r>
            <a:r>
              <a:rPr lang="en-US" sz="1500" dirty="0"/>
              <a:t> </a:t>
            </a:r>
            <a:r>
              <a:rPr lang="en-US" sz="1500" dirty="0" err="1"/>
              <a:t>đây</a:t>
            </a:r>
            <a:r>
              <a:rPr lang="en-US" sz="1500" dirty="0"/>
              <a:t> </a:t>
            </a:r>
            <a:r>
              <a:rPr lang="en-US" sz="1500" dirty="0" err="1"/>
              <a:t>trên</a:t>
            </a:r>
            <a:r>
              <a:rPr lang="en-US" sz="1500" dirty="0"/>
              <a:t> 500.000.000 </a:t>
            </a:r>
            <a:r>
              <a:rPr lang="en-US" sz="1500" dirty="0" err="1"/>
              <a:t>năm</a:t>
            </a:r>
            <a:r>
              <a:rPr lang="en-US" sz="1500" dirty="0"/>
              <a:t>. </a:t>
            </a:r>
            <a:r>
              <a:rPr lang="en-US" sz="1500" dirty="0" err="1"/>
              <a:t>Ẩn</a:t>
            </a:r>
            <a:r>
              <a:rPr lang="en-US" sz="1500" dirty="0"/>
              <a:t> </a:t>
            </a:r>
            <a:r>
              <a:rPr lang="en-US" sz="1500" dirty="0" err="1"/>
              <a:t>giấu</a:t>
            </a:r>
            <a:r>
              <a:rPr lang="en-US" sz="1500" dirty="0"/>
              <a:t> </a:t>
            </a:r>
            <a:r>
              <a:rPr lang="en-US" sz="1500" dirty="0" err="1"/>
              <a:t>trong</a:t>
            </a:r>
            <a:r>
              <a:rPr lang="en-US" sz="1500" dirty="0"/>
              <a:t> </a:t>
            </a:r>
            <a:r>
              <a:rPr lang="en-US" sz="1500" dirty="0" err="1"/>
              <a:t>những</a:t>
            </a:r>
            <a:r>
              <a:rPr lang="en-US" sz="1500" dirty="0"/>
              <a:t> </a:t>
            </a:r>
            <a:r>
              <a:rPr lang="en-US" sz="1500" dirty="0" err="1"/>
              <a:t>hòn</a:t>
            </a:r>
            <a:r>
              <a:rPr lang="en-US" sz="1500" dirty="0"/>
              <a:t> </a:t>
            </a:r>
            <a:r>
              <a:rPr lang="en-US" sz="1500" dirty="0" err="1"/>
              <a:t>đảo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là</a:t>
            </a:r>
            <a:r>
              <a:rPr lang="en-US" sz="1500" dirty="0"/>
              <a:t> </a:t>
            </a:r>
            <a:r>
              <a:rPr lang="en-US" sz="1500" dirty="0" err="1"/>
              <a:t>hệ</a:t>
            </a:r>
            <a:r>
              <a:rPr lang="en-US" sz="1500" dirty="0"/>
              <a:t> </a:t>
            </a:r>
            <a:r>
              <a:rPr lang="en-US" sz="1500" dirty="0" err="1"/>
              <a:t>thống</a:t>
            </a:r>
            <a:r>
              <a:rPr lang="en-US" sz="1500" dirty="0"/>
              <a:t> hang </a:t>
            </a:r>
            <a:r>
              <a:rPr lang="en-US" sz="1500" dirty="0" err="1"/>
              <a:t>động</a:t>
            </a:r>
            <a:r>
              <a:rPr lang="en-US" sz="1500" dirty="0"/>
              <a:t> </a:t>
            </a:r>
            <a:r>
              <a:rPr lang="en-US" sz="1500" dirty="0" err="1"/>
              <a:t>vô</a:t>
            </a:r>
            <a:r>
              <a:rPr lang="en-US" sz="1500" dirty="0"/>
              <a:t> </a:t>
            </a:r>
            <a:r>
              <a:rPr lang="en-US" sz="1500" dirty="0" err="1"/>
              <a:t>cùng</a:t>
            </a:r>
            <a:r>
              <a:rPr lang="en-US" sz="1500" dirty="0"/>
              <a:t> </a:t>
            </a:r>
            <a:r>
              <a:rPr lang="en-US" sz="1500" dirty="0" err="1"/>
              <a:t>phong</a:t>
            </a:r>
            <a:r>
              <a:rPr lang="en-US" sz="1500" dirty="0"/>
              <a:t> </a:t>
            </a:r>
            <a:r>
              <a:rPr lang="en-US" sz="1500" dirty="0" err="1"/>
              <a:t>phú</a:t>
            </a:r>
            <a:r>
              <a:rPr lang="en-US" sz="1500" dirty="0"/>
              <a:t> </a:t>
            </a:r>
            <a:r>
              <a:rPr lang="en-US" sz="1500" dirty="0" err="1"/>
              <a:t>với</a:t>
            </a:r>
            <a:r>
              <a:rPr lang="en-US" sz="1500" dirty="0"/>
              <a:t> </a:t>
            </a:r>
            <a:r>
              <a:rPr lang="en-US" sz="1500" dirty="0" err="1"/>
              <a:t>măng</a:t>
            </a:r>
            <a:r>
              <a:rPr lang="en-US" sz="1500" dirty="0"/>
              <a:t>, </a:t>
            </a:r>
            <a:r>
              <a:rPr lang="en-US" sz="1500" dirty="0" err="1"/>
              <a:t>nhũ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quy</a:t>
            </a:r>
            <a:r>
              <a:rPr lang="en-US" sz="1500" dirty="0"/>
              <a:t> </a:t>
            </a:r>
            <a:r>
              <a:rPr lang="en-US" sz="1500" dirty="0" err="1"/>
              <a:t>mô</a:t>
            </a:r>
            <a:r>
              <a:rPr lang="en-US" sz="1500" dirty="0"/>
              <a:t>, </a:t>
            </a:r>
            <a:r>
              <a:rPr lang="en-US" sz="1500" dirty="0" err="1"/>
              <a:t>hình</a:t>
            </a:r>
            <a:r>
              <a:rPr lang="en-US" sz="1500" dirty="0"/>
              <a:t> </a:t>
            </a:r>
            <a:r>
              <a:rPr lang="en-US" sz="1500" dirty="0" err="1"/>
              <a:t>dáng</a:t>
            </a:r>
            <a:r>
              <a:rPr lang="en-US" sz="1500" dirty="0"/>
              <a:t>, </a:t>
            </a:r>
            <a:r>
              <a:rPr lang="en-US" sz="1500" dirty="0" err="1"/>
              <a:t>màu</a:t>
            </a:r>
            <a:r>
              <a:rPr lang="en-US" sz="1500" dirty="0"/>
              <a:t> </a:t>
            </a:r>
            <a:r>
              <a:rPr lang="en-US" sz="1500" dirty="0" err="1"/>
              <a:t>sắc</a:t>
            </a:r>
            <a:r>
              <a:rPr lang="en-US" sz="1500" dirty="0"/>
              <a:t> </a:t>
            </a:r>
            <a:r>
              <a:rPr lang="en-US" sz="1500" dirty="0" err="1"/>
              <a:t>đa</a:t>
            </a:r>
            <a:r>
              <a:rPr lang="en-US" sz="1500" dirty="0"/>
              <a:t> </a:t>
            </a:r>
            <a:r>
              <a:rPr lang="en-US" sz="1500" dirty="0" err="1"/>
              <a:t>dạng</a:t>
            </a:r>
            <a:r>
              <a:rPr lang="en-US" sz="1500" dirty="0"/>
              <a:t> </a:t>
            </a:r>
            <a:r>
              <a:rPr lang="en-US" sz="1500" dirty="0" err="1"/>
              <a:t>huyền</a:t>
            </a:r>
            <a:r>
              <a:rPr lang="en-US" sz="1500" dirty="0"/>
              <a:t> </a:t>
            </a:r>
            <a:r>
              <a:rPr lang="en-US" sz="1500" dirty="0" err="1"/>
              <a:t>ảo</a:t>
            </a:r>
            <a:r>
              <a:rPr lang="en-US" sz="1500" dirty="0"/>
              <a:t>…..</a:t>
            </a:r>
          </a:p>
          <a:p>
            <a:pPr lvl="2" algn="just">
              <a:lnSpc>
                <a:spcPct val="130000"/>
              </a:lnSpc>
            </a:pPr>
            <a:r>
              <a:rPr lang="en-US" sz="1500" b="1" dirty="0" err="1"/>
              <a:t>Động</a:t>
            </a:r>
            <a:r>
              <a:rPr lang="en-US" sz="1500" b="1" dirty="0"/>
              <a:t> </a:t>
            </a:r>
            <a:r>
              <a:rPr lang="en-US" sz="1500" b="1" dirty="0" err="1"/>
              <a:t>Phong</a:t>
            </a:r>
            <a:r>
              <a:rPr lang="en-US" sz="1500" b="1" dirty="0"/>
              <a:t> </a:t>
            </a:r>
            <a:r>
              <a:rPr lang="en-US" sz="1500" b="1" dirty="0" err="1"/>
              <a:t>Nha</a:t>
            </a:r>
            <a:endParaRPr lang="en-US" sz="1500" dirty="0"/>
          </a:p>
          <a:p>
            <a:pPr lvl="2" algn="just">
              <a:lnSpc>
                <a:spcPct val="130000"/>
              </a:lnSpc>
            </a:pPr>
            <a:r>
              <a:rPr lang="en-US" sz="1500" dirty="0" err="1"/>
              <a:t>Giấu</a:t>
            </a:r>
            <a:r>
              <a:rPr lang="en-US" sz="1500" dirty="0"/>
              <a:t> </a:t>
            </a:r>
            <a:r>
              <a:rPr lang="en-US" sz="1500" dirty="0" err="1"/>
              <a:t>mình</a:t>
            </a:r>
            <a:r>
              <a:rPr lang="en-US" sz="1500" dirty="0"/>
              <a:t> </a:t>
            </a:r>
            <a:r>
              <a:rPr lang="en-US" sz="1500" dirty="0" err="1"/>
              <a:t>trong</a:t>
            </a:r>
            <a:r>
              <a:rPr lang="en-US" sz="1500" dirty="0"/>
              <a:t> </a:t>
            </a:r>
            <a:r>
              <a:rPr lang="en-US" sz="1500" dirty="0" err="1"/>
              <a:t>núi</a:t>
            </a:r>
            <a:r>
              <a:rPr lang="en-US" sz="1500" dirty="0"/>
              <a:t> </a:t>
            </a:r>
            <a:r>
              <a:rPr lang="en-US" sz="1500" dirty="0" err="1"/>
              <a:t>đá</a:t>
            </a:r>
            <a:r>
              <a:rPr lang="en-US" sz="1500" dirty="0"/>
              <a:t> </a:t>
            </a:r>
            <a:r>
              <a:rPr lang="en-US" sz="1500" dirty="0" err="1"/>
              <a:t>vôi</a:t>
            </a:r>
            <a:r>
              <a:rPr lang="en-US" sz="1500" dirty="0"/>
              <a:t>, </a:t>
            </a:r>
            <a:r>
              <a:rPr lang="en-US" sz="1500" dirty="0" err="1"/>
              <a:t>nằm</a:t>
            </a:r>
            <a:r>
              <a:rPr lang="en-US" sz="1500" dirty="0"/>
              <a:t> </a:t>
            </a:r>
            <a:r>
              <a:rPr lang="en-US" sz="1500" dirty="0" err="1"/>
              <a:t>trong</a:t>
            </a:r>
            <a:r>
              <a:rPr lang="en-US" sz="1500" dirty="0"/>
              <a:t> </a:t>
            </a:r>
            <a:r>
              <a:rPr lang="en-US" sz="1500" dirty="0" err="1"/>
              <a:t>khu</a:t>
            </a:r>
            <a:r>
              <a:rPr lang="en-US" sz="1500" dirty="0"/>
              <a:t> </a:t>
            </a:r>
            <a:r>
              <a:rPr lang="en-US" sz="1500" dirty="0" err="1"/>
              <a:t>rừng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sinh</a:t>
            </a:r>
            <a:r>
              <a:rPr lang="en-US" sz="1500" dirty="0"/>
              <a:t> </a:t>
            </a:r>
            <a:r>
              <a:rPr lang="en-US" sz="1500" dirty="0" err="1"/>
              <a:t>Kẻ</a:t>
            </a:r>
            <a:r>
              <a:rPr lang="en-US" sz="1500" dirty="0"/>
              <a:t> </a:t>
            </a:r>
            <a:r>
              <a:rPr lang="en-US" sz="1500" dirty="0" err="1"/>
              <a:t>Bàng</a:t>
            </a:r>
            <a:r>
              <a:rPr lang="en-US" sz="1500" dirty="0"/>
              <a:t>, </a:t>
            </a:r>
            <a:r>
              <a:rPr lang="en-US" sz="1500" dirty="0" err="1"/>
              <a:t>được</a:t>
            </a:r>
            <a:r>
              <a:rPr lang="en-US" sz="1500" dirty="0"/>
              <a:t> </a:t>
            </a:r>
            <a:r>
              <a:rPr lang="en-US" sz="1500" dirty="0" err="1"/>
              <a:t>che</a:t>
            </a:r>
            <a:r>
              <a:rPr lang="en-US" sz="1500" dirty="0"/>
              <a:t> </a:t>
            </a:r>
            <a:r>
              <a:rPr lang="en-US" sz="1500" dirty="0" err="1"/>
              <a:t>trở</a:t>
            </a:r>
            <a:r>
              <a:rPr lang="en-US" sz="1500" dirty="0"/>
              <a:t> </a:t>
            </a:r>
            <a:r>
              <a:rPr lang="en-US" sz="1500" dirty="0" err="1"/>
              <a:t>bởi</a:t>
            </a:r>
            <a:r>
              <a:rPr lang="en-US" sz="1500" dirty="0"/>
              <a:t> </a:t>
            </a:r>
            <a:r>
              <a:rPr lang="en-US" sz="1500" dirty="0" err="1"/>
              <a:t>những</a:t>
            </a:r>
            <a:r>
              <a:rPr lang="en-US" sz="1500" dirty="0"/>
              <a:t> </a:t>
            </a:r>
            <a:r>
              <a:rPr lang="en-US" sz="1500" dirty="0" err="1"/>
              <a:t>cánh</a:t>
            </a:r>
            <a:r>
              <a:rPr lang="en-US" sz="1500" dirty="0"/>
              <a:t> </a:t>
            </a:r>
            <a:r>
              <a:rPr lang="en-US" sz="1500" dirty="0" err="1"/>
              <a:t>rừng</a:t>
            </a:r>
            <a:r>
              <a:rPr lang="en-US" sz="1500" dirty="0"/>
              <a:t> </a:t>
            </a:r>
            <a:r>
              <a:rPr lang="en-US" sz="1500" dirty="0" err="1"/>
              <a:t>nhiệt</a:t>
            </a:r>
            <a:r>
              <a:rPr lang="en-US" sz="1500" dirty="0"/>
              <a:t> </a:t>
            </a:r>
            <a:r>
              <a:rPr lang="en-US" sz="1500" dirty="0" err="1"/>
              <a:t>đới</a:t>
            </a:r>
            <a:r>
              <a:rPr lang="en-US" sz="1500" dirty="0"/>
              <a:t> </a:t>
            </a:r>
            <a:r>
              <a:rPr lang="en-US" sz="1500" dirty="0" err="1"/>
              <a:t>động</a:t>
            </a:r>
            <a:r>
              <a:rPr lang="en-US" sz="1500" dirty="0"/>
              <a:t> </a:t>
            </a:r>
            <a:r>
              <a:rPr lang="en-US" sz="1500" dirty="0" err="1"/>
              <a:t>Phong</a:t>
            </a:r>
            <a:r>
              <a:rPr lang="en-US" sz="1500" dirty="0"/>
              <a:t> </a:t>
            </a:r>
            <a:r>
              <a:rPr lang="en-US" sz="1500" dirty="0" err="1"/>
              <a:t>nha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một</a:t>
            </a:r>
            <a:r>
              <a:rPr lang="en-US" sz="1500" dirty="0"/>
              <a:t> </a:t>
            </a:r>
            <a:r>
              <a:rPr lang="en-US" sz="1500" dirty="0" err="1"/>
              <a:t>hệ</a:t>
            </a:r>
            <a:r>
              <a:rPr lang="en-US" sz="1500" dirty="0"/>
              <a:t> </a:t>
            </a:r>
            <a:r>
              <a:rPr lang="en-US" sz="1500" dirty="0" err="1"/>
              <a:t>thống</a:t>
            </a:r>
            <a:r>
              <a:rPr lang="en-US" sz="1500" dirty="0"/>
              <a:t> hang </a:t>
            </a:r>
            <a:r>
              <a:rPr lang="en-US" sz="1500" dirty="0" err="1"/>
              <a:t>động</a:t>
            </a:r>
            <a:r>
              <a:rPr lang="en-US" sz="1500" dirty="0"/>
              <a:t> </a:t>
            </a:r>
            <a:r>
              <a:rPr lang="en-US" sz="1500" dirty="0" err="1"/>
              <a:t>lộng</a:t>
            </a:r>
            <a:r>
              <a:rPr lang="en-US" sz="1500" dirty="0"/>
              <a:t> </a:t>
            </a:r>
            <a:r>
              <a:rPr lang="en-US" sz="1500" dirty="0" err="1"/>
              <a:t>lẫy</a:t>
            </a:r>
            <a:r>
              <a:rPr lang="en-US" sz="1500" dirty="0"/>
              <a:t> </a:t>
            </a:r>
            <a:r>
              <a:rPr lang="en-US" sz="1500" dirty="0" err="1"/>
              <a:t>với</a:t>
            </a:r>
            <a:r>
              <a:rPr lang="en-US" sz="1500" dirty="0"/>
              <a:t> con </a:t>
            </a:r>
            <a:r>
              <a:rPr lang="en-US" sz="1500" dirty="0" err="1"/>
              <a:t>sông</a:t>
            </a:r>
            <a:r>
              <a:rPr lang="en-US" sz="1500" dirty="0"/>
              <a:t> </a:t>
            </a:r>
            <a:r>
              <a:rPr lang="en-US" sz="1500" dirty="0" err="1"/>
              <a:t>ngầm</a:t>
            </a:r>
            <a:r>
              <a:rPr lang="en-US" sz="1500" dirty="0"/>
              <a:t> </a:t>
            </a:r>
            <a:r>
              <a:rPr lang="en-US" sz="1500" dirty="0" err="1"/>
              <a:t>được</a:t>
            </a:r>
            <a:r>
              <a:rPr lang="en-US" sz="1500" dirty="0"/>
              <a:t> </a:t>
            </a:r>
            <a:r>
              <a:rPr lang="en-US" sz="1500" dirty="0" err="1"/>
              <a:t>xác</a:t>
            </a:r>
            <a:r>
              <a:rPr lang="en-US" sz="1500" dirty="0"/>
              <a:t>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dài</a:t>
            </a:r>
            <a:r>
              <a:rPr lang="en-US" sz="1500" dirty="0"/>
              <a:t> </a:t>
            </a:r>
            <a:r>
              <a:rPr lang="en-US" sz="1500" dirty="0" err="1"/>
              <a:t>nhất</a:t>
            </a:r>
            <a:r>
              <a:rPr lang="en-US" sz="1500" dirty="0"/>
              <a:t> </a:t>
            </a:r>
            <a:r>
              <a:rPr lang="en-US" sz="1500" dirty="0" err="1"/>
              <a:t>thế</a:t>
            </a:r>
            <a:r>
              <a:rPr lang="en-US" sz="1500" dirty="0"/>
              <a:t> </a:t>
            </a:r>
            <a:r>
              <a:rPr lang="en-US" sz="1500" dirty="0" err="1"/>
              <a:t>giới</a:t>
            </a:r>
            <a:r>
              <a:rPr lang="en-US" sz="15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1500" b="1" dirty="0" err="1"/>
              <a:t>Đà</a:t>
            </a:r>
            <a:r>
              <a:rPr lang="en-US" sz="1500" b="1" dirty="0"/>
              <a:t> </a:t>
            </a:r>
            <a:r>
              <a:rPr lang="en-US" sz="1500" b="1" dirty="0" err="1"/>
              <a:t>Lạt</a:t>
            </a:r>
            <a:endParaRPr lang="en-US" sz="1500" dirty="0"/>
          </a:p>
          <a:p>
            <a:pPr algn="just">
              <a:lnSpc>
                <a:spcPct val="130000"/>
              </a:lnSpc>
            </a:pPr>
            <a:r>
              <a:rPr lang="en-US" sz="1500" dirty="0" err="1"/>
              <a:t>Từ</a:t>
            </a:r>
            <a:r>
              <a:rPr lang="en-US" sz="1500" dirty="0"/>
              <a:t> </a:t>
            </a:r>
            <a:r>
              <a:rPr lang="en-US" sz="1500" dirty="0" err="1"/>
              <a:t>đồng</a:t>
            </a:r>
            <a:r>
              <a:rPr lang="en-US" sz="1500" dirty="0"/>
              <a:t> </a:t>
            </a:r>
            <a:r>
              <a:rPr lang="en-US" sz="1500" dirty="0" err="1"/>
              <a:t>bằng</a:t>
            </a:r>
            <a:r>
              <a:rPr lang="en-US" sz="1500" dirty="0"/>
              <a:t> du </a:t>
            </a:r>
            <a:r>
              <a:rPr lang="en-US" sz="1500" dirty="0" err="1"/>
              <a:t>khách</a:t>
            </a:r>
            <a:r>
              <a:rPr lang="en-US" sz="1500" dirty="0"/>
              <a:t> </a:t>
            </a:r>
            <a:r>
              <a:rPr lang="en-US" sz="1500" dirty="0" err="1"/>
              <a:t>đi</a:t>
            </a:r>
            <a:r>
              <a:rPr lang="en-US" sz="1500" dirty="0"/>
              <a:t> </a:t>
            </a:r>
            <a:r>
              <a:rPr lang="en-US" sz="1500" dirty="0" err="1"/>
              <a:t>bằng</a:t>
            </a:r>
            <a:r>
              <a:rPr lang="en-US" sz="1500" dirty="0"/>
              <a:t> </a:t>
            </a:r>
            <a:r>
              <a:rPr lang="en-US" sz="1500" dirty="0" err="1"/>
              <a:t>hai</a:t>
            </a:r>
            <a:r>
              <a:rPr lang="en-US" sz="1500" dirty="0"/>
              <a:t> </a:t>
            </a:r>
            <a:r>
              <a:rPr lang="en-US" sz="1500" dirty="0" err="1"/>
              <a:t>ngả</a:t>
            </a:r>
            <a:r>
              <a:rPr lang="en-US" sz="1500" dirty="0"/>
              <a:t> </a:t>
            </a:r>
            <a:r>
              <a:rPr lang="en-US" sz="1500" dirty="0" err="1"/>
              <a:t>đường</a:t>
            </a:r>
            <a:r>
              <a:rPr lang="en-US" sz="1500" dirty="0"/>
              <a:t> </a:t>
            </a:r>
            <a:r>
              <a:rPr lang="en-US" sz="1500" dirty="0" err="1"/>
              <a:t>bộ</a:t>
            </a:r>
            <a:r>
              <a:rPr lang="en-US" sz="1500" dirty="0"/>
              <a:t> </a:t>
            </a:r>
            <a:r>
              <a:rPr lang="en-US" sz="1500" dirty="0" err="1"/>
              <a:t>đến</a:t>
            </a:r>
            <a:r>
              <a:rPr lang="en-US" sz="1500" dirty="0"/>
              <a:t> </a:t>
            </a:r>
            <a:r>
              <a:rPr lang="en-US" sz="1500" dirty="0" err="1"/>
              <a:t>Đà</a:t>
            </a:r>
            <a:r>
              <a:rPr lang="en-US" sz="1500" dirty="0"/>
              <a:t> </a:t>
            </a:r>
            <a:r>
              <a:rPr lang="en-US" sz="1500" dirty="0" err="1"/>
              <a:t>Lạt</a:t>
            </a:r>
            <a:r>
              <a:rPr lang="en-US" sz="1500" dirty="0"/>
              <a:t> </a:t>
            </a:r>
            <a:r>
              <a:rPr lang="en-US" sz="1500" dirty="0" err="1"/>
              <a:t>sẽ</a:t>
            </a:r>
            <a:r>
              <a:rPr lang="en-US" sz="1500" dirty="0"/>
              <a:t> </a:t>
            </a:r>
            <a:r>
              <a:rPr lang="en-US" sz="1500" dirty="0" err="1"/>
              <a:t>cảm</a:t>
            </a:r>
            <a:r>
              <a:rPr lang="en-US" sz="1500" dirty="0"/>
              <a:t> </a:t>
            </a:r>
            <a:r>
              <a:rPr lang="en-US" sz="1500" dirty="0" err="1"/>
              <a:t>thấy</a:t>
            </a:r>
            <a:r>
              <a:rPr lang="en-US" sz="1500" dirty="0"/>
              <a:t> </a:t>
            </a:r>
            <a:r>
              <a:rPr lang="en-US" sz="1500" dirty="0" err="1"/>
              <a:t>như</a:t>
            </a:r>
            <a:r>
              <a:rPr lang="en-US" sz="1500" dirty="0"/>
              <a:t> </a:t>
            </a:r>
            <a:r>
              <a:rPr lang="en-US" sz="1500" dirty="0" err="1"/>
              <a:t>leo</a:t>
            </a:r>
            <a:r>
              <a:rPr lang="en-US" sz="1500" dirty="0"/>
              <a:t> </a:t>
            </a:r>
            <a:r>
              <a:rPr lang="en-US" sz="1500" dirty="0" err="1"/>
              <a:t>theo</a:t>
            </a:r>
            <a:r>
              <a:rPr lang="en-US" sz="1500" dirty="0"/>
              <a:t> </a:t>
            </a:r>
            <a:r>
              <a:rPr lang="en-US" sz="1500" dirty="0" err="1"/>
              <a:t>một</a:t>
            </a:r>
            <a:r>
              <a:rPr lang="en-US" sz="1500" dirty="0"/>
              <a:t> "</a:t>
            </a:r>
            <a:r>
              <a:rPr lang="en-US" sz="1500" dirty="0" err="1"/>
              <a:t>chiếc</a:t>
            </a:r>
            <a:r>
              <a:rPr lang="en-US" sz="1500" dirty="0"/>
              <a:t> </a:t>
            </a:r>
            <a:r>
              <a:rPr lang="en-US" sz="1500" dirty="0" err="1"/>
              <a:t>thang</a:t>
            </a:r>
            <a:r>
              <a:rPr lang="en-US" sz="1500" dirty="0"/>
              <a:t>" </a:t>
            </a:r>
            <a:r>
              <a:rPr lang="en-US" sz="1500" dirty="0" err="1"/>
              <a:t>lên</a:t>
            </a:r>
            <a:r>
              <a:rPr lang="en-US" sz="1500" dirty="0"/>
              <a:t> </a:t>
            </a:r>
            <a:r>
              <a:rPr lang="en-US" sz="1500" dirty="0" err="1"/>
              <a:t>trời</a:t>
            </a:r>
            <a:r>
              <a:rPr lang="en-US" sz="1500" dirty="0"/>
              <a:t> </a:t>
            </a:r>
            <a:r>
              <a:rPr lang="en-US" sz="1500" dirty="0" err="1"/>
              <a:t>xanh</a:t>
            </a:r>
            <a:r>
              <a:rPr lang="en-US" sz="1500" dirty="0"/>
              <a:t> </a:t>
            </a:r>
            <a:r>
              <a:rPr lang="en-US" sz="1500" dirty="0" err="1"/>
              <a:t>và</a:t>
            </a:r>
            <a:r>
              <a:rPr lang="en-US" sz="1500" dirty="0"/>
              <a:t> </a:t>
            </a:r>
            <a:r>
              <a:rPr lang="en-US" sz="1500" dirty="0" err="1"/>
              <a:t>sẽ</a:t>
            </a:r>
            <a:r>
              <a:rPr lang="en-US" sz="1500" dirty="0"/>
              <a:t> </a:t>
            </a:r>
            <a:r>
              <a:rPr lang="en-US" sz="1500" dirty="0" err="1"/>
              <a:t>cảm</a:t>
            </a:r>
            <a:r>
              <a:rPr lang="en-US" sz="1500" dirty="0"/>
              <a:t> </a:t>
            </a:r>
            <a:r>
              <a:rPr lang="en-US" sz="1500" dirty="0" err="1"/>
              <a:t>nhận</a:t>
            </a:r>
            <a:r>
              <a:rPr lang="en-US" sz="1500" dirty="0"/>
              <a:t> </a:t>
            </a:r>
            <a:r>
              <a:rPr lang="en-US" sz="1500" dirty="0" err="1"/>
              <a:t>nét</a:t>
            </a:r>
            <a:r>
              <a:rPr lang="en-US" sz="1500" dirty="0"/>
              <a:t> </a:t>
            </a:r>
            <a:r>
              <a:rPr lang="en-US" sz="1500" dirty="0" err="1"/>
              <a:t>độc</a:t>
            </a:r>
            <a:r>
              <a:rPr lang="en-US" sz="1500" dirty="0"/>
              <a:t> </a:t>
            </a:r>
            <a:r>
              <a:rPr lang="en-US" sz="1500" dirty="0" err="1"/>
              <a:t>đáo</a:t>
            </a:r>
            <a:r>
              <a:rPr lang="en-US" sz="1500" dirty="0"/>
              <a:t> </a:t>
            </a:r>
            <a:r>
              <a:rPr lang="en-US" sz="1500" dirty="0" err="1"/>
              <a:t>của</a:t>
            </a:r>
            <a:r>
              <a:rPr lang="en-US" sz="1500" dirty="0"/>
              <a:t> </a:t>
            </a:r>
            <a:r>
              <a:rPr lang="en-US" sz="1500" dirty="0" err="1"/>
              <a:t>thiên</a:t>
            </a:r>
            <a:r>
              <a:rPr lang="en-US" sz="1500" dirty="0"/>
              <a:t> </a:t>
            </a:r>
            <a:r>
              <a:rPr lang="en-US" sz="1500" dirty="0" err="1"/>
              <a:t>nhiên</a:t>
            </a:r>
            <a:r>
              <a:rPr lang="en-US" sz="15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9435" y="6331041"/>
            <a:ext cx="457199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1715" y="6331041"/>
            <a:ext cx="457199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443" y="43363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Định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dạng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văn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bản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hình</a:t>
            </a:r>
            <a:r>
              <a:rPr lang="en-US" b="1" dirty="0">
                <a:solidFill>
                  <a:srgbClr val="0000FF"/>
                </a:solidFill>
              </a:rPr>
              <a:t> (1) </a:t>
            </a:r>
            <a:r>
              <a:rPr lang="en-US" b="1" dirty="0" err="1">
                <a:solidFill>
                  <a:srgbClr val="0000FF"/>
                </a:solidFill>
              </a:rPr>
              <a:t>để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được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văn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bản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như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hình</a:t>
            </a:r>
            <a:r>
              <a:rPr lang="en-US" b="1" dirty="0">
                <a:solidFill>
                  <a:srgbClr val="0000FF"/>
                </a:solidFill>
              </a:rPr>
              <a:t> (2).</a:t>
            </a:r>
          </a:p>
        </p:txBody>
      </p:sp>
      <p:sp>
        <p:nvSpPr>
          <p:cNvPr id="21" name="Notched Right Arrow 20"/>
          <p:cNvSpPr/>
          <p:nvPr/>
        </p:nvSpPr>
        <p:spPr>
          <a:xfrm>
            <a:off x="3993045" y="6318731"/>
            <a:ext cx="929308" cy="469510"/>
          </a:xfrm>
          <a:prstGeom prst="notch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5443" y="104548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</a:rPr>
              <a:t>Tiêu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giữa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đoạn</a:t>
            </a:r>
            <a:r>
              <a:rPr lang="en-US" b="1" dirty="0">
                <a:solidFill>
                  <a:srgbClr val="FF0000"/>
                </a:solidFill>
              </a:rPr>
              <a:t> 2 </a:t>
            </a:r>
            <a:r>
              <a:rPr lang="en-US" b="1" dirty="0" err="1">
                <a:solidFill>
                  <a:srgbClr val="FF0000"/>
                </a:solidFill>
              </a:rPr>
              <a:t>tăng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khoảng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lề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đoạn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đều</a:t>
            </a:r>
            <a:r>
              <a:rPr lang="en-US" b="1" dirty="0">
                <a:solidFill>
                  <a:srgbClr val="FF0000"/>
                </a:solidFill>
              </a:rPr>
              <a:t> 2 </a:t>
            </a:r>
            <a:r>
              <a:rPr lang="en-US" b="1" dirty="0" err="1">
                <a:solidFill>
                  <a:srgbClr val="FF0000"/>
                </a:solidFill>
              </a:rPr>
              <a:t>bên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khoảng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giữa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dòng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1,5.</a:t>
            </a:r>
          </a:p>
        </p:txBody>
      </p:sp>
    </p:spTree>
    <p:extLst>
      <p:ext uri="{BB962C8B-B14F-4D97-AF65-F5344CB8AC3E}">
        <p14:creationId xmlns:p14="http://schemas.microsoft.com/office/powerpoint/2010/main" val="26896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  <p:bldP spid="18" grpId="0" animBg="1"/>
      <p:bldP spid="4" grpId="0"/>
      <p:bldP spid="21" grpId="0" animBg="1"/>
      <p:bldP spid="21" grpId="2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64570" y="0"/>
            <a:ext cx="479430" cy="48268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7894" y="6203550"/>
            <a:ext cx="45719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209" y="6259106"/>
            <a:ext cx="45719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912" y="58611"/>
            <a:ext cx="761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S</a:t>
            </a:r>
            <a:r>
              <a:rPr lang="vi-VN" sz="2200" b="1" dirty="0">
                <a:solidFill>
                  <a:srgbClr val="0000FF"/>
                </a:solidFill>
              </a:rPr>
              <a:t>o </a:t>
            </a:r>
            <a:r>
              <a:rPr lang="vi-VN" sz="2200" b="1">
                <a:solidFill>
                  <a:srgbClr val="0000FF"/>
                </a:solidFill>
              </a:rPr>
              <a:t>sánh văn </a:t>
            </a:r>
            <a:r>
              <a:rPr lang="vi-VN" sz="2200" b="1" dirty="0">
                <a:solidFill>
                  <a:srgbClr val="0000FF"/>
                </a:solidFill>
              </a:rPr>
              <a:t>bản 1 và 2 và đưa ra nhận xét?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5" y="698659"/>
            <a:ext cx="3864665" cy="486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5" r="12180" b="8974"/>
          <a:stretch>
            <a:fillRect/>
          </a:stretch>
        </p:blipFill>
        <p:spPr bwMode="auto">
          <a:xfrm>
            <a:off x="4514502" y="495877"/>
            <a:ext cx="4419600" cy="57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762000" y="1752600"/>
            <a:ext cx="7924800" cy="3048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ĐỊNH DẠNG TRANG VĂN BẢN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 (T1)</a:t>
            </a:r>
          </a:p>
        </p:txBody>
      </p:sp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TIN HỌC</a:t>
            </a:r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71041" y="3232211"/>
            <a:ext cx="5656263" cy="2286000"/>
          </a:xfrm>
        </p:spPr>
      </p:pic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12" y="1722734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1.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6504" y="567736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090431" y="4122407"/>
            <a:ext cx="1941782" cy="1415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577" y="2340065"/>
            <a:ext cx="805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Để định dạng trang văn bản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447" y="1138320"/>
            <a:ext cx="372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620963"/>
            <a:ext cx="4829175" cy="1951037"/>
          </a:xfrm>
        </p:spPr>
      </p:pic>
      <p:sp>
        <p:nvSpPr>
          <p:cNvPr id="5" name="TextBox 4"/>
          <p:cNvSpPr txBox="1"/>
          <p:nvPr/>
        </p:nvSpPr>
        <p:spPr>
          <a:xfrm>
            <a:off x="5486400" y="2971800"/>
            <a:ext cx="3276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Layout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895600" y="3276600"/>
            <a:ext cx="2514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4800600"/>
            <a:ext cx="2590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Borders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97" y="1803975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a. Tạo đường viền cho trang văn bản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8600" y="4953000"/>
            <a:ext cx="2977116" cy="1600200"/>
            <a:chOff x="533400" y="2819400"/>
            <a:chExt cx="2977116" cy="16002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819400"/>
              <a:ext cx="2977116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2514600" y="2895600"/>
              <a:ext cx="9144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3200400" y="5564188"/>
            <a:ext cx="2286000" cy="74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0" y="28832"/>
            <a:ext cx="9144000" cy="10287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124" y="1219200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1. Định dạng trang văn bản </a:t>
            </a:r>
          </a:p>
        </p:txBody>
      </p:sp>
    </p:spTree>
    <p:extLst>
      <p:ext uri="{BB962C8B-B14F-4D97-AF65-F5344CB8AC3E}">
        <p14:creationId xmlns:p14="http://schemas.microsoft.com/office/powerpoint/2010/main" val="26872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652" y="343930"/>
            <a:ext cx="63245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05599" y="762000"/>
            <a:ext cx="230659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2600" y="1219200"/>
            <a:ext cx="4953000" cy="2133600"/>
            <a:chOff x="1524000" y="1371600"/>
            <a:chExt cx="4953000" cy="2133600"/>
          </a:xfrm>
        </p:grpSpPr>
        <p:cxnSp>
          <p:nvCxnSpPr>
            <p:cNvPr id="6" name="Straight Arrow Connector 5"/>
            <p:cNvCxnSpPr/>
            <p:nvPr/>
          </p:nvCxnSpPr>
          <p:spPr>
            <a:xfrm rot="10800000" flipV="1">
              <a:off x="3276600" y="1371600"/>
              <a:ext cx="320040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524000" y="1600200"/>
              <a:ext cx="1676400" cy="1905000"/>
            </a:xfrm>
            <a:prstGeom prst="rect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29400" y="3239530"/>
            <a:ext cx="25146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Preview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3102" y="2122680"/>
            <a:ext cx="14744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4149913" y="2286931"/>
            <a:ext cx="2555687" cy="2291427"/>
            <a:chOff x="3962400" y="2362200"/>
            <a:chExt cx="2514602" cy="2590801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V="1">
              <a:off x="5486401" y="3962400"/>
              <a:ext cx="1066801" cy="9144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62400" y="2362200"/>
              <a:ext cx="1676400" cy="1524000"/>
            </a:xfrm>
            <a:prstGeom prst="rect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9027"/>
            <a:ext cx="4800600" cy="619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4242174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781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Nguyen Huu Phuc</cp:lastModifiedBy>
  <cp:revision>164</cp:revision>
  <dcterms:created xsi:type="dcterms:W3CDTF">2017-10-20T06:02:06Z</dcterms:created>
  <dcterms:modified xsi:type="dcterms:W3CDTF">2022-10-21T03:10:32Z</dcterms:modified>
</cp:coreProperties>
</file>