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12"/>
  </p:notesMasterIdLst>
  <p:sldIdLst>
    <p:sldId id="295" r:id="rId5"/>
    <p:sldId id="278" r:id="rId6"/>
    <p:sldId id="269" r:id="rId7"/>
    <p:sldId id="298" r:id="rId8"/>
    <p:sldId id="299" r:id="rId9"/>
    <p:sldId id="270" r:id="rId10"/>
    <p:sldId id="276" r:id="rId11"/>
  </p:sldIdLst>
  <p:sldSz cx="11887200" cy="8229600"/>
  <p:notesSz cx="6858000" cy="9144000"/>
  <p:custDataLst>
    <p:tags r:id="rId13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1204" y="36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6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19/12/2022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19/12/2022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19/12/2022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19/12/2022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19/12/2022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19/12/2022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19/12/2022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8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19.png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640360" y="5982530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4868" y="4791583"/>
            <a:ext cx="2601723" cy="1047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59950" y="3604017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46928" y="2057400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486" y="4635889"/>
            <a:ext cx="11494473" cy="70786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Ôn</a:t>
            </a:r>
            <a:r>
              <a:rPr lang="en-US" sz="4000" dirty="0"/>
              <a:t> </a:t>
            </a:r>
            <a:r>
              <a:rPr lang="en-US" sz="4000" dirty="0" err="1"/>
              <a:t>thi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r>
              <a:rPr lang="en-US" sz="4000" dirty="0"/>
              <a:t> </a:t>
            </a:r>
            <a:r>
              <a:rPr lang="en-US" sz="4000" dirty="0" err="1"/>
              <a:t>kì</a:t>
            </a:r>
            <a:r>
              <a:rPr lang="en-US" sz="4000" dirty="0"/>
              <a:t> 1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56" y="-73601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D4CDB7-BC3E-8F92-6F1C-6F961A4C6894}"/>
              </a:ext>
            </a:extLst>
          </p:cNvPr>
          <p:cNvSpPr txBox="1"/>
          <p:nvPr/>
        </p:nvSpPr>
        <p:spPr>
          <a:xfrm>
            <a:off x="381000" y="2042777"/>
            <a:ext cx="60097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</a:t>
            </a:r>
          </a:p>
          <a:p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vị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thơm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cay…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315DE-1A0D-6637-7714-5EF2DF669F0D}"/>
              </a:ext>
            </a:extLst>
          </p:cNvPr>
          <p:cNvSpPr txBox="1"/>
          <p:nvPr/>
        </p:nvSpPr>
        <p:spPr>
          <a:xfrm>
            <a:off x="3810000" y="2042777"/>
            <a:ext cx="7527137" cy="389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 word và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gạo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 ta, </a:t>
            </a:r>
            <a:r>
              <a:rPr lang="en-US" dirty="0" err="1"/>
              <a:t>yêu</a:t>
            </a:r>
            <a:r>
              <a:rPr lang="en-US" dirty="0"/>
              <a:t> cầu đặt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hàng </a:t>
            </a:r>
            <a:r>
              <a:rPr lang="en-US" dirty="0" err="1"/>
              <a:t>phím</a:t>
            </a:r>
            <a:r>
              <a:rPr lang="en-US" dirty="0"/>
              <a:t> cơ </a:t>
            </a:r>
            <a:r>
              <a:rPr lang="en-US" dirty="0" err="1"/>
              <a:t>sở</a:t>
            </a:r>
            <a:r>
              <a:rPr lang="en-US" dirty="0"/>
              <a:t> và thực hiện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cầu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10 </a:t>
            </a:r>
            <a:r>
              <a:rPr lang="en-US" dirty="0" err="1"/>
              <a:t>phút</a:t>
            </a:r>
            <a:r>
              <a:rPr lang="en-US" dirty="0"/>
              <a:t>.</a:t>
            </a:r>
          </a:p>
          <a:p>
            <a:r>
              <a:rPr lang="en-US" dirty="0" err="1"/>
              <a:t>Yêu</a:t>
            </a:r>
            <a:r>
              <a:rPr lang="en-US" dirty="0"/>
              <a:t> cầu: </a:t>
            </a:r>
          </a:p>
          <a:p>
            <a:pPr>
              <a:lnSpc>
                <a:spcPct val="115000"/>
              </a:lnSpc>
            </a:pPr>
            <a:r>
              <a:rPr lang="en-US" dirty="0"/>
              <a:t>+ </a:t>
            </a:r>
            <a:r>
              <a:rPr lang="en-US" dirty="0" err="1"/>
              <a:t>Soạn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và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(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1 </a:t>
            </a:r>
            <a:r>
              <a:rPr lang="en-US" dirty="0" err="1"/>
              <a:t>khung</a:t>
            </a:r>
            <a:r>
              <a:rPr lang="en-US" dirty="0"/>
              <a:t> hình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viền</a:t>
            </a:r>
            <a:r>
              <a:rPr lang="en-US" dirty="0"/>
              <a:t> </a:t>
            </a:r>
            <a:r>
              <a:rPr lang="en-US" dirty="0" err="1"/>
              <a:t>dày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,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, Text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)</a:t>
            </a:r>
          </a:p>
          <a:p>
            <a:pPr>
              <a:lnSpc>
                <a:spcPct val="115000"/>
              </a:lnSpc>
            </a:pPr>
            <a:r>
              <a:rPr lang="en-US" dirty="0"/>
              <a:t>+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, </a:t>
            </a:r>
            <a:r>
              <a:rPr lang="en-US" dirty="0" err="1"/>
              <a:t>ghi</a:t>
            </a:r>
            <a:r>
              <a:rPr lang="en-US" dirty="0"/>
              <a:t> tên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gạo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 ta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họa</a:t>
            </a:r>
            <a:r>
              <a:rPr lang="en-US" dirty="0"/>
              <a:t>,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9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56" y="-73601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4315DE-1A0D-6637-7714-5EF2DF669F0D}"/>
              </a:ext>
            </a:extLst>
          </p:cNvPr>
          <p:cNvSpPr txBox="1"/>
          <p:nvPr/>
        </p:nvSpPr>
        <p:spPr>
          <a:xfrm>
            <a:off x="2514600" y="2895600"/>
            <a:ext cx="75271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nl-NL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các công cụ đã học trong phần mềm Paint, em hãy vẽ</a:t>
            </a: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tô màu theo ý thích: Lưu bài vào Desktop tên file lâu đài của em trong 10 phút</a:t>
            </a:r>
            <a:endParaRPr lang="en-US" sz="4000" dirty="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7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3524446" y="2514600"/>
            <a:ext cx="7366937" cy="1963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Khi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hoàn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thành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thực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hành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sẽ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làm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bài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trắc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nghiệm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từ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1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đến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8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trong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đề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cương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vào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vở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242</Words>
  <Application>Microsoft Office PowerPoint</Application>
  <PresentationFormat>Custom</PresentationFormat>
  <Paragraphs>21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.VnTime</vt:lpstr>
      <vt:lpstr>Arial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SAL - Nguyen Huu Phuc</cp:lastModifiedBy>
  <cp:revision>172</cp:revision>
  <dcterms:created xsi:type="dcterms:W3CDTF">2019-10-13T09:09:41Z</dcterms:created>
  <dcterms:modified xsi:type="dcterms:W3CDTF">2022-12-19T02:06:44Z</dcterms:modified>
</cp:coreProperties>
</file>