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8" r:id="rId4"/>
    <p:sldId id="258" r:id="rId5"/>
    <p:sldId id="262" r:id="rId6"/>
    <p:sldId id="28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8AA4D-D589-4638-B4F8-31D9404A0E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25181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68615-6B47-48F2-ABEB-CF1728550E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75846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EB7A-BEEA-44BB-A4D8-6DCC576206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00179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10228-4578-4282-A361-8BF77D6941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70459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054BD-4ABD-4739-8D8D-72AA0F0857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058876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6C2D8-A751-4EDF-81FA-8CFA0E2E5E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46675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DE097-B951-448B-8480-98893AF1EE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83165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C25E-BDC0-435C-B6E4-55B0E87906F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88632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4A35A-A706-46FA-A0EC-6CC2418322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03829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9DF8D-3688-4C5C-90C9-CC5AAE73E6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60087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420F-5252-40DE-A41F-996E184B4E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9993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963C1-B387-4D90-BD90-95B47856E8A2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73C65-FCFB-4E26-A501-D6BA714952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/>
            </a:gs>
            <a:gs pos="100000">
              <a:schemeClr val="bg1"/>
            </a:gs>
            <a:gs pos="100000">
              <a:srgbClr val="CC00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B195B6-6E42-4878-AB9B-5A269E61367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92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bor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12"/>
          <p:cNvSpPr>
            <a:spLocks noChangeArrowheads="1"/>
          </p:cNvSpPr>
          <p:nvPr/>
        </p:nvSpPr>
        <p:spPr bwMode="auto">
          <a:xfrm>
            <a:off x="1181100" y="756271"/>
            <a:ext cx="68580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GIA THỤY</a:t>
            </a:r>
          </a:p>
        </p:txBody>
      </p:sp>
      <p:pic>
        <p:nvPicPr>
          <p:cNvPr id="57" name="Picture 214" descr="nature39di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27138"/>
            <a:ext cx="2286000" cy="6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 Box 216"/>
          <p:cNvSpPr txBox="1">
            <a:spLocks noChangeArrowheads="1"/>
          </p:cNvSpPr>
          <p:nvPr/>
        </p:nvSpPr>
        <p:spPr bwMode="auto">
          <a:xfrm>
            <a:off x="1981200" y="3588603"/>
            <a:ext cx="5486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</a:rPr>
              <a:t>Môn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: Tin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 4</a:t>
            </a:r>
          </a:p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</a:rPr>
              <a:t>Giáo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</a:rPr>
              <a:t>viên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</a:rPr>
              <a:t>: TRỊNH THỊ THANH DUNG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044714"/>
            <a:ext cx="81534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spc="50">
                <a:ln w="11430"/>
                <a:gradFill>
                  <a:gsLst>
                    <a:gs pos="25000">
                      <a:srgbClr val="333399">
                        <a:satMod val="155000"/>
                      </a:srgbClr>
                    </a:gs>
                    <a:gs pos="100000">
                      <a:srgbClr val="333399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 ĐẦU GIỜ</a:t>
            </a:r>
            <a:endParaRPr lang="en-US" sz="4000" b="1" spc="50" dirty="0">
              <a:ln w="11430"/>
              <a:gradFill>
                <a:gsLst>
                  <a:gs pos="25000">
                    <a:srgbClr val="333399">
                      <a:satMod val="155000"/>
                    </a:srgbClr>
                  </a:gs>
                  <a:gs pos="100000">
                    <a:srgbClr val="333399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lide Number Placeholder 9"/>
          <p:cNvSpPr txBox="1">
            <a:spLocks noGrp="1"/>
          </p:cNvSpPr>
          <p:nvPr/>
        </p:nvSpPr>
        <p:spPr bwMode="auto"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5ABA9D07-F460-46F1-9281-4EE5D3B4FEE1}" type="slidenum">
              <a:rPr lang="en-US" sz="1000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000">
              <a:solidFill>
                <a:srgbClr val="000000"/>
              </a:solidFill>
            </a:endParaRPr>
          </a:p>
        </p:txBody>
      </p: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495300" y="3219816"/>
            <a:ext cx="8153400" cy="1085483"/>
            <a:chOff x="186" y="873"/>
            <a:chExt cx="2626" cy="771"/>
          </a:xfrm>
        </p:grpSpPr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186" y="873"/>
              <a:ext cx="2626" cy="655"/>
              <a:chOff x="2160" y="1678"/>
              <a:chExt cx="1303" cy="1134"/>
            </a:xfrm>
          </p:grpSpPr>
          <p:sp>
            <p:nvSpPr>
              <p:cNvPr id="8" name="Oval 56"/>
              <p:cNvSpPr>
                <a:spLocks noChangeArrowheads="1"/>
              </p:cNvSpPr>
              <p:nvPr/>
            </p:nvSpPr>
            <p:spPr bwMode="gray">
              <a:xfrm>
                <a:off x="2781" y="1936"/>
                <a:ext cx="61" cy="61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Oval 57"/>
              <p:cNvSpPr>
                <a:spLocks noChangeArrowheads="1"/>
              </p:cNvSpPr>
              <p:nvPr/>
            </p:nvSpPr>
            <p:spPr bwMode="gray">
              <a:xfrm>
                <a:off x="2783" y="1936"/>
                <a:ext cx="61" cy="614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Oval 58"/>
              <p:cNvSpPr>
                <a:spLocks noChangeArrowheads="1"/>
              </p:cNvSpPr>
              <p:nvPr/>
            </p:nvSpPr>
            <p:spPr bwMode="gray">
              <a:xfrm>
                <a:off x="2163" y="1938"/>
                <a:ext cx="1300" cy="614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Oval 59"/>
              <p:cNvSpPr>
                <a:spLocks noChangeArrowheads="1"/>
              </p:cNvSpPr>
              <p:nvPr/>
            </p:nvSpPr>
            <p:spPr bwMode="gray">
              <a:xfrm>
                <a:off x="2160" y="1924"/>
                <a:ext cx="1300" cy="614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Oval 60"/>
              <p:cNvSpPr>
                <a:spLocks noChangeArrowheads="1"/>
              </p:cNvSpPr>
              <p:nvPr/>
            </p:nvSpPr>
            <p:spPr bwMode="gray">
              <a:xfrm>
                <a:off x="2228" y="1938"/>
                <a:ext cx="1170" cy="614"/>
              </a:xfrm>
              <a:prstGeom prst="ellipse">
                <a:avLst/>
              </a:prstGeom>
              <a:solidFill>
                <a:srgbClr val="FF00FF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Oval 64"/>
              <p:cNvSpPr>
                <a:spLocks noChangeArrowheads="1"/>
              </p:cNvSpPr>
              <p:nvPr/>
            </p:nvSpPr>
            <p:spPr bwMode="gray"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Text Box 65"/>
            <p:cNvSpPr txBox="1">
              <a:spLocks noChangeArrowheads="1"/>
            </p:cNvSpPr>
            <p:nvPr/>
          </p:nvSpPr>
          <p:spPr bwMode="auto">
            <a:xfrm>
              <a:off x="499" y="965"/>
              <a:ext cx="2100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solidFill>
                    <a:srgbClr val="3333FF"/>
                  </a:solidFill>
                  <a:latin typeface="Times New Roman" pitchFamily="18" charset="0"/>
                </a:rPr>
                <a:t>Trò chơi: Ai nhanh ai đúng?</a:t>
              </a:r>
              <a:endParaRPr lang="en-US" sz="3200" b="1" dirty="0">
                <a:solidFill>
                  <a:srgbClr val="3333FF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18221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"/>
          <p:cNvGrpSpPr>
            <a:grpSpLocks/>
          </p:cNvGrpSpPr>
          <p:nvPr/>
        </p:nvGrpSpPr>
        <p:grpSpPr bwMode="auto">
          <a:xfrm>
            <a:off x="2266666" y="2084695"/>
            <a:ext cx="4724400" cy="830262"/>
            <a:chOff x="2895600" y="84138"/>
            <a:chExt cx="4724400" cy="830262"/>
          </a:xfrm>
        </p:grpSpPr>
        <p:sp>
          <p:nvSpPr>
            <p:cNvPr id="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1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1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365"/>
              </a:xfrm>
              <a:prstGeom prst="rect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dirty="0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13" name="Flowchart: Terminator 12"/>
          <p:cNvSpPr/>
          <p:nvPr/>
        </p:nvSpPr>
        <p:spPr>
          <a:xfrm>
            <a:off x="1905000" y="3130550"/>
            <a:ext cx="6757988" cy="973137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>
                <a:solidFill>
                  <a:schemeClr val="tx1"/>
                </a:solidFill>
              </a:rPr>
              <a:t>Chèn được tranh ảnh vào trang soạn thảo.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1939925" y="5197475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>
                <a:solidFill>
                  <a:schemeClr val="tx1"/>
                </a:solidFill>
              </a:rPr>
              <a:t>Biết cách điều chỉnh kích thước của tranh ảnh trong trang soạn thảo.</a:t>
            </a:r>
            <a:endParaRPr lang="en-US" sz="2600" dirty="0">
              <a:solidFill>
                <a:schemeClr val="tx1"/>
              </a:solidFill>
            </a:endParaRPr>
          </a:p>
        </p:txBody>
      </p:sp>
      <p:grpSp>
        <p:nvGrpSpPr>
          <p:cNvPr id="15" name="Group 7"/>
          <p:cNvGrpSpPr>
            <a:grpSpLocks/>
          </p:cNvGrpSpPr>
          <p:nvPr/>
        </p:nvGrpSpPr>
        <p:grpSpPr bwMode="auto">
          <a:xfrm>
            <a:off x="421521" y="3265487"/>
            <a:ext cx="1554917" cy="2745403"/>
            <a:chOff x="350838" y="1876799"/>
            <a:chExt cx="1554162" cy="2746001"/>
          </a:xfrm>
        </p:grpSpPr>
        <p:grpSp>
          <p:nvGrpSpPr>
            <p:cNvPr id="1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3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3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8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8" name="Oval 22"/>
              <p:cNvSpPr>
                <a:spLocks noChangeArrowheads="1"/>
              </p:cNvSpPr>
              <p:nvPr/>
            </p:nvSpPr>
            <p:spPr bwMode="gray">
              <a:xfrm>
                <a:off x="2169" y="2099"/>
                <a:ext cx="141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2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0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2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2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3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8" y="6034087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 Box 10"/>
          <p:cNvSpPr txBox="1">
            <a:spLocks noChangeArrowheads="1"/>
          </p:cNvSpPr>
          <p:nvPr/>
        </p:nvSpPr>
        <p:spPr bwMode="auto">
          <a:xfrm>
            <a:off x="0" y="533400"/>
            <a:ext cx="94488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Chèn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chỉnh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tranh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ảnh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văn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bản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</a:rPr>
              <a:t>tiết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 2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)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" y="6010275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loud Callout 8"/>
          <p:cNvSpPr/>
          <p:nvPr/>
        </p:nvSpPr>
        <p:spPr>
          <a:xfrm>
            <a:off x="2286000" y="0"/>
            <a:ext cx="5029200" cy="1447800"/>
          </a:xfrm>
          <a:prstGeom prst="cloudCallout">
            <a:avLst>
              <a:gd name="adj1" fmla="val 16946"/>
              <a:gd name="adj2" fmla="val 36595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THỰC HÀNH</a:t>
            </a:r>
            <a:endParaRPr 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A79859-5B5C-1EED-5127-F3661514E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587" y="1619250"/>
            <a:ext cx="5838825" cy="361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" y="6010275"/>
            <a:ext cx="825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4B90FC-F631-0C73-387F-7B415E133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95725"/>
            <a:ext cx="9144000" cy="446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14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72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Nguyen Huu Phuc</cp:lastModifiedBy>
  <cp:revision>116</cp:revision>
  <dcterms:created xsi:type="dcterms:W3CDTF">2017-11-24T11:21:01Z</dcterms:created>
  <dcterms:modified xsi:type="dcterms:W3CDTF">2022-11-22T04:17:45Z</dcterms:modified>
</cp:coreProperties>
</file>