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40" r:id="rId2"/>
    <p:sldId id="434" r:id="rId3"/>
    <p:sldId id="424" r:id="rId4"/>
    <p:sldId id="426" r:id="rId5"/>
    <p:sldId id="427" r:id="rId6"/>
    <p:sldId id="428" r:id="rId7"/>
    <p:sldId id="429" r:id="rId8"/>
    <p:sldId id="436" r:id="rId9"/>
    <p:sldId id="438" r:id="rId10"/>
    <p:sldId id="439" r:id="rId11"/>
    <p:sldId id="404" r:id="rId12"/>
    <p:sldId id="430" r:id="rId13"/>
    <p:sldId id="411"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CC"/>
    <a:srgbClr val="FF6600"/>
    <a:srgbClr val="FF33CC"/>
    <a:srgbClr val="FC9AE7"/>
    <a:srgbClr val="CDFDD8"/>
    <a:srgbClr val="DF4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14" autoAdjust="0"/>
  </p:normalViewPr>
  <p:slideViewPr>
    <p:cSldViewPr>
      <p:cViewPr varScale="1">
        <p:scale>
          <a:sx n="67" d="100"/>
          <a:sy n="67" d="100"/>
        </p:scale>
        <p:origin x="12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87E2E85B-DF9C-45FC-97BD-360BCADB5D70}" type="datetime8">
              <a:rPr lang="fr-FR"/>
              <a:pPr>
                <a:defRPr/>
              </a:pPr>
              <a:t>14/11/2022 17:51</a:t>
            </a:fld>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FEAD6-3B59-4078-BF71-614B7700384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9A5DC1F6-804A-455F-BF9F-8CC31248EFE9}" type="datetime8">
              <a:rPr lang="fr-FR"/>
              <a:pPr>
                <a:defRPr/>
              </a:pPr>
              <a:t>14/11/2022 17:50</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3C4A91-9BFD-4D6A-B36D-41D22B6B7B23}"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6F923AC-252E-45EC-895F-9D04CD46A73C}" type="datetime8">
              <a:rPr lang="fr-FR"/>
              <a:pPr>
                <a:defRPr/>
              </a:pPr>
              <a:t>14/11/2022 17:50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A82B5-E92F-4681-984A-AD1126988A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EF52EA9-3FFD-4B9B-AD12-5F1EF0E039CC}" type="datetime8">
              <a:rPr lang="fr-FR"/>
              <a:pPr>
                <a:defRPr/>
              </a:pPr>
              <a:t>14/11/2022 17:50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04313D-E31F-4CD3-9377-1B317DE656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751649A-324E-4BD1-91EF-8BA34D40F227}" type="datetime8">
              <a:rPr lang="fr-FR"/>
              <a:pPr>
                <a:defRPr/>
              </a:pPr>
              <a:t>14/11/2022 17:50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5D6FAB-D061-468F-855E-FF6B3BE946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08FB788-8DD6-4231-9EE7-34C30531061B}" type="datetime8">
              <a:rPr lang="fr-FR"/>
              <a:pPr>
                <a:defRPr/>
              </a:pPr>
              <a:t>14/11/2022 17:50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A2A080-C9A2-4B50-8D85-E901E96562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C2CA185-C119-418E-BE29-670C8F87DD7A}" type="datetime8">
              <a:rPr lang="fr-FR"/>
              <a:pPr>
                <a:defRPr/>
              </a:pPr>
              <a:t>14/11/2022 17:50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FE0BC-4D0C-4382-94CF-6AC64A2DC3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CB50E0-3051-4D3B-A4F0-D668DA82E50B}" type="datetime8">
              <a:rPr lang="fr-FR"/>
              <a:pPr>
                <a:defRPr/>
              </a:pPr>
              <a:t>14/11/2022 17:50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45DBB-FFED-423B-947B-D186FB6441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35AEBDF-770E-438B-806B-326EF315BA7D}" type="datetime8">
              <a:rPr lang="fr-FR"/>
              <a:pPr>
                <a:defRPr/>
              </a:pPr>
              <a:t>14/11/2022 17:50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4D652-8C63-4B3E-8E39-25E8BBF535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F240B0E-63F0-45DA-BDBD-05D9EC38E502}" type="datetime8">
              <a:rPr lang="fr-FR"/>
              <a:pPr>
                <a:defRPr/>
              </a:pPr>
              <a:t>14/11/2022 17:50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BCF41C-4148-43AA-A8FF-4A868159DF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E6697B-F246-4C84-B1DB-2036A4024207}" type="datetime8">
              <a:rPr lang="fr-FR"/>
              <a:pPr>
                <a:defRPr/>
              </a:pPr>
              <a:t>14/11/2022 17:50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34DD48-581F-48F3-963C-070D2A5E87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CCB92A-318A-46BE-8100-7FADF15B0AB3}" type="datetime8">
              <a:rPr lang="fr-FR"/>
              <a:pPr>
                <a:defRPr/>
              </a:pPr>
              <a:t>14/11/2022 17:50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0F693D-F0E3-4CB5-8A9C-0C9D9E9428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E02430-378D-49B7-9A4F-A9B041900FB9}" type="datetime8">
              <a:rPr lang="fr-FR"/>
              <a:pPr>
                <a:defRPr/>
              </a:pPr>
              <a:t>14/11/2022 17:50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53280E-D1E3-4EBF-B884-886EE585B5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5072D6-C271-4AC2-822D-982ED6ACD4A7}" type="datetime8">
              <a:rPr lang="fr-FR"/>
              <a:pPr>
                <a:defRPr/>
              </a:pPr>
              <a:t>14/11/2022 17:50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8D413C-0A22-4A10-A708-C9BEC0CB93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fld id="{80A31E7A-D9FB-4424-B501-4EB54529E6C1}" type="datetime8">
              <a:rPr lang="fr-FR"/>
              <a:pPr>
                <a:defRPr/>
              </a:pPr>
              <a:t>14/11/2022 17:50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A036EA-C8ED-451A-BF5C-B195AA1670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gi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gif"/><Relationship Id="rId5" Type="http://schemas.microsoft.com/office/2007/relationships/hdphoto" Target="../media/hdphoto2.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1.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gi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5.gif"/><Relationship Id="rId12"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gif"/><Relationship Id="rId5" Type="http://schemas.openxmlformats.org/officeDocument/2006/relationships/audio" Target="../media/audio4.wav"/><Relationship Id="rId15" Type="http://schemas.openxmlformats.org/officeDocument/2006/relationships/image" Target="../media/image21.png"/><Relationship Id="rId10" Type="http://schemas.openxmlformats.org/officeDocument/2006/relationships/image" Target="../media/image9.gif"/><Relationship Id="rId4" Type="http://schemas.openxmlformats.org/officeDocument/2006/relationships/audio" Target="../media/audio3.wav"/><Relationship Id="rId9" Type="http://schemas.openxmlformats.org/officeDocument/2006/relationships/image" Target="../media/image17.gif"/><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2.gif"/><Relationship Id="rId3" Type="http://schemas.openxmlformats.org/officeDocument/2006/relationships/audio" Target="../media/audio3.wav"/><Relationship Id="rId7" Type="http://schemas.openxmlformats.org/officeDocument/2006/relationships/image" Target="../media/image9.gif"/><Relationship Id="rId12"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9.gif"/><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15.gif"/><Relationship Id="rId12" Type="http://schemas.openxmlformats.org/officeDocument/2006/relationships/image" Target="../media/image19.gif"/><Relationship Id="rId17" Type="http://schemas.openxmlformats.org/officeDocument/2006/relationships/image" Target="../media/image24.png"/><Relationship Id="rId2" Type="http://schemas.openxmlformats.org/officeDocument/2006/relationships/audio" Target="../media/audio1.wav"/><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gif"/><Relationship Id="rId5" Type="http://schemas.openxmlformats.org/officeDocument/2006/relationships/audio" Target="../media/audio4.wav"/><Relationship Id="rId15" Type="http://schemas.openxmlformats.org/officeDocument/2006/relationships/image" Target="../media/image21.png"/><Relationship Id="rId10" Type="http://schemas.openxmlformats.org/officeDocument/2006/relationships/image" Target="../media/image9.gif"/><Relationship Id="rId4" Type="http://schemas.openxmlformats.org/officeDocument/2006/relationships/audio" Target="../media/audio3.wav"/><Relationship Id="rId9" Type="http://schemas.openxmlformats.org/officeDocument/2006/relationships/image" Target="../media/image17.gif"/><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6.gif"/><Relationship Id="rId3" Type="http://schemas.openxmlformats.org/officeDocument/2006/relationships/audio" Target="../media/audio3.wav"/><Relationship Id="rId7" Type="http://schemas.openxmlformats.org/officeDocument/2006/relationships/image" Target="../media/image15.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audio" Target="../media/audio4.wav"/><Relationship Id="rId10" Type="http://schemas.openxmlformats.org/officeDocument/2006/relationships/image" Target="../media/image17.gif"/><Relationship Id="rId4" Type="http://schemas.openxmlformats.org/officeDocument/2006/relationships/audio" Target="../media/audio5.wav"/><Relationship Id="rId9" Type="http://schemas.openxmlformats.org/officeDocument/2006/relationships/image" Target="../media/image19.gif"/><Relationship Id="rId1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ChangeArrowheads="1"/>
          </p:cNvSpPr>
          <p:nvPr/>
        </p:nvSpPr>
        <p:spPr bwMode="auto">
          <a:xfrm>
            <a:off x="1981200" y="0"/>
            <a:ext cx="693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2800">
              <a:latin typeface="Ancuu"/>
              <a:cs typeface="Times New Roman" panose="02020603050405020304" pitchFamily="18" charset="0"/>
            </a:endParaRPr>
          </a:p>
        </p:txBody>
      </p:sp>
      <p:pic>
        <p:nvPicPr>
          <p:cNvPr id="3075" name="Picture 17"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0300" y="950913"/>
            <a:ext cx="17954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4"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784975"/>
            <a:ext cx="91440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8"/>
          <p:cNvSpPr>
            <a:spLocks noChangeArrowheads="1"/>
          </p:cNvSpPr>
          <p:nvPr/>
        </p:nvSpPr>
        <p:spPr bwMode="auto">
          <a:xfrm>
            <a:off x="1524000" y="3021013"/>
            <a:ext cx="6553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5400" b="1">
                <a:solidFill>
                  <a:srgbClr val="C00000"/>
                </a:solidFill>
                <a:latin typeface="Times New Roman" panose="02020603050405020304" pitchFamily="18" charset="0"/>
                <a:cs typeface="Times New Roman" panose="02020603050405020304" pitchFamily="18" charset="0"/>
              </a:rPr>
              <a:t>HƯỚNG DẪN HỌC TIN HỌC  4</a:t>
            </a:r>
            <a:endParaRPr lang="en-US" altLang="en-US"/>
          </a:p>
        </p:txBody>
      </p:sp>
      <p:sp>
        <p:nvSpPr>
          <p:cNvPr id="3078" name="TextBox 12"/>
          <p:cNvSpPr>
            <a:spLocks noChangeArrowheads="1"/>
          </p:cNvSpPr>
          <p:nvPr/>
        </p:nvSpPr>
        <p:spPr bwMode="auto">
          <a:xfrm>
            <a:off x="1884364" y="4878388"/>
            <a:ext cx="5816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2800" b="1" dirty="0" err="1">
                <a:solidFill>
                  <a:srgbClr val="FF0000"/>
                </a:solidFill>
                <a:latin typeface="Times New Roman" panose="02020603050405020304" pitchFamily="18" charset="0"/>
                <a:cs typeface="Times New Roman" panose="02020603050405020304" pitchFamily="18" charset="0"/>
              </a:rPr>
              <a:t>Giáo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Thị</a:t>
            </a:r>
            <a:r>
              <a:rPr lang="en-US" altLang="en-US" sz="2800" b="1" dirty="0">
                <a:solidFill>
                  <a:srgbClr val="FF0000"/>
                </a:solidFill>
                <a:latin typeface="Times New Roman" panose="02020603050405020304" pitchFamily="18" charset="0"/>
                <a:cs typeface="Times New Roman" panose="02020603050405020304" pitchFamily="18" charset="0"/>
              </a:rPr>
              <a:t> Thanh Dung</a:t>
            </a:r>
            <a:endParaRPr lang="en-US" altLang="en-US" dirty="0"/>
          </a:p>
        </p:txBody>
      </p:sp>
      <p:sp>
        <p:nvSpPr>
          <p:cNvPr id="3079" name="TextBox 13"/>
          <p:cNvSpPr>
            <a:spLocks noChangeArrowheads="1"/>
          </p:cNvSpPr>
          <p:nvPr/>
        </p:nvSpPr>
        <p:spPr bwMode="auto">
          <a:xfrm>
            <a:off x="755650" y="176213"/>
            <a:ext cx="7831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100000"/>
            </a:pPr>
            <a:r>
              <a:rPr lang="en-US" altLang="en-US" sz="3200" b="1" dirty="0" err="1">
                <a:solidFill>
                  <a:srgbClr val="FF0000"/>
                </a:solidFill>
                <a:latin typeface="Times New Roman" panose="02020603050405020304" pitchFamily="18" charset="0"/>
                <a:cs typeface="Times New Roman" panose="02020603050405020304" pitchFamily="18" charset="0"/>
              </a:rPr>
              <a:t>Trường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Tiểu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Gia </a:t>
            </a:r>
            <a:r>
              <a:rPr lang="en-US" altLang="en-US" sz="3200" b="1" dirty="0" err="1">
                <a:solidFill>
                  <a:srgbClr val="FF0000"/>
                </a:solidFill>
                <a:latin typeface="Times New Roman" panose="02020603050405020304" pitchFamily="18" charset="0"/>
                <a:cs typeface="Times New Roman" panose="02020603050405020304" pitchFamily="18" charset="0"/>
              </a:rPr>
              <a:t>Thụy</a:t>
            </a:r>
            <a:endParaRPr lang="en-US" altLang="en-US" dirty="0"/>
          </a:p>
        </p:txBody>
      </p:sp>
      <p:pic>
        <p:nvPicPr>
          <p:cNvPr id="3080" name="Picture 15"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87219" y="3401219"/>
            <a:ext cx="68580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5"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81" y="5183981"/>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7"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24725" y="5038725"/>
            <a:ext cx="1752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8"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77176" y="-30163"/>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5"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8" y="-38100"/>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6"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7307" y="5145881"/>
            <a:ext cx="16764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7"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64413" y="5000625"/>
            <a:ext cx="1752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10266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ChangeArrowheads="1"/>
          </p:cNvSpPr>
          <p:nvPr/>
        </p:nvSpPr>
        <p:spPr bwMode="auto">
          <a:xfrm>
            <a:off x="152400" y="914400"/>
            <a:ext cx="723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dirty="0">
                <a:solidFill>
                  <a:srgbClr val="FF0000"/>
                </a:solidFill>
                <a:latin typeface="Times New Roman" panose="02020603050405020304" pitchFamily="18" charset="0"/>
                <a:cs typeface="Times New Roman" panose="02020603050405020304" pitchFamily="18" charset="0"/>
              </a:rPr>
              <a:t>B HOẠT ĐỘNG THỰC HÀNH</a:t>
            </a:r>
            <a:endParaRPr lang="en-US" altLang="en-US" dirty="0"/>
          </a:p>
        </p:txBody>
      </p:sp>
      <p:sp>
        <p:nvSpPr>
          <p:cNvPr id="13315"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4733BAB2-4DD9-BA2C-4990-8BAAD5309880}"/>
              </a:ext>
            </a:extLst>
          </p:cNvPr>
          <p:cNvPicPr>
            <a:picLocks noChangeAspect="1"/>
          </p:cNvPicPr>
          <p:nvPr/>
        </p:nvPicPr>
        <p:blipFill>
          <a:blip r:embed="rId2"/>
          <a:stretch>
            <a:fillRect/>
          </a:stretch>
        </p:blipFill>
        <p:spPr>
          <a:xfrm>
            <a:off x="914400" y="1905000"/>
            <a:ext cx="6867525" cy="3790950"/>
          </a:xfrm>
          <a:prstGeom prst="rect">
            <a:avLst/>
          </a:prstGeom>
        </p:spPr>
      </p:pic>
    </p:spTree>
    <p:extLst>
      <p:ext uri="{BB962C8B-B14F-4D97-AF65-F5344CB8AC3E}">
        <p14:creationId xmlns:p14="http://schemas.microsoft.com/office/powerpoint/2010/main" val="2564124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2" descr="Picture13"/>
          <p:cNvPicPr>
            <a:picLocks noChangeAspect="1" noChangeArrowheads="1"/>
          </p:cNvPicPr>
          <p:nvPr/>
        </p:nvPicPr>
        <p:blipFill>
          <a:blip r:embed="rId2"/>
          <a:srcRect/>
          <a:stretch>
            <a:fillRect/>
          </a:stretch>
        </p:blipFill>
        <p:spPr bwMode="auto">
          <a:xfrm rot="5400000">
            <a:off x="8381063" y="936"/>
            <a:ext cx="763873" cy="762001"/>
          </a:xfrm>
          <a:prstGeom prst="rect">
            <a:avLst/>
          </a:prstGeom>
          <a:noFill/>
          <a:ln w="9525">
            <a:noFill/>
            <a:miter lim="800000"/>
            <a:headEnd/>
            <a:tailEnd/>
          </a:ln>
        </p:spPr>
      </p:pic>
      <p:pic>
        <p:nvPicPr>
          <p:cNvPr id="10243" name="Picture 23" descr="Picture13"/>
          <p:cNvPicPr>
            <a:picLocks noChangeAspect="1" noChangeArrowheads="1"/>
          </p:cNvPicPr>
          <p:nvPr/>
        </p:nvPicPr>
        <p:blipFill>
          <a:blip r:embed="rId2"/>
          <a:srcRect/>
          <a:stretch>
            <a:fillRect/>
          </a:stretch>
        </p:blipFill>
        <p:spPr bwMode="auto">
          <a:xfrm>
            <a:off x="0" y="0"/>
            <a:ext cx="762000" cy="759835"/>
          </a:xfrm>
          <a:prstGeom prst="rect">
            <a:avLst/>
          </a:prstGeom>
          <a:noFill/>
          <a:ln w="9525">
            <a:noFill/>
            <a:miter lim="800000"/>
            <a:headEnd/>
            <a:tailEnd/>
          </a:ln>
        </p:spPr>
      </p:pic>
      <p:pic>
        <p:nvPicPr>
          <p:cNvPr id="10244" name="Picture 24" descr="Picture13"/>
          <p:cNvPicPr>
            <a:picLocks noChangeAspect="1" noChangeArrowheads="1"/>
          </p:cNvPicPr>
          <p:nvPr/>
        </p:nvPicPr>
        <p:blipFill>
          <a:blip r:embed="rId2"/>
          <a:srcRect/>
          <a:stretch>
            <a:fillRect/>
          </a:stretch>
        </p:blipFill>
        <p:spPr bwMode="auto">
          <a:xfrm rot="10800000">
            <a:off x="7391400" y="5110163"/>
            <a:ext cx="1752600" cy="1747837"/>
          </a:xfrm>
          <a:prstGeom prst="rect">
            <a:avLst/>
          </a:prstGeom>
          <a:noFill/>
          <a:ln w="9525">
            <a:noFill/>
            <a:miter lim="800000"/>
            <a:headEnd/>
            <a:tailEnd/>
          </a:ln>
        </p:spPr>
      </p:pic>
      <p:pic>
        <p:nvPicPr>
          <p:cNvPr id="10245" name="Picture 25" descr="Picture13"/>
          <p:cNvPicPr>
            <a:picLocks noChangeAspect="1" noChangeArrowheads="1"/>
          </p:cNvPicPr>
          <p:nvPr/>
        </p:nvPicPr>
        <p:blipFill>
          <a:blip r:embed="rId2"/>
          <a:srcRect/>
          <a:stretch>
            <a:fillRect/>
          </a:stretch>
        </p:blipFill>
        <p:spPr bwMode="auto">
          <a:xfrm rot="-5400000">
            <a:off x="-2381" y="5183981"/>
            <a:ext cx="1676400" cy="1671638"/>
          </a:xfrm>
          <a:prstGeom prst="rect">
            <a:avLst/>
          </a:prstGeom>
          <a:noFill/>
          <a:ln w="9525">
            <a:noFill/>
            <a:miter lim="800000"/>
            <a:headEnd/>
            <a:tailEnd/>
          </a:ln>
        </p:spPr>
      </p:pic>
      <p:pic>
        <p:nvPicPr>
          <p:cNvPr id="3" name="Picture 2">
            <a:extLst>
              <a:ext uri="{FF2B5EF4-FFF2-40B4-BE49-F238E27FC236}">
                <a16:creationId xmlns:a16="http://schemas.microsoft.com/office/drawing/2014/main" id="{E52B7EF7-3042-531F-48C6-2A3A240CFF0E}"/>
              </a:ext>
            </a:extLst>
          </p:cNvPr>
          <p:cNvPicPr>
            <a:picLocks noChangeAspect="1"/>
          </p:cNvPicPr>
          <p:nvPr/>
        </p:nvPicPr>
        <p:blipFill>
          <a:blip r:embed="rId3"/>
          <a:stretch>
            <a:fillRect/>
          </a:stretch>
        </p:blipFill>
        <p:spPr>
          <a:xfrm>
            <a:off x="457200" y="685800"/>
            <a:ext cx="8229600" cy="513397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5111" y="49735"/>
            <a:ext cx="3880077" cy="93518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prstTxWarp prst="textCurveDown">
              <a:avLst/>
            </a:prstTxWarp>
            <a:spAutoFit/>
          </a:bodyPr>
          <a:lstStyle/>
          <a:p>
            <a:pPr algn="ct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Em</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cần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ghi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nhớ</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endParaRPr>
          </a:p>
        </p:txBody>
      </p:sp>
      <p:pic>
        <p:nvPicPr>
          <p:cNvPr id="7170" name="Picture 2" descr="Kết quả hình ảnh cho mũi tê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148443" y="1701999"/>
            <a:ext cx="783919" cy="1239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mũi tê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386760" y="3174895"/>
            <a:ext cx="1023509" cy="1020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mũi tê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753388" y="4536983"/>
            <a:ext cx="1001723" cy="1124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60" y="-152400"/>
            <a:ext cx="1785938" cy="133945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762" y="235954"/>
            <a:ext cx="1371599" cy="1028700"/>
          </a:xfrm>
          <a:prstGeom prst="rect">
            <a:avLst/>
          </a:prstGeom>
        </p:spPr>
      </p:pic>
      <p:sp>
        <p:nvSpPr>
          <p:cNvPr id="14" name="Rounded Rectangle 13"/>
          <p:cNvSpPr/>
          <p:nvPr/>
        </p:nvSpPr>
        <p:spPr>
          <a:xfrm>
            <a:off x="932362" y="1600036"/>
            <a:ext cx="8287838" cy="1570264"/>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chèn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ảnh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chọn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chọn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kiểu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viền</a:t>
            </a:r>
            <a:r>
              <a:rPr lang="en-US" sz="2800" i="1" dirty="0">
                <a:latin typeface="Times New Roman" pitchFamily="18" charset="0"/>
                <a:cs typeface="Times New Roman" pitchFamily="18" charset="0"/>
              </a:rPr>
              <a:t>.</a:t>
            </a:r>
          </a:p>
        </p:txBody>
      </p:sp>
      <p:sp>
        <p:nvSpPr>
          <p:cNvPr id="16" name="Rounded Rectangle 15"/>
          <p:cNvSpPr/>
          <p:nvPr/>
        </p:nvSpPr>
        <p:spPr>
          <a:xfrm>
            <a:off x="1447800" y="3371955"/>
            <a:ext cx="7744020" cy="819045"/>
          </a:xfrm>
          <a:prstGeom prst="roundRect">
            <a:avLst/>
          </a:prstGeom>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a:t>
            </a:r>
          </a:p>
        </p:txBody>
      </p:sp>
      <p:sp>
        <p:nvSpPr>
          <p:cNvPr id="17" name="Rounded Rectangle 16"/>
          <p:cNvSpPr/>
          <p:nvPr/>
        </p:nvSpPr>
        <p:spPr>
          <a:xfrm>
            <a:off x="1755111" y="4648200"/>
            <a:ext cx="7388890" cy="1143000"/>
          </a:xfrm>
          <a:prstGeom prst="roundRect">
            <a:avLst/>
          </a:prstGeom>
          <a:ln>
            <a:noFill/>
            <a:prstDash val="sysDot"/>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sz="2800" i="1" dirty="0">
                <a:latin typeface="Times New Roman" pitchFamily="18" charset="0"/>
                <a:cs typeface="Times New Roman" pitchFamily="18" charset="0"/>
              </a:rPr>
              <a:t>Thao </a:t>
            </a:r>
            <a:r>
              <a:rPr lang="en-US" sz="2800" i="1" dirty="0" err="1">
                <a:latin typeface="Times New Roman" pitchFamily="18" charset="0"/>
                <a:cs typeface="Times New Roman" pitchFamily="18" charset="0"/>
              </a:rPr>
              <a:t>tác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thay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hiện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tự</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a:t>
            </a:r>
          </a:p>
        </p:txBody>
      </p:sp>
    </p:spTree>
    <p:extLst>
      <p:ext uri="{BB962C8B-B14F-4D97-AF65-F5344CB8AC3E}">
        <p14:creationId xmlns:p14="http://schemas.microsoft.com/office/powerpoint/2010/main" val="21340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2" descr="Picture13"/>
          <p:cNvPicPr>
            <a:picLocks noChangeAspect="1" noChangeArrowheads="1"/>
          </p:cNvPicPr>
          <p:nvPr/>
        </p:nvPicPr>
        <p:blipFill>
          <a:blip r:embed="rId2"/>
          <a:srcRect/>
          <a:stretch>
            <a:fillRect/>
          </a:stretch>
        </p:blipFill>
        <p:spPr bwMode="auto">
          <a:xfrm rot="5400000">
            <a:off x="7850188" y="1587"/>
            <a:ext cx="1295400" cy="1292225"/>
          </a:xfrm>
          <a:prstGeom prst="rect">
            <a:avLst/>
          </a:prstGeom>
          <a:noFill/>
          <a:ln w="9525">
            <a:noFill/>
            <a:miter lim="800000"/>
            <a:headEnd/>
            <a:tailEnd/>
          </a:ln>
        </p:spPr>
      </p:pic>
      <p:pic>
        <p:nvPicPr>
          <p:cNvPr id="11267" name="Picture 23" descr="Picture13"/>
          <p:cNvPicPr>
            <a:picLocks noChangeAspect="1" noChangeArrowheads="1"/>
          </p:cNvPicPr>
          <p:nvPr/>
        </p:nvPicPr>
        <p:blipFill>
          <a:blip r:embed="rId2"/>
          <a:srcRect/>
          <a:stretch>
            <a:fillRect/>
          </a:stretch>
        </p:blipFill>
        <p:spPr bwMode="auto">
          <a:xfrm>
            <a:off x="0" y="0"/>
            <a:ext cx="1676400" cy="1671638"/>
          </a:xfrm>
          <a:prstGeom prst="rect">
            <a:avLst/>
          </a:prstGeom>
          <a:noFill/>
          <a:ln w="9525">
            <a:noFill/>
            <a:miter lim="800000"/>
            <a:headEnd/>
            <a:tailEnd/>
          </a:ln>
        </p:spPr>
      </p:pic>
      <p:pic>
        <p:nvPicPr>
          <p:cNvPr id="11268" name="Picture 24" descr="Picture13"/>
          <p:cNvPicPr>
            <a:picLocks noChangeAspect="1" noChangeArrowheads="1"/>
          </p:cNvPicPr>
          <p:nvPr/>
        </p:nvPicPr>
        <p:blipFill>
          <a:blip r:embed="rId2"/>
          <a:srcRect/>
          <a:stretch>
            <a:fillRect/>
          </a:stretch>
        </p:blipFill>
        <p:spPr bwMode="auto">
          <a:xfrm rot="10800000">
            <a:off x="7391400" y="5110163"/>
            <a:ext cx="1752600" cy="1747837"/>
          </a:xfrm>
          <a:prstGeom prst="rect">
            <a:avLst/>
          </a:prstGeom>
          <a:noFill/>
          <a:ln w="9525">
            <a:noFill/>
            <a:miter lim="800000"/>
            <a:headEnd/>
            <a:tailEnd/>
          </a:ln>
        </p:spPr>
      </p:pic>
      <p:pic>
        <p:nvPicPr>
          <p:cNvPr id="11269" name="Picture 25" descr="Picture13"/>
          <p:cNvPicPr>
            <a:picLocks noChangeAspect="1" noChangeArrowheads="1"/>
          </p:cNvPicPr>
          <p:nvPr/>
        </p:nvPicPr>
        <p:blipFill>
          <a:blip r:embed="rId2"/>
          <a:srcRect/>
          <a:stretch>
            <a:fillRect/>
          </a:stretch>
        </p:blipFill>
        <p:spPr bwMode="auto">
          <a:xfrm rot="-5400000">
            <a:off x="-2381" y="5183981"/>
            <a:ext cx="1676400" cy="1671638"/>
          </a:xfrm>
          <a:prstGeom prst="rect">
            <a:avLst/>
          </a:prstGeom>
          <a:noFill/>
          <a:ln w="9525">
            <a:noFill/>
            <a:miter lim="800000"/>
            <a:headEnd/>
            <a:tailEnd/>
          </a:ln>
        </p:spPr>
      </p:pic>
      <p:sp>
        <p:nvSpPr>
          <p:cNvPr id="17" name="Rectangle 16"/>
          <p:cNvSpPr/>
          <p:nvPr/>
        </p:nvSpPr>
        <p:spPr>
          <a:xfrm>
            <a:off x="1541918" y="481876"/>
            <a:ext cx="6102248"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TRÒ CHƠI</a:t>
            </a:r>
          </a:p>
          <a:p>
            <a:pPr algn="ctr"/>
            <a:r>
              <a:rPr lang="en-US" sz="4000" b="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GIÚP THỎ NHỔ CÀ RỐT</a:t>
            </a:r>
          </a:p>
        </p:txBody>
      </p:sp>
      <p:sp>
        <p:nvSpPr>
          <p:cNvPr id="8" name="TextBox 7"/>
          <p:cNvSpPr txBox="1">
            <a:spLocks noChangeArrowheads="1"/>
          </p:cNvSpPr>
          <p:nvPr/>
        </p:nvSpPr>
        <p:spPr bwMode="auto">
          <a:xfrm>
            <a:off x="150019" y="2189291"/>
            <a:ext cx="8763000" cy="1384995"/>
          </a:xfrm>
          <a:prstGeom prst="rect">
            <a:avLst/>
          </a:prstGeom>
          <a:noFill/>
          <a:ln w="9525">
            <a:noFill/>
            <a:miter lim="800000"/>
            <a:headEnd/>
            <a:tailEnd/>
          </a:ln>
        </p:spPr>
        <p:txBody>
          <a:bodyPr wrap="square">
            <a:spAutoFit/>
          </a:bodyPr>
          <a:lstStyle/>
          <a:p>
            <a:pPr algn="just"/>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16586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9"/>
          <p:cNvSpPr>
            <a:spLocks noChangeArrowheads="1"/>
          </p:cNvSpPr>
          <p:nvPr/>
        </p:nvSpPr>
        <p:spPr bwMode="auto">
          <a:xfrm rot="-881232">
            <a:off x="3517900" y="223837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pic>
        <p:nvPicPr>
          <p:cNvPr id="8195" nam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953125"/>
            <a:ext cx="915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762" name="Rectangl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747838"/>
            <a:ext cx="5222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3078163"/>
            <a:ext cx="18510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Group -953"/>
          <p:cNvGrpSpPr>
            <a:grpSpLocks/>
          </p:cNvGrpSpPr>
          <p:nvPr/>
        </p:nvGrpSpPr>
        <p:grpSpPr bwMode="auto">
          <a:xfrm>
            <a:off x="2081213" y="2190750"/>
            <a:ext cx="1144587" cy="1192213"/>
            <a:chOff x="3620985" y="1717006"/>
            <a:chExt cx="1010329" cy="989595"/>
          </a:xfrm>
        </p:grpSpPr>
        <p:pic>
          <p:nvPicPr>
            <p:cNvPr id="8217"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35"/>
            <p:cNvSpPr>
              <a:spLocks noChangeArrowheads="1"/>
            </p:cNvSpPr>
            <p:nvPr/>
          </p:nvSpPr>
          <p:spPr bwMode="auto">
            <a:xfrm>
              <a:off x="3953090" y="2004265"/>
              <a:ext cx="501661"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1</a:t>
              </a:r>
              <a:endParaRPr lang="en-US" altLang="en-US">
                <a:ea typeface="SimSun" panose="02010600030101010101" pitchFamily="2" charset="-122"/>
              </a:endParaRPr>
            </a:p>
          </p:txBody>
        </p:sp>
      </p:grpSp>
      <p:sp>
        <p:nvSpPr>
          <p:cNvPr id="1048766" name="50"/>
          <p:cNvSpPr>
            <a:spLocks noChangeArrowheads="1"/>
          </p:cNvSpPr>
          <p:nvPr/>
        </p:nvSpPr>
        <p:spPr bwMode="auto">
          <a:xfrm>
            <a:off x="3089275" y="2233613"/>
            <a:ext cx="49974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a:t>
            </a:r>
            <a:endParaRPr lang="en-US" altLang="en-US" dirty="0"/>
          </a:p>
        </p:txBody>
      </p:sp>
      <p:sp>
        <p:nvSpPr>
          <p:cNvPr id="8200" name="19"/>
          <p:cNvSpPr>
            <a:spLocks noChangeArrowheads="1"/>
          </p:cNvSpPr>
          <p:nvPr/>
        </p:nvSpPr>
        <p:spPr bwMode="auto">
          <a:xfrm rot="-881232">
            <a:off x="3906838" y="331152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grpSp>
        <p:nvGrpSpPr>
          <p:cNvPr id="73" name="Group -951"/>
          <p:cNvGrpSpPr>
            <a:grpSpLocks/>
          </p:cNvGrpSpPr>
          <p:nvPr/>
        </p:nvGrpSpPr>
        <p:grpSpPr bwMode="auto">
          <a:xfrm>
            <a:off x="2471738" y="3263900"/>
            <a:ext cx="1143000" cy="1192213"/>
            <a:chOff x="3620985" y="1717006"/>
            <a:chExt cx="1010329" cy="989595"/>
          </a:xfrm>
        </p:grpSpPr>
        <p:pic>
          <p:nvPicPr>
            <p:cNvPr id="8215"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35"/>
            <p:cNvSpPr>
              <a:spLocks noChangeArrowheads="1"/>
            </p:cNvSpPr>
            <p:nvPr/>
          </p:nvSpPr>
          <p:spPr bwMode="auto">
            <a:xfrm>
              <a:off x="3953551" y="2004265"/>
              <a:ext cx="500955"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2</a:t>
              </a:r>
              <a:endParaRPr lang="en-US" altLang="en-US">
                <a:ea typeface="SimSun" panose="02010600030101010101" pitchFamily="2" charset="-122"/>
              </a:endParaRPr>
            </a:p>
          </p:txBody>
        </p:sp>
      </p:grpSp>
      <p:sp>
        <p:nvSpPr>
          <p:cNvPr id="1048772" name="50"/>
          <p:cNvSpPr>
            <a:spLocks noChangeArrowheads="1"/>
          </p:cNvSpPr>
          <p:nvPr/>
        </p:nvSpPr>
        <p:spPr bwMode="auto">
          <a:xfrm>
            <a:off x="3478213" y="3306763"/>
            <a:ext cx="46085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a:t>
            </a:r>
            <a:endParaRPr lang="en-US" altLang="en-US" dirty="0"/>
          </a:p>
        </p:txBody>
      </p:sp>
      <p:sp>
        <p:nvSpPr>
          <p:cNvPr id="8203" name="19"/>
          <p:cNvSpPr>
            <a:spLocks noChangeArrowheads="1"/>
          </p:cNvSpPr>
          <p:nvPr/>
        </p:nvSpPr>
        <p:spPr bwMode="auto">
          <a:xfrm rot="-881232">
            <a:off x="4043363" y="457517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grpSp>
        <p:nvGrpSpPr>
          <p:cNvPr id="75" name="Group -949"/>
          <p:cNvGrpSpPr>
            <a:grpSpLocks/>
          </p:cNvGrpSpPr>
          <p:nvPr/>
        </p:nvGrpSpPr>
        <p:grpSpPr bwMode="auto">
          <a:xfrm>
            <a:off x="2608263" y="4527550"/>
            <a:ext cx="1143000" cy="1192213"/>
            <a:chOff x="3620985" y="1717006"/>
            <a:chExt cx="1010329" cy="989595"/>
          </a:xfrm>
        </p:grpSpPr>
        <p:pic>
          <p:nvPicPr>
            <p:cNvPr id="8213"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35"/>
            <p:cNvSpPr>
              <a:spLocks noChangeArrowheads="1"/>
            </p:cNvSpPr>
            <p:nvPr/>
          </p:nvSpPr>
          <p:spPr bwMode="auto">
            <a:xfrm>
              <a:off x="3953551" y="2004265"/>
              <a:ext cx="500955"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3</a:t>
              </a:r>
              <a:endParaRPr lang="en-US" altLang="en-US">
                <a:ea typeface="SimSun" panose="02010600030101010101" pitchFamily="2" charset="-122"/>
              </a:endParaRPr>
            </a:p>
          </p:txBody>
        </p:sp>
      </p:grpSp>
      <p:sp>
        <p:nvSpPr>
          <p:cNvPr id="1048778" name="50"/>
          <p:cNvSpPr>
            <a:spLocks noChangeArrowheads="1"/>
          </p:cNvSpPr>
          <p:nvPr/>
        </p:nvSpPr>
        <p:spPr bwMode="auto">
          <a:xfrm>
            <a:off x="3614738" y="4892675"/>
            <a:ext cx="4608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a:latin typeface="Times New Roman" panose="02020603050405020304" pitchFamily="18" charset="0"/>
                <a:cs typeface="Times New Roman" panose="02020603050405020304" pitchFamily="18" charset="0"/>
              </a:rPr>
              <a:t>Viết được chữ lên hình</a:t>
            </a:r>
            <a:endParaRPr lang="en-US" altLang="en-US"/>
          </a:p>
        </p:txBody>
      </p:sp>
      <p:sp>
        <p:nvSpPr>
          <p:cNvPr id="8206" name="Rectangle 3"/>
          <p:cNvSpPr>
            <a:spLocks noChangeArrowheads="1"/>
          </p:cNvSpPr>
          <p:nvPr/>
        </p:nvSpPr>
        <p:spPr bwMode="auto">
          <a:xfrm>
            <a:off x="1112838" y="547688"/>
            <a:ext cx="71104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vi-VN" sz="2400" b="1" dirty="0">
                <a:solidFill>
                  <a:srgbClr val="FF0000"/>
                </a:solidFill>
                <a:latin typeface="Times New Roman" panose="02020603050405020304" pitchFamily="18" charset="0"/>
                <a:cs typeface="Times New Roman" panose="02020603050405020304" pitchFamily="18" charset="0"/>
              </a:rPr>
              <a:t>CHỦ ĐỀ 3: SOẠN THẢO VĂN BẢN</a:t>
            </a:r>
          </a:p>
          <a:p>
            <a:pPr eaLnBrk="1" hangingPunct="1">
              <a:buSzPct val="100000"/>
            </a:pPr>
            <a:r>
              <a:rPr lang="en-US" altLang="en-US" sz="2400" b="1" dirty="0">
                <a:solidFill>
                  <a:srgbClr val="FF0000"/>
                </a:solidFill>
                <a:latin typeface="Times New Roman" panose="02020603050405020304" pitchFamily="18" charset="0"/>
                <a:cs typeface="Times New Roman" panose="02020603050405020304" pitchFamily="18" charset="0"/>
              </a:rPr>
              <a:t>CHỈNH SỬA HÌNH, VIẾT CHỮ LÊN HÌNH (T2)</a:t>
            </a:r>
            <a:endParaRPr lang="en-US" altLang="en-US" sz="2400" dirty="0"/>
          </a:p>
          <a:p>
            <a:pPr eaLnBrk="1" hangingPunct="1">
              <a:buSzPct val="100000"/>
            </a:pPr>
            <a:endParaRPr lang="en-US" altLang="en-US" sz="2400" dirty="0"/>
          </a:p>
        </p:txBody>
      </p:sp>
      <p:pic>
        <p:nvPicPr>
          <p:cNvPr id="8209" name="Picture 28" descr="Picture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405812" y="-30162"/>
            <a:ext cx="7667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5" descr="Picture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513"/>
            <a:ext cx="955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6" descr="Picture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7" descr="Picture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7924800" y="5729288"/>
            <a:ext cx="1123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95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48762"/>
                                        </p:tgtEl>
                                        <p:attrNameLst>
                                          <p:attrName>style.visibility</p:attrName>
                                        </p:attrNameLst>
                                      </p:cBhvr>
                                      <p:to>
                                        <p:strVal val="visible"/>
                                      </p:to>
                                    </p:set>
                                    <p:animEffect transition="in" filter="fade">
                                      <p:cBhvr>
                                        <p:cTn id="7" dur="1000"/>
                                        <p:tgtEl>
                                          <p:spTgt spid="1048762"/>
                                        </p:tgtEl>
                                      </p:cBhvr>
                                    </p:animEffect>
                                    <p:anim calcmode="lin" valueType="num">
                                      <p:cBhvr>
                                        <p:cTn id="8" dur="1000" fill="hold"/>
                                        <p:tgtEl>
                                          <p:spTgt spid="1048762"/>
                                        </p:tgtEl>
                                        <p:attrNameLst>
                                          <p:attrName>ppt_x</p:attrName>
                                        </p:attrNameLst>
                                      </p:cBhvr>
                                      <p:tavLst>
                                        <p:tav tm="100000">
                                          <p:val>
                                            <p:strVal val="#ppt_x"/>
                                          </p:val>
                                        </p:tav>
                                        <p:tav>
                                          <p:val>
                                            <p:strVal val="#ppt_x"/>
                                          </p:val>
                                        </p:tav>
                                      </p:tavLst>
                                    </p:anim>
                                    <p:anim calcmode="lin" valueType="num">
                                      <p:cBhvr>
                                        <p:cTn id="9" dur="1000" fill="hold"/>
                                        <p:tgtEl>
                                          <p:spTgt spid="1048762"/>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750" fill="hold"/>
                                        <p:tgtEl>
                                          <p:spTgt spid="71"/>
                                        </p:tgtEl>
                                        <p:attrNameLst>
                                          <p:attrName>ppt_w</p:attrName>
                                        </p:attrNameLst>
                                      </p:cBhvr>
                                      <p:tavLst>
                                        <p:tav tm="100000">
                                          <p:val>
                                            <p:fltVal val="0"/>
                                          </p:val>
                                        </p:tav>
                                        <p:tav>
                                          <p:val>
                                            <p:strVal val="#ppt_w"/>
                                          </p:val>
                                        </p:tav>
                                      </p:tavLst>
                                    </p:anim>
                                    <p:anim calcmode="lin" valueType="num">
                                      <p:cBhvr>
                                        <p:cTn id="15" dur="750" fill="hold"/>
                                        <p:tgtEl>
                                          <p:spTgt spid="71"/>
                                        </p:tgtEl>
                                        <p:attrNameLst>
                                          <p:attrName>ppt_h</p:attrName>
                                        </p:attrNameLst>
                                      </p:cBhvr>
                                      <p:tavLst>
                                        <p:tav tm="100000">
                                          <p:val>
                                            <p:fltVal val="0"/>
                                          </p:val>
                                        </p:tav>
                                        <p:tav>
                                          <p:val>
                                            <p:strVal val="#ppt_h"/>
                                          </p:val>
                                        </p:tav>
                                      </p:tavLst>
                                    </p:anim>
                                    <p:anim calcmode="lin" valueType="num">
                                      <p:cBhvr>
                                        <p:cTn id="16" dur="750" fill="hold"/>
                                        <p:tgtEl>
                                          <p:spTgt spid="71"/>
                                        </p:tgtEl>
                                        <p:attrNameLst>
                                          <p:attrName>style.rotation</p:attrName>
                                        </p:attrNameLst>
                                      </p:cBhvr>
                                      <p:tavLst>
                                        <p:tav tm="100000">
                                          <p:val>
                                            <p:fltVal val="90"/>
                                          </p:val>
                                        </p:tav>
                                        <p:tav>
                                          <p:val>
                                            <p:fltVal val="0"/>
                                          </p:val>
                                        </p:tav>
                                      </p:tavLst>
                                    </p:anim>
                                    <p:animEffect transition="in" filter="fade">
                                      <p:cBhvr>
                                        <p:cTn id="17" dur="750"/>
                                        <p:tgtEl>
                                          <p:spTgt spid="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8766"/>
                                        </p:tgtEl>
                                        <p:attrNameLst>
                                          <p:attrName>style.visibility</p:attrName>
                                        </p:attrNameLst>
                                      </p:cBhvr>
                                      <p:to>
                                        <p:strVal val="visible"/>
                                      </p:to>
                                    </p:set>
                                    <p:animEffect transition="in" filter="wipe(left)">
                                      <p:cBhvr>
                                        <p:cTn id="22" dur="750"/>
                                        <p:tgtEl>
                                          <p:spTgt spid="10487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750" fill="hold"/>
                                        <p:tgtEl>
                                          <p:spTgt spid="73"/>
                                        </p:tgtEl>
                                        <p:attrNameLst>
                                          <p:attrName>ppt_w</p:attrName>
                                        </p:attrNameLst>
                                      </p:cBhvr>
                                      <p:tavLst>
                                        <p:tav tm="100000">
                                          <p:val>
                                            <p:fltVal val="0"/>
                                          </p:val>
                                        </p:tav>
                                        <p:tav>
                                          <p:val>
                                            <p:strVal val="#ppt_w"/>
                                          </p:val>
                                        </p:tav>
                                      </p:tavLst>
                                    </p:anim>
                                    <p:anim calcmode="lin" valueType="num">
                                      <p:cBhvr>
                                        <p:cTn id="28" dur="750" fill="hold"/>
                                        <p:tgtEl>
                                          <p:spTgt spid="73"/>
                                        </p:tgtEl>
                                        <p:attrNameLst>
                                          <p:attrName>ppt_h</p:attrName>
                                        </p:attrNameLst>
                                      </p:cBhvr>
                                      <p:tavLst>
                                        <p:tav tm="100000">
                                          <p:val>
                                            <p:fltVal val="0"/>
                                          </p:val>
                                        </p:tav>
                                        <p:tav>
                                          <p:val>
                                            <p:strVal val="#ppt_h"/>
                                          </p:val>
                                        </p:tav>
                                      </p:tavLst>
                                    </p:anim>
                                    <p:anim calcmode="lin" valueType="num">
                                      <p:cBhvr>
                                        <p:cTn id="29" dur="750" fill="hold"/>
                                        <p:tgtEl>
                                          <p:spTgt spid="73"/>
                                        </p:tgtEl>
                                        <p:attrNameLst>
                                          <p:attrName>style.rotation</p:attrName>
                                        </p:attrNameLst>
                                      </p:cBhvr>
                                      <p:tavLst>
                                        <p:tav tm="100000">
                                          <p:val>
                                            <p:fltVal val="90"/>
                                          </p:val>
                                        </p:tav>
                                        <p:tav>
                                          <p:val>
                                            <p:fltVal val="0"/>
                                          </p:val>
                                        </p:tav>
                                      </p:tavLst>
                                    </p:anim>
                                    <p:animEffect transition="in" filter="fade">
                                      <p:cBhvr>
                                        <p:cTn id="30" dur="750"/>
                                        <p:tgtEl>
                                          <p:spTgt spid="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48772"/>
                                        </p:tgtEl>
                                        <p:attrNameLst>
                                          <p:attrName>style.visibility</p:attrName>
                                        </p:attrNameLst>
                                      </p:cBhvr>
                                      <p:to>
                                        <p:strVal val="visible"/>
                                      </p:to>
                                    </p:set>
                                    <p:animEffect transition="in" filter="wipe(left)">
                                      <p:cBhvr>
                                        <p:cTn id="35" dur="750"/>
                                        <p:tgtEl>
                                          <p:spTgt spid="10487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p:cTn id="40" dur="750" fill="hold"/>
                                        <p:tgtEl>
                                          <p:spTgt spid="75"/>
                                        </p:tgtEl>
                                        <p:attrNameLst>
                                          <p:attrName>ppt_w</p:attrName>
                                        </p:attrNameLst>
                                      </p:cBhvr>
                                      <p:tavLst>
                                        <p:tav tm="100000">
                                          <p:val>
                                            <p:fltVal val="0"/>
                                          </p:val>
                                        </p:tav>
                                        <p:tav>
                                          <p:val>
                                            <p:strVal val="#ppt_w"/>
                                          </p:val>
                                        </p:tav>
                                      </p:tavLst>
                                    </p:anim>
                                    <p:anim calcmode="lin" valueType="num">
                                      <p:cBhvr>
                                        <p:cTn id="41" dur="750" fill="hold"/>
                                        <p:tgtEl>
                                          <p:spTgt spid="75"/>
                                        </p:tgtEl>
                                        <p:attrNameLst>
                                          <p:attrName>ppt_h</p:attrName>
                                        </p:attrNameLst>
                                      </p:cBhvr>
                                      <p:tavLst>
                                        <p:tav tm="100000">
                                          <p:val>
                                            <p:fltVal val="0"/>
                                          </p:val>
                                        </p:tav>
                                        <p:tav>
                                          <p:val>
                                            <p:strVal val="#ppt_h"/>
                                          </p:val>
                                        </p:tav>
                                      </p:tavLst>
                                    </p:anim>
                                    <p:anim calcmode="lin" valueType="num">
                                      <p:cBhvr>
                                        <p:cTn id="42" dur="750" fill="hold"/>
                                        <p:tgtEl>
                                          <p:spTgt spid="75"/>
                                        </p:tgtEl>
                                        <p:attrNameLst>
                                          <p:attrName>style.rotation</p:attrName>
                                        </p:attrNameLst>
                                      </p:cBhvr>
                                      <p:tavLst>
                                        <p:tav tm="100000">
                                          <p:val>
                                            <p:fltVal val="90"/>
                                          </p:val>
                                        </p:tav>
                                        <p:tav>
                                          <p:val>
                                            <p:fltVal val="0"/>
                                          </p:val>
                                        </p:tav>
                                      </p:tavLst>
                                    </p:anim>
                                    <p:animEffect transition="in" filter="fade">
                                      <p:cBhvr>
                                        <p:cTn id="43" dur="750"/>
                                        <p:tgtEl>
                                          <p:spTgt spid="7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48778"/>
                                        </p:tgtEl>
                                        <p:attrNameLst>
                                          <p:attrName>style.visibility</p:attrName>
                                        </p:attrNameLst>
                                      </p:cBhvr>
                                      <p:to>
                                        <p:strVal val="visible"/>
                                      </p:to>
                                    </p:set>
                                    <p:animEffect transition="in" filter="wipe(left)">
                                      <p:cBhvr>
                                        <p:cTn id="48" dur="750"/>
                                        <p:tgtEl>
                                          <p:spTgt spid="1048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13062"/>
            <a:ext cx="270986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70363" y="1288881"/>
            <a:ext cx="4517903" cy="1446550"/>
          </a:xfrm>
          <a:prstGeom prst="rect">
            <a:avLst/>
          </a:prstGeom>
          <a:noFill/>
        </p:spPr>
        <p:txBody>
          <a:bodyPr wrap="none">
            <a:spAutoFit/>
          </a:bodyPr>
          <a:lstStyle/>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 new roman"/>
                <a:cs typeface="Arial" charset="0"/>
              </a:rPr>
              <a:t>GIÚP THỎ NHỔ </a:t>
            </a:r>
          </a:p>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 new roman"/>
                <a:cs typeface="Arial" charset="0"/>
              </a:rPr>
              <a:t>CÀ RỐT</a:t>
            </a:r>
          </a:p>
        </p:txBody>
      </p:sp>
      <p:pic>
        <p:nvPicPr>
          <p:cNvPr id="1536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2841625"/>
            <a:ext cx="11969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7775" y="2379663"/>
            <a:ext cx="20399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3201988"/>
            <a:ext cx="14859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5119688"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2884488"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5C91106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612313" y="2536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par>
                          <p:cTn id="7" fill="hold" nodeType="afterGroup">
                            <p:stCondLst>
                              <p:cond delay="21159"/>
                            </p:stCondLst>
                            <p:childTnLst>
                              <p:par>
                                <p:cTn id="8" presetID="6" presetClass="entr" presetSubtype="3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16363" y="4586288"/>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4429125"/>
            <a:ext cx="15811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6765925" y="3944938"/>
            <a:ext cx="2162175"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0438" y="4332288"/>
            <a:ext cx="10731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59238" y="5121275"/>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1612900" y="9525"/>
            <a:ext cx="7054850" cy="1393825"/>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400" u="sng" dirty="0" err="1">
                <a:solidFill>
                  <a:srgbClr val="FF3300"/>
                </a:solidFill>
                <a:latin typeface="Times New Roman" panose="02020603050405020304" pitchFamily="18" charset="0"/>
              </a:rPr>
              <a:t>Câu</a:t>
            </a:r>
            <a:r>
              <a:rPr lang="en-US" altLang="en-US" sz="2400" u="sng" dirty="0">
                <a:solidFill>
                  <a:srgbClr val="FF3300"/>
                </a:solidFill>
                <a:latin typeface="Times New Roman" panose="02020603050405020304" pitchFamily="18" charset="0"/>
              </a:rPr>
              <a:t> 1</a:t>
            </a:r>
            <a:r>
              <a:rPr lang="en-US" altLang="en-US" sz="2400" dirty="0">
                <a:solidFill>
                  <a:srgbClr val="FF3300"/>
                </a:solidFill>
                <a:latin typeface="Times New Roman" panose="02020603050405020304" pitchFamily="18" charset="0"/>
              </a:rPr>
              <a:t>:</a:t>
            </a:r>
            <a:r>
              <a:rPr lang="en-US" altLang="en-US" sz="2400" dirty="0">
                <a:solidFill>
                  <a:srgbClr val="0033CC"/>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Muốn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thay</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đổi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màu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của</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hình</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trong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văn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bản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em</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chọn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lệnh</a:t>
            </a:r>
            <a:r>
              <a:rPr lang="en-US" altLang="en-US" sz="2400" dirty="0">
                <a:solidFill>
                  <a:srgbClr val="FF0000"/>
                </a:solidFill>
                <a:latin typeface="Times New Roman" panose="02020603050405020304" pitchFamily="18" charset="0"/>
              </a:rPr>
              <a:t> Shapes Fill </a:t>
            </a:r>
            <a:r>
              <a:rPr lang="en-US" altLang="en-US" sz="2400" dirty="0" err="1">
                <a:solidFill>
                  <a:srgbClr val="FF0000"/>
                </a:solidFill>
                <a:latin typeface="Times New Roman" panose="02020603050405020304" pitchFamily="18" charset="0"/>
              </a:rPr>
              <a:t>trong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thẻ</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nào</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sau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đây</a:t>
            </a:r>
            <a:r>
              <a:rPr lang="en-US" altLang="en-US" sz="2400" dirty="0">
                <a:solidFill>
                  <a:srgbClr val="FF0000"/>
                </a:solidFill>
                <a:latin typeface="Times New Roman" panose="02020603050405020304" pitchFamily="18" charset="0"/>
              </a:rPr>
              <a:t>?</a:t>
            </a:r>
          </a:p>
        </p:txBody>
      </p:sp>
      <p:sp>
        <p:nvSpPr>
          <p:cNvPr id="52" name="Rectangle 51"/>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                              B                             C</a:t>
            </a: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3840163" y="54006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a:spLocks noChangeArrowheads="1"/>
          </p:cNvSpPr>
          <p:nvPr/>
        </p:nvSpPr>
        <p:spPr bwMode="auto">
          <a:xfrm>
            <a:off x="3776663" y="1382713"/>
            <a:ext cx="5173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A : LAYOUT</a:t>
            </a:r>
          </a:p>
        </p:txBody>
      </p:sp>
      <p:sp>
        <p:nvSpPr>
          <p:cNvPr id="57" name="Rectangle 56"/>
          <p:cNvSpPr>
            <a:spLocks noChangeArrowheads="1"/>
          </p:cNvSpPr>
          <p:nvPr/>
        </p:nvSpPr>
        <p:spPr bwMode="auto">
          <a:xfrm>
            <a:off x="3781425" y="2000250"/>
            <a:ext cx="524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dirty="0">
                <a:solidFill>
                  <a:schemeClr val="bg1"/>
                </a:solidFill>
                <a:cs typeface="Times New Roman" panose="02020603050405020304" pitchFamily="18" charset="0"/>
              </a:rPr>
              <a:t>B : HOME</a:t>
            </a:r>
          </a:p>
        </p:txBody>
      </p:sp>
      <p:sp>
        <p:nvSpPr>
          <p:cNvPr id="58" name="Rectangle 57"/>
          <p:cNvSpPr>
            <a:spLocks noChangeArrowheads="1"/>
          </p:cNvSpPr>
          <p:nvPr/>
        </p:nvSpPr>
        <p:spPr bwMode="auto">
          <a:xfrm>
            <a:off x="3749675" y="2541588"/>
            <a:ext cx="524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dirty="0">
                <a:solidFill>
                  <a:schemeClr val="bg1"/>
                </a:solidFill>
                <a:cs typeface="Times New Roman" panose="02020603050405020304" pitchFamily="18" charset="0"/>
              </a:rPr>
              <a:t>C : FORMAT</a:t>
            </a:r>
          </a:p>
        </p:txBody>
      </p:sp>
    </p:spTree>
    <p:extLst>
      <p:ext uri="{BB962C8B-B14F-4D97-AF65-F5344CB8AC3E}">
        <p14:creationId xmlns:p14="http://schemas.microsoft.com/office/powerpoint/2010/main" val="131194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nodeType="afterGroup">
                            <p:stCondLst>
                              <p:cond delay="4200"/>
                            </p:stCondLst>
                            <p:childTnLst>
                              <p:par>
                                <p:cTn id="13" presetID="10" presetClass="entr" presetSubtype="0" fill="hold" nodeType="after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animEffect transition="in" filter="fade">
                                      <p:cBhvr>
                                        <p:cTn id="15" dur="500"/>
                                        <p:tgtEl>
                                          <p:spTgt spid="56">
                                            <p:txEl>
                                              <p:pRg st="0" end="0"/>
                                            </p:txEl>
                                          </p:spTgt>
                                        </p:tgtEl>
                                      </p:cBhvr>
                                    </p:animEffect>
                                  </p:childTnLst>
                                </p:cTn>
                              </p:par>
                            </p:childTnLst>
                          </p:cTn>
                        </p:par>
                        <p:par>
                          <p:cTn id="16" fill="hold" nodeType="afterGroup">
                            <p:stCondLst>
                              <p:cond delay="4700"/>
                            </p:stCondLst>
                            <p:childTnLst>
                              <p:par>
                                <p:cTn id="17" presetID="10" presetClass="entr" presetSubtype="0" fill="hold" nodeType="afterEffect">
                                  <p:stCondLst>
                                    <p:cond delay="0"/>
                                  </p:stCondLst>
                                  <p:childTnLst>
                                    <p:set>
                                      <p:cBhvr>
                                        <p:cTn id="18" dur="1" fill="hold">
                                          <p:stCondLst>
                                            <p:cond delay="0"/>
                                          </p:stCondLst>
                                        </p:cTn>
                                        <p:tgtEl>
                                          <p:spTgt spid="57">
                                            <p:txEl>
                                              <p:pRg st="0" end="0"/>
                                            </p:txEl>
                                          </p:spTgt>
                                        </p:tgtEl>
                                        <p:attrNameLst>
                                          <p:attrName>style.visibility</p:attrName>
                                        </p:attrNameLst>
                                      </p:cBhvr>
                                      <p:to>
                                        <p:strVal val="visible"/>
                                      </p:to>
                                    </p:set>
                                    <p:animEffect transition="in" filter="fade">
                                      <p:cBhvr>
                                        <p:cTn id="19" dur="500"/>
                                        <p:tgtEl>
                                          <p:spTgt spid="57">
                                            <p:txEl>
                                              <p:pRg st="0" end="0"/>
                                            </p:txEl>
                                          </p:spTgt>
                                        </p:tgtEl>
                                      </p:cBhvr>
                                    </p:animEffect>
                                  </p:childTnLst>
                                </p:cTn>
                              </p:par>
                            </p:childTnLst>
                          </p:cTn>
                        </p:par>
                        <p:par>
                          <p:cTn id="20" fill="hold" nodeType="afterGroup">
                            <p:stCondLst>
                              <p:cond delay="5200"/>
                            </p:stCondLst>
                            <p:childTnLst>
                              <p:par>
                                <p:cTn id="21" presetID="10" presetClass="entr" presetSubtype="0" fill="hold" nodeType="afterEffect">
                                  <p:stCondLst>
                                    <p:cond delay="0"/>
                                  </p:stCondLst>
                                  <p:childTnLst>
                                    <p:set>
                                      <p:cBhvr>
                                        <p:cTn id="22" dur="1" fill="hold">
                                          <p:stCondLst>
                                            <p:cond delay="0"/>
                                          </p:stCondLst>
                                        </p:cTn>
                                        <p:tgtEl>
                                          <p:spTgt spid="58">
                                            <p:txEl>
                                              <p:pRg st="0" end="0"/>
                                            </p:txEl>
                                          </p:spTgt>
                                        </p:tgtEl>
                                        <p:attrNameLst>
                                          <p:attrName>style.visibility</p:attrName>
                                        </p:attrNameLst>
                                      </p:cBhvr>
                                      <p:to>
                                        <p:strVal val="visible"/>
                                      </p:to>
                                    </p:set>
                                    <p:animEffect transition="in" filter="fade">
                                      <p:cBhvr>
                                        <p:cTn id="23" dur="500"/>
                                        <p:tgtEl>
                                          <p:spTgt spid="5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50"/>
                                        <p:tgtEl>
                                          <p:spTgt spid="44"/>
                                        </p:tgtEl>
                                      </p:cBhvr>
                                    </p:animEffect>
                                  </p:childTnLst>
                                </p:cTn>
                              </p:par>
                            </p:childTnLst>
                          </p:cTn>
                        </p:par>
                        <p:par>
                          <p:cTn id="27" fill="hold" nodeType="afterGroup">
                            <p:stCondLst>
                              <p:cond delay="5700"/>
                            </p:stCondLst>
                            <p:childTnLst>
                              <p:par>
                                <p:cTn id="28" presetID="10" presetClass="exit" presetSubtype="0" fill="hold" nodeType="afterEffect">
                                  <p:stCondLst>
                                    <p:cond delay="0"/>
                                  </p:stCondLst>
                                  <p:childTnLst>
                                    <p:animEffect transition="out" filter="fade">
                                      <p:cBhvr>
                                        <p:cTn id="29" dur="250"/>
                                        <p:tgtEl>
                                          <p:spTgt spid="44"/>
                                        </p:tgtEl>
                                      </p:cBhvr>
                                    </p:animEffect>
                                    <p:set>
                                      <p:cBhvr>
                                        <p:cTn id="30" dur="1" fill="hold">
                                          <p:stCondLst>
                                            <p:cond delay="249"/>
                                          </p:stCondLst>
                                        </p:cTn>
                                        <p:tgtEl>
                                          <p:spTgt spid="4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2000"/>
                                        <p:tgtEl>
                                          <p:spTgt spid="46"/>
                                        </p:tgtEl>
                                      </p:cBhvr>
                                    </p:animEffec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47"/>
                                        </p:tgtEl>
                                        <p:attrNameLst>
                                          <p:attrName>r</p:attrName>
                                        </p:attrNameLst>
                                      </p:cBhvr>
                                    </p:animRot>
                                    <p:animRot by="-240000">
                                      <p:cBhvr>
                                        <p:cTn id="47" dur="200" fill="hold">
                                          <p:stCondLst>
                                            <p:cond delay="200"/>
                                          </p:stCondLst>
                                        </p:cTn>
                                        <p:tgtEl>
                                          <p:spTgt spid="47"/>
                                        </p:tgtEl>
                                        <p:attrNameLst>
                                          <p:attrName>r</p:attrName>
                                        </p:attrNameLst>
                                      </p:cBhvr>
                                    </p:animRot>
                                    <p:animRot by="240000">
                                      <p:cBhvr>
                                        <p:cTn id="48" dur="200" fill="hold">
                                          <p:stCondLst>
                                            <p:cond delay="400"/>
                                          </p:stCondLst>
                                        </p:cTn>
                                        <p:tgtEl>
                                          <p:spTgt spid="47"/>
                                        </p:tgtEl>
                                        <p:attrNameLst>
                                          <p:attrName>r</p:attrName>
                                        </p:attrNameLst>
                                      </p:cBhvr>
                                    </p:animRot>
                                    <p:animRot by="-240000">
                                      <p:cBhvr>
                                        <p:cTn id="49" dur="200" fill="hold">
                                          <p:stCondLst>
                                            <p:cond delay="600"/>
                                          </p:stCondLst>
                                        </p:cTn>
                                        <p:tgtEl>
                                          <p:spTgt spid="47"/>
                                        </p:tgtEl>
                                        <p:attrNameLst>
                                          <p:attrName>r</p:attrName>
                                        </p:attrNameLst>
                                      </p:cBhvr>
                                    </p:animRot>
                                    <p:animRot by="120000">
                                      <p:cBhvr>
                                        <p:cTn id="50" dur="200" fill="hold">
                                          <p:stCondLst>
                                            <p:cond delay="800"/>
                                          </p:stCondLst>
                                        </p:cTn>
                                        <p:tgtEl>
                                          <p:spTgt spid="47"/>
                                        </p:tgtEl>
                                        <p:attrNameLst>
                                          <p:attrName>r</p:attrName>
                                        </p:attrNameLst>
                                      </p:cBhvr>
                                    </p:animRot>
                                  </p:childTnLst>
                                </p:cTn>
                              </p:par>
                            </p:childTnLst>
                          </p:cTn>
                        </p:par>
                        <p:par>
                          <p:cTn id="51" fill="hold" nodeType="afterGroup">
                            <p:stCondLst>
                              <p:cond delay="1000"/>
                            </p:stCondLst>
                            <p:childTnLst>
                              <p:par>
                                <p:cTn id="52" presetID="10" presetClass="exit" presetSubtype="0" fill="hold" nodeType="afterEffect">
                                  <p:stCondLst>
                                    <p:cond delay="0"/>
                                  </p:stCondLst>
                                  <p:childTnLst>
                                    <p:animEffect transition="out" filter="fade">
                                      <p:cBhvr>
                                        <p:cTn id="53" dur="250"/>
                                        <p:tgtEl>
                                          <p:spTgt spid="45"/>
                                        </p:tgtEl>
                                      </p:cBhvr>
                                    </p:animEffect>
                                    <p:set>
                                      <p:cBhvr>
                                        <p:cTn id="54" dur="1" fill="hold">
                                          <p:stCondLst>
                                            <p:cond delay="249"/>
                                          </p:stCondLst>
                                        </p:cTn>
                                        <p:tgtEl>
                                          <p:spTgt spid="4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50"/>
                                        <p:tgtEl>
                                          <p:spTgt spid="44"/>
                                        </p:tgtEl>
                                      </p:cBhvr>
                                    </p:animEffect>
                                  </p:childTnLst>
                                </p:cTn>
                              </p:par>
                            </p:childTnLst>
                          </p:cTn>
                        </p:par>
                        <p:par>
                          <p:cTn id="58" fill="hold" nodeType="afterGroup">
                            <p:stCondLst>
                              <p:cond delay="1250"/>
                            </p:stCondLst>
                            <p:childTnLst>
                              <p:par>
                                <p:cTn id="59" presetID="63" presetClass="path" presetSubtype="0" accel="50000" decel="50000" fill="hold" nodeType="afterEffect">
                                  <p:stCondLst>
                                    <p:cond delay="0"/>
                                  </p:stCondLst>
                                  <p:childTnLst>
                                    <p:animMotion origin="layout" path="M -8.33333E-7 -4.81481E-6 L 0.75677 0.30996 " pathEditMode="relative" rAng="0" ptsTypes="AA">
                                      <p:cBhvr>
                                        <p:cTn id="60" dur="3000" fill="hold"/>
                                        <p:tgtEl>
                                          <p:spTgt spid="44"/>
                                        </p:tgtEl>
                                        <p:attrNameLst>
                                          <p:attrName>ppt_x</p:attrName>
                                          <p:attrName>ppt_y</p:attrName>
                                        </p:attrNameLst>
                                      </p:cBhvr>
                                      <p:rCtr x="37830" y="15486"/>
                                    </p:animMotion>
                                  </p:childTnLst>
                                </p:cTn>
                              </p:par>
                            </p:childTnLst>
                          </p:cTn>
                        </p:par>
                        <p:par>
                          <p:cTn id="61" fill="hold" nodeType="afterGroup">
                            <p:stCondLst>
                              <p:cond delay="4250"/>
                            </p:stCondLst>
                            <p:childTnLst>
                              <p:par>
                                <p:cTn id="62" presetID="10" presetClass="exit" presetSubtype="0" fill="hold" nodeType="afterEffect">
                                  <p:stCondLst>
                                    <p:cond delay="0"/>
                                  </p:stCondLst>
                                  <p:childTnLst>
                                    <p:animEffect transition="out" filter="fade">
                                      <p:cBhvr>
                                        <p:cTn id="63" dur="250"/>
                                        <p:tgtEl>
                                          <p:spTgt spid="44"/>
                                        </p:tgtEl>
                                      </p:cBhvr>
                                    </p:animEffect>
                                    <p:set>
                                      <p:cBhvr>
                                        <p:cTn id="64" dur="1" fill="hold">
                                          <p:stCondLst>
                                            <p:cond delay="249"/>
                                          </p:stCondLst>
                                        </p:cTn>
                                        <p:tgtEl>
                                          <p:spTgt spid="44"/>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childTnLst>
                                </p:cTn>
                              </p:par>
                            </p:childTnLst>
                          </p:cTn>
                        </p:par>
                        <p:par>
                          <p:cTn id="68" fill="hold" nodeType="afterGroup">
                            <p:stCondLst>
                              <p:cond delay="4500"/>
                            </p:stCondLst>
                            <p:childTnLst>
                              <p:par>
                                <p:cTn id="69" presetID="32" presetClass="emph" presetSubtype="0" fill="hold" nodeType="afterEffect">
                                  <p:stCondLst>
                                    <p:cond delay="0"/>
                                  </p:stCondLst>
                                  <p:childTnLst>
                                    <p:animRot by="120000">
                                      <p:cBhvr>
                                        <p:cTn id="70" dur="200" fill="hold">
                                          <p:stCondLst>
                                            <p:cond delay="0"/>
                                          </p:stCondLst>
                                        </p:cTn>
                                        <p:tgtEl>
                                          <p:spTgt spid="40"/>
                                        </p:tgtEl>
                                        <p:attrNameLst>
                                          <p:attrName>r</p:attrName>
                                        </p:attrNameLst>
                                      </p:cBhvr>
                                    </p:animRot>
                                    <p:animRot by="-240000">
                                      <p:cBhvr>
                                        <p:cTn id="71" dur="400" fill="hold">
                                          <p:stCondLst>
                                            <p:cond delay="400"/>
                                          </p:stCondLst>
                                        </p:cTn>
                                        <p:tgtEl>
                                          <p:spTgt spid="40"/>
                                        </p:tgtEl>
                                        <p:attrNameLst>
                                          <p:attrName>r</p:attrName>
                                        </p:attrNameLst>
                                      </p:cBhvr>
                                    </p:animRot>
                                    <p:animRot by="240000">
                                      <p:cBhvr>
                                        <p:cTn id="72" dur="400" fill="hold">
                                          <p:stCondLst>
                                            <p:cond delay="800"/>
                                          </p:stCondLst>
                                        </p:cTn>
                                        <p:tgtEl>
                                          <p:spTgt spid="40"/>
                                        </p:tgtEl>
                                        <p:attrNameLst>
                                          <p:attrName>r</p:attrName>
                                        </p:attrNameLst>
                                      </p:cBhvr>
                                    </p:animRot>
                                    <p:animRot by="-240000">
                                      <p:cBhvr>
                                        <p:cTn id="73" dur="400" fill="hold">
                                          <p:stCondLst>
                                            <p:cond delay="1200"/>
                                          </p:stCondLst>
                                        </p:cTn>
                                        <p:tgtEl>
                                          <p:spTgt spid="40"/>
                                        </p:tgtEl>
                                        <p:attrNameLst>
                                          <p:attrName>r</p:attrName>
                                        </p:attrNameLst>
                                      </p:cBhvr>
                                    </p:animRot>
                                    <p:animRot by="120000">
                                      <p:cBhvr>
                                        <p:cTn id="74" dur="400" fill="hold">
                                          <p:stCondLst>
                                            <p:cond delay="1600"/>
                                          </p:stCondLst>
                                        </p:cTn>
                                        <p:tgtEl>
                                          <p:spTgt spid="40"/>
                                        </p:tgtEl>
                                        <p:attrNameLst>
                                          <p:attrName>r</p:attrName>
                                        </p:attrNameLst>
                                      </p:cBhvr>
                                    </p:animRot>
                                  </p:childTnLst>
                                </p:cTn>
                              </p:par>
                              <p:par>
                                <p:cTn id="75" presetID="32" presetClass="emph" presetSubtype="0" fill="hold" nodeType="withEffect">
                                  <p:stCondLst>
                                    <p:cond delay="0"/>
                                  </p:stCondLst>
                                  <p:childTnLst>
                                    <p:animRot by="120000">
                                      <p:cBhvr>
                                        <p:cTn id="76" dur="200" fill="hold">
                                          <p:stCondLst>
                                            <p:cond delay="0"/>
                                          </p:stCondLst>
                                        </p:cTn>
                                        <p:tgtEl>
                                          <p:spTgt spid="47"/>
                                        </p:tgtEl>
                                        <p:attrNameLst>
                                          <p:attrName>r</p:attrName>
                                        </p:attrNameLst>
                                      </p:cBhvr>
                                    </p:animRot>
                                    <p:animRot by="-240000">
                                      <p:cBhvr>
                                        <p:cTn id="77" dur="400" fill="hold">
                                          <p:stCondLst>
                                            <p:cond delay="400"/>
                                          </p:stCondLst>
                                        </p:cTn>
                                        <p:tgtEl>
                                          <p:spTgt spid="47"/>
                                        </p:tgtEl>
                                        <p:attrNameLst>
                                          <p:attrName>r</p:attrName>
                                        </p:attrNameLst>
                                      </p:cBhvr>
                                    </p:animRot>
                                    <p:animRot by="240000">
                                      <p:cBhvr>
                                        <p:cTn id="78" dur="400" fill="hold">
                                          <p:stCondLst>
                                            <p:cond delay="800"/>
                                          </p:stCondLst>
                                        </p:cTn>
                                        <p:tgtEl>
                                          <p:spTgt spid="47"/>
                                        </p:tgtEl>
                                        <p:attrNameLst>
                                          <p:attrName>r</p:attrName>
                                        </p:attrNameLst>
                                      </p:cBhvr>
                                    </p:animRot>
                                    <p:animRot by="-240000">
                                      <p:cBhvr>
                                        <p:cTn id="79" dur="400" fill="hold">
                                          <p:stCondLst>
                                            <p:cond delay="1200"/>
                                          </p:stCondLst>
                                        </p:cTn>
                                        <p:tgtEl>
                                          <p:spTgt spid="47"/>
                                        </p:tgtEl>
                                        <p:attrNameLst>
                                          <p:attrName>r</p:attrName>
                                        </p:attrNameLst>
                                      </p:cBhvr>
                                    </p:animRot>
                                    <p:animRot by="120000">
                                      <p:cBhvr>
                                        <p:cTn id="80" dur="400" fill="hold">
                                          <p:stCondLst>
                                            <p:cond delay="1600"/>
                                          </p:stCondLst>
                                        </p:cTn>
                                        <p:tgtEl>
                                          <p:spTgt spid="47"/>
                                        </p:tgtEl>
                                        <p:attrNameLst>
                                          <p:attrName>r</p:attrName>
                                        </p:attrNameLst>
                                      </p:cBhvr>
                                    </p:animRot>
                                  </p:childTnLst>
                                </p:cTn>
                              </p:par>
                            </p:childTnLst>
                          </p:cTn>
                        </p:par>
                        <p:par>
                          <p:cTn id="81" fill="hold" nodeType="afterGroup">
                            <p:stCondLst>
                              <p:cond delay="6500"/>
                            </p:stCondLst>
                            <p:childTnLst>
                              <p:par>
                                <p:cTn id="82" presetID="10" presetClass="exit" presetSubtype="0" fill="hold" nodeType="afterEffect">
                                  <p:stCondLst>
                                    <p:cond delay="0"/>
                                  </p:stCondLst>
                                  <p:childTnLst>
                                    <p:animEffect transition="out" filter="fade">
                                      <p:cBhvr>
                                        <p:cTn id="83" dur="250"/>
                                        <p:tgtEl>
                                          <p:spTgt spid="40"/>
                                        </p:tgtEl>
                                      </p:cBhvr>
                                    </p:animEffect>
                                    <p:set>
                                      <p:cBhvr>
                                        <p:cTn id="84"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ongioilam.wav"/>
                                        </p:tgtEl>
                                      </p:cMediaNode>
                                    </p:audio>
                                  </p:subTnLst>
                                </p:cTn>
                              </p:par>
                              <p:par>
                                <p:cTn id="85" presetID="10" presetClass="exit" presetSubtype="0" fill="hold" nodeType="withEffect">
                                  <p:stCondLst>
                                    <p:cond delay="0"/>
                                  </p:stCondLst>
                                  <p:childTnLst>
                                    <p:animEffect transition="out" filter="fade">
                                      <p:cBhvr>
                                        <p:cTn id="86" dur="250"/>
                                        <p:tgtEl>
                                          <p:spTgt spid="47"/>
                                        </p:tgtEl>
                                      </p:cBhvr>
                                    </p:animEffect>
                                    <p:set>
                                      <p:cBhvr>
                                        <p:cTn id="87" dur="1" fill="hold">
                                          <p:stCondLst>
                                            <p:cond delay="249"/>
                                          </p:stCondLst>
                                        </p:cTn>
                                        <p:tgtEl>
                                          <p:spTgt spid="47"/>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par>
                                <p:cTn id="91" presetID="8" presetClass="emph" presetSubtype="0" repeatCount="indefinite" fill="hold" grpId="1" nodeType="withEffect">
                                  <p:stCondLst>
                                    <p:cond delay="0"/>
                                  </p:stCondLst>
                                  <p:childTnLst>
                                    <p:animRot by="21600000">
                                      <p:cBhvr>
                                        <p:cTn id="92"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93" restart="whenNotActive" fill="hold" evtFilter="cancelBubble" nodeType="interactiveSeq">
                <p:stCondLst>
                  <p:cond evt="onClick" delay="0">
                    <p:tgtEl>
                      <p:spTgt spid="49"/>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2" presetClass="emph" presetSubtype="0" fill="hold" nodeType="clickEffect">
                                  <p:stCondLst>
                                    <p:cond delay="0"/>
                                  </p:stCondLst>
                                  <p:childTnLst>
                                    <p:animRot by="120000">
                                      <p:cBhvr>
                                        <p:cTn id="97" dur="100" fill="hold">
                                          <p:stCondLst>
                                            <p:cond delay="0"/>
                                          </p:stCondLst>
                                        </p:cTn>
                                        <p:tgtEl>
                                          <p:spTgt spid="49"/>
                                        </p:tgtEl>
                                        <p:attrNameLst>
                                          <p:attrName>r</p:attrName>
                                        </p:attrNameLst>
                                      </p:cBhvr>
                                    </p:animRot>
                                    <p:animRot by="-240000">
                                      <p:cBhvr>
                                        <p:cTn id="98" dur="200" fill="hold">
                                          <p:stCondLst>
                                            <p:cond delay="200"/>
                                          </p:stCondLst>
                                        </p:cTn>
                                        <p:tgtEl>
                                          <p:spTgt spid="49"/>
                                        </p:tgtEl>
                                        <p:attrNameLst>
                                          <p:attrName>r</p:attrName>
                                        </p:attrNameLst>
                                      </p:cBhvr>
                                    </p:animRot>
                                    <p:animRot by="240000">
                                      <p:cBhvr>
                                        <p:cTn id="99" dur="200" fill="hold">
                                          <p:stCondLst>
                                            <p:cond delay="400"/>
                                          </p:stCondLst>
                                        </p:cTn>
                                        <p:tgtEl>
                                          <p:spTgt spid="49"/>
                                        </p:tgtEl>
                                        <p:attrNameLst>
                                          <p:attrName>r</p:attrName>
                                        </p:attrNameLst>
                                      </p:cBhvr>
                                    </p:animRot>
                                    <p:animRot by="-240000">
                                      <p:cBhvr>
                                        <p:cTn id="100" dur="200" fill="hold">
                                          <p:stCondLst>
                                            <p:cond delay="600"/>
                                          </p:stCondLst>
                                        </p:cTn>
                                        <p:tgtEl>
                                          <p:spTgt spid="49"/>
                                        </p:tgtEl>
                                        <p:attrNameLst>
                                          <p:attrName>r</p:attrName>
                                        </p:attrNameLst>
                                      </p:cBhvr>
                                    </p:animRot>
                                    <p:animRot by="120000">
                                      <p:cBhvr>
                                        <p:cTn id="101" dur="200" fill="hold">
                                          <p:stCondLst>
                                            <p:cond delay="800"/>
                                          </p:stCondLst>
                                        </p:cTn>
                                        <p:tgtEl>
                                          <p:spTgt spid="49"/>
                                        </p:tgtEl>
                                        <p:attrNameLst>
                                          <p:attrName>r</p:attrName>
                                        </p:attrNameLst>
                                      </p:cBhvr>
                                    </p:animRot>
                                  </p:childTnLst>
                                  <p:subTnLst>
                                    <p:audio>
                                      <p:cMediaNode>
                                        <p:cTn display="0" masterRel="sameClick">
                                          <p:stCondLst>
                                            <p:cond evt="begin" delay="0">
                                              <p:tn val="96"/>
                                            </p:cond>
                                          </p:stCondLst>
                                          <p:endCondLst>
                                            <p:cond evt="onStopAudio" delay="0">
                                              <p:tgtEl>
                                                <p:sldTgt/>
                                              </p:tgtEl>
                                            </p:cond>
                                          </p:endCondLst>
                                        </p:cTn>
                                        <p:tgtEl>
                                          <p:sndTgt r:embed="rId2" name="applause.wav"/>
                                        </p:tgtEl>
                                      </p:cMediaNode>
                                    </p:audio>
                                  </p:subTnLst>
                                </p:cTn>
                              </p:par>
                            </p:childTnLst>
                          </p:cTn>
                        </p:par>
                        <p:par>
                          <p:cTn id="102" fill="hold" nodeType="afterGroup">
                            <p:stCondLst>
                              <p:cond delay="1000"/>
                            </p:stCondLst>
                            <p:childTnLst>
                              <p:par>
                                <p:cTn id="103" presetID="10" presetClass="exit" presetSubtype="0" fill="hold" nodeType="afterEffect">
                                  <p:stCondLst>
                                    <p:cond delay="0"/>
                                  </p:stCondLst>
                                  <p:childTnLst>
                                    <p:animEffect transition="out" filter="fade">
                                      <p:cBhvr>
                                        <p:cTn id="104" dur="250"/>
                                        <p:tgtEl>
                                          <p:spTgt spid="45"/>
                                        </p:tgtEl>
                                      </p:cBhvr>
                                    </p:animEffect>
                                    <p:set>
                                      <p:cBhvr>
                                        <p:cTn id="105" dur="1" fill="hold">
                                          <p:stCondLst>
                                            <p:cond delay="249"/>
                                          </p:stCondLst>
                                        </p:cTn>
                                        <p:tgtEl>
                                          <p:spTgt spid="45"/>
                                        </p:tgtEl>
                                        <p:attrNameLst>
                                          <p:attrName>style.visibility</p:attrName>
                                        </p:attrNameLst>
                                      </p:cBhvr>
                                      <p:to>
                                        <p:strVal val="hidden"/>
                                      </p:to>
                                    </p:set>
                                  </p:childTnLst>
                                </p:cTn>
                              </p:par>
                              <p:par>
                                <p:cTn id="106" presetID="10" presetClass="entr" presetSubtype="0"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250"/>
                                        <p:tgtEl>
                                          <p:spTgt spid="44"/>
                                        </p:tgtEl>
                                      </p:cBhvr>
                                    </p:animEffect>
                                  </p:childTnLst>
                                </p:cTn>
                              </p:par>
                            </p:childTnLst>
                          </p:cTn>
                        </p:par>
                        <p:par>
                          <p:cTn id="109" fill="hold" nodeType="afterGroup">
                            <p:stCondLst>
                              <p:cond delay="1250"/>
                            </p:stCondLst>
                            <p:childTnLst>
                              <p:par>
                                <p:cTn id="110" presetID="63" presetClass="path" presetSubtype="0" accel="50000" decel="50000" fill="hold" nodeType="afterEffect">
                                  <p:stCondLst>
                                    <p:cond delay="0"/>
                                  </p:stCondLst>
                                  <p:childTnLst>
                                    <p:animMotion origin="layout" path="M -8.33333E-7 -4.81481E-6 L 0.33316 0.30024 " pathEditMode="relative" rAng="0" ptsTypes="AA">
                                      <p:cBhvr>
                                        <p:cTn id="111" dur="2000" fill="hold"/>
                                        <p:tgtEl>
                                          <p:spTgt spid="44"/>
                                        </p:tgtEl>
                                        <p:attrNameLst>
                                          <p:attrName>ppt_x</p:attrName>
                                          <p:attrName>ppt_y</p:attrName>
                                        </p:attrNameLst>
                                      </p:cBhvr>
                                      <p:rCtr x="16649" y="15000"/>
                                    </p:animMotion>
                                  </p:childTnLst>
                                </p:cTn>
                              </p:par>
                            </p:childTnLst>
                          </p:cTn>
                        </p:par>
                        <p:par>
                          <p:cTn id="112" fill="hold" nodeType="afterGroup">
                            <p:stCondLst>
                              <p:cond delay="3250"/>
                            </p:stCondLst>
                            <p:childTnLst>
                              <p:par>
                                <p:cTn id="113" presetID="10" presetClass="exit" presetSubtype="0" fill="hold" nodeType="afterEffect">
                                  <p:stCondLst>
                                    <p:cond delay="0"/>
                                  </p:stCondLst>
                                  <p:childTnLst>
                                    <p:animEffect transition="out" filter="fade">
                                      <p:cBhvr>
                                        <p:cTn id="114" dur="250"/>
                                        <p:tgtEl>
                                          <p:spTgt spid="44"/>
                                        </p:tgtEl>
                                      </p:cBhvr>
                                    </p:animEffect>
                                    <p:set>
                                      <p:cBhvr>
                                        <p:cTn id="115" dur="1" fill="hold">
                                          <p:stCondLst>
                                            <p:cond delay="249"/>
                                          </p:stCondLst>
                                        </p:cTn>
                                        <p:tgtEl>
                                          <p:spTgt spid="4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250"/>
                                        <p:tgtEl>
                                          <p:spTgt spid="35"/>
                                        </p:tgtEl>
                                      </p:cBhvr>
                                    </p:animEffect>
                                  </p:childTnLst>
                                </p:cTn>
                              </p:par>
                            </p:childTnLst>
                          </p:cTn>
                        </p:par>
                        <p:par>
                          <p:cTn id="119" fill="hold" nodeType="afterGroup">
                            <p:stCondLst>
                              <p:cond delay="3500"/>
                            </p:stCondLst>
                            <p:childTnLst>
                              <p:par>
                                <p:cTn id="120" presetID="32" presetClass="emph" presetSubtype="0" fill="hold" nodeType="afterEffect">
                                  <p:stCondLst>
                                    <p:cond delay="0"/>
                                  </p:stCondLst>
                                  <p:childTnLst>
                                    <p:animRot by="120000">
                                      <p:cBhvr>
                                        <p:cTn id="121" dur="200" fill="hold">
                                          <p:stCondLst>
                                            <p:cond delay="0"/>
                                          </p:stCondLst>
                                        </p:cTn>
                                        <p:tgtEl>
                                          <p:spTgt spid="35"/>
                                        </p:tgtEl>
                                        <p:attrNameLst>
                                          <p:attrName>r</p:attrName>
                                        </p:attrNameLst>
                                      </p:cBhvr>
                                    </p:animRot>
                                    <p:animRot by="-240000">
                                      <p:cBhvr>
                                        <p:cTn id="122" dur="400" fill="hold">
                                          <p:stCondLst>
                                            <p:cond delay="400"/>
                                          </p:stCondLst>
                                        </p:cTn>
                                        <p:tgtEl>
                                          <p:spTgt spid="35"/>
                                        </p:tgtEl>
                                        <p:attrNameLst>
                                          <p:attrName>r</p:attrName>
                                        </p:attrNameLst>
                                      </p:cBhvr>
                                    </p:animRot>
                                    <p:animRot by="240000">
                                      <p:cBhvr>
                                        <p:cTn id="123" dur="400" fill="hold">
                                          <p:stCondLst>
                                            <p:cond delay="800"/>
                                          </p:stCondLst>
                                        </p:cTn>
                                        <p:tgtEl>
                                          <p:spTgt spid="35"/>
                                        </p:tgtEl>
                                        <p:attrNameLst>
                                          <p:attrName>r</p:attrName>
                                        </p:attrNameLst>
                                      </p:cBhvr>
                                    </p:animRot>
                                    <p:animRot by="-240000">
                                      <p:cBhvr>
                                        <p:cTn id="124" dur="400" fill="hold">
                                          <p:stCondLst>
                                            <p:cond delay="1200"/>
                                          </p:stCondLst>
                                        </p:cTn>
                                        <p:tgtEl>
                                          <p:spTgt spid="35"/>
                                        </p:tgtEl>
                                        <p:attrNameLst>
                                          <p:attrName>r</p:attrName>
                                        </p:attrNameLst>
                                      </p:cBhvr>
                                    </p:animRot>
                                    <p:animRot by="120000">
                                      <p:cBhvr>
                                        <p:cTn id="125" dur="400" fill="hold">
                                          <p:stCondLst>
                                            <p:cond delay="1600"/>
                                          </p:stCondLst>
                                        </p:cTn>
                                        <p:tgtEl>
                                          <p:spTgt spid="35"/>
                                        </p:tgtEl>
                                        <p:attrNameLst>
                                          <p:attrName>r</p:attrName>
                                        </p:attrNameLst>
                                      </p:cBhvr>
                                    </p:animRot>
                                  </p:childTnLst>
                                </p:cTn>
                              </p:par>
                              <p:par>
                                <p:cTn id="126" presetID="32" presetClass="emph" presetSubtype="0" fill="hold" nodeType="withEffect">
                                  <p:stCondLst>
                                    <p:cond delay="0"/>
                                  </p:stCondLst>
                                  <p:childTnLst>
                                    <p:animRot by="120000">
                                      <p:cBhvr>
                                        <p:cTn id="127" dur="200" fill="hold">
                                          <p:stCondLst>
                                            <p:cond delay="0"/>
                                          </p:stCondLst>
                                        </p:cTn>
                                        <p:tgtEl>
                                          <p:spTgt spid="49"/>
                                        </p:tgtEl>
                                        <p:attrNameLst>
                                          <p:attrName>r</p:attrName>
                                        </p:attrNameLst>
                                      </p:cBhvr>
                                    </p:animRot>
                                    <p:animRot by="-240000">
                                      <p:cBhvr>
                                        <p:cTn id="128" dur="400" fill="hold">
                                          <p:stCondLst>
                                            <p:cond delay="400"/>
                                          </p:stCondLst>
                                        </p:cTn>
                                        <p:tgtEl>
                                          <p:spTgt spid="49"/>
                                        </p:tgtEl>
                                        <p:attrNameLst>
                                          <p:attrName>r</p:attrName>
                                        </p:attrNameLst>
                                      </p:cBhvr>
                                    </p:animRot>
                                    <p:animRot by="240000">
                                      <p:cBhvr>
                                        <p:cTn id="129" dur="400" fill="hold">
                                          <p:stCondLst>
                                            <p:cond delay="800"/>
                                          </p:stCondLst>
                                        </p:cTn>
                                        <p:tgtEl>
                                          <p:spTgt spid="49"/>
                                        </p:tgtEl>
                                        <p:attrNameLst>
                                          <p:attrName>r</p:attrName>
                                        </p:attrNameLst>
                                      </p:cBhvr>
                                    </p:animRot>
                                    <p:animRot by="-240000">
                                      <p:cBhvr>
                                        <p:cTn id="130" dur="400" fill="hold">
                                          <p:stCondLst>
                                            <p:cond delay="1200"/>
                                          </p:stCondLst>
                                        </p:cTn>
                                        <p:tgtEl>
                                          <p:spTgt spid="49"/>
                                        </p:tgtEl>
                                        <p:attrNameLst>
                                          <p:attrName>r</p:attrName>
                                        </p:attrNameLst>
                                      </p:cBhvr>
                                    </p:animRot>
                                    <p:animRot by="120000">
                                      <p:cBhvr>
                                        <p:cTn id="131" dur="400" fill="hold">
                                          <p:stCondLst>
                                            <p:cond delay="1600"/>
                                          </p:stCondLst>
                                        </p:cTn>
                                        <p:tgtEl>
                                          <p:spTgt spid="49"/>
                                        </p:tgtEl>
                                        <p:attrNameLst>
                                          <p:attrName>r</p:attrName>
                                        </p:attrNameLst>
                                      </p:cBhvr>
                                    </p:animRot>
                                  </p:childTnLst>
                                  <p:subTnLst>
                                    <p:audio>
                                      <p:cMediaNode>
                                        <p:cTn display="0" masterRel="sameClick">
                                          <p:stCondLst>
                                            <p:cond evt="begin" delay="0">
                                              <p:tn val="126"/>
                                            </p:cond>
                                          </p:stCondLst>
                                          <p:endCondLst>
                                            <p:cond evt="onStopAudio" delay="0">
                                              <p:tgtEl>
                                                <p:sldTgt/>
                                              </p:tgtEl>
                                            </p:cond>
                                          </p:endCondLst>
                                        </p:cTn>
                                        <p:tgtEl>
                                          <p:sndTgt r:embed="rId2" name="applause.wav"/>
                                        </p:tgtEl>
                                      </p:cMediaNode>
                                    </p:audio>
                                  </p:subTnLst>
                                </p:cTn>
                              </p:par>
                            </p:childTnLst>
                          </p:cTn>
                        </p:par>
                        <p:par>
                          <p:cTn id="132" fill="hold" nodeType="afterGroup">
                            <p:stCondLst>
                              <p:cond delay="5500"/>
                            </p:stCondLst>
                            <p:childTnLst>
                              <p:par>
                                <p:cTn id="133" presetID="10" presetClass="exit" presetSubtype="0" fill="hold" nodeType="afterEffect">
                                  <p:stCondLst>
                                    <p:cond delay="0"/>
                                  </p:stCondLst>
                                  <p:childTnLst>
                                    <p:animEffect transition="out" filter="fade">
                                      <p:cBhvr>
                                        <p:cTn id="134" dur="250"/>
                                        <p:tgtEl>
                                          <p:spTgt spid="35"/>
                                        </p:tgtEl>
                                      </p:cBhvr>
                                    </p:animEffect>
                                    <p:set>
                                      <p:cBhvr>
                                        <p:cTn id="135" dur="1" fill="hold">
                                          <p:stCondLst>
                                            <p:cond delay="249"/>
                                          </p:stCondLst>
                                        </p:cTn>
                                        <p:tgtEl>
                                          <p:spTgt spid="35"/>
                                        </p:tgtEl>
                                        <p:attrNameLst>
                                          <p:attrName>style.visibility</p:attrName>
                                        </p:attrNameLst>
                                      </p:cBhvr>
                                      <p:to>
                                        <p:strVal val="hidden"/>
                                      </p:to>
                                    </p:set>
                                  </p:childTnLst>
                                </p:cTn>
                              </p:par>
                              <p:par>
                                <p:cTn id="136" presetID="10" presetClass="entr" presetSubtype="0" fill="hold"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250"/>
                                        <p:tgtEl>
                                          <p:spTgt spid="38"/>
                                        </p:tgtEl>
                                      </p:cBhvr>
                                    </p:animEffect>
                                  </p:childTnLst>
                                  <p:subTnLst>
                                    <p:audio>
                                      <p:cMediaNode>
                                        <p:cTn display="0" masterRel="sameClick">
                                          <p:stCondLst>
                                            <p:cond evt="begin" delay="0">
                                              <p:tn val="136"/>
                                            </p:cond>
                                          </p:stCondLst>
                                          <p:endCondLst>
                                            <p:cond evt="onStopAudio" delay="0">
                                              <p:tgtEl>
                                                <p:sldTgt/>
                                              </p:tgtEl>
                                            </p:cond>
                                          </p:endCondLst>
                                        </p:cTn>
                                        <p:tgtEl>
                                          <p:sndTgt r:embed="rId4" name="oisairoi.wav"/>
                                        </p:tgtEl>
                                      </p:cMediaNode>
                                    </p:audio>
                                  </p:subTnLst>
                                </p:cTn>
                              </p:par>
                              <p:par>
                                <p:cTn id="139" presetID="10" presetClass="entr" presetSubtype="0" fill="hold" nodeType="with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250"/>
                                        <p:tgtEl>
                                          <p:spTgt spid="54"/>
                                        </p:tgtEl>
                                      </p:cBhvr>
                                    </p:animEffect>
                                  </p:childTnLst>
                                </p:cTn>
                              </p:par>
                              <p:par>
                                <p:cTn id="142" presetID="10" presetClass="exit" presetSubtype="0" fill="hold" nodeType="withEffect">
                                  <p:stCondLst>
                                    <p:cond delay="0"/>
                                  </p:stCondLst>
                                  <p:childTnLst>
                                    <p:animEffect transition="out" filter="fade">
                                      <p:cBhvr>
                                        <p:cTn id="143" dur="250"/>
                                        <p:tgtEl>
                                          <p:spTgt spid="49"/>
                                        </p:tgtEl>
                                      </p:cBhvr>
                                    </p:animEffect>
                                    <p:set>
                                      <p:cBhvr>
                                        <p:cTn id="144" dur="1" fill="hold">
                                          <p:stCondLst>
                                            <p:cond delay="249"/>
                                          </p:stCondLst>
                                        </p:cTn>
                                        <p:tgtEl>
                                          <p:spTgt spid="49"/>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9"/>
                  </p:tgtEl>
                </p:cond>
              </p:nextCondLst>
            </p:seq>
            <p:seq concurrent="1" nextAc="seek">
              <p:cTn id="145" restart="whenNotActive" fill="hold" evtFilter="cancelBubble" nodeType="interactiveSeq">
                <p:stCondLst>
                  <p:cond evt="onClick" delay="0">
                    <p:tgtEl>
                      <p:spTgt spid="50"/>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2" presetClass="emph" presetSubtype="0" fill="hold" nodeType="clickEffect">
                                  <p:stCondLst>
                                    <p:cond delay="0"/>
                                  </p:stCondLst>
                                  <p:childTnLst>
                                    <p:animRot by="120000">
                                      <p:cBhvr>
                                        <p:cTn id="149" dur="100" fill="hold">
                                          <p:stCondLst>
                                            <p:cond delay="0"/>
                                          </p:stCondLst>
                                        </p:cTn>
                                        <p:tgtEl>
                                          <p:spTgt spid="50"/>
                                        </p:tgtEl>
                                        <p:attrNameLst>
                                          <p:attrName>r</p:attrName>
                                        </p:attrNameLst>
                                      </p:cBhvr>
                                    </p:animRot>
                                    <p:animRot by="-240000">
                                      <p:cBhvr>
                                        <p:cTn id="150" dur="200" fill="hold">
                                          <p:stCondLst>
                                            <p:cond delay="200"/>
                                          </p:stCondLst>
                                        </p:cTn>
                                        <p:tgtEl>
                                          <p:spTgt spid="50"/>
                                        </p:tgtEl>
                                        <p:attrNameLst>
                                          <p:attrName>r</p:attrName>
                                        </p:attrNameLst>
                                      </p:cBhvr>
                                    </p:animRot>
                                    <p:animRot by="240000">
                                      <p:cBhvr>
                                        <p:cTn id="151" dur="200" fill="hold">
                                          <p:stCondLst>
                                            <p:cond delay="400"/>
                                          </p:stCondLst>
                                        </p:cTn>
                                        <p:tgtEl>
                                          <p:spTgt spid="50"/>
                                        </p:tgtEl>
                                        <p:attrNameLst>
                                          <p:attrName>r</p:attrName>
                                        </p:attrNameLst>
                                      </p:cBhvr>
                                    </p:animRot>
                                    <p:animRot by="-240000">
                                      <p:cBhvr>
                                        <p:cTn id="152" dur="200" fill="hold">
                                          <p:stCondLst>
                                            <p:cond delay="600"/>
                                          </p:stCondLst>
                                        </p:cTn>
                                        <p:tgtEl>
                                          <p:spTgt spid="50"/>
                                        </p:tgtEl>
                                        <p:attrNameLst>
                                          <p:attrName>r</p:attrName>
                                        </p:attrNameLst>
                                      </p:cBhvr>
                                    </p:animRot>
                                    <p:animRot by="120000">
                                      <p:cBhvr>
                                        <p:cTn id="153" dur="200" fill="hold">
                                          <p:stCondLst>
                                            <p:cond delay="800"/>
                                          </p:stCondLst>
                                        </p:cTn>
                                        <p:tgtEl>
                                          <p:spTgt spid="50"/>
                                        </p:tgtEl>
                                        <p:attrNameLst>
                                          <p:attrName>r</p:attrName>
                                        </p:attrNameLst>
                                      </p:cBhvr>
                                    </p:animRot>
                                  </p:childTnLst>
                                </p:cTn>
                              </p:par>
                            </p:childTnLst>
                          </p:cTn>
                        </p:par>
                        <p:par>
                          <p:cTn id="154" fill="hold" nodeType="afterGroup">
                            <p:stCondLst>
                              <p:cond delay="1000"/>
                            </p:stCondLst>
                            <p:childTnLst>
                              <p:par>
                                <p:cTn id="155" presetID="10" presetClass="exit" presetSubtype="0" fill="hold" nodeType="afterEffect">
                                  <p:stCondLst>
                                    <p:cond delay="0"/>
                                  </p:stCondLst>
                                  <p:childTnLst>
                                    <p:animEffect transition="out" filter="fade">
                                      <p:cBhvr>
                                        <p:cTn id="156" dur="250"/>
                                        <p:tgtEl>
                                          <p:spTgt spid="45"/>
                                        </p:tgtEl>
                                      </p:cBhvr>
                                    </p:animEffect>
                                    <p:set>
                                      <p:cBhvr>
                                        <p:cTn id="157" dur="1" fill="hold">
                                          <p:stCondLst>
                                            <p:cond delay="249"/>
                                          </p:stCondLst>
                                        </p:cTn>
                                        <p:tgtEl>
                                          <p:spTgt spid="45"/>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fade">
                                      <p:cBhvr>
                                        <p:cTn id="160" dur="250"/>
                                        <p:tgtEl>
                                          <p:spTgt spid="44"/>
                                        </p:tgtEl>
                                      </p:cBhvr>
                                    </p:animEffect>
                                  </p:childTnLst>
                                </p:cTn>
                              </p:par>
                            </p:childTnLst>
                          </p:cTn>
                        </p:par>
                        <p:par>
                          <p:cTn id="161" fill="hold" nodeType="afterGroup">
                            <p:stCondLst>
                              <p:cond delay="1250"/>
                            </p:stCondLst>
                            <p:childTnLst>
                              <p:par>
                                <p:cTn id="162" presetID="49" presetClass="path" presetSubtype="0" accel="50000" decel="50000" fill="hold" nodeType="afterEffect">
                                  <p:stCondLst>
                                    <p:cond delay="0"/>
                                  </p:stCondLst>
                                  <p:childTnLst>
                                    <p:animMotion origin="layout" path="M -0.00573 0.02894 L 0.07917 0.32917 " pathEditMode="relative" rAng="0" ptsTypes="AA">
                                      <p:cBhvr>
                                        <p:cTn id="163" dur="2000" fill="hold"/>
                                        <p:tgtEl>
                                          <p:spTgt spid="44"/>
                                        </p:tgtEl>
                                        <p:attrNameLst>
                                          <p:attrName>ppt_x</p:attrName>
                                          <p:attrName>ppt_y</p:attrName>
                                        </p:attrNameLst>
                                      </p:cBhvr>
                                      <p:rCtr x="4236" y="15000"/>
                                    </p:animMotion>
                                  </p:childTnLst>
                                </p:cTn>
                              </p:par>
                            </p:childTnLst>
                          </p:cTn>
                        </p:par>
                        <p:par>
                          <p:cTn id="164" fill="hold" nodeType="afterGroup">
                            <p:stCondLst>
                              <p:cond delay="3250"/>
                            </p:stCondLst>
                            <p:childTnLst>
                              <p:par>
                                <p:cTn id="165" presetID="10" presetClass="exit" presetSubtype="0" fill="hold" nodeType="afterEffect">
                                  <p:stCondLst>
                                    <p:cond delay="0"/>
                                  </p:stCondLst>
                                  <p:childTnLst>
                                    <p:animEffect transition="out" filter="fade">
                                      <p:cBhvr>
                                        <p:cTn id="166" dur="250"/>
                                        <p:tgtEl>
                                          <p:spTgt spid="44"/>
                                        </p:tgtEl>
                                      </p:cBhvr>
                                    </p:animEffect>
                                    <p:set>
                                      <p:cBhvr>
                                        <p:cTn id="167" dur="1" fill="hold">
                                          <p:stCondLst>
                                            <p:cond delay="249"/>
                                          </p:stCondLst>
                                        </p:cTn>
                                        <p:tgtEl>
                                          <p:spTgt spid="44"/>
                                        </p:tgtEl>
                                        <p:attrNameLst>
                                          <p:attrName>style.visibility</p:attrName>
                                        </p:attrNameLst>
                                      </p:cBhvr>
                                      <p:to>
                                        <p:strVal val="hidden"/>
                                      </p:to>
                                    </p:set>
                                  </p:childTnLst>
                                </p:cTn>
                              </p:par>
                              <p:par>
                                <p:cTn id="168" presetID="10" presetClass="entr" presetSubtype="0" fill="hold" nodeType="with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fade">
                                      <p:cBhvr>
                                        <p:cTn id="170" dur="250"/>
                                        <p:tgtEl>
                                          <p:spTgt spid="36"/>
                                        </p:tgtEl>
                                      </p:cBhvr>
                                    </p:animEffect>
                                  </p:childTnLst>
                                </p:cTn>
                              </p:par>
                            </p:childTnLst>
                          </p:cTn>
                        </p:par>
                        <p:par>
                          <p:cTn id="171" fill="hold" nodeType="afterGroup">
                            <p:stCondLst>
                              <p:cond delay="3500"/>
                            </p:stCondLst>
                            <p:childTnLst>
                              <p:par>
                                <p:cTn id="172" presetID="32" presetClass="emph" presetSubtype="0" fill="hold" nodeType="afterEffect">
                                  <p:stCondLst>
                                    <p:cond delay="0"/>
                                  </p:stCondLst>
                                  <p:childTnLst>
                                    <p:animRot by="120000">
                                      <p:cBhvr>
                                        <p:cTn id="173" dur="200" fill="hold">
                                          <p:stCondLst>
                                            <p:cond delay="0"/>
                                          </p:stCondLst>
                                        </p:cTn>
                                        <p:tgtEl>
                                          <p:spTgt spid="36"/>
                                        </p:tgtEl>
                                        <p:attrNameLst>
                                          <p:attrName>r</p:attrName>
                                        </p:attrNameLst>
                                      </p:cBhvr>
                                    </p:animRot>
                                    <p:animRot by="-240000">
                                      <p:cBhvr>
                                        <p:cTn id="174" dur="400" fill="hold">
                                          <p:stCondLst>
                                            <p:cond delay="400"/>
                                          </p:stCondLst>
                                        </p:cTn>
                                        <p:tgtEl>
                                          <p:spTgt spid="36"/>
                                        </p:tgtEl>
                                        <p:attrNameLst>
                                          <p:attrName>r</p:attrName>
                                        </p:attrNameLst>
                                      </p:cBhvr>
                                    </p:animRot>
                                    <p:animRot by="240000">
                                      <p:cBhvr>
                                        <p:cTn id="175" dur="400" fill="hold">
                                          <p:stCondLst>
                                            <p:cond delay="800"/>
                                          </p:stCondLst>
                                        </p:cTn>
                                        <p:tgtEl>
                                          <p:spTgt spid="36"/>
                                        </p:tgtEl>
                                        <p:attrNameLst>
                                          <p:attrName>r</p:attrName>
                                        </p:attrNameLst>
                                      </p:cBhvr>
                                    </p:animRot>
                                    <p:animRot by="-240000">
                                      <p:cBhvr>
                                        <p:cTn id="176" dur="400" fill="hold">
                                          <p:stCondLst>
                                            <p:cond delay="1200"/>
                                          </p:stCondLst>
                                        </p:cTn>
                                        <p:tgtEl>
                                          <p:spTgt spid="36"/>
                                        </p:tgtEl>
                                        <p:attrNameLst>
                                          <p:attrName>r</p:attrName>
                                        </p:attrNameLst>
                                      </p:cBhvr>
                                    </p:animRot>
                                    <p:animRot by="120000">
                                      <p:cBhvr>
                                        <p:cTn id="177" dur="400" fill="hold">
                                          <p:stCondLst>
                                            <p:cond delay="1600"/>
                                          </p:stCondLst>
                                        </p:cTn>
                                        <p:tgtEl>
                                          <p:spTgt spid="36"/>
                                        </p:tgtEl>
                                        <p:attrNameLst>
                                          <p:attrName>r</p:attrName>
                                        </p:attrNameLst>
                                      </p:cBhvr>
                                    </p:animRot>
                                  </p:childTnLst>
                                </p:cTn>
                              </p:par>
                              <p:par>
                                <p:cTn id="178" presetID="32" presetClass="emph" presetSubtype="0" fill="hold" nodeType="withEffect">
                                  <p:stCondLst>
                                    <p:cond delay="0"/>
                                  </p:stCondLst>
                                  <p:childTnLst>
                                    <p:animRot by="120000">
                                      <p:cBhvr>
                                        <p:cTn id="179" dur="200" fill="hold">
                                          <p:stCondLst>
                                            <p:cond delay="0"/>
                                          </p:stCondLst>
                                        </p:cTn>
                                        <p:tgtEl>
                                          <p:spTgt spid="50"/>
                                        </p:tgtEl>
                                        <p:attrNameLst>
                                          <p:attrName>r</p:attrName>
                                        </p:attrNameLst>
                                      </p:cBhvr>
                                    </p:animRot>
                                    <p:animRot by="-240000">
                                      <p:cBhvr>
                                        <p:cTn id="180" dur="400" fill="hold">
                                          <p:stCondLst>
                                            <p:cond delay="400"/>
                                          </p:stCondLst>
                                        </p:cTn>
                                        <p:tgtEl>
                                          <p:spTgt spid="50"/>
                                        </p:tgtEl>
                                        <p:attrNameLst>
                                          <p:attrName>r</p:attrName>
                                        </p:attrNameLst>
                                      </p:cBhvr>
                                    </p:animRot>
                                    <p:animRot by="240000">
                                      <p:cBhvr>
                                        <p:cTn id="181" dur="400" fill="hold">
                                          <p:stCondLst>
                                            <p:cond delay="800"/>
                                          </p:stCondLst>
                                        </p:cTn>
                                        <p:tgtEl>
                                          <p:spTgt spid="50"/>
                                        </p:tgtEl>
                                        <p:attrNameLst>
                                          <p:attrName>r</p:attrName>
                                        </p:attrNameLst>
                                      </p:cBhvr>
                                    </p:animRot>
                                    <p:animRot by="-240000">
                                      <p:cBhvr>
                                        <p:cTn id="182" dur="400" fill="hold">
                                          <p:stCondLst>
                                            <p:cond delay="1200"/>
                                          </p:stCondLst>
                                        </p:cTn>
                                        <p:tgtEl>
                                          <p:spTgt spid="50"/>
                                        </p:tgtEl>
                                        <p:attrNameLst>
                                          <p:attrName>r</p:attrName>
                                        </p:attrNameLst>
                                      </p:cBhvr>
                                    </p:animRot>
                                    <p:animRot by="120000">
                                      <p:cBhvr>
                                        <p:cTn id="183" dur="400" fill="hold">
                                          <p:stCondLst>
                                            <p:cond delay="1600"/>
                                          </p:stCondLst>
                                        </p:cTn>
                                        <p:tgtEl>
                                          <p:spTgt spid="50"/>
                                        </p:tgtEl>
                                        <p:attrNameLst>
                                          <p:attrName>r</p:attrName>
                                        </p:attrNameLst>
                                      </p:cBhvr>
                                    </p:animRot>
                                  </p:childTnLst>
                                </p:cTn>
                              </p:par>
                            </p:childTnLst>
                          </p:cTn>
                        </p:par>
                        <p:par>
                          <p:cTn id="184" fill="hold" nodeType="afterGroup">
                            <p:stCondLst>
                              <p:cond delay="5500"/>
                            </p:stCondLst>
                            <p:childTnLst>
                              <p:par>
                                <p:cTn id="185" presetID="10" presetClass="exit" presetSubtype="0" fill="hold" nodeType="afterEffect">
                                  <p:stCondLst>
                                    <p:cond delay="0"/>
                                  </p:stCondLst>
                                  <p:childTnLst>
                                    <p:animEffect transition="out" filter="fade">
                                      <p:cBhvr>
                                        <p:cTn id="186" dur="250"/>
                                        <p:tgtEl>
                                          <p:spTgt spid="36"/>
                                        </p:tgtEl>
                                      </p:cBhvr>
                                    </p:animEffect>
                                    <p:set>
                                      <p:cBhvr>
                                        <p:cTn id="187" dur="1" fill="hold">
                                          <p:stCondLst>
                                            <p:cond delay="249"/>
                                          </p:stCondLst>
                                        </p:cTn>
                                        <p:tgtEl>
                                          <p:spTgt spid="36"/>
                                        </p:tgtEl>
                                        <p:attrNameLst>
                                          <p:attrName>style.visibility</p:attrName>
                                        </p:attrNameLst>
                                      </p:cBhvr>
                                      <p:to>
                                        <p:strVal val="hidden"/>
                                      </p:to>
                                    </p:set>
                                  </p:childTnLst>
                                </p:cTn>
                              </p:par>
                              <p:par>
                                <p:cTn id="188" presetID="10" presetClass="entr" presetSubtype="0" fill="hold" nodeType="with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fade">
                                      <p:cBhvr>
                                        <p:cTn id="190" dur="250"/>
                                        <p:tgtEl>
                                          <p:spTgt spid="39"/>
                                        </p:tgtEl>
                                      </p:cBhvr>
                                    </p:animEffect>
                                  </p:childTnLst>
                                  <p:subTnLst>
                                    <p:audio>
                                      <p:cMediaNode>
                                        <p:cTn display="0" masterRel="sameClick">
                                          <p:stCondLst>
                                            <p:cond evt="begin" delay="0">
                                              <p:tn val="188"/>
                                            </p:cond>
                                          </p:stCondLst>
                                          <p:endCondLst>
                                            <p:cond evt="onStopAudio" delay="0">
                                              <p:tgtEl>
                                                <p:sldTgt/>
                                              </p:tgtEl>
                                            </p:cond>
                                          </p:endCondLst>
                                        </p:cTn>
                                        <p:tgtEl>
                                          <p:sndTgt r:embed="rId4" name="oisairoi.wav"/>
                                        </p:tgtEl>
                                      </p:cMediaNode>
                                    </p:audio>
                                  </p:subTnLst>
                                </p:cTn>
                              </p:par>
                              <p:par>
                                <p:cTn id="191" presetID="10" presetClass="entr" presetSubtype="0" fill="hold" nodeType="with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250"/>
                                        <p:tgtEl>
                                          <p:spTgt spid="53"/>
                                        </p:tgtEl>
                                      </p:cBhvr>
                                    </p:animEffect>
                                  </p:childTnLst>
                                </p:cTn>
                              </p:par>
                              <p:par>
                                <p:cTn id="194" presetID="10" presetClass="exit" presetSubtype="0" fill="hold" nodeType="withEffect">
                                  <p:stCondLst>
                                    <p:cond delay="0"/>
                                  </p:stCondLst>
                                  <p:childTnLst>
                                    <p:animEffect transition="out" filter="fade">
                                      <p:cBhvr>
                                        <p:cTn id="195" dur="250"/>
                                        <p:tgtEl>
                                          <p:spTgt spid="50"/>
                                        </p:tgtEl>
                                      </p:cBhvr>
                                    </p:animEffect>
                                    <p:set>
                                      <p:cBhvr>
                                        <p:cTn id="196"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7" restart="whenNotActive" fill="hold" evtFilter="cancelBubble" nodeType="interactiveSeq">
                <p:stCondLst>
                  <p:cond evt="onClick" delay="0">
                    <p:tgtEl>
                      <p:spTgt spid="43"/>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2" presetClass="emph" presetSubtype="0" fill="hold" nodeType="clickEffect">
                                  <p:stCondLst>
                                    <p:cond delay="0"/>
                                  </p:stCondLst>
                                  <p:childTnLst>
                                    <p:animRot by="120000">
                                      <p:cBhvr>
                                        <p:cTn id="201" dur="100" fill="hold">
                                          <p:stCondLst>
                                            <p:cond delay="0"/>
                                          </p:stCondLst>
                                        </p:cTn>
                                        <p:tgtEl>
                                          <p:spTgt spid="43"/>
                                        </p:tgtEl>
                                        <p:attrNameLst>
                                          <p:attrName>r</p:attrName>
                                        </p:attrNameLst>
                                      </p:cBhvr>
                                    </p:animRot>
                                    <p:animRot by="-240000">
                                      <p:cBhvr>
                                        <p:cTn id="202" dur="200" fill="hold">
                                          <p:stCondLst>
                                            <p:cond delay="200"/>
                                          </p:stCondLst>
                                        </p:cTn>
                                        <p:tgtEl>
                                          <p:spTgt spid="43"/>
                                        </p:tgtEl>
                                        <p:attrNameLst>
                                          <p:attrName>r</p:attrName>
                                        </p:attrNameLst>
                                      </p:cBhvr>
                                    </p:animRot>
                                    <p:animRot by="240000">
                                      <p:cBhvr>
                                        <p:cTn id="203" dur="200" fill="hold">
                                          <p:stCondLst>
                                            <p:cond delay="400"/>
                                          </p:stCondLst>
                                        </p:cTn>
                                        <p:tgtEl>
                                          <p:spTgt spid="43"/>
                                        </p:tgtEl>
                                        <p:attrNameLst>
                                          <p:attrName>r</p:attrName>
                                        </p:attrNameLst>
                                      </p:cBhvr>
                                    </p:animRot>
                                    <p:animRot by="-240000">
                                      <p:cBhvr>
                                        <p:cTn id="204" dur="200" fill="hold">
                                          <p:stCondLst>
                                            <p:cond delay="600"/>
                                          </p:stCondLst>
                                        </p:cTn>
                                        <p:tgtEl>
                                          <p:spTgt spid="43"/>
                                        </p:tgtEl>
                                        <p:attrNameLst>
                                          <p:attrName>r</p:attrName>
                                        </p:attrNameLst>
                                      </p:cBhvr>
                                    </p:animRot>
                                    <p:animRot by="120000">
                                      <p:cBhvr>
                                        <p:cTn id="205" dur="200" fill="hold">
                                          <p:stCondLst>
                                            <p:cond delay="800"/>
                                          </p:stCondLst>
                                        </p:cTn>
                                        <p:tgtEl>
                                          <p:spTgt spid="43"/>
                                        </p:tgtEl>
                                        <p:attrNameLst>
                                          <p:attrName>r</p:attrName>
                                        </p:attrNameLst>
                                      </p:cBhvr>
                                    </p:animRot>
                                  </p:childTnLst>
                                  <p:subTnLst>
                                    <p:audio>
                                      <p:cMediaNode>
                                        <p:cTn display="0" masterRel="sameClick">
                                          <p:stCondLst>
                                            <p:cond evt="begin" delay="0">
                                              <p:tn val="200"/>
                                            </p:cond>
                                          </p:stCondLst>
                                          <p:endCondLst>
                                            <p:cond evt="onStopAudio" delay="0">
                                              <p:tgtEl>
                                                <p:sldTgt/>
                                              </p:tgtEl>
                                            </p:cond>
                                          </p:endCondLst>
                                        </p:cTn>
                                        <p:tgtEl>
                                          <p:sndTgt r:embed="rId5" name="wind.wav"/>
                                        </p:tgtEl>
                                      </p:cMediaNode>
                                    </p:audio>
                                  </p:subTnLst>
                                </p:cTn>
                              </p:par>
                              <p:par>
                                <p:cTn id="206" presetID="24" presetClass="emph" presetSubtype="0" fill="hold" grpId="0" nodeType="withEffect">
                                  <p:stCondLst>
                                    <p:cond delay="0"/>
                                  </p:stCondLst>
                                  <p:childTnLst>
                                    <p:animClr clrSpc="hsl" dir="cw">
                                      <p:cBhvr override="childStyle">
                                        <p:cTn id="207" dur="500" fill="hold"/>
                                        <p:tgtEl>
                                          <p:spTgt spid="57">
                                            <p:txEl>
                                              <p:pRg st="0" end="0"/>
                                            </p:txEl>
                                          </p:spTgt>
                                        </p:tgtEl>
                                        <p:attrNameLst>
                                          <p:attrName>style.color</p:attrName>
                                        </p:attrNameLst>
                                      </p:cBhvr>
                                      <p:by>
                                        <p:hsl h="0" s="-12549" l="-25098"/>
                                      </p:by>
                                    </p:animClr>
                                    <p:animClr clrSpc="hsl" dir="cw">
                                      <p:cBhvr>
                                        <p:cTn id="208" dur="500" fill="hold"/>
                                        <p:tgtEl>
                                          <p:spTgt spid="57">
                                            <p:txEl>
                                              <p:pRg st="0" end="0"/>
                                            </p:txEl>
                                          </p:spTgt>
                                        </p:tgtEl>
                                        <p:attrNameLst>
                                          <p:attrName>fillcolor</p:attrName>
                                        </p:attrNameLst>
                                      </p:cBhvr>
                                      <p:by>
                                        <p:hsl h="0" s="-12549" l="-25098"/>
                                      </p:by>
                                    </p:animClr>
                                    <p:animClr clrSpc="hsl" dir="cw">
                                      <p:cBhvr>
                                        <p:cTn id="209" dur="500" fill="hold"/>
                                        <p:tgtEl>
                                          <p:spTgt spid="57">
                                            <p:txEl>
                                              <p:pRg st="0" end="0"/>
                                            </p:txEl>
                                          </p:spTgt>
                                        </p:tgtEl>
                                        <p:attrNameLst>
                                          <p:attrName>stroke.color</p:attrName>
                                        </p:attrNameLst>
                                      </p:cBhvr>
                                      <p:by>
                                        <p:hsl h="0" s="-12549" l="-25098"/>
                                      </p:by>
                                    </p:animClr>
                                    <p:set>
                                      <p:cBhvr>
                                        <p:cTn id="210" dur="500" fill="hold"/>
                                        <p:tgtEl>
                                          <p:spTgt spid="57">
                                            <p:txEl>
                                              <p:pRg st="0" end="0"/>
                                            </p:txEl>
                                          </p:spTgt>
                                        </p:tgtEl>
                                        <p:attrNameLst>
                                          <p:attrName>fill.type</p:attrName>
                                        </p:attrNameLst>
                                      </p:cBhvr>
                                      <p:to>
                                        <p:strVal val="solid"/>
                                      </p:to>
                                    </p:set>
                                  </p:childTnLst>
                                </p:cTn>
                              </p:par>
                              <p:par>
                                <p:cTn id="211" presetID="24" presetClass="emph" presetSubtype="0" fill="hold" grpId="0" nodeType="withEffect">
                                  <p:stCondLst>
                                    <p:cond delay="0"/>
                                  </p:stCondLst>
                                  <p:childTnLst>
                                    <p:animClr clrSpc="hsl" dir="cw">
                                      <p:cBhvr override="childStyle">
                                        <p:cTn id="212" dur="500" fill="hold"/>
                                        <p:tgtEl>
                                          <p:spTgt spid="58">
                                            <p:txEl>
                                              <p:pRg st="0" end="0"/>
                                            </p:txEl>
                                          </p:spTgt>
                                        </p:tgtEl>
                                        <p:attrNameLst>
                                          <p:attrName>style.color</p:attrName>
                                        </p:attrNameLst>
                                      </p:cBhvr>
                                      <p:by>
                                        <p:hsl h="0" s="-12549" l="-25098"/>
                                      </p:by>
                                    </p:animClr>
                                    <p:animClr clrSpc="hsl" dir="cw">
                                      <p:cBhvr>
                                        <p:cTn id="213" dur="500" fill="hold"/>
                                        <p:tgtEl>
                                          <p:spTgt spid="58">
                                            <p:txEl>
                                              <p:pRg st="0" end="0"/>
                                            </p:txEl>
                                          </p:spTgt>
                                        </p:tgtEl>
                                        <p:attrNameLst>
                                          <p:attrName>fillcolor</p:attrName>
                                        </p:attrNameLst>
                                      </p:cBhvr>
                                      <p:by>
                                        <p:hsl h="0" s="-12549" l="-25098"/>
                                      </p:by>
                                    </p:animClr>
                                    <p:animClr clrSpc="hsl" dir="cw">
                                      <p:cBhvr>
                                        <p:cTn id="214" dur="500" fill="hold"/>
                                        <p:tgtEl>
                                          <p:spTgt spid="58">
                                            <p:txEl>
                                              <p:pRg st="0" end="0"/>
                                            </p:txEl>
                                          </p:spTgt>
                                        </p:tgtEl>
                                        <p:attrNameLst>
                                          <p:attrName>stroke.color</p:attrName>
                                        </p:attrNameLst>
                                      </p:cBhvr>
                                      <p:by>
                                        <p:hsl h="0" s="-12549" l="-25098"/>
                                      </p:by>
                                    </p:animClr>
                                    <p:set>
                                      <p:cBhvr>
                                        <p:cTn id="215" dur="500" fill="hold"/>
                                        <p:tgtEl>
                                          <p:spTgt spid="58">
                                            <p:txEl>
                                              <p:pRg st="0" end="0"/>
                                            </p:txEl>
                                          </p:spTgt>
                                        </p:tgtEl>
                                        <p:attrNameLst>
                                          <p:attrName>fill.type</p:attrName>
                                        </p:attrNameLst>
                                      </p:cBhvr>
                                      <p:to>
                                        <p:strVal val="solid"/>
                                      </p:to>
                                    </p:set>
                                  </p:childTnLst>
                                </p:cTn>
                              </p:par>
                              <p:par>
                                <p:cTn id="216" presetID="24" presetClass="emph" presetSubtype="0" fill="hold" grpId="0" nodeType="withEffect">
                                  <p:stCondLst>
                                    <p:cond delay="0"/>
                                  </p:stCondLst>
                                  <p:childTnLst>
                                    <p:animClr clrSpc="hsl" dir="cw">
                                      <p:cBhvr override="childStyle">
                                        <p:cTn id="217" dur="500" fill="hold"/>
                                        <p:tgtEl>
                                          <p:spTgt spid="56">
                                            <p:txEl>
                                              <p:pRg st="0" end="0"/>
                                            </p:txEl>
                                          </p:spTgt>
                                        </p:tgtEl>
                                        <p:attrNameLst>
                                          <p:attrName>style.color</p:attrName>
                                        </p:attrNameLst>
                                      </p:cBhvr>
                                      <p:by>
                                        <p:hsl h="0" s="-12549" l="-25098"/>
                                      </p:by>
                                    </p:animClr>
                                    <p:animClr clrSpc="hsl" dir="cw">
                                      <p:cBhvr>
                                        <p:cTn id="218" dur="500" fill="hold"/>
                                        <p:tgtEl>
                                          <p:spTgt spid="56">
                                            <p:txEl>
                                              <p:pRg st="0" end="0"/>
                                            </p:txEl>
                                          </p:spTgt>
                                        </p:tgtEl>
                                        <p:attrNameLst>
                                          <p:attrName>fillcolor</p:attrName>
                                        </p:attrNameLst>
                                      </p:cBhvr>
                                      <p:by>
                                        <p:hsl h="0" s="-12549" l="-25098"/>
                                      </p:by>
                                    </p:animClr>
                                    <p:animClr clrSpc="hsl" dir="cw">
                                      <p:cBhvr>
                                        <p:cTn id="219" dur="500" fill="hold"/>
                                        <p:tgtEl>
                                          <p:spTgt spid="56">
                                            <p:txEl>
                                              <p:pRg st="0" end="0"/>
                                            </p:txEl>
                                          </p:spTgt>
                                        </p:tgtEl>
                                        <p:attrNameLst>
                                          <p:attrName>stroke.color</p:attrName>
                                        </p:attrNameLst>
                                      </p:cBhvr>
                                      <p:by>
                                        <p:hsl h="0" s="-12549" l="-25098"/>
                                      </p:by>
                                    </p:animClr>
                                    <p:set>
                                      <p:cBhvr>
                                        <p:cTn id="220" dur="500" fill="hold"/>
                                        <p:tgtEl>
                                          <p:spTgt spid="56">
                                            <p:txEl>
                                              <p:pRg st="0" end="0"/>
                                            </p:txEl>
                                          </p:spTgt>
                                        </p:tgtEl>
                                        <p:attrNameLst>
                                          <p:attrName>fill.type</p:attrName>
                                        </p:attrNameLst>
                                      </p:cBhvr>
                                      <p:to>
                                        <p:strVal val="solid"/>
                                      </p:to>
                                    </p:set>
                                  </p:child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P spid="56" grpId="0" build="allAtOnce"/>
      <p:bldP spid="57" grpId="0" build="allAtOnce"/>
      <p:bldP spid="5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4578350"/>
            <a:ext cx="12493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p:cNvSpPr/>
          <p:nvPr/>
        </p:nvSpPr>
        <p:spPr>
          <a:xfrm>
            <a:off x="3043238" y="4116388"/>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92963" y="4556125"/>
            <a:ext cx="14430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8224838"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94113" y="4591050"/>
            <a:ext cx="10620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3849688" y="5314950"/>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ular Callout 44"/>
          <p:cNvSpPr/>
          <p:nvPr/>
        </p:nvSpPr>
        <p:spPr>
          <a:xfrm>
            <a:off x="1612900" y="9525"/>
            <a:ext cx="7054850" cy="836613"/>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nút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5" name="Rectangle 54"/>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a:spLocks noChangeArrowheads="1"/>
          </p:cNvSpPr>
          <p:nvPr/>
        </p:nvSpPr>
        <p:spPr bwMode="auto">
          <a:xfrm>
            <a:off x="2654300" y="2095500"/>
            <a:ext cx="524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A : </a:t>
            </a:r>
          </a:p>
        </p:txBody>
      </p:sp>
      <p:sp>
        <p:nvSpPr>
          <p:cNvPr id="31" name="Rectangle 30"/>
          <p:cNvSpPr>
            <a:spLocks noChangeArrowheads="1"/>
          </p:cNvSpPr>
          <p:nvPr/>
        </p:nvSpPr>
        <p:spPr bwMode="auto">
          <a:xfrm>
            <a:off x="4864706" y="2110260"/>
            <a:ext cx="5246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dirty="0">
                <a:solidFill>
                  <a:schemeClr val="bg1"/>
                </a:solidFill>
                <a:cs typeface="Times New Roman" panose="02020603050405020304" pitchFamily="18" charset="0"/>
              </a:rPr>
              <a:t>B :</a:t>
            </a:r>
          </a:p>
        </p:txBody>
      </p:sp>
      <p:sp>
        <p:nvSpPr>
          <p:cNvPr id="32" name="Rectangle 31"/>
          <p:cNvSpPr>
            <a:spLocks noChangeArrowheads="1"/>
          </p:cNvSpPr>
          <p:nvPr/>
        </p:nvSpPr>
        <p:spPr bwMode="auto">
          <a:xfrm>
            <a:off x="6629400" y="2125663"/>
            <a:ext cx="524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C : </a:t>
            </a:r>
          </a:p>
        </p:txBody>
      </p:sp>
      <p:grpSp>
        <p:nvGrpSpPr>
          <p:cNvPr id="10" name="Group 9"/>
          <p:cNvGrpSpPr/>
          <p:nvPr/>
        </p:nvGrpSpPr>
        <p:grpSpPr>
          <a:xfrm>
            <a:off x="2185670" y="1157200"/>
            <a:ext cx="5341001" cy="1025524"/>
            <a:chOff x="2185670" y="1157200"/>
            <a:chExt cx="5341001" cy="1025524"/>
          </a:xfrm>
        </p:grpSpPr>
        <p:pic>
          <p:nvPicPr>
            <p:cNvPr id="4" name="Picture 3"/>
            <p:cNvPicPr>
              <a:picLocks noChangeAspect="1"/>
            </p:cNvPicPr>
            <p:nvPr/>
          </p:nvPicPr>
          <p:blipFill>
            <a:blip r:embed="rId14"/>
            <a:stretch>
              <a:fillRect/>
            </a:stretch>
          </p:blipFill>
          <p:spPr>
            <a:xfrm>
              <a:off x="2185670" y="1157200"/>
              <a:ext cx="1668780" cy="1025524"/>
            </a:xfrm>
            <a:prstGeom prst="rect">
              <a:avLst/>
            </a:prstGeom>
          </p:spPr>
        </p:pic>
        <p:pic>
          <p:nvPicPr>
            <p:cNvPr id="7" name="Picture 6"/>
            <p:cNvPicPr>
              <a:picLocks noChangeAspect="1"/>
            </p:cNvPicPr>
            <p:nvPr/>
          </p:nvPicPr>
          <p:blipFill>
            <a:blip r:embed="rId15"/>
            <a:stretch>
              <a:fillRect/>
            </a:stretch>
          </p:blipFill>
          <p:spPr>
            <a:xfrm>
              <a:off x="4444028" y="1157200"/>
              <a:ext cx="1317949" cy="981163"/>
            </a:xfrm>
            <a:prstGeom prst="rect">
              <a:avLst/>
            </a:prstGeom>
          </p:spPr>
        </p:pic>
        <p:pic>
          <p:nvPicPr>
            <p:cNvPr id="9" name="Picture 8"/>
            <p:cNvPicPr>
              <a:picLocks noChangeAspect="1"/>
            </p:cNvPicPr>
            <p:nvPr/>
          </p:nvPicPr>
          <p:blipFill>
            <a:blip r:embed="rId16"/>
            <a:stretch>
              <a:fillRect/>
            </a:stretch>
          </p:blipFill>
          <p:spPr>
            <a:xfrm>
              <a:off x="6332683" y="1157200"/>
              <a:ext cx="1193988" cy="1025524"/>
            </a:xfrm>
            <a:prstGeom prst="rect">
              <a:avLst/>
            </a:prstGeom>
          </p:spPr>
        </p:pic>
      </p:grpSp>
    </p:spTree>
    <p:extLst>
      <p:ext uri="{BB962C8B-B14F-4D97-AF65-F5344CB8AC3E}">
        <p14:creationId xmlns:p14="http://schemas.microsoft.com/office/powerpoint/2010/main" val="687225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nodeType="afterGroup">
                            <p:stCondLst>
                              <p:cond delay="34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nodeType="afterGroup">
                            <p:stCondLst>
                              <p:cond delay="39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nodeType="afterGroup">
                            <p:stCondLst>
                              <p:cond delay="44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out)">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childTnLst>
                          </p:cTn>
                        </p:par>
                        <p:par>
                          <p:cTn id="47" fill="hold" nodeType="afterGroup">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nodeType="afterGroup">
                            <p:stCondLst>
                              <p:cond delay="1250"/>
                            </p:stCondLst>
                            <p:childTnLst>
                              <p:par>
                                <p:cTn id="55" presetID="63" presetClass="path" presetSubtype="0" accel="50000" decel="50000" fill="hold" nodeType="afterEffect">
                                  <p:stCondLst>
                                    <p:cond delay="0"/>
                                  </p:stCondLst>
                                  <p:childTnLst>
                                    <p:animMotion origin="layout" path="M -8.33333E-7 -4.81481E-6 L 0.75677 0.30996 " pathEditMode="relative" rAng="0" ptsTypes="AA">
                                      <p:cBhvr>
                                        <p:cTn id="56" dur="3000" fill="hold"/>
                                        <p:tgtEl>
                                          <p:spTgt spid="5"/>
                                        </p:tgtEl>
                                        <p:attrNameLst>
                                          <p:attrName>ppt_x</p:attrName>
                                          <p:attrName>ppt_y</p:attrName>
                                        </p:attrNameLst>
                                      </p:cBhvr>
                                      <p:rCtr x="37830" y="15486"/>
                                    </p:animMotion>
                                  </p:childTnLst>
                                </p:cTn>
                              </p:par>
                            </p:childTnLst>
                          </p:cTn>
                        </p:par>
                        <p:par>
                          <p:cTn id="57" fill="hold" nodeType="afterGroup">
                            <p:stCondLst>
                              <p:cond delay="4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par>
                          <p:cTn id="64" fill="hold" nodeType="afterGroup">
                            <p:stCondLst>
                              <p:cond delay="4500"/>
                            </p:stCondLst>
                            <p:childTnLst>
                              <p:par>
                                <p:cTn id="65" presetID="32" presetClass="emph" presetSubtype="0" fill="hold" nodeType="afterEffect">
                                  <p:stCondLst>
                                    <p:cond delay="0"/>
                                  </p:stCondLst>
                                  <p:childTnLst>
                                    <p:animRot by="120000">
                                      <p:cBhvr>
                                        <p:cTn id="66" dur="200" fill="hold">
                                          <p:stCondLst>
                                            <p:cond delay="0"/>
                                          </p:stCondLst>
                                        </p:cTn>
                                        <p:tgtEl>
                                          <p:spTgt spid="11"/>
                                        </p:tgtEl>
                                        <p:attrNameLst>
                                          <p:attrName>r</p:attrName>
                                        </p:attrNameLst>
                                      </p:cBhvr>
                                    </p:animRot>
                                    <p:animRot by="-240000">
                                      <p:cBhvr>
                                        <p:cTn id="67" dur="400" fill="hold">
                                          <p:stCondLst>
                                            <p:cond delay="400"/>
                                          </p:stCondLst>
                                        </p:cTn>
                                        <p:tgtEl>
                                          <p:spTgt spid="11"/>
                                        </p:tgtEl>
                                        <p:attrNameLst>
                                          <p:attrName>r</p:attrName>
                                        </p:attrNameLst>
                                      </p:cBhvr>
                                    </p:animRot>
                                    <p:animRot by="240000">
                                      <p:cBhvr>
                                        <p:cTn id="68" dur="400" fill="hold">
                                          <p:stCondLst>
                                            <p:cond delay="800"/>
                                          </p:stCondLst>
                                        </p:cTn>
                                        <p:tgtEl>
                                          <p:spTgt spid="11"/>
                                        </p:tgtEl>
                                        <p:attrNameLst>
                                          <p:attrName>r</p:attrName>
                                        </p:attrNameLst>
                                      </p:cBhvr>
                                    </p:animRot>
                                    <p:animRot by="-240000">
                                      <p:cBhvr>
                                        <p:cTn id="69" dur="400" fill="hold">
                                          <p:stCondLst>
                                            <p:cond delay="1200"/>
                                          </p:stCondLst>
                                        </p:cTn>
                                        <p:tgtEl>
                                          <p:spTgt spid="11"/>
                                        </p:tgtEl>
                                        <p:attrNameLst>
                                          <p:attrName>r</p:attrName>
                                        </p:attrNameLst>
                                      </p:cBhvr>
                                    </p:animRot>
                                    <p:animRot by="120000">
                                      <p:cBhvr>
                                        <p:cTn id="70" dur="400" fill="hold">
                                          <p:stCondLst>
                                            <p:cond delay="1600"/>
                                          </p:stCondLst>
                                        </p:cTn>
                                        <p:tgtEl>
                                          <p:spTgt spid="11"/>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6"/>
                                        </p:tgtEl>
                                        <p:attrNameLst>
                                          <p:attrName>r</p:attrName>
                                        </p:attrNameLst>
                                      </p:cBhvr>
                                    </p:animRot>
                                    <p:animRot by="-240000">
                                      <p:cBhvr>
                                        <p:cTn id="73" dur="400" fill="hold">
                                          <p:stCondLst>
                                            <p:cond delay="400"/>
                                          </p:stCondLst>
                                        </p:cTn>
                                        <p:tgtEl>
                                          <p:spTgt spid="6"/>
                                        </p:tgtEl>
                                        <p:attrNameLst>
                                          <p:attrName>r</p:attrName>
                                        </p:attrNameLst>
                                      </p:cBhvr>
                                    </p:animRot>
                                    <p:animRot by="240000">
                                      <p:cBhvr>
                                        <p:cTn id="74" dur="400" fill="hold">
                                          <p:stCondLst>
                                            <p:cond delay="800"/>
                                          </p:stCondLst>
                                        </p:cTn>
                                        <p:tgtEl>
                                          <p:spTgt spid="6"/>
                                        </p:tgtEl>
                                        <p:attrNameLst>
                                          <p:attrName>r</p:attrName>
                                        </p:attrNameLst>
                                      </p:cBhvr>
                                    </p:animRot>
                                    <p:animRot by="-240000">
                                      <p:cBhvr>
                                        <p:cTn id="75" dur="400" fill="hold">
                                          <p:stCondLst>
                                            <p:cond delay="1200"/>
                                          </p:stCondLst>
                                        </p:cTn>
                                        <p:tgtEl>
                                          <p:spTgt spid="6"/>
                                        </p:tgtEl>
                                        <p:attrNameLst>
                                          <p:attrName>r</p:attrName>
                                        </p:attrNameLst>
                                      </p:cBhvr>
                                    </p:animRot>
                                    <p:animRot by="120000">
                                      <p:cBhvr>
                                        <p:cTn id="76" dur="400" fill="hold">
                                          <p:stCondLst>
                                            <p:cond delay="1600"/>
                                          </p:stCondLst>
                                        </p:cTn>
                                        <p:tgtEl>
                                          <p:spTgt spid="6"/>
                                        </p:tgtEl>
                                        <p:attrNameLst>
                                          <p:attrName>r</p:attrName>
                                        </p:attrNameLst>
                                      </p:cBhvr>
                                    </p:animRot>
                                  </p:childTnLst>
                                </p:cTn>
                              </p:par>
                            </p:childTnLst>
                          </p:cTn>
                        </p:par>
                        <p:par>
                          <p:cTn id="77" fill="hold" nodeType="afterGroup">
                            <p:stCondLst>
                              <p:cond delay="6500"/>
                            </p:stCondLst>
                            <p:childTnLst>
                              <p:par>
                                <p:cTn id="78" presetID="10" presetClass="exit" presetSubtype="0" fill="hold" nodeType="afterEffect">
                                  <p:stCondLst>
                                    <p:cond delay="0"/>
                                  </p:stCondLst>
                                  <p:childTnLst>
                                    <p:animEffect transition="out" filter="fade">
                                      <p:cBhvr>
                                        <p:cTn id="79" dur="250"/>
                                        <p:tgtEl>
                                          <p:spTgt spid="11"/>
                                        </p:tgtEl>
                                      </p:cBhvr>
                                    </p:animEffect>
                                    <p:set>
                                      <p:cBhvr>
                                        <p:cTn id="80" dur="1" fill="hold">
                                          <p:stCondLst>
                                            <p:cond delay="249"/>
                                          </p:stCondLst>
                                        </p:cTn>
                                        <p:tgtEl>
                                          <p:spTgt spid="11"/>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250"/>
                                        <p:tgtEl>
                                          <p:spTgt spid="12"/>
                                        </p:tgtEl>
                                      </p:cBhvr>
                                    </p:animEffect>
                                  </p:childTnLst>
                                  <p:subTnLst>
                                    <p:audio>
                                      <p:cMediaNode>
                                        <p:cTn display="0" masterRel="sameClick">
                                          <p:stCondLst>
                                            <p:cond evt="begin" delay="0">
                                              <p:tn val="81"/>
                                            </p:cond>
                                          </p:stCondLst>
                                          <p:endCondLst>
                                            <p:cond evt="onStopAudio" delay="0">
                                              <p:tgtEl>
                                                <p:sldTgt/>
                                              </p:tgtEl>
                                            </p:cond>
                                          </p:endCondLst>
                                        </p:cTn>
                                        <p:tgtEl>
                                          <p:sndTgt r:embed="rId3"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xit" presetSubtype="0" fill="hold" nodeType="withEffect">
                                  <p:stCondLst>
                                    <p:cond delay="0"/>
                                  </p:stCondLst>
                                  <p:childTnLst>
                                    <p:animEffect transition="out" filter="fade">
                                      <p:cBhvr>
                                        <p:cTn id="88" dur="250"/>
                                        <p:tgtEl>
                                          <p:spTgt spid="6"/>
                                        </p:tgtEl>
                                      </p:cBhvr>
                                    </p:animEffect>
                                    <p:set>
                                      <p:cBhvr>
                                        <p:cTn id="8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nodeType="afterGroup">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nodeType="afterGroup">
                            <p:stCondLst>
                              <p:cond delay="1250"/>
                            </p:stCondLst>
                            <p:childTnLst>
                              <p:par>
                                <p:cTn id="107" presetID="63" presetClass="path" presetSubtype="0" accel="50000" decel="50000" fill="hold" nodeType="afterEffect">
                                  <p:stCondLst>
                                    <p:cond delay="0"/>
                                  </p:stCondLst>
                                  <p:childTnLst>
                                    <p:animMotion origin="layout" path="M -8.33333E-7 -4.81481E-6 L 0.33316 0.30024 " pathEditMode="relative" rAng="0" ptsTypes="AA">
                                      <p:cBhvr>
                                        <p:cTn id="108" dur="2000" fill="hold"/>
                                        <p:tgtEl>
                                          <p:spTgt spid="5"/>
                                        </p:tgtEl>
                                        <p:attrNameLst>
                                          <p:attrName>ppt_x</p:attrName>
                                          <p:attrName>ppt_y</p:attrName>
                                        </p:attrNameLst>
                                      </p:cBhvr>
                                      <p:rCtr x="16649" y="15000"/>
                                    </p:animMotion>
                                  </p:childTnLst>
                                </p:cTn>
                              </p:par>
                            </p:childTnLst>
                          </p:cTn>
                        </p:par>
                        <p:par>
                          <p:cTn id="109" fill="hold" nodeType="afterGroup">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nodeType="afterGroup">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nodeType="afterGroup">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250"/>
                                        <p:tgtEl>
                                          <p:spTgt spid="26"/>
                                        </p:tgtEl>
                                      </p:cBhvr>
                                    </p:animEffect>
                                    <p:set>
                                      <p:cBhvr>
                                        <p:cTn id="135" dur="1" fill="hold">
                                          <p:stCondLst>
                                            <p:cond delay="249"/>
                                          </p:stCondLst>
                                        </p:cTn>
                                        <p:tgtEl>
                                          <p:spTgt spid="26"/>
                                        </p:tgtEl>
                                        <p:attrNameLst>
                                          <p:attrName>style.visibility</p:attrName>
                                        </p:attrNameLst>
                                      </p:cBhvr>
                                      <p:to>
                                        <p:strVal val="hidden"/>
                                      </p:to>
                                    </p:set>
                                  </p:childTnLst>
                                </p:cTn>
                              </p:par>
                              <p:par>
                                <p:cTn id="136" presetID="10" presetClass="entr" presetSubtype="0"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fade">
                                      <p:cBhvr>
                                        <p:cTn id="138" dur="500"/>
                                        <p:tgtEl>
                                          <p:spTgt spid="77"/>
                                        </p:tgtEl>
                                      </p:cBhvr>
                                    </p:animEffect>
                                  </p:childTnLst>
                                </p:cTn>
                              </p:par>
                              <p:par>
                                <p:cTn id="139" presetID="8" presetClass="emph" presetSubtype="0" repeatCount="indefinite" fill="hold" grpId="1" nodeType="withEffect">
                                  <p:stCondLst>
                                    <p:cond delay="0"/>
                                  </p:stCondLst>
                                  <p:childTnLst>
                                    <p:animRot by="21600000">
                                      <p:cBhvr>
                                        <p:cTn id="140"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41" restart="whenNotActive" fill="hold" evtFilter="cancelBubble" nodeType="interactiveSeq">
                <p:stCondLst>
                  <p:cond evt="onClick" delay="0">
                    <p:tgtEl>
                      <p:spTgt spid="30"/>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32" presetClass="emph" presetSubtype="0" fill="hold" nodeType="clickEffect">
                                  <p:stCondLst>
                                    <p:cond delay="0"/>
                                  </p:stCondLst>
                                  <p:childTnLst>
                                    <p:animRot by="120000">
                                      <p:cBhvr>
                                        <p:cTn id="145" dur="100" fill="hold">
                                          <p:stCondLst>
                                            <p:cond delay="0"/>
                                          </p:stCondLst>
                                        </p:cTn>
                                        <p:tgtEl>
                                          <p:spTgt spid="30"/>
                                        </p:tgtEl>
                                        <p:attrNameLst>
                                          <p:attrName>r</p:attrName>
                                        </p:attrNameLst>
                                      </p:cBhvr>
                                    </p:animRot>
                                    <p:animRot by="-240000">
                                      <p:cBhvr>
                                        <p:cTn id="146" dur="200" fill="hold">
                                          <p:stCondLst>
                                            <p:cond delay="200"/>
                                          </p:stCondLst>
                                        </p:cTn>
                                        <p:tgtEl>
                                          <p:spTgt spid="30"/>
                                        </p:tgtEl>
                                        <p:attrNameLst>
                                          <p:attrName>r</p:attrName>
                                        </p:attrNameLst>
                                      </p:cBhvr>
                                    </p:animRot>
                                    <p:animRot by="240000">
                                      <p:cBhvr>
                                        <p:cTn id="147" dur="200" fill="hold">
                                          <p:stCondLst>
                                            <p:cond delay="400"/>
                                          </p:stCondLst>
                                        </p:cTn>
                                        <p:tgtEl>
                                          <p:spTgt spid="30"/>
                                        </p:tgtEl>
                                        <p:attrNameLst>
                                          <p:attrName>r</p:attrName>
                                        </p:attrNameLst>
                                      </p:cBhvr>
                                    </p:animRot>
                                    <p:animRot by="-240000">
                                      <p:cBhvr>
                                        <p:cTn id="148" dur="200" fill="hold">
                                          <p:stCondLst>
                                            <p:cond delay="600"/>
                                          </p:stCondLst>
                                        </p:cTn>
                                        <p:tgtEl>
                                          <p:spTgt spid="30"/>
                                        </p:tgtEl>
                                        <p:attrNameLst>
                                          <p:attrName>r</p:attrName>
                                        </p:attrNameLst>
                                      </p:cBhvr>
                                    </p:animRot>
                                    <p:animRot by="120000">
                                      <p:cBhvr>
                                        <p:cTn id="149" dur="200" fill="hold">
                                          <p:stCondLst>
                                            <p:cond delay="800"/>
                                          </p:stCondLst>
                                        </p:cTn>
                                        <p:tgtEl>
                                          <p:spTgt spid="30"/>
                                        </p:tgtEl>
                                        <p:attrNameLst>
                                          <p:attrName>r</p:attrName>
                                        </p:attrNameLst>
                                      </p:cBhvr>
                                    </p:animRot>
                                  </p:childTnLst>
                                </p:cTn>
                              </p:par>
                            </p:childTnLst>
                          </p:cTn>
                        </p:par>
                        <p:par>
                          <p:cTn id="150" fill="hold" nodeType="afterGroup">
                            <p:stCondLst>
                              <p:cond delay="1000"/>
                            </p:stCondLst>
                            <p:childTnLst>
                              <p:par>
                                <p:cTn id="151" presetID="10" presetClass="exit" presetSubtype="0" fill="hold" nodeType="afterEffect">
                                  <p:stCondLst>
                                    <p:cond delay="0"/>
                                  </p:stCondLst>
                                  <p:childTnLst>
                                    <p:animEffect transition="out" filter="fade">
                                      <p:cBhvr>
                                        <p:cTn id="152" dur="250"/>
                                        <p:tgtEl>
                                          <p:spTgt spid="16"/>
                                        </p:tgtEl>
                                      </p:cBhvr>
                                    </p:animEffect>
                                    <p:set>
                                      <p:cBhvr>
                                        <p:cTn id="153" dur="1" fill="hold">
                                          <p:stCondLst>
                                            <p:cond delay="249"/>
                                          </p:stCondLst>
                                        </p:cTn>
                                        <p:tgtEl>
                                          <p:spTgt spid="16"/>
                                        </p:tgtEl>
                                        <p:attrNameLst>
                                          <p:attrName>style.visibility</p:attrName>
                                        </p:attrNameLst>
                                      </p:cBhvr>
                                      <p:to>
                                        <p:strVal val="hidden"/>
                                      </p:to>
                                    </p:set>
                                  </p:childTnLst>
                                </p:cTn>
                              </p:par>
                              <p:par>
                                <p:cTn id="154" presetID="10" presetClass="entr" presetSubtype="0" fill="hold" nodeType="with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fade">
                                      <p:cBhvr>
                                        <p:cTn id="156" dur="250"/>
                                        <p:tgtEl>
                                          <p:spTgt spid="5"/>
                                        </p:tgtEl>
                                      </p:cBhvr>
                                    </p:animEffect>
                                  </p:childTnLst>
                                </p:cTn>
                              </p:par>
                            </p:childTnLst>
                          </p:cTn>
                        </p:par>
                        <p:par>
                          <p:cTn id="157" fill="hold" nodeType="afterGroup">
                            <p:stCondLst>
                              <p:cond delay="1250"/>
                            </p:stCondLst>
                            <p:childTnLst>
                              <p:par>
                                <p:cTn id="158" presetID="49" presetClass="path" presetSubtype="0" accel="50000" decel="50000" fill="hold" nodeType="afterEffect">
                                  <p:stCondLst>
                                    <p:cond delay="0"/>
                                  </p:stCondLst>
                                  <p:childTnLst>
                                    <p:animMotion origin="layout" path="M -0.00573 0.02894 L 0.07917 0.32917 " pathEditMode="relative" rAng="0" ptsTypes="AA">
                                      <p:cBhvr>
                                        <p:cTn id="159" dur="2000" fill="hold"/>
                                        <p:tgtEl>
                                          <p:spTgt spid="5"/>
                                        </p:tgtEl>
                                        <p:attrNameLst>
                                          <p:attrName>ppt_x</p:attrName>
                                          <p:attrName>ppt_y</p:attrName>
                                        </p:attrNameLst>
                                      </p:cBhvr>
                                      <p:rCtr x="4236" y="15000"/>
                                    </p:animMotion>
                                  </p:childTnLst>
                                </p:cTn>
                              </p:par>
                            </p:childTnLst>
                          </p:cTn>
                        </p:par>
                        <p:par>
                          <p:cTn id="160" fill="hold" nodeType="afterGroup">
                            <p:stCondLst>
                              <p:cond delay="3250"/>
                            </p:stCondLst>
                            <p:childTnLst>
                              <p:par>
                                <p:cTn id="161" presetID="10" presetClass="exit" presetSubtype="0" fill="hold" nodeType="afterEffect">
                                  <p:stCondLst>
                                    <p:cond delay="0"/>
                                  </p:stCondLst>
                                  <p:childTnLst>
                                    <p:animEffect transition="out" filter="fade">
                                      <p:cBhvr>
                                        <p:cTn id="162" dur="250"/>
                                        <p:tgtEl>
                                          <p:spTgt spid="5"/>
                                        </p:tgtEl>
                                      </p:cBhvr>
                                    </p:animEffect>
                                    <p:set>
                                      <p:cBhvr>
                                        <p:cTn id="163" dur="1" fill="hold">
                                          <p:stCondLst>
                                            <p:cond delay="249"/>
                                          </p:stCondLst>
                                        </p:cTn>
                                        <p:tgtEl>
                                          <p:spTgt spid="5"/>
                                        </p:tgtEl>
                                        <p:attrNameLst>
                                          <p:attrName>style.visibility</p:attrName>
                                        </p:attrNameLst>
                                      </p:cBhvr>
                                      <p:to>
                                        <p:strVal val="hidden"/>
                                      </p:to>
                                    </p:set>
                                  </p:childTnLst>
                                </p:cTn>
                              </p:par>
                              <p:par>
                                <p:cTn id="164" presetID="10" presetClass="entr" presetSubtype="0" fill="hold" nodeType="withEffect">
                                  <p:stCondLst>
                                    <p:cond delay="0"/>
                                  </p:stCondLst>
                                  <p:childTnLst>
                                    <p:set>
                                      <p:cBhvr>
                                        <p:cTn id="165" dur="1" fill="hold">
                                          <p:stCondLst>
                                            <p:cond delay="0"/>
                                          </p:stCondLst>
                                        </p:cTn>
                                        <p:tgtEl>
                                          <p:spTgt spid="28"/>
                                        </p:tgtEl>
                                        <p:attrNameLst>
                                          <p:attrName>style.visibility</p:attrName>
                                        </p:attrNameLst>
                                      </p:cBhvr>
                                      <p:to>
                                        <p:strVal val="visible"/>
                                      </p:to>
                                    </p:set>
                                    <p:animEffect transition="in" filter="fade">
                                      <p:cBhvr>
                                        <p:cTn id="166" dur="250"/>
                                        <p:tgtEl>
                                          <p:spTgt spid="28"/>
                                        </p:tgtEl>
                                      </p:cBhvr>
                                    </p:animEffect>
                                  </p:childTnLst>
                                </p:cTn>
                              </p:par>
                            </p:childTnLst>
                          </p:cTn>
                        </p:par>
                        <p:par>
                          <p:cTn id="167" fill="hold" nodeType="afterGroup">
                            <p:stCondLst>
                              <p:cond delay="3500"/>
                            </p:stCondLst>
                            <p:childTnLst>
                              <p:par>
                                <p:cTn id="168" presetID="32" presetClass="emph" presetSubtype="0" fill="hold" nodeType="afterEffect">
                                  <p:stCondLst>
                                    <p:cond delay="0"/>
                                  </p:stCondLst>
                                  <p:childTnLst>
                                    <p:animRot by="120000">
                                      <p:cBhvr>
                                        <p:cTn id="169" dur="200" fill="hold">
                                          <p:stCondLst>
                                            <p:cond delay="0"/>
                                          </p:stCondLst>
                                        </p:cTn>
                                        <p:tgtEl>
                                          <p:spTgt spid="28"/>
                                        </p:tgtEl>
                                        <p:attrNameLst>
                                          <p:attrName>r</p:attrName>
                                        </p:attrNameLst>
                                      </p:cBhvr>
                                    </p:animRot>
                                    <p:animRot by="-240000">
                                      <p:cBhvr>
                                        <p:cTn id="170" dur="400" fill="hold">
                                          <p:stCondLst>
                                            <p:cond delay="400"/>
                                          </p:stCondLst>
                                        </p:cTn>
                                        <p:tgtEl>
                                          <p:spTgt spid="28"/>
                                        </p:tgtEl>
                                        <p:attrNameLst>
                                          <p:attrName>r</p:attrName>
                                        </p:attrNameLst>
                                      </p:cBhvr>
                                    </p:animRot>
                                    <p:animRot by="240000">
                                      <p:cBhvr>
                                        <p:cTn id="171" dur="400" fill="hold">
                                          <p:stCondLst>
                                            <p:cond delay="800"/>
                                          </p:stCondLst>
                                        </p:cTn>
                                        <p:tgtEl>
                                          <p:spTgt spid="28"/>
                                        </p:tgtEl>
                                        <p:attrNameLst>
                                          <p:attrName>r</p:attrName>
                                        </p:attrNameLst>
                                      </p:cBhvr>
                                    </p:animRot>
                                    <p:animRot by="-240000">
                                      <p:cBhvr>
                                        <p:cTn id="172" dur="400" fill="hold">
                                          <p:stCondLst>
                                            <p:cond delay="1200"/>
                                          </p:stCondLst>
                                        </p:cTn>
                                        <p:tgtEl>
                                          <p:spTgt spid="28"/>
                                        </p:tgtEl>
                                        <p:attrNameLst>
                                          <p:attrName>r</p:attrName>
                                        </p:attrNameLst>
                                      </p:cBhvr>
                                    </p:animRot>
                                    <p:animRot by="120000">
                                      <p:cBhvr>
                                        <p:cTn id="173" dur="400" fill="hold">
                                          <p:stCondLst>
                                            <p:cond delay="1600"/>
                                          </p:stCondLst>
                                        </p:cTn>
                                        <p:tgtEl>
                                          <p:spTgt spid="28"/>
                                        </p:tgtEl>
                                        <p:attrNameLst>
                                          <p:attrName>r</p:attrName>
                                        </p:attrNameLst>
                                      </p:cBhvr>
                                    </p:animRot>
                                  </p:childTnLst>
                                </p:cTn>
                              </p:par>
                              <p:par>
                                <p:cTn id="174" presetID="32" presetClass="emph" presetSubtype="0" fill="hold" nodeType="withEffect">
                                  <p:stCondLst>
                                    <p:cond delay="0"/>
                                  </p:stCondLst>
                                  <p:childTnLst>
                                    <p:animRot by="120000">
                                      <p:cBhvr>
                                        <p:cTn id="175" dur="200" fill="hold">
                                          <p:stCondLst>
                                            <p:cond delay="0"/>
                                          </p:stCondLst>
                                        </p:cTn>
                                        <p:tgtEl>
                                          <p:spTgt spid="30"/>
                                        </p:tgtEl>
                                        <p:attrNameLst>
                                          <p:attrName>r</p:attrName>
                                        </p:attrNameLst>
                                      </p:cBhvr>
                                    </p:animRot>
                                    <p:animRot by="-240000">
                                      <p:cBhvr>
                                        <p:cTn id="176" dur="400" fill="hold">
                                          <p:stCondLst>
                                            <p:cond delay="400"/>
                                          </p:stCondLst>
                                        </p:cTn>
                                        <p:tgtEl>
                                          <p:spTgt spid="30"/>
                                        </p:tgtEl>
                                        <p:attrNameLst>
                                          <p:attrName>r</p:attrName>
                                        </p:attrNameLst>
                                      </p:cBhvr>
                                    </p:animRot>
                                    <p:animRot by="240000">
                                      <p:cBhvr>
                                        <p:cTn id="177" dur="400" fill="hold">
                                          <p:stCondLst>
                                            <p:cond delay="800"/>
                                          </p:stCondLst>
                                        </p:cTn>
                                        <p:tgtEl>
                                          <p:spTgt spid="30"/>
                                        </p:tgtEl>
                                        <p:attrNameLst>
                                          <p:attrName>r</p:attrName>
                                        </p:attrNameLst>
                                      </p:cBhvr>
                                    </p:animRot>
                                    <p:animRot by="-240000">
                                      <p:cBhvr>
                                        <p:cTn id="178" dur="400" fill="hold">
                                          <p:stCondLst>
                                            <p:cond delay="1200"/>
                                          </p:stCondLst>
                                        </p:cTn>
                                        <p:tgtEl>
                                          <p:spTgt spid="30"/>
                                        </p:tgtEl>
                                        <p:attrNameLst>
                                          <p:attrName>r</p:attrName>
                                        </p:attrNameLst>
                                      </p:cBhvr>
                                    </p:animRot>
                                    <p:animRot by="120000">
                                      <p:cBhvr>
                                        <p:cTn id="179" dur="400" fill="hold">
                                          <p:stCondLst>
                                            <p:cond delay="1600"/>
                                          </p:stCondLst>
                                        </p:cTn>
                                        <p:tgtEl>
                                          <p:spTgt spid="30"/>
                                        </p:tgtEl>
                                        <p:attrNameLst>
                                          <p:attrName>r</p:attrName>
                                        </p:attrNameLst>
                                      </p:cBhvr>
                                    </p:animRot>
                                  </p:childTnLst>
                                </p:cTn>
                              </p:par>
                            </p:childTnLst>
                          </p:cTn>
                        </p:par>
                        <p:par>
                          <p:cTn id="180" fill="hold" nodeType="afterGroup">
                            <p:stCondLst>
                              <p:cond delay="5500"/>
                            </p:stCondLst>
                            <p:childTnLst>
                              <p:par>
                                <p:cTn id="181" presetID="10" presetClass="exit" presetSubtype="0" fill="hold" nodeType="afterEffect">
                                  <p:stCondLst>
                                    <p:cond delay="0"/>
                                  </p:stCondLst>
                                  <p:childTnLst>
                                    <p:animEffect transition="out" filter="fade">
                                      <p:cBhvr>
                                        <p:cTn id="182" dur="250"/>
                                        <p:tgtEl>
                                          <p:spTgt spid="28"/>
                                        </p:tgtEl>
                                      </p:cBhvr>
                                    </p:animEffect>
                                    <p:set>
                                      <p:cBhvr>
                                        <p:cTn id="183" dur="1" fill="hold">
                                          <p:stCondLst>
                                            <p:cond delay="249"/>
                                          </p:stCondLst>
                                        </p:cTn>
                                        <p:tgtEl>
                                          <p:spTgt spid="28"/>
                                        </p:tgtEl>
                                        <p:attrNameLst>
                                          <p:attrName>style.visibility</p:attrName>
                                        </p:attrNameLst>
                                      </p:cBhvr>
                                      <p:to>
                                        <p:strVal val="hidden"/>
                                      </p:to>
                                    </p:set>
                                  </p:childTnLst>
                                </p:cTn>
                              </p:par>
                              <p:par>
                                <p:cTn id="184" presetID="10" presetClass="entr" presetSubtype="0" fill="hold" nodeType="withEffect">
                                  <p:stCondLst>
                                    <p:cond delay="0"/>
                                  </p:stCondLst>
                                  <p:childTnLst>
                                    <p:set>
                                      <p:cBhvr>
                                        <p:cTn id="185" dur="1" fill="hold">
                                          <p:stCondLst>
                                            <p:cond delay="0"/>
                                          </p:stCondLst>
                                        </p:cTn>
                                        <p:tgtEl>
                                          <p:spTgt spid="27"/>
                                        </p:tgtEl>
                                        <p:attrNameLst>
                                          <p:attrName>style.visibility</p:attrName>
                                        </p:attrNameLst>
                                      </p:cBhvr>
                                      <p:to>
                                        <p:strVal val="visible"/>
                                      </p:to>
                                    </p:set>
                                    <p:animEffect transition="in" filter="fade">
                                      <p:cBhvr>
                                        <p:cTn id="186" dur="250"/>
                                        <p:tgtEl>
                                          <p:spTgt spid="27"/>
                                        </p:tgtEl>
                                      </p:cBhvr>
                                    </p:animEffect>
                                  </p:childTnLst>
                                  <p:subTnLst>
                                    <p:audio>
                                      <p:cMediaNode>
                                        <p:cTn display="0" masterRel="sameClick">
                                          <p:stCondLst>
                                            <p:cond evt="begin" delay="0">
                                              <p:tn val="184"/>
                                            </p:cond>
                                          </p:stCondLst>
                                          <p:endCondLst>
                                            <p:cond evt="onStopAudio" delay="0">
                                              <p:tgtEl>
                                                <p:sldTgt/>
                                              </p:tgtEl>
                                            </p:cond>
                                          </p:endCondLst>
                                        </p:cTn>
                                        <p:tgtEl>
                                          <p:sndTgt r:embed="rId3" name="oisairoi.wav"/>
                                        </p:tgtEl>
                                      </p:cMediaNode>
                                    </p:audio>
                                  </p:subTnLst>
                                </p:cTn>
                              </p:par>
                              <p:par>
                                <p:cTn id="187" presetID="10" presetClass="entr" presetSubtype="0" fill="hold" nodeType="withEffect">
                                  <p:stCondLst>
                                    <p:cond delay="0"/>
                                  </p:stCondLst>
                                  <p:childTnLst>
                                    <p:set>
                                      <p:cBhvr>
                                        <p:cTn id="188" dur="1" fill="hold">
                                          <p:stCondLst>
                                            <p:cond delay="0"/>
                                          </p:stCondLst>
                                        </p:cTn>
                                        <p:tgtEl>
                                          <p:spTgt spid="25"/>
                                        </p:tgtEl>
                                        <p:attrNameLst>
                                          <p:attrName>style.visibility</p:attrName>
                                        </p:attrNameLst>
                                      </p:cBhvr>
                                      <p:to>
                                        <p:strVal val="visible"/>
                                      </p:to>
                                    </p:set>
                                    <p:animEffect transition="in" filter="fade">
                                      <p:cBhvr>
                                        <p:cTn id="189" dur="250"/>
                                        <p:tgtEl>
                                          <p:spTgt spid="25"/>
                                        </p:tgtEl>
                                      </p:cBhvr>
                                    </p:animEffect>
                                  </p:childTnLst>
                                </p:cTn>
                              </p:par>
                              <p:par>
                                <p:cTn id="190" presetID="10" presetClass="exit" presetSubtype="0" fill="hold" nodeType="withEffect">
                                  <p:stCondLst>
                                    <p:cond delay="0"/>
                                  </p:stCondLst>
                                  <p:childTnLst>
                                    <p:animEffect transition="out" filter="fade">
                                      <p:cBhvr>
                                        <p:cTn id="191" dur="250"/>
                                        <p:tgtEl>
                                          <p:spTgt spid="30"/>
                                        </p:tgtEl>
                                      </p:cBhvr>
                                    </p:animEffect>
                                    <p:set>
                                      <p:cBhvr>
                                        <p:cTn id="192"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3" restart="whenNotActive" fill="hold" evtFilter="cancelBubble" nodeType="interactiveSeq">
                <p:stCondLst>
                  <p:cond evt="onClick" delay="0">
                    <p:tgtEl>
                      <p:spTgt spid="33"/>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32" presetClass="emph" presetSubtype="0" fill="hold" nodeType="clickEffect">
                                  <p:stCondLst>
                                    <p:cond delay="0"/>
                                  </p:stCondLst>
                                  <p:childTnLst>
                                    <p:animRot by="120000">
                                      <p:cBhvr>
                                        <p:cTn id="197" dur="100" fill="hold">
                                          <p:stCondLst>
                                            <p:cond delay="0"/>
                                          </p:stCondLst>
                                        </p:cTn>
                                        <p:tgtEl>
                                          <p:spTgt spid="33"/>
                                        </p:tgtEl>
                                        <p:attrNameLst>
                                          <p:attrName>r</p:attrName>
                                        </p:attrNameLst>
                                      </p:cBhvr>
                                    </p:animRot>
                                    <p:animRot by="-240000">
                                      <p:cBhvr>
                                        <p:cTn id="198" dur="200" fill="hold">
                                          <p:stCondLst>
                                            <p:cond delay="200"/>
                                          </p:stCondLst>
                                        </p:cTn>
                                        <p:tgtEl>
                                          <p:spTgt spid="33"/>
                                        </p:tgtEl>
                                        <p:attrNameLst>
                                          <p:attrName>r</p:attrName>
                                        </p:attrNameLst>
                                      </p:cBhvr>
                                    </p:animRot>
                                    <p:animRot by="240000">
                                      <p:cBhvr>
                                        <p:cTn id="199" dur="200" fill="hold">
                                          <p:stCondLst>
                                            <p:cond delay="400"/>
                                          </p:stCondLst>
                                        </p:cTn>
                                        <p:tgtEl>
                                          <p:spTgt spid="33"/>
                                        </p:tgtEl>
                                        <p:attrNameLst>
                                          <p:attrName>r</p:attrName>
                                        </p:attrNameLst>
                                      </p:cBhvr>
                                    </p:animRot>
                                    <p:animRot by="-240000">
                                      <p:cBhvr>
                                        <p:cTn id="200" dur="200" fill="hold">
                                          <p:stCondLst>
                                            <p:cond delay="600"/>
                                          </p:stCondLst>
                                        </p:cTn>
                                        <p:tgtEl>
                                          <p:spTgt spid="33"/>
                                        </p:tgtEl>
                                        <p:attrNameLst>
                                          <p:attrName>r</p:attrName>
                                        </p:attrNameLst>
                                      </p:cBhvr>
                                    </p:animRot>
                                    <p:animRot by="120000">
                                      <p:cBhvr>
                                        <p:cTn id="201" dur="200" fill="hold">
                                          <p:stCondLst>
                                            <p:cond delay="800"/>
                                          </p:stCondLst>
                                        </p:cTn>
                                        <p:tgtEl>
                                          <p:spTgt spid="33"/>
                                        </p:tgtEl>
                                        <p:attrNameLst>
                                          <p:attrName>r</p:attrName>
                                        </p:attrNameLst>
                                      </p:cBhvr>
                                    </p:animRot>
                                  </p:childTnLst>
                                  <p:subTnLst>
                                    <p:audio>
                                      <p:cMediaNode>
                                        <p:cTn display="0" masterRel="sameClick">
                                          <p:stCondLst>
                                            <p:cond evt="begin" delay="0">
                                              <p:tn val="196"/>
                                            </p:cond>
                                          </p:stCondLst>
                                          <p:endCondLst>
                                            <p:cond evt="onStopAudio" delay="0">
                                              <p:tgtEl>
                                                <p:sldTgt/>
                                              </p:tgtEl>
                                            </p:cond>
                                          </p:endCondLst>
                                        </p:cTn>
                                        <p:tgtEl>
                                          <p:sndTgt r:embed="rId4" name="wind.wav"/>
                                        </p:tgtEl>
                                      </p:cMediaNode>
                                    </p:audio>
                                  </p:subTnLst>
                                </p:cTn>
                              </p:par>
                              <p:par>
                                <p:cTn id="202" presetID="24" presetClass="emph" presetSubtype="0" fill="hold" grpId="0" nodeType="withEffect">
                                  <p:stCondLst>
                                    <p:cond delay="0"/>
                                  </p:stCondLst>
                                  <p:childTnLst>
                                    <p:animClr clrSpc="hsl" dir="cw">
                                      <p:cBhvr override="childStyle">
                                        <p:cTn id="203" dur="500" fill="hold"/>
                                        <p:tgtEl>
                                          <p:spTgt spid="32">
                                            <p:txEl>
                                              <p:pRg st="0" end="0"/>
                                            </p:txEl>
                                          </p:spTgt>
                                        </p:tgtEl>
                                        <p:attrNameLst>
                                          <p:attrName>style.color</p:attrName>
                                        </p:attrNameLst>
                                      </p:cBhvr>
                                      <p:by>
                                        <p:hsl h="0" s="-12549" l="-25098"/>
                                      </p:by>
                                    </p:animClr>
                                    <p:animClr clrSpc="hsl" dir="cw">
                                      <p:cBhvr>
                                        <p:cTn id="204" dur="500" fill="hold"/>
                                        <p:tgtEl>
                                          <p:spTgt spid="32">
                                            <p:txEl>
                                              <p:pRg st="0" end="0"/>
                                            </p:txEl>
                                          </p:spTgt>
                                        </p:tgtEl>
                                        <p:attrNameLst>
                                          <p:attrName>fillcolor</p:attrName>
                                        </p:attrNameLst>
                                      </p:cBhvr>
                                      <p:by>
                                        <p:hsl h="0" s="-12549" l="-25098"/>
                                      </p:by>
                                    </p:animClr>
                                    <p:animClr clrSpc="hsl" dir="cw">
                                      <p:cBhvr>
                                        <p:cTn id="205" dur="500" fill="hold"/>
                                        <p:tgtEl>
                                          <p:spTgt spid="32">
                                            <p:txEl>
                                              <p:pRg st="0" end="0"/>
                                            </p:txEl>
                                          </p:spTgt>
                                        </p:tgtEl>
                                        <p:attrNameLst>
                                          <p:attrName>stroke.color</p:attrName>
                                        </p:attrNameLst>
                                      </p:cBhvr>
                                      <p:by>
                                        <p:hsl h="0" s="-12549" l="-25098"/>
                                      </p:by>
                                    </p:animClr>
                                    <p:set>
                                      <p:cBhvr>
                                        <p:cTn id="206" dur="500" fill="hold"/>
                                        <p:tgtEl>
                                          <p:spTgt spid="32">
                                            <p:txEl>
                                              <p:pRg st="0" end="0"/>
                                            </p:txEl>
                                          </p:spTgt>
                                        </p:tgtEl>
                                        <p:attrNameLst>
                                          <p:attrName>fill.type</p:attrName>
                                        </p:attrNameLst>
                                      </p:cBhvr>
                                      <p:to>
                                        <p:strVal val="solid"/>
                                      </p:to>
                                    </p:set>
                                  </p:childTnLst>
                                </p:cTn>
                              </p:par>
                              <p:par>
                                <p:cTn id="207" presetID="24" presetClass="emph" presetSubtype="0" fill="hold" grpId="0" nodeType="withEffect">
                                  <p:stCondLst>
                                    <p:cond delay="0"/>
                                  </p:stCondLst>
                                  <p:childTnLst>
                                    <p:animClr clrSpc="hsl" dir="cw">
                                      <p:cBhvr override="childStyle">
                                        <p:cTn id="208" dur="500" fill="hold"/>
                                        <p:tgtEl>
                                          <p:spTgt spid="29">
                                            <p:txEl>
                                              <p:pRg st="0" end="0"/>
                                            </p:txEl>
                                          </p:spTgt>
                                        </p:tgtEl>
                                        <p:attrNameLst>
                                          <p:attrName>style.color</p:attrName>
                                        </p:attrNameLst>
                                      </p:cBhvr>
                                      <p:by>
                                        <p:hsl h="0" s="-12549" l="-25098"/>
                                      </p:by>
                                    </p:animClr>
                                    <p:animClr clrSpc="hsl" dir="cw">
                                      <p:cBhvr>
                                        <p:cTn id="209" dur="500" fill="hold"/>
                                        <p:tgtEl>
                                          <p:spTgt spid="29">
                                            <p:txEl>
                                              <p:pRg st="0" end="0"/>
                                            </p:txEl>
                                          </p:spTgt>
                                        </p:tgtEl>
                                        <p:attrNameLst>
                                          <p:attrName>fillcolor</p:attrName>
                                        </p:attrNameLst>
                                      </p:cBhvr>
                                      <p:by>
                                        <p:hsl h="0" s="-12549" l="-25098"/>
                                      </p:by>
                                    </p:animClr>
                                    <p:animClr clrSpc="hsl" dir="cw">
                                      <p:cBhvr>
                                        <p:cTn id="210" dur="500" fill="hold"/>
                                        <p:tgtEl>
                                          <p:spTgt spid="29">
                                            <p:txEl>
                                              <p:pRg st="0" end="0"/>
                                            </p:txEl>
                                          </p:spTgt>
                                        </p:tgtEl>
                                        <p:attrNameLst>
                                          <p:attrName>stroke.color</p:attrName>
                                        </p:attrNameLst>
                                      </p:cBhvr>
                                      <p:by>
                                        <p:hsl h="0" s="-12549" l="-25098"/>
                                      </p:by>
                                    </p:animClr>
                                    <p:set>
                                      <p:cBhvr>
                                        <p:cTn id="21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16363" y="4586288"/>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4429125"/>
            <a:ext cx="15811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6765925" y="3944938"/>
            <a:ext cx="2162175"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0438" y="4332288"/>
            <a:ext cx="10731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59238" y="5121275"/>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1612900" y="9525"/>
            <a:ext cx="7054850" cy="1393825"/>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000" b="1" u="sng" dirty="0" err="1">
                <a:solidFill>
                  <a:srgbClr val="FF3300"/>
                </a:solidFill>
                <a:latin typeface="Times New Roman" panose="02020603050405020304" pitchFamily="18" charset="0"/>
              </a:rPr>
              <a:t>Câu</a:t>
            </a:r>
            <a:r>
              <a:rPr lang="en-US" altLang="en-US" sz="2000" b="1" u="sng" dirty="0">
                <a:solidFill>
                  <a:srgbClr val="FF3300"/>
                </a:solidFill>
                <a:latin typeface="Times New Roman" panose="02020603050405020304" pitchFamily="18" charset="0"/>
              </a:rPr>
              <a:t> 3</a:t>
            </a:r>
            <a:r>
              <a:rPr lang="en-US" altLang="en-US" sz="2000" b="1" dirty="0">
                <a:solidFill>
                  <a:srgbClr val="FF3300"/>
                </a:solidFill>
                <a:latin typeface="Times New Roman" panose="02020603050405020304" pitchFamily="18" charset="0"/>
              </a:rPr>
              <a:t>:</a:t>
            </a:r>
            <a:r>
              <a:rPr lang="en-US" altLang="en-US" sz="2000" b="1" dirty="0">
                <a:solidFill>
                  <a:srgbClr val="0033CC"/>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Em</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sử</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dụng</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nút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lệnh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nào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để</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độ</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dày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đường</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viên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a:t>
            </a:r>
          </a:p>
        </p:txBody>
      </p:sp>
      <p:sp>
        <p:nvSpPr>
          <p:cNvPr id="52" name="Rectangle 51"/>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3840163" y="54006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a:spLocks noChangeArrowheads="1"/>
          </p:cNvSpPr>
          <p:nvPr/>
        </p:nvSpPr>
        <p:spPr bwMode="auto">
          <a:xfrm>
            <a:off x="2463800" y="3095625"/>
            <a:ext cx="517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A : </a:t>
            </a:r>
          </a:p>
        </p:txBody>
      </p:sp>
      <p:sp>
        <p:nvSpPr>
          <p:cNvPr id="57" name="Rectangle 56"/>
          <p:cNvSpPr>
            <a:spLocks noChangeArrowheads="1"/>
          </p:cNvSpPr>
          <p:nvPr/>
        </p:nvSpPr>
        <p:spPr bwMode="auto">
          <a:xfrm>
            <a:off x="4899025" y="3141663"/>
            <a:ext cx="5246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B : </a:t>
            </a:r>
          </a:p>
        </p:txBody>
      </p:sp>
      <p:sp>
        <p:nvSpPr>
          <p:cNvPr id="58" name="Rectangle 57"/>
          <p:cNvSpPr>
            <a:spLocks noChangeArrowheads="1"/>
          </p:cNvSpPr>
          <p:nvPr/>
        </p:nvSpPr>
        <p:spPr bwMode="auto">
          <a:xfrm>
            <a:off x="7523163" y="3148013"/>
            <a:ext cx="524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C : </a:t>
            </a:r>
          </a:p>
        </p:txBody>
      </p:sp>
      <p:pic>
        <p:nvPicPr>
          <p:cNvPr id="26" name="Picture 25"/>
          <p:cNvPicPr>
            <a:picLocks noChangeAspect="1"/>
          </p:cNvPicPr>
          <p:nvPr/>
        </p:nvPicPr>
        <p:blipFill>
          <a:blip r:embed="rId16"/>
          <a:stretch>
            <a:fillRect/>
          </a:stretch>
        </p:blipFill>
        <p:spPr>
          <a:xfrm>
            <a:off x="6931660" y="2047082"/>
            <a:ext cx="1668780" cy="1025524"/>
          </a:xfrm>
          <a:prstGeom prst="rect">
            <a:avLst/>
          </a:prstGeom>
        </p:spPr>
      </p:pic>
      <p:pic>
        <p:nvPicPr>
          <p:cNvPr id="27" name="Picture 26"/>
          <p:cNvPicPr>
            <a:picLocks noChangeAspect="1"/>
          </p:cNvPicPr>
          <p:nvPr/>
        </p:nvPicPr>
        <p:blipFill>
          <a:blip r:embed="rId17"/>
          <a:stretch>
            <a:fillRect/>
          </a:stretch>
        </p:blipFill>
        <p:spPr>
          <a:xfrm>
            <a:off x="4230905" y="2020353"/>
            <a:ext cx="1317949" cy="981163"/>
          </a:xfrm>
          <a:prstGeom prst="rect">
            <a:avLst/>
          </a:prstGeom>
        </p:spPr>
      </p:pic>
      <p:pic>
        <p:nvPicPr>
          <p:cNvPr id="29" name="Picture 28"/>
          <p:cNvPicPr>
            <a:picLocks noChangeAspect="1"/>
          </p:cNvPicPr>
          <p:nvPr/>
        </p:nvPicPr>
        <p:blipFill>
          <a:blip r:embed="rId18"/>
          <a:stretch>
            <a:fillRect/>
          </a:stretch>
        </p:blipFill>
        <p:spPr>
          <a:xfrm>
            <a:off x="1964077" y="2006601"/>
            <a:ext cx="1193988" cy="1025524"/>
          </a:xfrm>
          <a:prstGeom prst="rect">
            <a:avLst/>
          </a:prstGeom>
        </p:spPr>
      </p:pic>
    </p:spTree>
    <p:extLst>
      <p:ext uri="{BB962C8B-B14F-4D97-AF65-F5344CB8AC3E}">
        <p14:creationId xmlns:p14="http://schemas.microsoft.com/office/powerpoint/2010/main" val="83472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nodeType="afterGroup">
                            <p:stCondLst>
                              <p:cond delay="3450"/>
                            </p:stCondLst>
                            <p:childTnLst>
                              <p:par>
                                <p:cTn id="13" presetID="10" presetClass="entr" presetSubtype="0" fill="hold" nodeType="after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animEffect transition="in" filter="fade">
                                      <p:cBhvr>
                                        <p:cTn id="15" dur="500"/>
                                        <p:tgtEl>
                                          <p:spTgt spid="56">
                                            <p:txEl>
                                              <p:pRg st="0" end="0"/>
                                            </p:txEl>
                                          </p:spTgt>
                                        </p:tgtEl>
                                      </p:cBhvr>
                                    </p:animEffect>
                                  </p:childTnLst>
                                </p:cTn>
                              </p:par>
                            </p:childTnLst>
                          </p:cTn>
                        </p:par>
                        <p:par>
                          <p:cTn id="16" fill="hold" nodeType="afterGroup">
                            <p:stCondLst>
                              <p:cond delay="3950"/>
                            </p:stCondLst>
                            <p:childTnLst>
                              <p:par>
                                <p:cTn id="17" presetID="10" presetClass="entr" presetSubtype="0" fill="hold" nodeType="afterEffect">
                                  <p:stCondLst>
                                    <p:cond delay="0"/>
                                  </p:stCondLst>
                                  <p:childTnLst>
                                    <p:set>
                                      <p:cBhvr>
                                        <p:cTn id="18" dur="1" fill="hold">
                                          <p:stCondLst>
                                            <p:cond delay="0"/>
                                          </p:stCondLst>
                                        </p:cTn>
                                        <p:tgtEl>
                                          <p:spTgt spid="57">
                                            <p:txEl>
                                              <p:pRg st="0" end="0"/>
                                            </p:txEl>
                                          </p:spTgt>
                                        </p:tgtEl>
                                        <p:attrNameLst>
                                          <p:attrName>style.visibility</p:attrName>
                                        </p:attrNameLst>
                                      </p:cBhvr>
                                      <p:to>
                                        <p:strVal val="visible"/>
                                      </p:to>
                                    </p:set>
                                    <p:animEffect transition="in" filter="fade">
                                      <p:cBhvr>
                                        <p:cTn id="19" dur="500"/>
                                        <p:tgtEl>
                                          <p:spTgt spid="57">
                                            <p:txEl>
                                              <p:pRg st="0" end="0"/>
                                            </p:txEl>
                                          </p:spTgt>
                                        </p:tgtEl>
                                      </p:cBhvr>
                                    </p:animEffect>
                                  </p:childTnLst>
                                </p:cTn>
                              </p:par>
                            </p:childTnLst>
                          </p:cTn>
                        </p:par>
                        <p:par>
                          <p:cTn id="20" fill="hold" nodeType="afterGroup">
                            <p:stCondLst>
                              <p:cond delay="4450"/>
                            </p:stCondLst>
                            <p:childTnLst>
                              <p:par>
                                <p:cTn id="21" presetID="10" presetClass="entr" presetSubtype="0" fill="hold" nodeType="afterEffect">
                                  <p:stCondLst>
                                    <p:cond delay="0"/>
                                  </p:stCondLst>
                                  <p:childTnLst>
                                    <p:set>
                                      <p:cBhvr>
                                        <p:cTn id="22" dur="1" fill="hold">
                                          <p:stCondLst>
                                            <p:cond delay="0"/>
                                          </p:stCondLst>
                                        </p:cTn>
                                        <p:tgtEl>
                                          <p:spTgt spid="58">
                                            <p:txEl>
                                              <p:pRg st="0" end="0"/>
                                            </p:txEl>
                                          </p:spTgt>
                                        </p:tgtEl>
                                        <p:attrNameLst>
                                          <p:attrName>style.visibility</p:attrName>
                                        </p:attrNameLst>
                                      </p:cBhvr>
                                      <p:to>
                                        <p:strVal val="visible"/>
                                      </p:to>
                                    </p:set>
                                    <p:animEffect transition="in" filter="fade">
                                      <p:cBhvr>
                                        <p:cTn id="23" dur="500"/>
                                        <p:tgtEl>
                                          <p:spTgt spid="5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50"/>
                                        <p:tgtEl>
                                          <p:spTgt spid="44"/>
                                        </p:tgtEl>
                                      </p:cBhvr>
                                    </p:animEffect>
                                  </p:childTnLst>
                                </p:cTn>
                              </p:par>
                            </p:childTnLst>
                          </p:cTn>
                        </p:par>
                        <p:par>
                          <p:cTn id="27" fill="hold">
                            <p:stCondLst>
                              <p:cond delay="4950"/>
                            </p:stCondLst>
                            <p:childTnLst>
                              <p:par>
                                <p:cTn id="28" presetID="10" presetClass="exit" presetSubtype="0" fill="hold" nodeType="afterEffect">
                                  <p:stCondLst>
                                    <p:cond delay="0"/>
                                  </p:stCondLst>
                                  <p:childTnLst>
                                    <p:animEffect transition="out" filter="fade">
                                      <p:cBhvr>
                                        <p:cTn id="29" dur="250"/>
                                        <p:tgtEl>
                                          <p:spTgt spid="44"/>
                                        </p:tgtEl>
                                      </p:cBhvr>
                                    </p:animEffect>
                                    <p:set>
                                      <p:cBhvr>
                                        <p:cTn id="30" dur="1" fill="hold">
                                          <p:stCondLst>
                                            <p:cond delay="249"/>
                                          </p:stCondLst>
                                        </p:cTn>
                                        <p:tgtEl>
                                          <p:spTgt spid="4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47"/>
                                        </p:tgtEl>
                                        <p:attrNameLst>
                                          <p:attrName>r</p:attrName>
                                        </p:attrNameLst>
                                      </p:cBhvr>
                                    </p:animRot>
                                    <p:animRot by="-240000">
                                      <p:cBhvr>
                                        <p:cTn id="47" dur="200" fill="hold">
                                          <p:stCondLst>
                                            <p:cond delay="200"/>
                                          </p:stCondLst>
                                        </p:cTn>
                                        <p:tgtEl>
                                          <p:spTgt spid="47"/>
                                        </p:tgtEl>
                                        <p:attrNameLst>
                                          <p:attrName>r</p:attrName>
                                        </p:attrNameLst>
                                      </p:cBhvr>
                                    </p:animRot>
                                    <p:animRot by="240000">
                                      <p:cBhvr>
                                        <p:cTn id="48" dur="200" fill="hold">
                                          <p:stCondLst>
                                            <p:cond delay="400"/>
                                          </p:stCondLst>
                                        </p:cTn>
                                        <p:tgtEl>
                                          <p:spTgt spid="47"/>
                                        </p:tgtEl>
                                        <p:attrNameLst>
                                          <p:attrName>r</p:attrName>
                                        </p:attrNameLst>
                                      </p:cBhvr>
                                    </p:animRot>
                                    <p:animRot by="-240000">
                                      <p:cBhvr>
                                        <p:cTn id="49" dur="200" fill="hold">
                                          <p:stCondLst>
                                            <p:cond delay="600"/>
                                          </p:stCondLst>
                                        </p:cTn>
                                        <p:tgtEl>
                                          <p:spTgt spid="47"/>
                                        </p:tgtEl>
                                        <p:attrNameLst>
                                          <p:attrName>r</p:attrName>
                                        </p:attrNameLst>
                                      </p:cBhvr>
                                    </p:animRot>
                                    <p:animRot by="120000">
                                      <p:cBhvr>
                                        <p:cTn id="50" dur="200" fill="hold">
                                          <p:stCondLst>
                                            <p:cond delay="800"/>
                                          </p:stCondLst>
                                        </p:cTn>
                                        <p:tgtEl>
                                          <p:spTgt spid="47"/>
                                        </p:tgtEl>
                                        <p:attrNameLst>
                                          <p:attrName>r</p:attrName>
                                        </p:attrNameLst>
                                      </p:cBhvr>
                                    </p:animRot>
                                  </p:childTnLst>
                                </p:cTn>
                              </p:par>
                            </p:childTnLst>
                          </p:cTn>
                        </p:par>
                        <p:par>
                          <p:cTn id="51" fill="hold" nodeType="afterGroup">
                            <p:stCondLst>
                              <p:cond delay="1000"/>
                            </p:stCondLst>
                            <p:childTnLst>
                              <p:par>
                                <p:cTn id="52" presetID="10" presetClass="exit" presetSubtype="0" fill="hold" nodeType="afterEffect">
                                  <p:stCondLst>
                                    <p:cond delay="0"/>
                                  </p:stCondLst>
                                  <p:childTnLst>
                                    <p:animEffect transition="out" filter="fade">
                                      <p:cBhvr>
                                        <p:cTn id="53" dur="250"/>
                                        <p:tgtEl>
                                          <p:spTgt spid="45"/>
                                        </p:tgtEl>
                                      </p:cBhvr>
                                    </p:animEffect>
                                    <p:set>
                                      <p:cBhvr>
                                        <p:cTn id="54" dur="1" fill="hold">
                                          <p:stCondLst>
                                            <p:cond delay="249"/>
                                          </p:stCondLst>
                                        </p:cTn>
                                        <p:tgtEl>
                                          <p:spTgt spid="4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50"/>
                                        <p:tgtEl>
                                          <p:spTgt spid="44"/>
                                        </p:tgtEl>
                                      </p:cBhvr>
                                    </p:animEffect>
                                  </p:childTnLst>
                                </p:cTn>
                              </p:par>
                            </p:childTnLst>
                          </p:cTn>
                        </p:par>
                        <p:par>
                          <p:cTn id="58" fill="hold" nodeType="afterGroup">
                            <p:stCondLst>
                              <p:cond delay="1250"/>
                            </p:stCondLst>
                            <p:childTnLst>
                              <p:par>
                                <p:cTn id="59" presetID="63" presetClass="path" presetSubtype="0" accel="50000" decel="50000" fill="hold" nodeType="afterEffect">
                                  <p:stCondLst>
                                    <p:cond delay="0"/>
                                  </p:stCondLst>
                                  <p:childTnLst>
                                    <p:animMotion origin="layout" path="M -8.33333E-7 -4.81481E-6 L 0.75677 0.30996 " pathEditMode="relative" rAng="0" ptsTypes="AA">
                                      <p:cBhvr>
                                        <p:cTn id="60" dur="3000" fill="hold"/>
                                        <p:tgtEl>
                                          <p:spTgt spid="44"/>
                                        </p:tgtEl>
                                        <p:attrNameLst>
                                          <p:attrName>ppt_x</p:attrName>
                                          <p:attrName>ppt_y</p:attrName>
                                        </p:attrNameLst>
                                      </p:cBhvr>
                                      <p:rCtr x="37830" y="15486"/>
                                    </p:animMotion>
                                  </p:childTnLst>
                                </p:cTn>
                              </p:par>
                            </p:childTnLst>
                          </p:cTn>
                        </p:par>
                        <p:par>
                          <p:cTn id="61" fill="hold" nodeType="afterGroup">
                            <p:stCondLst>
                              <p:cond delay="4250"/>
                            </p:stCondLst>
                            <p:childTnLst>
                              <p:par>
                                <p:cTn id="62" presetID="10" presetClass="exit" presetSubtype="0" fill="hold" nodeType="afterEffect">
                                  <p:stCondLst>
                                    <p:cond delay="0"/>
                                  </p:stCondLst>
                                  <p:childTnLst>
                                    <p:animEffect transition="out" filter="fade">
                                      <p:cBhvr>
                                        <p:cTn id="63" dur="250"/>
                                        <p:tgtEl>
                                          <p:spTgt spid="44"/>
                                        </p:tgtEl>
                                      </p:cBhvr>
                                    </p:animEffect>
                                    <p:set>
                                      <p:cBhvr>
                                        <p:cTn id="64" dur="1" fill="hold">
                                          <p:stCondLst>
                                            <p:cond delay="249"/>
                                          </p:stCondLst>
                                        </p:cTn>
                                        <p:tgtEl>
                                          <p:spTgt spid="44"/>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childTnLst>
                                </p:cTn>
                              </p:par>
                            </p:childTnLst>
                          </p:cTn>
                        </p:par>
                        <p:par>
                          <p:cTn id="68" fill="hold" nodeType="afterGroup">
                            <p:stCondLst>
                              <p:cond delay="4500"/>
                            </p:stCondLst>
                            <p:childTnLst>
                              <p:par>
                                <p:cTn id="69" presetID="32" presetClass="emph" presetSubtype="0" fill="hold" nodeType="afterEffect">
                                  <p:stCondLst>
                                    <p:cond delay="0"/>
                                  </p:stCondLst>
                                  <p:childTnLst>
                                    <p:animRot by="120000">
                                      <p:cBhvr>
                                        <p:cTn id="70" dur="200" fill="hold">
                                          <p:stCondLst>
                                            <p:cond delay="0"/>
                                          </p:stCondLst>
                                        </p:cTn>
                                        <p:tgtEl>
                                          <p:spTgt spid="40"/>
                                        </p:tgtEl>
                                        <p:attrNameLst>
                                          <p:attrName>r</p:attrName>
                                        </p:attrNameLst>
                                      </p:cBhvr>
                                    </p:animRot>
                                    <p:animRot by="-240000">
                                      <p:cBhvr>
                                        <p:cTn id="71" dur="400" fill="hold">
                                          <p:stCondLst>
                                            <p:cond delay="400"/>
                                          </p:stCondLst>
                                        </p:cTn>
                                        <p:tgtEl>
                                          <p:spTgt spid="40"/>
                                        </p:tgtEl>
                                        <p:attrNameLst>
                                          <p:attrName>r</p:attrName>
                                        </p:attrNameLst>
                                      </p:cBhvr>
                                    </p:animRot>
                                    <p:animRot by="240000">
                                      <p:cBhvr>
                                        <p:cTn id="72" dur="400" fill="hold">
                                          <p:stCondLst>
                                            <p:cond delay="800"/>
                                          </p:stCondLst>
                                        </p:cTn>
                                        <p:tgtEl>
                                          <p:spTgt spid="40"/>
                                        </p:tgtEl>
                                        <p:attrNameLst>
                                          <p:attrName>r</p:attrName>
                                        </p:attrNameLst>
                                      </p:cBhvr>
                                    </p:animRot>
                                    <p:animRot by="-240000">
                                      <p:cBhvr>
                                        <p:cTn id="73" dur="400" fill="hold">
                                          <p:stCondLst>
                                            <p:cond delay="1200"/>
                                          </p:stCondLst>
                                        </p:cTn>
                                        <p:tgtEl>
                                          <p:spTgt spid="40"/>
                                        </p:tgtEl>
                                        <p:attrNameLst>
                                          <p:attrName>r</p:attrName>
                                        </p:attrNameLst>
                                      </p:cBhvr>
                                    </p:animRot>
                                    <p:animRot by="120000">
                                      <p:cBhvr>
                                        <p:cTn id="74" dur="400" fill="hold">
                                          <p:stCondLst>
                                            <p:cond delay="1600"/>
                                          </p:stCondLst>
                                        </p:cTn>
                                        <p:tgtEl>
                                          <p:spTgt spid="40"/>
                                        </p:tgtEl>
                                        <p:attrNameLst>
                                          <p:attrName>r</p:attrName>
                                        </p:attrNameLst>
                                      </p:cBhvr>
                                    </p:animRot>
                                  </p:childTnLst>
                                </p:cTn>
                              </p:par>
                              <p:par>
                                <p:cTn id="75" presetID="32" presetClass="emph" presetSubtype="0" fill="hold" nodeType="withEffect">
                                  <p:stCondLst>
                                    <p:cond delay="0"/>
                                  </p:stCondLst>
                                  <p:childTnLst>
                                    <p:animRot by="120000">
                                      <p:cBhvr>
                                        <p:cTn id="76" dur="200" fill="hold">
                                          <p:stCondLst>
                                            <p:cond delay="0"/>
                                          </p:stCondLst>
                                        </p:cTn>
                                        <p:tgtEl>
                                          <p:spTgt spid="47"/>
                                        </p:tgtEl>
                                        <p:attrNameLst>
                                          <p:attrName>r</p:attrName>
                                        </p:attrNameLst>
                                      </p:cBhvr>
                                    </p:animRot>
                                    <p:animRot by="-240000">
                                      <p:cBhvr>
                                        <p:cTn id="77" dur="400" fill="hold">
                                          <p:stCondLst>
                                            <p:cond delay="400"/>
                                          </p:stCondLst>
                                        </p:cTn>
                                        <p:tgtEl>
                                          <p:spTgt spid="47"/>
                                        </p:tgtEl>
                                        <p:attrNameLst>
                                          <p:attrName>r</p:attrName>
                                        </p:attrNameLst>
                                      </p:cBhvr>
                                    </p:animRot>
                                    <p:animRot by="240000">
                                      <p:cBhvr>
                                        <p:cTn id="78" dur="400" fill="hold">
                                          <p:stCondLst>
                                            <p:cond delay="800"/>
                                          </p:stCondLst>
                                        </p:cTn>
                                        <p:tgtEl>
                                          <p:spTgt spid="47"/>
                                        </p:tgtEl>
                                        <p:attrNameLst>
                                          <p:attrName>r</p:attrName>
                                        </p:attrNameLst>
                                      </p:cBhvr>
                                    </p:animRot>
                                    <p:animRot by="-240000">
                                      <p:cBhvr>
                                        <p:cTn id="79" dur="400" fill="hold">
                                          <p:stCondLst>
                                            <p:cond delay="1200"/>
                                          </p:stCondLst>
                                        </p:cTn>
                                        <p:tgtEl>
                                          <p:spTgt spid="47"/>
                                        </p:tgtEl>
                                        <p:attrNameLst>
                                          <p:attrName>r</p:attrName>
                                        </p:attrNameLst>
                                      </p:cBhvr>
                                    </p:animRot>
                                    <p:animRot by="120000">
                                      <p:cBhvr>
                                        <p:cTn id="80" dur="400" fill="hold">
                                          <p:stCondLst>
                                            <p:cond delay="1600"/>
                                          </p:stCondLst>
                                        </p:cTn>
                                        <p:tgtEl>
                                          <p:spTgt spid="47"/>
                                        </p:tgtEl>
                                        <p:attrNameLst>
                                          <p:attrName>r</p:attrName>
                                        </p:attrNameLst>
                                      </p:cBhvr>
                                    </p:animRot>
                                  </p:childTnLst>
                                </p:cTn>
                              </p:par>
                            </p:childTnLst>
                          </p:cTn>
                        </p:par>
                        <p:par>
                          <p:cTn id="81" fill="hold" nodeType="afterGroup">
                            <p:stCondLst>
                              <p:cond delay="6500"/>
                            </p:stCondLst>
                            <p:childTnLst>
                              <p:par>
                                <p:cTn id="82" presetID="10" presetClass="exit" presetSubtype="0" fill="hold" nodeType="afterEffect">
                                  <p:stCondLst>
                                    <p:cond delay="0"/>
                                  </p:stCondLst>
                                  <p:childTnLst>
                                    <p:animEffect transition="out" filter="fade">
                                      <p:cBhvr>
                                        <p:cTn id="83" dur="250"/>
                                        <p:tgtEl>
                                          <p:spTgt spid="40"/>
                                        </p:tgtEl>
                                      </p:cBhvr>
                                    </p:animEffect>
                                    <p:set>
                                      <p:cBhvr>
                                        <p:cTn id="84"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ongioilam.wav"/>
                                        </p:tgtEl>
                                      </p:cMediaNode>
                                    </p:audio>
                                  </p:subTnLst>
                                </p:cTn>
                              </p:par>
                              <p:par>
                                <p:cTn id="85" presetID="10" presetClass="exit" presetSubtype="0" fill="hold" nodeType="withEffect">
                                  <p:stCondLst>
                                    <p:cond delay="0"/>
                                  </p:stCondLst>
                                  <p:childTnLst>
                                    <p:animEffect transition="out" filter="fade">
                                      <p:cBhvr>
                                        <p:cTn id="86" dur="250"/>
                                        <p:tgtEl>
                                          <p:spTgt spid="47"/>
                                        </p:tgtEl>
                                      </p:cBhvr>
                                    </p:animEffect>
                                    <p:set>
                                      <p:cBhvr>
                                        <p:cTn id="87" dur="1" fill="hold">
                                          <p:stCondLst>
                                            <p:cond delay="249"/>
                                          </p:stCondLst>
                                        </p:cTn>
                                        <p:tgtEl>
                                          <p:spTgt spid="47"/>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par>
                                <p:cTn id="91" presetID="8" presetClass="emph" presetSubtype="0" repeatCount="indefinite" fill="hold" grpId="1" nodeType="withEffect">
                                  <p:stCondLst>
                                    <p:cond delay="0"/>
                                  </p:stCondLst>
                                  <p:childTnLst>
                                    <p:animRot by="21600000">
                                      <p:cBhvr>
                                        <p:cTn id="92"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93" restart="whenNotActive" fill="hold" evtFilter="cancelBubble" nodeType="interactiveSeq">
                <p:stCondLst>
                  <p:cond evt="onClick" delay="0">
                    <p:tgtEl>
                      <p:spTgt spid="49"/>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2" presetClass="emph" presetSubtype="0" fill="hold" nodeType="clickEffect">
                                  <p:stCondLst>
                                    <p:cond delay="0"/>
                                  </p:stCondLst>
                                  <p:childTnLst>
                                    <p:animRot by="120000">
                                      <p:cBhvr>
                                        <p:cTn id="97" dur="100" fill="hold">
                                          <p:stCondLst>
                                            <p:cond delay="0"/>
                                          </p:stCondLst>
                                        </p:cTn>
                                        <p:tgtEl>
                                          <p:spTgt spid="49"/>
                                        </p:tgtEl>
                                        <p:attrNameLst>
                                          <p:attrName>r</p:attrName>
                                        </p:attrNameLst>
                                      </p:cBhvr>
                                    </p:animRot>
                                    <p:animRot by="-240000">
                                      <p:cBhvr>
                                        <p:cTn id="98" dur="200" fill="hold">
                                          <p:stCondLst>
                                            <p:cond delay="200"/>
                                          </p:stCondLst>
                                        </p:cTn>
                                        <p:tgtEl>
                                          <p:spTgt spid="49"/>
                                        </p:tgtEl>
                                        <p:attrNameLst>
                                          <p:attrName>r</p:attrName>
                                        </p:attrNameLst>
                                      </p:cBhvr>
                                    </p:animRot>
                                    <p:animRot by="240000">
                                      <p:cBhvr>
                                        <p:cTn id="99" dur="200" fill="hold">
                                          <p:stCondLst>
                                            <p:cond delay="400"/>
                                          </p:stCondLst>
                                        </p:cTn>
                                        <p:tgtEl>
                                          <p:spTgt spid="49"/>
                                        </p:tgtEl>
                                        <p:attrNameLst>
                                          <p:attrName>r</p:attrName>
                                        </p:attrNameLst>
                                      </p:cBhvr>
                                    </p:animRot>
                                    <p:animRot by="-240000">
                                      <p:cBhvr>
                                        <p:cTn id="100" dur="200" fill="hold">
                                          <p:stCondLst>
                                            <p:cond delay="600"/>
                                          </p:stCondLst>
                                        </p:cTn>
                                        <p:tgtEl>
                                          <p:spTgt spid="49"/>
                                        </p:tgtEl>
                                        <p:attrNameLst>
                                          <p:attrName>r</p:attrName>
                                        </p:attrNameLst>
                                      </p:cBhvr>
                                    </p:animRot>
                                    <p:animRot by="120000">
                                      <p:cBhvr>
                                        <p:cTn id="101" dur="200" fill="hold">
                                          <p:stCondLst>
                                            <p:cond delay="800"/>
                                          </p:stCondLst>
                                        </p:cTn>
                                        <p:tgtEl>
                                          <p:spTgt spid="49"/>
                                        </p:tgtEl>
                                        <p:attrNameLst>
                                          <p:attrName>r</p:attrName>
                                        </p:attrNameLst>
                                      </p:cBhvr>
                                    </p:animRot>
                                  </p:childTnLst>
                                </p:cTn>
                              </p:par>
                            </p:childTnLst>
                          </p:cTn>
                        </p:par>
                        <p:par>
                          <p:cTn id="102" fill="hold" nodeType="afterGroup">
                            <p:stCondLst>
                              <p:cond delay="1000"/>
                            </p:stCondLst>
                            <p:childTnLst>
                              <p:par>
                                <p:cTn id="103" presetID="10" presetClass="exit" presetSubtype="0" fill="hold" nodeType="afterEffect">
                                  <p:stCondLst>
                                    <p:cond delay="0"/>
                                  </p:stCondLst>
                                  <p:childTnLst>
                                    <p:animEffect transition="out" filter="fade">
                                      <p:cBhvr>
                                        <p:cTn id="104" dur="250"/>
                                        <p:tgtEl>
                                          <p:spTgt spid="45"/>
                                        </p:tgtEl>
                                      </p:cBhvr>
                                    </p:animEffect>
                                    <p:set>
                                      <p:cBhvr>
                                        <p:cTn id="105" dur="1" fill="hold">
                                          <p:stCondLst>
                                            <p:cond delay="249"/>
                                          </p:stCondLst>
                                        </p:cTn>
                                        <p:tgtEl>
                                          <p:spTgt spid="45"/>
                                        </p:tgtEl>
                                        <p:attrNameLst>
                                          <p:attrName>style.visibility</p:attrName>
                                        </p:attrNameLst>
                                      </p:cBhvr>
                                      <p:to>
                                        <p:strVal val="hidden"/>
                                      </p:to>
                                    </p:set>
                                  </p:childTnLst>
                                </p:cTn>
                              </p:par>
                              <p:par>
                                <p:cTn id="106" presetID="10" presetClass="entr" presetSubtype="0"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250"/>
                                        <p:tgtEl>
                                          <p:spTgt spid="44"/>
                                        </p:tgtEl>
                                      </p:cBhvr>
                                    </p:animEffect>
                                  </p:childTnLst>
                                </p:cTn>
                              </p:par>
                            </p:childTnLst>
                          </p:cTn>
                        </p:par>
                        <p:par>
                          <p:cTn id="109" fill="hold" nodeType="afterGroup">
                            <p:stCondLst>
                              <p:cond delay="1250"/>
                            </p:stCondLst>
                            <p:childTnLst>
                              <p:par>
                                <p:cTn id="110" presetID="63" presetClass="path" presetSubtype="0" accel="50000" decel="50000" fill="hold" nodeType="afterEffect">
                                  <p:stCondLst>
                                    <p:cond delay="0"/>
                                  </p:stCondLst>
                                  <p:childTnLst>
                                    <p:animMotion origin="layout" path="M -8.33333E-7 -4.81481E-6 L 0.33316 0.30024 " pathEditMode="relative" rAng="0" ptsTypes="AA">
                                      <p:cBhvr>
                                        <p:cTn id="111" dur="2000" fill="hold"/>
                                        <p:tgtEl>
                                          <p:spTgt spid="44"/>
                                        </p:tgtEl>
                                        <p:attrNameLst>
                                          <p:attrName>ppt_x</p:attrName>
                                          <p:attrName>ppt_y</p:attrName>
                                        </p:attrNameLst>
                                      </p:cBhvr>
                                      <p:rCtr x="16649" y="15000"/>
                                    </p:animMotion>
                                  </p:childTnLst>
                                </p:cTn>
                              </p:par>
                            </p:childTnLst>
                          </p:cTn>
                        </p:par>
                        <p:par>
                          <p:cTn id="112" fill="hold" nodeType="afterGroup">
                            <p:stCondLst>
                              <p:cond delay="3250"/>
                            </p:stCondLst>
                            <p:childTnLst>
                              <p:par>
                                <p:cTn id="113" presetID="10" presetClass="exit" presetSubtype="0" fill="hold" nodeType="afterEffect">
                                  <p:stCondLst>
                                    <p:cond delay="0"/>
                                  </p:stCondLst>
                                  <p:childTnLst>
                                    <p:animEffect transition="out" filter="fade">
                                      <p:cBhvr>
                                        <p:cTn id="114" dur="250"/>
                                        <p:tgtEl>
                                          <p:spTgt spid="44"/>
                                        </p:tgtEl>
                                      </p:cBhvr>
                                    </p:animEffect>
                                    <p:set>
                                      <p:cBhvr>
                                        <p:cTn id="115" dur="1" fill="hold">
                                          <p:stCondLst>
                                            <p:cond delay="249"/>
                                          </p:stCondLst>
                                        </p:cTn>
                                        <p:tgtEl>
                                          <p:spTgt spid="4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250"/>
                                        <p:tgtEl>
                                          <p:spTgt spid="35"/>
                                        </p:tgtEl>
                                      </p:cBhvr>
                                    </p:animEffect>
                                  </p:childTnLst>
                                </p:cTn>
                              </p:par>
                            </p:childTnLst>
                          </p:cTn>
                        </p:par>
                        <p:par>
                          <p:cTn id="119" fill="hold" nodeType="afterGroup">
                            <p:stCondLst>
                              <p:cond delay="3500"/>
                            </p:stCondLst>
                            <p:childTnLst>
                              <p:par>
                                <p:cTn id="120" presetID="32" presetClass="emph" presetSubtype="0" fill="hold" nodeType="afterEffect">
                                  <p:stCondLst>
                                    <p:cond delay="0"/>
                                  </p:stCondLst>
                                  <p:childTnLst>
                                    <p:animRot by="120000">
                                      <p:cBhvr>
                                        <p:cTn id="121" dur="200" fill="hold">
                                          <p:stCondLst>
                                            <p:cond delay="0"/>
                                          </p:stCondLst>
                                        </p:cTn>
                                        <p:tgtEl>
                                          <p:spTgt spid="35"/>
                                        </p:tgtEl>
                                        <p:attrNameLst>
                                          <p:attrName>r</p:attrName>
                                        </p:attrNameLst>
                                      </p:cBhvr>
                                    </p:animRot>
                                    <p:animRot by="-240000">
                                      <p:cBhvr>
                                        <p:cTn id="122" dur="400" fill="hold">
                                          <p:stCondLst>
                                            <p:cond delay="400"/>
                                          </p:stCondLst>
                                        </p:cTn>
                                        <p:tgtEl>
                                          <p:spTgt spid="35"/>
                                        </p:tgtEl>
                                        <p:attrNameLst>
                                          <p:attrName>r</p:attrName>
                                        </p:attrNameLst>
                                      </p:cBhvr>
                                    </p:animRot>
                                    <p:animRot by="240000">
                                      <p:cBhvr>
                                        <p:cTn id="123" dur="400" fill="hold">
                                          <p:stCondLst>
                                            <p:cond delay="800"/>
                                          </p:stCondLst>
                                        </p:cTn>
                                        <p:tgtEl>
                                          <p:spTgt spid="35"/>
                                        </p:tgtEl>
                                        <p:attrNameLst>
                                          <p:attrName>r</p:attrName>
                                        </p:attrNameLst>
                                      </p:cBhvr>
                                    </p:animRot>
                                    <p:animRot by="-240000">
                                      <p:cBhvr>
                                        <p:cTn id="124" dur="400" fill="hold">
                                          <p:stCondLst>
                                            <p:cond delay="1200"/>
                                          </p:stCondLst>
                                        </p:cTn>
                                        <p:tgtEl>
                                          <p:spTgt spid="35"/>
                                        </p:tgtEl>
                                        <p:attrNameLst>
                                          <p:attrName>r</p:attrName>
                                        </p:attrNameLst>
                                      </p:cBhvr>
                                    </p:animRot>
                                    <p:animRot by="120000">
                                      <p:cBhvr>
                                        <p:cTn id="125" dur="400" fill="hold">
                                          <p:stCondLst>
                                            <p:cond delay="1600"/>
                                          </p:stCondLst>
                                        </p:cTn>
                                        <p:tgtEl>
                                          <p:spTgt spid="35"/>
                                        </p:tgtEl>
                                        <p:attrNameLst>
                                          <p:attrName>r</p:attrName>
                                        </p:attrNameLst>
                                      </p:cBhvr>
                                    </p:animRot>
                                  </p:childTnLst>
                                </p:cTn>
                              </p:par>
                              <p:par>
                                <p:cTn id="126" presetID="32" presetClass="emph" presetSubtype="0" fill="hold" nodeType="withEffect">
                                  <p:stCondLst>
                                    <p:cond delay="0"/>
                                  </p:stCondLst>
                                  <p:childTnLst>
                                    <p:animRot by="120000">
                                      <p:cBhvr>
                                        <p:cTn id="127" dur="200" fill="hold">
                                          <p:stCondLst>
                                            <p:cond delay="0"/>
                                          </p:stCondLst>
                                        </p:cTn>
                                        <p:tgtEl>
                                          <p:spTgt spid="49"/>
                                        </p:tgtEl>
                                        <p:attrNameLst>
                                          <p:attrName>r</p:attrName>
                                        </p:attrNameLst>
                                      </p:cBhvr>
                                    </p:animRot>
                                    <p:animRot by="-240000">
                                      <p:cBhvr>
                                        <p:cTn id="128" dur="400" fill="hold">
                                          <p:stCondLst>
                                            <p:cond delay="400"/>
                                          </p:stCondLst>
                                        </p:cTn>
                                        <p:tgtEl>
                                          <p:spTgt spid="49"/>
                                        </p:tgtEl>
                                        <p:attrNameLst>
                                          <p:attrName>r</p:attrName>
                                        </p:attrNameLst>
                                      </p:cBhvr>
                                    </p:animRot>
                                    <p:animRot by="240000">
                                      <p:cBhvr>
                                        <p:cTn id="129" dur="400" fill="hold">
                                          <p:stCondLst>
                                            <p:cond delay="800"/>
                                          </p:stCondLst>
                                        </p:cTn>
                                        <p:tgtEl>
                                          <p:spTgt spid="49"/>
                                        </p:tgtEl>
                                        <p:attrNameLst>
                                          <p:attrName>r</p:attrName>
                                        </p:attrNameLst>
                                      </p:cBhvr>
                                    </p:animRot>
                                    <p:animRot by="-240000">
                                      <p:cBhvr>
                                        <p:cTn id="130" dur="400" fill="hold">
                                          <p:stCondLst>
                                            <p:cond delay="1200"/>
                                          </p:stCondLst>
                                        </p:cTn>
                                        <p:tgtEl>
                                          <p:spTgt spid="49"/>
                                        </p:tgtEl>
                                        <p:attrNameLst>
                                          <p:attrName>r</p:attrName>
                                        </p:attrNameLst>
                                      </p:cBhvr>
                                    </p:animRot>
                                    <p:animRot by="120000">
                                      <p:cBhvr>
                                        <p:cTn id="131" dur="400" fill="hold">
                                          <p:stCondLst>
                                            <p:cond delay="1600"/>
                                          </p:stCondLst>
                                        </p:cTn>
                                        <p:tgtEl>
                                          <p:spTgt spid="49"/>
                                        </p:tgtEl>
                                        <p:attrNameLst>
                                          <p:attrName>r</p:attrName>
                                        </p:attrNameLst>
                                      </p:cBhvr>
                                    </p:animRot>
                                  </p:childTnLst>
                                </p:cTn>
                              </p:par>
                            </p:childTnLst>
                          </p:cTn>
                        </p:par>
                        <p:par>
                          <p:cTn id="132" fill="hold" nodeType="afterGroup">
                            <p:stCondLst>
                              <p:cond delay="5500"/>
                            </p:stCondLst>
                            <p:childTnLst>
                              <p:par>
                                <p:cTn id="133" presetID="10" presetClass="exit" presetSubtype="0" fill="hold" nodeType="afterEffect">
                                  <p:stCondLst>
                                    <p:cond delay="0"/>
                                  </p:stCondLst>
                                  <p:childTnLst>
                                    <p:animEffect transition="out" filter="fade">
                                      <p:cBhvr>
                                        <p:cTn id="134" dur="250"/>
                                        <p:tgtEl>
                                          <p:spTgt spid="35"/>
                                        </p:tgtEl>
                                      </p:cBhvr>
                                    </p:animEffect>
                                    <p:set>
                                      <p:cBhvr>
                                        <p:cTn id="135" dur="1" fill="hold">
                                          <p:stCondLst>
                                            <p:cond delay="249"/>
                                          </p:stCondLst>
                                        </p:cTn>
                                        <p:tgtEl>
                                          <p:spTgt spid="35"/>
                                        </p:tgtEl>
                                        <p:attrNameLst>
                                          <p:attrName>style.visibility</p:attrName>
                                        </p:attrNameLst>
                                      </p:cBhvr>
                                      <p:to>
                                        <p:strVal val="hidden"/>
                                      </p:to>
                                    </p:set>
                                  </p:childTnLst>
                                </p:cTn>
                              </p:par>
                              <p:par>
                                <p:cTn id="136" presetID="10" presetClass="entr" presetSubtype="0" fill="hold"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250"/>
                                        <p:tgtEl>
                                          <p:spTgt spid="38"/>
                                        </p:tgtEl>
                                      </p:cBhvr>
                                    </p:animEffect>
                                  </p:childTnLst>
                                  <p:subTnLst>
                                    <p:audio>
                                      <p:cMediaNode>
                                        <p:cTn display="0" masterRel="sameClick">
                                          <p:stCondLst>
                                            <p:cond evt="begin" delay="0">
                                              <p:tn val="136"/>
                                            </p:cond>
                                          </p:stCondLst>
                                          <p:endCondLst>
                                            <p:cond evt="onStopAudio" delay="0">
                                              <p:tgtEl>
                                                <p:sldTgt/>
                                              </p:tgtEl>
                                            </p:cond>
                                          </p:endCondLst>
                                        </p:cTn>
                                        <p:tgtEl>
                                          <p:sndTgt r:embed="rId4" name="oisairoi.wav"/>
                                        </p:tgtEl>
                                      </p:cMediaNode>
                                    </p:audio>
                                  </p:subTnLst>
                                </p:cTn>
                              </p:par>
                              <p:par>
                                <p:cTn id="139" presetID="10" presetClass="entr" presetSubtype="0" fill="hold" nodeType="with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250"/>
                                        <p:tgtEl>
                                          <p:spTgt spid="54"/>
                                        </p:tgtEl>
                                      </p:cBhvr>
                                    </p:animEffect>
                                  </p:childTnLst>
                                </p:cTn>
                              </p:par>
                              <p:par>
                                <p:cTn id="142" presetID="10" presetClass="exit" presetSubtype="0" fill="hold" nodeType="withEffect">
                                  <p:stCondLst>
                                    <p:cond delay="0"/>
                                  </p:stCondLst>
                                  <p:childTnLst>
                                    <p:animEffect transition="out" filter="fade">
                                      <p:cBhvr>
                                        <p:cTn id="143" dur="250"/>
                                        <p:tgtEl>
                                          <p:spTgt spid="49"/>
                                        </p:tgtEl>
                                      </p:cBhvr>
                                    </p:animEffect>
                                    <p:set>
                                      <p:cBhvr>
                                        <p:cTn id="144" dur="1" fill="hold">
                                          <p:stCondLst>
                                            <p:cond delay="24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45" restart="whenNotActive" fill="hold" evtFilter="cancelBubble" nodeType="interactiveSeq">
                <p:stCondLst>
                  <p:cond evt="onClick" delay="0">
                    <p:tgtEl>
                      <p:spTgt spid="50"/>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2" presetClass="emph" presetSubtype="0" fill="hold" nodeType="clickEffect">
                                  <p:stCondLst>
                                    <p:cond delay="0"/>
                                  </p:stCondLst>
                                  <p:childTnLst>
                                    <p:animRot by="120000">
                                      <p:cBhvr>
                                        <p:cTn id="149" dur="100" fill="hold">
                                          <p:stCondLst>
                                            <p:cond delay="0"/>
                                          </p:stCondLst>
                                        </p:cTn>
                                        <p:tgtEl>
                                          <p:spTgt spid="50"/>
                                        </p:tgtEl>
                                        <p:attrNameLst>
                                          <p:attrName>r</p:attrName>
                                        </p:attrNameLst>
                                      </p:cBhvr>
                                    </p:animRot>
                                    <p:animRot by="-240000">
                                      <p:cBhvr>
                                        <p:cTn id="150" dur="200" fill="hold">
                                          <p:stCondLst>
                                            <p:cond delay="200"/>
                                          </p:stCondLst>
                                        </p:cTn>
                                        <p:tgtEl>
                                          <p:spTgt spid="50"/>
                                        </p:tgtEl>
                                        <p:attrNameLst>
                                          <p:attrName>r</p:attrName>
                                        </p:attrNameLst>
                                      </p:cBhvr>
                                    </p:animRot>
                                    <p:animRot by="240000">
                                      <p:cBhvr>
                                        <p:cTn id="151" dur="200" fill="hold">
                                          <p:stCondLst>
                                            <p:cond delay="400"/>
                                          </p:stCondLst>
                                        </p:cTn>
                                        <p:tgtEl>
                                          <p:spTgt spid="50"/>
                                        </p:tgtEl>
                                        <p:attrNameLst>
                                          <p:attrName>r</p:attrName>
                                        </p:attrNameLst>
                                      </p:cBhvr>
                                    </p:animRot>
                                    <p:animRot by="-240000">
                                      <p:cBhvr>
                                        <p:cTn id="152" dur="200" fill="hold">
                                          <p:stCondLst>
                                            <p:cond delay="600"/>
                                          </p:stCondLst>
                                        </p:cTn>
                                        <p:tgtEl>
                                          <p:spTgt spid="50"/>
                                        </p:tgtEl>
                                        <p:attrNameLst>
                                          <p:attrName>r</p:attrName>
                                        </p:attrNameLst>
                                      </p:cBhvr>
                                    </p:animRot>
                                    <p:animRot by="120000">
                                      <p:cBhvr>
                                        <p:cTn id="153" dur="200" fill="hold">
                                          <p:stCondLst>
                                            <p:cond delay="800"/>
                                          </p:stCondLst>
                                        </p:cTn>
                                        <p:tgtEl>
                                          <p:spTgt spid="50"/>
                                        </p:tgtEl>
                                        <p:attrNameLst>
                                          <p:attrName>r</p:attrName>
                                        </p:attrNameLst>
                                      </p:cBhvr>
                                    </p:animRot>
                                  </p:childTnLst>
                                </p:cTn>
                              </p:par>
                            </p:childTnLst>
                          </p:cTn>
                        </p:par>
                        <p:par>
                          <p:cTn id="154" fill="hold" nodeType="afterGroup">
                            <p:stCondLst>
                              <p:cond delay="1000"/>
                            </p:stCondLst>
                            <p:childTnLst>
                              <p:par>
                                <p:cTn id="155" presetID="10" presetClass="exit" presetSubtype="0" fill="hold" nodeType="afterEffect">
                                  <p:stCondLst>
                                    <p:cond delay="0"/>
                                  </p:stCondLst>
                                  <p:childTnLst>
                                    <p:animEffect transition="out" filter="fade">
                                      <p:cBhvr>
                                        <p:cTn id="156" dur="250"/>
                                        <p:tgtEl>
                                          <p:spTgt spid="45"/>
                                        </p:tgtEl>
                                      </p:cBhvr>
                                    </p:animEffect>
                                    <p:set>
                                      <p:cBhvr>
                                        <p:cTn id="157" dur="1" fill="hold">
                                          <p:stCondLst>
                                            <p:cond delay="249"/>
                                          </p:stCondLst>
                                        </p:cTn>
                                        <p:tgtEl>
                                          <p:spTgt spid="45"/>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fade">
                                      <p:cBhvr>
                                        <p:cTn id="160" dur="250"/>
                                        <p:tgtEl>
                                          <p:spTgt spid="44"/>
                                        </p:tgtEl>
                                      </p:cBhvr>
                                    </p:animEffect>
                                  </p:childTnLst>
                                </p:cTn>
                              </p:par>
                            </p:childTnLst>
                          </p:cTn>
                        </p:par>
                        <p:par>
                          <p:cTn id="161" fill="hold" nodeType="afterGroup">
                            <p:stCondLst>
                              <p:cond delay="1250"/>
                            </p:stCondLst>
                            <p:childTnLst>
                              <p:par>
                                <p:cTn id="162" presetID="49" presetClass="path" presetSubtype="0" accel="50000" decel="50000" fill="hold" nodeType="afterEffect">
                                  <p:stCondLst>
                                    <p:cond delay="0"/>
                                  </p:stCondLst>
                                  <p:childTnLst>
                                    <p:animMotion origin="layout" path="M -0.00573 0.02894 L 0.07917 0.32917 " pathEditMode="relative" rAng="0" ptsTypes="AA">
                                      <p:cBhvr>
                                        <p:cTn id="163" dur="2000" fill="hold"/>
                                        <p:tgtEl>
                                          <p:spTgt spid="44"/>
                                        </p:tgtEl>
                                        <p:attrNameLst>
                                          <p:attrName>ppt_x</p:attrName>
                                          <p:attrName>ppt_y</p:attrName>
                                        </p:attrNameLst>
                                      </p:cBhvr>
                                      <p:rCtr x="4236" y="15000"/>
                                    </p:animMotion>
                                  </p:childTnLst>
                                </p:cTn>
                              </p:par>
                            </p:childTnLst>
                          </p:cTn>
                        </p:par>
                        <p:par>
                          <p:cTn id="164" fill="hold" nodeType="afterGroup">
                            <p:stCondLst>
                              <p:cond delay="3250"/>
                            </p:stCondLst>
                            <p:childTnLst>
                              <p:par>
                                <p:cTn id="165" presetID="10" presetClass="exit" presetSubtype="0" fill="hold" nodeType="afterEffect">
                                  <p:stCondLst>
                                    <p:cond delay="0"/>
                                  </p:stCondLst>
                                  <p:childTnLst>
                                    <p:animEffect transition="out" filter="fade">
                                      <p:cBhvr>
                                        <p:cTn id="166" dur="250"/>
                                        <p:tgtEl>
                                          <p:spTgt spid="44"/>
                                        </p:tgtEl>
                                      </p:cBhvr>
                                    </p:animEffect>
                                    <p:set>
                                      <p:cBhvr>
                                        <p:cTn id="167" dur="1" fill="hold">
                                          <p:stCondLst>
                                            <p:cond delay="249"/>
                                          </p:stCondLst>
                                        </p:cTn>
                                        <p:tgtEl>
                                          <p:spTgt spid="44"/>
                                        </p:tgtEl>
                                        <p:attrNameLst>
                                          <p:attrName>style.visibility</p:attrName>
                                        </p:attrNameLst>
                                      </p:cBhvr>
                                      <p:to>
                                        <p:strVal val="hidden"/>
                                      </p:to>
                                    </p:set>
                                  </p:childTnLst>
                                </p:cTn>
                              </p:par>
                              <p:par>
                                <p:cTn id="168" presetID="10" presetClass="entr" presetSubtype="0" fill="hold" nodeType="with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fade">
                                      <p:cBhvr>
                                        <p:cTn id="170" dur="250"/>
                                        <p:tgtEl>
                                          <p:spTgt spid="36"/>
                                        </p:tgtEl>
                                      </p:cBhvr>
                                    </p:animEffect>
                                  </p:childTnLst>
                                </p:cTn>
                              </p:par>
                            </p:childTnLst>
                          </p:cTn>
                        </p:par>
                        <p:par>
                          <p:cTn id="171" fill="hold" nodeType="afterGroup">
                            <p:stCondLst>
                              <p:cond delay="3500"/>
                            </p:stCondLst>
                            <p:childTnLst>
                              <p:par>
                                <p:cTn id="172" presetID="32" presetClass="emph" presetSubtype="0" fill="hold" nodeType="afterEffect">
                                  <p:stCondLst>
                                    <p:cond delay="0"/>
                                  </p:stCondLst>
                                  <p:childTnLst>
                                    <p:animRot by="120000">
                                      <p:cBhvr>
                                        <p:cTn id="173" dur="200" fill="hold">
                                          <p:stCondLst>
                                            <p:cond delay="0"/>
                                          </p:stCondLst>
                                        </p:cTn>
                                        <p:tgtEl>
                                          <p:spTgt spid="36"/>
                                        </p:tgtEl>
                                        <p:attrNameLst>
                                          <p:attrName>r</p:attrName>
                                        </p:attrNameLst>
                                      </p:cBhvr>
                                    </p:animRot>
                                    <p:animRot by="-240000">
                                      <p:cBhvr>
                                        <p:cTn id="174" dur="400" fill="hold">
                                          <p:stCondLst>
                                            <p:cond delay="400"/>
                                          </p:stCondLst>
                                        </p:cTn>
                                        <p:tgtEl>
                                          <p:spTgt spid="36"/>
                                        </p:tgtEl>
                                        <p:attrNameLst>
                                          <p:attrName>r</p:attrName>
                                        </p:attrNameLst>
                                      </p:cBhvr>
                                    </p:animRot>
                                    <p:animRot by="240000">
                                      <p:cBhvr>
                                        <p:cTn id="175" dur="400" fill="hold">
                                          <p:stCondLst>
                                            <p:cond delay="800"/>
                                          </p:stCondLst>
                                        </p:cTn>
                                        <p:tgtEl>
                                          <p:spTgt spid="36"/>
                                        </p:tgtEl>
                                        <p:attrNameLst>
                                          <p:attrName>r</p:attrName>
                                        </p:attrNameLst>
                                      </p:cBhvr>
                                    </p:animRot>
                                    <p:animRot by="-240000">
                                      <p:cBhvr>
                                        <p:cTn id="176" dur="400" fill="hold">
                                          <p:stCondLst>
                                            <p:cond delay="1200"/>
                                          </p:stCondLst>
                                        </p:cTn>
                                        <p:tgtEl>
                                          <p:spTgt spid="36"/>
                                        </p:tgtEl>
                                        <p:attrNameLst>
                                          <p:attrName>r</p:attrName>
                                        </p:attrNameLst>
                                      </p:cBhvr>
                                    </p:animRot>
                                    <p:animRot by="120000">
                                      <p:cBhvr>
                                        <p:cTn id="177" dur="400" fill="hold">
                                          <p:stCondLst>
                                            <p:cond delay="1600"/>
                                          </p:stCondLst>
                                        </p:cTn>
                                        <p:tgtEl>
                                          <p:spTgt spid="36"/>
                                        </p:tgtEl>
                                        <p:attrNameLst>
                                          <p:attrName>r</p:attrName>
                                        </p:attrNameLst>
                                      </p:cBhvr>
                                    </p:animRot>
                                  </p:childTnLst>
                                </p:cTn>
                              </p:par>
                              <p:par>
                                <p:cTn id="178" presetID="32" presetClass="emph" presetSubtype="0" fill="hold" nodeType="withEffect">
                                  <p:stCondLst>
                                    <p:cond delay="0"/>
                                  </p:stCondLst>
                                  <p:childTnLst>
                                    <p:animRot by="120000">
                                      <p:cBhvr>
                                        <p:cTn id="179" dur="200" fill="hold">
                                          <p:stCondLst>
                                            <p:cond delay="0"/>
                                          </p:stCondLst>
                                        </p:cTn>
                                        <p:tgtEl>
                                          <p:spTgt spid="50"/>
                                        </p:tgtEl>
                                        <p:attrNameLst>
                                          <p:attrName>r</p:attrName>
                                        </p:attrNameLst>
                                      </p:cBhvr>
                                    </p:animRot>
                                    <p:animRot by="-240000">
                                      <p:cBhvr>
                                        <p:cTn id="180" dur="400" fill="hold">
                                          <p:stCondLst>
                                            <p:cond delay="400"/>
                                          </p:stCondLst>
                                        </p:cTn>
                                        <p:tgtEl>
                                          <p:spTgt spid="50"/>
                                        </p:tgtEl>
                                        <p:attrNameLst>
                                          <p:attrName>r</p:attrName>
                                        </p:attrNameLst>
                                      </p:cBhvr>
                                    </p:animRot>
                                    <p:animRot by="240000">
                                      <p:cBhvr>
                                        <p:cTn id="181" dur="400" fill="hold">
                                          <p:stCondLst>
                                            <p:cond delay="800"/>
                                          </p:stCondLst>
                                        </p:cTn>
                                        <p:tgtEl>
                                          <p:spTgt spid="50"/>
                                        </p:tgtEl>
                                        <p:attrNameLst>
                                          <p:attrName>r</p:attrName>
                                        </p:attrNameLst>
                                      </p:cBhvr>
                                    </p:animRot>
                                    <p:animRot by="-240000">
                                      <p:cBhvr>
                                        <p:cTn id="182" dur="400" fill="hold">
                                          <p:stCondLst>
                                            <p:cond delay="1200"/>
                                          </p:stCondLst>
                                        </p:cTn>
                                        <p:tgtEl>
                                          <p:spTgt spid="50"/>
                                        </p:tgtEl>
                                        <p:attrNameLst>
                                          <p:attrName>r</p:attrName>
                                        </p:attrNameLst>
                                      </p:cBhvr>
                                    </p:animRot>
                                    <p:animRot by="120000">
                                      <p:cBhvr>
                                        <p:cTn id="183" dur="400" fill="hold">
                                          <p:stCondLst>
                                            <p:cond delay="1600"/>
                                          </p:stCondLst>
                                        </p:cTn>
                                        <p:tgtEl>
                                          <p:spTgt spid="50"/>
                                        </p:tgtEl>
                                        <p:attrNameLst>
                                          <p:attrName>r</p:attrName>
                                        </p:attrNameLst>
                                      </p:cBhvr>
                                    </p:animRot>
                                  </p:childTnLst>
                                </p:cTn>
                              </p:par>
                            </p:childTnLst>
                          </p:cTn>
                        </p:par>
                        <p:par>
                          <p:cTn id="184" fill="hold" nodeType="afterGroup">
                            <p:stCondLst>
                              <p:cond delay="5500"/>
                            </p:stCondLst>
                            <p:childTnLst>
                              <p:par>
                                <p:cTn id="185" presetID="10" presetClass="exit" presetSubtype="0" fill="hold" nodeType="afterEffect">
                                  <p:stCondLst>
                                    <p:cond delay="0"/>
                                  </p:stCondLst>
                                  <p:childTnLst>
                                    <p:animEffect transition="out" filter="fade">
                                      <p:cBhvr>
                                        <p:cTn id="186" dur="250"/>
                                        <p:tgtEl>
                                          <p:spTgt spid="36"/>
                                        </p:tgtEl>
                                      </p:cBhvr>
                                    </p:animEffect>
                                    <p:set>
                                      <p:cBhvr>
                                        <p:cTn id="187" dur="1" fill="hold">
                                          <p:stCondLst>
                                            <p:cond delay="249"/>
                                          </p:stCondLst>
                                        </p:cTn>
                                        <p:tgtEl>
                                          <p:spTgt spid="36"/>
                                        </p:tgtEl>
                                        <p:attrNameLst>
                                          <p:attrName>style.visibility</p:attrName>
                                        </p:attrNameLst>
                                      </p:cBhvr>
                                      <p:to>
                                        <p:strVal val="hidden"/>
                                      </p:to>
                                    </p:set>
                                  </p:childTnLst>
                                </p:cTn>
                              </p:par>
                              <p:par>
                                <p:cTn id="188" presetID="10" presetClass="entr" presetSubtype="0" fill="hold" nodeType="with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fade">
                                      <p:cBhvr>
                                        <p:cTn id="190" dur="250"/>
                                        <p:tgtEl>
                                          <p:spTgt spid="39"/>
                                        </p:tgtEl>
                                      </p:cBhvr>
                                    </p:animEffect>
                                  </p:childTnLst>
                                  <p:subTnLst>
                                    <p:audio>
                                      <p:cMediaNode>
                                        <p:cTn display="0" masterRel="sameClick">
                                          <p:stCondLst>
                                            <p:cond evt="begin" delay="0">
                                              <p:tn val="188"/>
                                            </p:cond>
                                          </p:stCondLst>
                                          <p:endCondLst>
                                            <p:cond evt="onStopAudio" delay="0">
                                              <p:tgtEl>
                                                <p:sldTgt/>
                                              </p:tgtEl>
                                            </p:cond>
                                          </p:endCondLst>
                                        </p:cTn>
                                        <p:tgtEl>
                                          <p:sndTgt r:embed="rId4" name="oisairoi.wav"/>
                                        </p:tgtEl>
                                      </p:cMediaNode>
                                    </p:audio>
                                  </p:subTnLst>
                                </p:cTn>
                              </p:par>
                              <p:par>
                                <p:cTn id="191" presetID="10" presetClass="entr" presetSubtype="0" fill="hold" nodeType="with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250"/>
                                        <p:tgtEl>
                                          <p:spTgt spid="53"/>
                                        </p:tgtEl>
                                      </p:cBhvr>
                                    </p:animEffect>
                                  </p:childTnLst>
                                </p:cTn>
                              </p:par>
                              <p:par>
                                <p:cTn id="194" presetID="10" presetClass="exit" presetSubtype="0" fill="hold" nodeType="withEffect">
                                  <p:stCondLst>
                                    <p:cond delay="0"/>
                                  </p:stCondLst>
                                  <p:childTnLst>
                                    <p:animEffect transition="out" filter="fade">
                                      <p:cBhvr>
                                        <p:cTn id="195" dur="250"/>
                                        <p:tgtEl>
                                          <p:spTgt spid="50"/>
                                        </p:tgtEl>
                                      </p:cBhvr>
                                    </p:animEffect>
                                    <p:set>
                                      <p:cBhvr>
                                        <p:cTn id="196"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7" restart="whenNotActive" fill="hold" evtFilter="cancelBubble" nodeType="interactiveSeq">
                <p:stCondLst>
                  <p:cond evt="onClick" delay="0">
                    <p:tgtEl>
                      <p:spTgt spid="43"/>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2" presetClass="emph" presetSubtype="0" fill="hold" nodeType="clickEffect">
                                  <p:stCondLst>
                                    <p:cond delay="0"/>
                                  </p:stCondLst>
                                  <p:childTnLst>
                                    <p:animRot by="120000">
                                      <p:cBhvr>
                                        <p:cTn id="201" dur="100" fill="hold">
                                          <p:stCondLst>
                                            <p:cond delay="0"/>
                                          </p:stCondLst>
                                        </p:cTn>
                                        <p:tgtEl>
                                          <p:spTgt spid="43"/>
                                        </p:tgtEl>
                                        <p:attrNameLst>
                                          <p:attrName>r</p:attrName>
                                        </p:attrNameLst>
                                      </p:cBhvr>
                                    </p:animRot>
                                    <p:animRot by="-240000">
                                      <p:cBhvr>
                                        <p:cTn id="202" dur="200" fill="hold">
                                          <p:stCondLst>
                                            <p:cond delay="200"/>
                                          </p:stCondLst>
                                        </p:cTn>
                                        <p:tgtEl>
                                          <p:spTgt spid="43"/>
                                        </p:tgtEl>
                                        <p:attrNameLst>
                                          <p:attrName>r</p:attrName>
                                        </p:attrNameLst>
                                      </p:cBhvr>
                                    </p:animRot>
                                    <p:animRot by="240000">
                                      <p:cBhvr>
                                        <p:cTn id="203" dur="200" fill="hold">
                                          <p:stCondLst>
                                            <p:cond delay="400"/>
                                          </p:stCondLst>
                                        </p:cTn>
                                        <p:tgtEl>
                                          <p:spTgt spid="43"/>
                                        </p:tgtEl>
                                        <p:attrNameLst>
                                          <p:attrName>r</p:attrName>
                                        </p:attrNameLst>
                                      </p:cBhvr>
                                    </p:animRot>
                                    <p:animRot by="-240000">
                                      <p:cBhvr>
                                        <p:cTn id="204" dur="200" fill="hold">
                                          <p:stCondLst>
                                            <p:cond delay="600"/>
                                          </p:stCondLst>
                                        </p:cTn>
                                        <p:tgtEl>
                                          <p:spTgt spid="43"/>
                                        </p:tgtEl>
                                        <p:attrNameLst>
                                          <p:attrName>r</p:attrName>
                                        </p:attrNameLst>
                                      </p:cBhvr>
                                    </p:animRot>
                                    <p:animRot by="120000">
                                      <p:cBhvr>
                                        <p:cTn id="205" dur="200" fill="hold">
                                          <p:stCondLst>
                                            <p:cond delay="800"/>
                                          </p:stCondLst>
                                        </p:cTn>
                                        <p:tgtEl>
                                          <p:spTgt spid="43"/>
                                        </p:tgtEl>
                                        <p:attrNameLst>
                                          <p:attrName>r</p:attrName>
                                        </p:attrNameLst>
                                      </p:cBhvr>
                                    </p:animRot>
                                  </p:childTnLst>
                                  <p:subTnLst>
                                    <p:audio>
                                      <p:cMediaNode>
                                        <p:cTn display="0" masterRel="sameClick">
                                          <p:stCondLst>
                                            <p:cond evt="begin" delay="0">
                                              <p:tn val="200"/>
                                            </p:cond>
                                          </p:stCondLst>
                                          <p:endCondLst>
                                            <p:cond evt="onStopAudio" delay="0">
                                              <p:tgtEl>
                                                <p:sldTgt/>
                                              </p:tgtEl>
                                            </p:cond>
                                          </p:endCondLst>
                                        </p:cTn>
                                        <p:tgtEl>
                                          <p:sndTgt r:embed="rId5" name="wind.wav"/>
                                        </p:tgtEl>
                                      </p:cMediaNode>
                                    </p:audio>
                                  </p:subTnLst>
                                </p:cTn>
                              </p:par>
                              <p:par>
                                <p:cTn id="206" presetID="24" presetClass="emph" presetSubtype="0" fill="hold" grpId="0" nodeType="withEffect">
                                  <p:stCondLst>
                                    <p:cond delay="0"/>
                                  </p:stCondLst>
                                  <p:childTnLst>
                                    <p:animClr clrSpc="hsl" dir="cw">
                                      <p:cBhvr override="childStyle">
                                        <p:cTn id="207" dur="500" fill="hold"/>
                                        <p:tgtEl>
                                          <p:spTgt spid="57">
                                            <p:txEl>
                                              <p:pRg st="0" end="0"/>
                                            </p:txEl>
                                          </p:spTgt>
                                        </p:tgtEl>
                                        <p:attrNameLst>
                                          <p:attrName>style.color</p:attrName>
                                        </p:attrNameLst>
                                      </p:cBhvr>
                                      <p:by>
                                        <p:hsl h="0" s="-12549" l="-25098"/>
                                      </p:by>
                                    </p:animClr>
                                    <p:animClr clrSpc="hsl" dir="cw">
                                      <p:cBhvr>
                                        <p:cTn id="208" dur="500" fill="hold"/>
                                        <p:tgtEl>
                                          <p:spTgt spid="57">
                                            <p:txEl>
                                              <p:pRg st="0" end="0"/>
                                            </p:txEl>
                                          </p:spTgt>
                                        </p:tgtEl>
                                        <p:attrNameLst>
                                          <p:attrName>fillcolor</p:attrName>
                                        </p:attrNameLst>
                                      </p:cBhvr>
                                      <p:by>
                                        <p:hsl h="0" s="-12549" l="-25098"/>
                                      </p:by>
                                    </p:animClr>
                                    <p:animClr clrSpc="hsl" dir="cw">
                                      <p:cBhvr>
                                        <p:cTn id="209" dur="500" fill="hold"/>
                                        <p:tgtEl>
                                          <p:spTgt spid="57">
                                            <p:txEl>
                                              <p:pRg st="0" end="0"/>
                                            </p:txEl>
                                          </p:spTgt>
                                        </p:tgtEl>
                                        <p:attrNameLst>
                                          <p:attrName>stroke.color</p:attrName>
                                        </p:attrNameLst>
                                      </p:cBhvr>
                                      <p:by>
                                        <p:hsl h="0" s="-12549" l="-25098"/>
                                      </p:by>
                                    </p:animClr>
                                    <p:set>
                                      <p:cBhvr>
                                        <p:cTn id="210" dur="500" fill="hold"/>
                                        <p:tgtEl>
                                          <p:spTgt spid="57">
                                            <p:txEl>
                                              <p:pRg st="0" end="0"/>
                                            </p:txEl>
                                          </p:spTgt>
                                        </p:tgtEl>
                                        <p:attrNameLst>
                                          <p:attrName>fill.type</p:attrName>
                                        </p:attrNameLst>
                                      </p:cBhvr>
                                      <p:to>
                                        <p:strVal val="solid"/>
                                      </p:to>
                                    </p:set>
                                  </p:childTnLst>
                                </p:cTn>
                              </p:par>
                              <p:par>
                                <p:cTn id="211" presetID="24" presetClass="emph" presetSubtype="0" fill="hold" grpId="0" nodeType="withEffect">
                                  <p:stCondLst>
                                    <p:cond delay="0"/>
                                  </p:stCondLst>
                                  <p:childTnLst>
                                    <p:animClr clrSpc="hsl" dir="cw">
                                      <p:cBhvr override="childStyle">
                                        <p:cTn id="212" dur="500" fill="hold"/>
                                        <p:tgtEl>
                                          <p:spTgt spid="58">
                                            <p:txEl>
                                              <p:pRg st="0" end="0"/>
                                            </p:txEl>
                                          </p:spTgt>
                                        </p:tgtEl>
                                        <p:attrNameLst>
                                          <p:attrName>style.color</p:attrName>
                                        </p:attrNameLst>
                                      </p:cBhvr>
                                      <p:by>
                                        <p:hsl h="0" s="-12549" l="-25098"/>
                                      </p:by>
                                    </p:animClr>
                                    <p:animClr clrSpc="hsl" dir="cw">
                                      <p:cBhvr>
                                        <p:cTn id="213" dur="500" fill="hold"/>
                                        <p:tgtEl>
                                          <p:spTgt spid="58">
                                            <p:txEl>
                                              <p:pRg st="0" end="0"/>
                                            </p:txEl>
                                          </p:spTgt>
                                        </p:tgtEl>
                                        <p:attrNameLst>
                                          <p:attrName>fillcolor</p:attrName>
                                        </p:attrNameLst>
                                      </p:cBhvr>
                                      <p:by>
                                        <p:hsl h="0" s="-12549" l="-25098"/>
                                      </p:by>
                                    </p:animClr>
                                    <p:animClr clrSpc="hsl" dir="cw">
                                      <p:cBhvr>
                                        <p:cTn id="214" dur="500" fill="hold"/>
                                        <p:tgtEl>
                                          <p:spTgt spid="58">
                                            <p:txEl>
                                              <p:pRg st="0" end="0"/>
                                            </p:txEl>
                                          </p:spTgt>
                                        </p:tgtEl>
                                        <p:attrNameLst>
                                          <p:attrName>stroke.color</p:attrName>
                                        </p:attrNameLst>
                                      </p:cBhvr>
                                      <p:by>
                                        <p:hsl h="0" s="-12549" l="-25098"/>
                                      </p:by>
                                    </p:animClr>
                                    <p:set>
                                      <p:cBhvr>
                                        <p:cTn id="215" dur="500" fill="hold"/>
                                        <p:tgtEl>
                                          <p:spTgt spid="58">
                                            <p:txEl>
                                              <p:pRg st="0" end="0"/>
                                            </p:txEl>
                                          </p:spTgt>
                                        </p:tgtEl>
                                        <p:attrNameLst>
                                          <p:attrName>fill.type</p:attrName>
                                        </p:attrNameLst>
                                      </p:cBhvr>
                                      <p:to>
                                        <p:strVal val="solid"/>
                                      </p:to>
                                    </p:set>
                                  </p:childTnLst>
                                </p:cTn>
                              </p:par>
                              <p:par>
                                <p:cTn id="216" presetID="24" presetClass="emph" presetSubtype="0" fill="hold" grpId="0" nodeType="withEffect">
                                  <p:stCondLst>
                                    <p:cond delay="0"/>
                                  </p:stCondLst>
                                  <p:childTnLst>
                                    <p:animClr clrSpc="hsl" dir="cw">
                                      <p:cBhvr override="childStyle">
                                        <p:cTn id="217" dur="500" fill="hold"/>
                                        <p:tgtEl>
                                          <p:spTgt spid="56">
                                            <p:txEl>
                                              <p:pRg st="0" end="0"/>
                                            </p:txEl>
                                          </p:spTgt>
                                        </p:tgtEl>
                                        <p:attrNameLst>
                                          <p:attrName>style.color</p:attrName>
                                        </p:attrNameLst>
                                      </p:cBhvr>
                                      <p:by>
                                        <p:hsl h="0" s="-12549" l="-25098"/>
                                      </p:by>
                                    </p:animClr>
                                    <p:animClr clrSpc="hsl" dir="cw">
                                      <p:cBhvr>
                                        <p:cTn id="218" dur="500" fill="hold"/>
                                        <p:tgtEl>
                                          <p:spTgt spid="56">
                                            <p:txEl>
                                              <p:pRg st="0" end="0"/>
                                            </p:txEl>
                                          </p:spTgt>
                                        </p:tgtEl>
                                        <p:attrNameLst>
                                          <p:attrName>fillcolor</p:attrName>
                                        </p:attrNameLst>
                                      </p:cBhvr>
                                      <p:by>
                                        <p:hsl h="0" s="-12549" l="-25098"/>
                                      </p:by>
                                    </p:animClr>
                                    <p:animClr clrSpc="hsl" dir="cw">
                                      <p:cBhvr>
                                        <p:cTn id="219" dur="500" fill="hold"/>
                                        <p:tgtEl>
                                          <p:spTgt spid="56">
                                            <p:txEl>
                                              <p:pRg st="0" end="0"/>
                                            </p:txEl>
                                          </p:spTgt>
                                        </p:tgtEl>
                                        <p:attrNameLst>
                                          <p:attrName>stroke.color</p:attrName>
                                        </p:attrNameLst>
                                      </p:cBhvr>
                                      <p:by>
                                        <p:hsl h="0" s="-12549" l="-25098"/>
                                      </p:by>
                                    </p:animClr>
                                    <p:set>
                                      <p:cBhvr>
                                        <p:cTn id="220" dur="500" fill="hold"/>
                                        <p:tgtEl>
                                          <p:spTgt spid="56">
                                            <p:txEl>
                                              <p:pRg st="0" end="0"/>
                                            </p:txEl>
                                          </p:spTgt>
                                        </p:tgtEl>
                                        <p:attrNameLst>
                                          <p:attrName>fill.type</p:attrName>
                                        </p:attrNameLst>
                                      </p:cBhvr>
                                      <p:to>
                                        <p:strVal val="solid"/>
                                      </p:to>
                                    </p:set>
                                  </p:child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P spid="56" grpId="0" build="allAtOnce"/>
      <p:bldP spid="57" grpId="0" build="allAtOnce"/>
      <p:bldP spid="5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4664075"/>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p:cNvSpPr/>
          <p:nvPr/>
        </p:nvSpPr>
        <p:spPr>
          <a:xfrm>
            <a:off x="190500" y="3981450"/>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18250" y="4592638"/>
            <a:ext cx="1443038"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7223125" y="5332413"/>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6731000" y="53546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4641850"/>
            <a:ext cx="14430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05188" y="474980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3768725" y="54514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3409950" y="5440363"/>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0725" y="4343400"/>
            <a:ext cx="110331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ular Callout 44"/>
          <p:cNvSpPr/>
          <p:nvPr/>
        </p:nvSpPr>
        <p:spPr>
          <a:xfrm>
            <a:off x="1581150" y="34925"/>
            <a:ext cx="7054850" cy="1393825"/>
          </a:xfrm>
          <a:prstGeom prst="wedgeRoundRectCallout">
            <a:avLst>
              <a:gd name="adj1" fmla="val -62305"/>
              <a:gd name="adj2" fmla="val -5271"/>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000" b="1" u="sng" dirty="0" err="1">
                <a:solidFill>
                  <a:srgbClr val="FF0000"/>
                </a:solidFill>
                <a:latin typeface="Times New Roman" panose="02020603050405020304" pitchFamily="18" charset="0"/>
              </a:rPr>
              <a:t>Câu</a:t>
            </a:r>
            <a:r>
              <a:rPr lang="en-US" altLang="en-US" sz="2000" b="1" u="sng" dirty="0">
                <a:solidFill>
                  <a:srgbClr val="FF0000"/>
                </a:solidFill>
                <a:latin typeface="Times New Roman" panose="02020603050405020304" pitchFamily="18" charset="0"/>
              </a:rPr>
              <a:t> 4</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Muốn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viết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chữ</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lên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khi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chọn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nháy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chuột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phải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em</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chọn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nút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lệnh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nào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đây</a:t>
            </a:r>
            <a:r>
              <a:rPr lang="en-US" altLang="en-US" sz="2000" b="1" dirty="0">
                <a:solidFill>
                  <a:srgbClr val="FF0000"/>
                </a:solidFill>
                <a:latin typeface="Times New Roman" panose="02020603050405020304" pitchFamily="18" charset="0"/>
              </a:rPr>
              <a:t>?</a:t>
            </a:r>
          </a:p>
        </p:txBody>
      </p:sp>
      <p:sp>
        <p:nvSpPr>
          <p:cNvPr id="55" name="Rectangle 54"/>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3" name="Rectangle 82"/>
          <p:cNvSpPr>
            <a:spLocks noChangeArrowheads="1"/>
          </p:cNvSpPr>
          <p:nvPr/>
        </p:nvSpPr>
        <p:spPr bwMode="auto">
          <a:xfrm>
            <a:off x="3703638" y="3460750"/>
            <a:ext cx="524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solidFill>
                  <a:schemeClr val="bg1"/>
                </a:solidFill>
                <a:cs typeface="Times New Roman" panose="02020603050405020304" pitchFamily="18" charset="0"/>
              </a:rPr>
              <a:t>D : </a:t>
            </a:r>
          </a:p>
        </p:txBody>
      </p:sp>
      <p:sp>
        <p:nvSpPr>
          <p:cNvPr id="34" name="Text Box 6"/>
          <p:cNvSpPr txBox="1">
            <a:spLocks noChangeArrowheads="1"/>
          </p:cNvSpPr>
          <p:nvPr/>
        </p:nvSpPr>
        <p:spPr bwMode="auto">
          <a:xfrm>
            <a:off x="3767137" y="1522066"/>
            <a:ext cx="423863" cy="461665"/>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dirty="0">
                <a:solidFill>
                  <a:srgbClr val="FF0000"/>
                </a:solidFill>
                <a:latin typeface="Times New Roman" panose="02020603050405020304" pitchFamily="18" charset="0"/>
              </a:rPr>
              <a:t>A</a:t>
            </a:r>
            <a:r>
              <a:rPr lang="en-US" altLang="en-US" sz="2400" dirty="0">
                <a:solidFill>
                  <a:srgbClr val="0000FF"/>
                </a:solidFill>
                <a:latin typeface="Times New Roman" panose="02020603050405020304" pitchFamily="18" charset="0"/>
              </a:rPr>
              <a:t> </a:t>
            </a:r>
          </a:p>
        </p:txBody>
      </p:sp>
      <p:sp>
        <p:nvSpPr>
          <p:cNvPr id="37" name="Text Box 7"/>
          <p:cNvSpPr txBox="1">
            <a:spLocks noChangeArrowheads="1"/>
          </p:cNvSpPr>
          <p:nvPr/>
        </p:nvSpPr>
        <p:spPr bwMode="auto">
          <a:xfrm>
            <a:off x="3733701" y="2097394"/>
            <a:ext cx="457299" cy="461665"/>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dirty="0">
                <a:solidFill>
                  <a:srgbClr val="FF0000"/>
                </a:solidFill>
                <a:latin typeface="Times New Roman" panose="02020603050405020304" pitchFamily="18" charset="0"/>
              </a:rPr>
              <a:t>B</a:t>
            </a:r>
            <a:r>
              <a:rPr lang="en-US" altLang="en-US" sz="2400" dirty="0">
                <a:solidFill>
                  <a:schemeClr val="accent2"/>
                </a:solidFill>
                <a:latin typeface="Times New Roman" panose="02020603050405020304" pitchFamily="18" charset="0"/>
              </a:rPr>
              <a:t> </a:t>
            </a:r>
            <a:endParaRPr lang="en-US" altLang="en-US" sz="2400" dirty="0">
              <a:solidFill>
                <a:srgbClr val="0000CC"/>
              </a:solidFill>
              <a:latin typeface="Times New Roman" panose="02020603050405020304" pitchFamily="18" charset="0"/>
            </a:endParaRPr>
          </a:p>
        </p:txBody>
      </p:sp>
      <p:sp>
        <p:nvSpPr>
          <p:cNvPr id="2" name="Rectangle 1"/>
          <p:cNvSpPr/>
          <p:nvPr/>
        </p:nvSpPr>
        <p:spPr>
          <a:xfrm>
            <a:off x="3703638" y="2655196"/>
            <a:ext cx="516154" cy="461665"/>
          </a:xfrm>
          <a:prstGeom prst="rect">
            <a:avLst/>
          </a:prstGeom>
          <a:solidFill>
            <a:srgbClr val="FFFFCC"/>
          </a:solidFill>
        </p:spPr>
        <p:txBody>
          <a:bodyPr wrap="square">
            <a:spAutoFit/>
          </a:bodyPr>
          <a:lstStyle/>
          <a:p>
            <a:pPr algn="just" eaLnBrk="1" hangingPunct="1">
              <a:defRPr/>
            </a:pPr>
            <a:r>
              <a:rPr lang="en-US" altLang="en-US">
                <a:solidFill>
                  <a:srgbClr val="FF0000"/>
                </a:solidFill>
              </a:rPr>
              <a:t>C</a:t>
            </a:r>
            <a:r>
              <a:rPr lang="en-US" altLang="en-US">
                <a:solidFill>
                  <a:schemeClr val="accent2"/>
                </a:solidFill>
              </a:rPr>
              <a:t>. </a:t>
            </a:r>
            <a:endParaRPr lang="en-US" altLang="en-US" sz="2400">
              <a:solidFill>
                <a:srgbClr val="0000CC"/>
              </a:solidFill>
            </a:endParaRPr>
          </a:p>
        </p:txBody>
      </p:sp>
      <p:pic>
        <p:nvPicPr>
          <p:cNvPr id="38" name="Picture 3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4450" y="0"/>
            <a:ext cx="1362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6"/>
          <p:cNvSpPr txBox="1">
            <a:spLocks noChangeArrowheads="1"/>
          </p:cNvSpPr>
          <p:nvPr/>
        </p:nvSpPr>
        <p:spPr bwMode="auto">
          <a:xfrm>
            <a:off x="4484687" y="1522066"/>
            <a:ext cx="1704976" cy="461665"/>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dirty="0">
                <a:solidFill>
                  <a:srgbClr val="0000FF"/>
                </a:solidFill>
                <a:latin typeface="Times New Roman" panose="02020603050405020304" pitchFamily="18" charset="0"/>
              </a:rPr>
              <a:t>Add text  </a:t>
            </a:r>
          </a:p>
        </p:txBody>
      </p:sp>
      <p:sp>
        <p:nvSpPr>
          <p:cNvPr id="36" name="Text Box 6"/>
          <p:cNvSpPr txBox="1">
            <a:spLocks noChangeArrowheads="1"/>
          </p:cNvSpPr>
          <p:nvPr/>
        </p:nvSpPr>
        <p:spPr bwMode="auto">
          <a:xfrm>
            <a:off x="4484687" y="2123579"/>
            <a:ext cx="1704976" cy="461665"/>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dirty="0">
                <a:solidFill>
                  <a:srgbClr val="0000FF"/>
                </a:solidFill>
                <a:latin typeface="Times New Roman" panose="02020603050405020304" pitchFamily="18" charset="0"/>
              </a:rPr>
              <a:t>Edit point</a:t>
            </a:r>
          </a:p>
        </p:txBody>
      </p:sp>
      <p:sp>
        <p:nvSpPr>
          <p:cNvPr id="39" name="Text Box 6"/>
          <p:cNvSpPr txBox="1">
            <a:spLocks noChangeArrowheads="1"/>
          </p:cNvSpPr>
          <p:nvPr/>
        </p:nvSpPr>
        <p:spPr bwMode="auto">
          <a:xfrm>
            <a:off x="4484687" y="2660026"/>
            <a:ext cx="1704976" cy="461665"/>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dirty="0">
                <a:solidFill>
                  <a:srgbClr val="0000FF"/>
                </a:solidFill>
                <a:latin typeface="Times New Roman" panose="02020603050405020304" pitchFamily="18" charset="0"/>
              </a:rPr>
              <a:t>Copy</a:t>
            </a:r>
          </a:p>
        </p:txBody>
      </p:sp>
    </p:spTree>
    <p:extLst>
      <p:ext uri="{BB962C8B-B14F-4D97-AF65-F5344CB8AC3E}">
        <p14:creationId xmlns:p14="http://schemas.microsoft.com/office/powerpoint/2010/main" val="13157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nodeType="afterGroup">
                            <p:stCondLst>
                              <p:cond delay="4200"/>
                            </p:stCondLst>
                            <p:childTnLst>
                              <p:par>
                                <p:cTn id="13" presetID="10" presetClass="entr" presetSubtype="0" fill="hold" nodeType="after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fade">
                                      <p:cBhvr>
                                        <p:cTn id="15" dur="500"/>
                                        <p:tgtEl>
                                          <p:spTgt spid="83">
                                            <p:txEl>
                                              <p:pRg st="0" end="0"/>
                                            </p:txEl>
                                          </p:spTgt>
                                        </p:tgtEl>
                                      </p:cBhvr>
                                    </p:animEffect>
                                  </p:childTnLst>
                                </p:cTn>
                              </p:par>
                              <p:par>
                                <p:cTn id="16" presetID="24" presetClass="emph" presetSubtype="0" fill="hold" grpId="0" nodeType="withEffect">
                                  <p:stCondLst>
                                    <p:cond delay="0"/>
                                  </p:stCondLst>
                                  <p:childTnLst>
                                    <p:animClr clrSpc="hsl" dir="cw">
                                      <p:cBhvr override="childStyle">
                                        <p:cTn id="17" dur="500" fill="hold"/>
                                        <p:tgtEl>
                                          <p:spTgt spid="83">
                                            <p:txEl>
                                              <p:pRg st="0" end="0"/>
                                            </p:txEl>
                                          </p:spTgt>
                                        </p:tgtEl>
                                        <p:attrNameLst>
                                          <p:attrName>style.color</p:attrName>
                                        </p:attrNameLst>
                                      </p:cBhvr>
                                      <p:by>
                                        <p:hsl h="0" s="-12549" l="-25098"/>
                                      </p:by>
                                    </p:animClr>
                                    <p:animClr clrSpc="hsl" dir="cw">
                                      <p:cBhvr>
                                        <p:cTn id="18" dur="500" fill="hold"/>
                                        <p:tgtEl>
                                          <p:spTgt spid="83">
                                            <p:txEl>
                                              <p:pRg st="0" end="0"/>
                                            </p:txEl>
                                          </p:spTgt>
                                        </p:tgtEl>
                                        <p:attrNameLst>
                                          <p:attrName>fillcolor</p:attrName>
                                        </p:attrNameLst>
                                      </p:cBhvr>
                                      <p:by>
                                        <p:hsl h="0" s="-12549" l="-25098"/>
                                      </p:by>
                                    </p:animClr>
                                    <p:animClr clrSpc="hsl" dir="cw">
                                      <p:cBhvr>
                                        <p:cTn id="19" dur="500" fill="hold"/>
                                        <p:tgtEl>
                                          <p:spTgt spid="83">
                                            <p:txEl>
                                              <p:pRg st="0" end="0"/>
                                            </p:txEl>
                                          </p:spTgt>
                                        </p:tgtEl>
                                        <p:attrNameLst>
                                          <p:attrName>stroke.color</p:attrName>
                                        </p:attrNameLst>
                                      </p:cBhvr>
                                      <p:by>
                                        <p:hsl h="0" s="-12549" l="-25098"/>
                                      </p:by>
                                    </p:animClr>
                                    <p:set>
                                      <p:cBhvr>
                                        <p:cTn id="20" dur="500" fill="hold"/>
                                        <p:tgtEl>
                                          <p:spTgt spid="83">
                                            <p:txEl>
                                              <p:pRg st="0" end="0"/>
                                            </p:txEl>
                                          </p:spTgt>
                                        </p:tgtEl>
                                        <p:attrNameLst>
                                          <p:attrName>fill.type</p:attrName>
                                        </p:attrNameLst>
                                      </p:cBhvr>
                                      <p:to>
                                        <p:strVal val="solid"/>
                                      </p:to>
                                    </p:se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ircle(in)">
                                      <p:cBhvr>
                                        <p:cTn id="32" dur="2000"/>
                                        <p:tgtEl>
                                          <p:spTgt spid="3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circle(in)">
                                      <p:cBhvr>
                                        <p:cTn id="38" dur="2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 calcmode="lin" valueType="num">
                                      <p:cBhvr additive="base">
                                        <p:cTn id="4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22"/>
                                        </p:tgtEl>
                                        <p:attrNameLst>
                                          <p:attrName>r</p:attrName>
                                        </p:attrNameLst>
                                      </p:cBhvr>
                                    </p:animRot>
                                    <p:animRot by="-240000">
                                      <p:cBhvr>
                                        <p:cTn id="55" dur="200" fill="hold">
                                          <p:stCondLst>
                                            <p:cond delay="200"/>
                                          </p:stCondLst>
                                        </p:cTn>
                                        <p:tgtEl>
                                          <p:spTgt spid="22"/>
                                        </p:tgtEl>
                                        <p:attrNameLst>
                                          <p:attrName>r</p:attrName>
                                        </p:attrNameLst>
                                      </p:cBhvr>
                                    </p:animRot>
                                    <p:animRot by="240000">
                                      <p:cBhvr>
                                        <p:cTn id="56" dur="200" fill="hold">
                                          <p:stCondLst>
                                            <p:cond delay="400"/>
                                          </p:stCondLst>
                                        </p:cTn>
                                        <p:tgtEl>
                                          <p:spTgt spid="22"/>
                                        </p:tgtEl>
                                        <p:attrNameLst>
                                          <p:attrName>r</p:attrName>
                                        </p:attrNameLst>
                                      </p:cBhvr>
                                    </p:animRot>
                                    <p:animRot by="-240000">
                                      <p:cBhvr>
                                        <p:cTn id="57" dur="200" fill="hold">
                                          <p:stCondLst>
                                            <p:cond delay="600"/>
                                          </p:stCondLst>
                                        </p:cTn>
                                        <p:tgtEl>
                                          <p:spTgt spid="22"/>
                                        </p:tgtEl>
                                        <p:attrNameLst>
                                          <p:attrName>r</p:attrName>
                                        </p:attrNameLst>
                                      </p:cBhvr>
                                    </p:animRot>
                                    <p:animRot by="120000">
                                      <p:cBhvr>
                                        <p:cTn id="58" dur="200" fill="hold">
                                          <p:stCondLst>
                                            <p:cond delay="800"/>
                                          </p:stCondLst>
                                        </p:cTn>
                                        <p:tgtEl>
                                          <p:spTgt spid="22"/>
                                        </p:tgtEl>
                                        <p:attrNameLst>
                                          <p:attrName>r</p:attrName>
                                        </p:attrNameLst>
                                      </p:cBhvr>
                                    </p:animRot>
                                  </p:childTnLst>
                                </p:cTn>
                              </p:par>
                            </p:childTnLst>
                          </p:cTn>
                        </p:par>
                        <p:par>
                          <p:cTn id="59" fill="hold" nodeType="afterGroup">
                            <p:stCondLst>
                              <p:cond delay="1000"/>
                            </p:stCondLst>
                            <p:childTnLst>
                              <p:par>
                                <p:cTn id="60" presetID="10" presetClass="exit" presetSubtype="0" fill="hold" nodeType="afterEffect">
                                  <p:stCondLst>
                                    <p:cond delay="0"/>
                                  </p:stCondLst>
                                  <p:childTnLst>
                                    <p:animEffect transition="out" filter="fade">
                                      <p:cBhvr>
                                        <p:cTn id="61" dur="250"/>
                                        <p:tgtEl>
                                          <p:spTgt spid="16"/>
                                        </p:tgtEl>
                                      </p:cBhvr>
                                    </p:animEffect>
                                    <p:set>
                                      <p:cBhvr>
                                        <p:cTn id="62" dur="1" fill="hold">
                                          <p:stCondLst>
                                            <p:cond delay="249"/>
                                          </p:stCondLst>
                                        </p:cTn>
                                        <p:tgtEl>
                                          <p:spTgt spid="16"/>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250"/>
                                        <p:tgtEl>
                                          <p:spTgt spid="5"/>
                                        </p:tgtEl>
                                      </p:cBhvr>
                                    </p:animEffect>
                                  </p:childTnLst>
                                </p:cTn>
                              </p:par>
                            </p:childTnLst>
                          </p:cTn>
                        </p:par>
                        <p:par>
                          <p:cTn id="66" fill="hold" nodeType="afterGroup">
                            <p:stCondLst>
                              <p:cond delay="1250"/>
                            </p:stCondLst>
                            <p:childTnLst>
                              <p:par>
                                <p:cTn id="67" presetID="63" presetClass="path" presetSubtype="0" accel="50000" decel="50000" fill="hold" nodeType="afterEffect">
                                  <p:stCondLst>
                                    <p:cond delay="0"/>
                                  </p:stCondLst>
                                  <p:childTnLst>
                                    <p:animMotion origin="layout" path="M -8.33333E-7 -4.81481E-6 L 0.54809 0.30024 " pathEditMode="relative" rAng="0" ptsTypes="AA">
                                      <p:cBhvr>
                                        <p:cTn id="68" dur="2000" fill="hold"/>
                                        <p:tgtEl>
                                          <p:spTgt spid="5"/>
                                        </p:tgtEl>
                                        <p:attrNameLst>
                                          <p:attrName>ppt_x</p:attrName>
                                          <p:attrName>ppt_y</p:attrName>
                                        </p:attrNameLst>
                                      </p:cBhvr>
                                      <p:rCtr x="27396" y="15000"/>
                                    </p:animMotion>
                                  </p:childTnLst>
                                </p:cTn>
                              </p:par>
                            </p:childTnLst>
                          </p:cTn>
                        </p:par>
                        <p:par>
                          <p:cTn id="69" fill="hold" nodeType="afterGroup">
                            <p:stCondLst>
                              <p:cond delay="3250"/>
                            </p:stCondLst>
                            <p:childTnLst>
                              <p:par>
                                <p:cTn id="70" presetID="10" presetClass="exit" presetSubtype="0" fill="hold" nodeType="afterEffect">
                                  <p:stCondLst>
                                    <p:cond delay="0"/>
                                  </p:stCondLst>
                                  <p:childTnLst>
                                    <p:animEffect transition="out" filter="fade">
                                      <p:cBhvr>
                                        <p:cTn id="71" dur="250"/>
                                        <p:tgtEl>
                                          <p:spTgt spid="5"/>
                                        </p:tgtEl>
                                      </p:cBhvr>
                                    </p:animEffect>
                                    <p:set>
                                      <p:cBhvr>
                                        <p:cTn id="72" dur="1" fill="hold">
                                          <p:stCondLst>
                                            <p:cond delay="249"/>
                                          </p:stCondLst>
                                        </p:cTn>
                                        <p:tgtEl>
                                          <p:spTgt spid="5"/>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50"/>
                                        <p:tgtEl>
                                          <p:spTgt spid="19"/>
                                        </p:tgtEl>
                                      </p:cBhvr>
                                    </p:animEffect>
                                  </p:childTnLst>
                                </p:cTn>
                              </p:par>
                            </p:childTnLst>
                          </p:cTn>
                        </p:par>
                        <p:par>
                          <p:cTn id="76" fill="hold" nodeType="afterGroup">
                            <p:stCondLst>
                              <p:cond delay="3500"/>
                            </p:stCondLst>
                            <p:childTnLst>
                              <p:par>
                                <p:cTn id="77" presetID="32" presetClass="emph" presetSubtype="0" fill="hold" nodeType="afterEffect">
                                  <p:stCondLst>
                                    <p:cond delay="0"/>
                                  </p:stCondLst>
                                  <p:childTnLst>
                                    <p:animRot by="120000">
                                      <p:cBhvr>
                                        <p:cTn id="78" dur="200" fill="hold">
                                          <p:stCondLst>
                                            <p:cond delay="0"/>
                                          </p:stCondLst>
                                        </p:cTn>
                                        <p:tgtEl>
                                          <p:spTgt spid="19"/>
                                        </p:tgtEl>
                                        <p:attrNameLst>
                                          <p:attrName>r</p:attrName>
                                        </p:attrNameLst>
                                      </p:cBhvr>
                                    </p:animRot>
                                    <p:animRot by="-240000">
                                      <p:cBhvr>
                                        <p:cTn id="79" dur="400" fill="hold">
                                          <p:stCondLst>
                                            <p:cond delay="400"/>
                                          </p:stCondLst>
                                        </p:cTn>
                                        <p:tgtEl>
                                          <p:spTgt spid="19"/>
                                        </p:tgtEl>
                                        <p:attrNameLst>
                                          <p:attrName>r</p:attrName>
                                        </p:attrNameLst>
                                      </p:cBhvr>
                                    </p:animRot>
                                    <p:animRot by="240000">
                                      <p:cBhvr>
                                        <p:cTn id="80" dur="400" fill="hold">
                                          <p:stCondLst>
                                            <p:cond delay="800"/>
                                          </p:stCondLst>
                                        </p:cTn>
                                        <p:tgtEl>
                                          <p:spTgt spid="19"/>
                                        </p:tgtEl>
                                        <p:attrNameLst>
                                          <p:attrName>r</p:attrName>
                                        </p:attrNameLst>
                                      </p:cBhvr>
                                    </p:animRot>
                                    <p:animRot by="-240000">
                                      <p:cBhvr>
                                        <p:cTn id="81" dur="400" fill="hold">
                                          <p:stCondLst>
                                            <p:cond delay="1200"/>
                                          </p:stCondLst>
                                        </p:cTn>
                                        <p:tgtEl>
                                          <p:spTgt spid="19"/>
                                        </p:tgtEl>
                                        <p:attrNameLst>
                                          <p:attrName>r</p:attrName>
                                        </p:attrNameLst>
                                      </p:cBhvr>
                                    </p:animRot>
                                    <p:animRot by="120000">
                                      <p:cBhvr>
                                        <p:cTn id="82" dur="400" fill="hold">
                                          <p:stCondLst>
                                            <p:cond delay="1600"/>
                                          </p:stCondLst>
                                        </p:cTn>
                                        <p:tgtEl>
                                          <p:spTgt spid="19"/>
                                        </p:tgtEl>
                                        <p:attrNameLst>
                                          <p:attrName>r</p:attrName>
                                        </p:attrNameLst>
                                      </p:cBhvr>
                                    </p:animRot>
                                  </p:childTnLst>
                                </p:cTn>
                              </p:par>
                              <p:par>
                                <p:cTn id="83" presetID="32" presetClass="emph" presetSubtype="0" fill="hold" nodeType="withEffect">
                                  <p:stCondLst>
                                    <p:cond delay="0"/>
                                  </p:stCondLst>
                                  <p:childTnLst>
                                    <p:animRot by="120000">
                                      <p:cBhvr>
                                        <p:cTn id="84" dur="200" fill="hold">
                                          <p:stCondLst>
                                            <p:cond delay="0"/>
                                          </p:stCondLst>
                                        </p:cTn>
                                        <p:tgtEl>
                                          <p:spTgt spid="22"/>
                                        </p:tgtEl>
                                        <p:attrNameLst>
                                          <p:attrName>r</p:attrName>
                                        </p:attrNameLst>
                                      </p:cBhvr>
                                    </p:animRot>
                                    <p:animRot by="-240000">
                                      <p:cBhvr>
                                        <p:cTn id="85" dur="400" fill="hold">
                                          <p:stCondLst>
                                            <p:cond delay="400"/>
                                          </p:stCondLst>
                                        </p:cTn>
                                        <p:tgtEl>
                                          <p:spTgt spid="22"/>
                                        </p:tgtEl>
                                        <p:attrNameLst>
                                          <p:attrName>r</p:attrName>
                                        </p:attrNameLst>
                                      </p:cBhvr>
                                    </p:animRot>
                                    <p:animRot by="240000">
                                      <p:cBhvr>
                                        <p:cTn id="86" dur="400" fill="hold">
                                          <p:stCondLst>
                                            <p:cond delay="800"/>
                                          </p:stCondLst>
                                        </p:cTn>
                                        <p:tgtEl>
                                          <p:spTgt spid="22"/>
                                        </p:tgtEl>
                                        <p:attrNameLst>
                                          <p:attrName>r</p:attrName>
                                        </p:attrNameLst>
                                      </p:cBhvr>
                                    </p:animRot>
                                    <p:animRot by="-240000">
                                      <p:cBhvr>
                                        <p:cTn id="87" dur="400" fill="hold">
                                          <p:stCondLst>
                                            <p:cond delay="1200"/>
                                          </p:stCondLst>
                                        </p:cTn>
                                        <p:tgtEl>
                                          <p:spTgt spid="22"/>
                                        </p:tgtEl>
                                        <p:attrNameLst>
                                          <p:attrName>r</p:attrName>
                                        </p:attrNameLst>
                                      </p:cBhvr>
                                    </p:animRot>
                                    <p:animRot by="120000">
                                      <p:cBhvr>
                                        <p:cTn id="88" dur="400" fill="hold">
                                          <p:stCondLst>
                                            <p:cond delay="1600"/>
                                          </p:stCondLst>
                                        </p:cTn>
                                        <p:tgtEl>
                                          <p:spTgt spid="22"/>
                                        </p:tgtEl>
                                        <p:attrNameLst>
                                          <p:attrName>r</p:attrName>
                                        </p:attrNameLst>
                                      </p:cBhvr>
                                    </p:animRot>
                                  </p:childTnLst>
                                </p:cTn>
                              </p:par>
                            </p:childTnLst>
                          </p:cTn>
                        </p:par>
                        <p:par>
                          <p:cTn id="89" fill="hold" nodeType="afterGroup">
                            <p:stCondLst>
                              <p:cond delay="5500"/>
                            </p:stCondLst>
                            <p:childTnLst>
                              <p:par>
                                <p:cTn id="90" presetID="10" presetClass="exit" presetSubtype="0" fill="hold" nodeType="afterEffect">
                                  <p:stCondLst>
                                    <p:cond delay="0"/>
                                  </p:stCondLst>
                                  <p:childTnLst>
                                    <p:animEffect transition="out" filter="fade">
                                      <p:cBhvr>
                                        <p:cTn id="91" dur="250"/>
                                        <p:tgtEl>
                                          <p:spTgt spid="19"/>
                                        </p:tgtEl>
                                      </p:cBhvr>
                                    </p:animEffect>
                                    <p:set>
                                      <p:cBhvr>
                                        <p:cTn id="92" dur="1" fill="hold">
                                          <p:stCondLst>
                                            <p:cond delay="249"/>
                                          </p:stCondLst>
                                        </p:cTn>
                                        <p:tgtEl>
                                          <p:spTgt spid="19"/>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subTnLst>
                                    <p:audio>
                                      <p:cMediaNode>
                                        <p:cTn display="0" masterRel="sameClick">
                                          <p:stCondLst>
                                            <p:cond evt="begin" delay="0">
                                              <p:tn val="93"/>
                                            </p:cond>
                                          </p:stCondLst>
                                          <p:endCondLst>
                                            <p:cond evt="onStopAudio" delay="0">
                                              <p:tgtEl>
                                                <p:sldTgt/>
                                              </p:tgtEl>
                                            </p:cond>
                                          </p:endCondLst>
                                        </p:cTn>
                                        <p:tgtEl>
                                          <p:sndTgt r:embed="rId3" name="oisairoi.wav"/>
                                        </p:tgtEl>
                                      </p:cMediaNode>
                                    </p:audio>
                                  </p:subTnLst>
                                </p:cTn>
                              </p:par>
                              <p:par>
                                <p:cTn id="96" presetID="10"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250"/>
                                        <p:tgtEl>
                                          <p:spTgt spid="21"/>
                                        </p:tgtEl>
                                      </p:cBhvr>
                                    </p:animEffect>
                                  </p:childTnLst>
                                </p:cTn>
                              </p:par>
                              <p:par>
                                <p:cTn id="99" presetID="10" presetClass="exit" presetSubtype="0" fill="hold" nodeType="withEffect">
                                  <p:stCondLst>
                                    <p:cond delay="0"/>
                                  </p:stCondLst>
                                  <p:childTnLst>
                                    <p:animEffect transition="out" filter="fade">
                                      <p:cBhvr>
                                        <p:cTn id="100" dur="250"/>
                                        <p:tgtEl>
                                          <p:spTgt spid="22"/>
                                        </p:tgtEl>
                                      </p:cBhvr>
                                    </p:animEffect>
                                    <p:set>
                                      <p:cBhvr>
                                        <p:cTn id="10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2" restart="whenNotActive" fill="hold" evtFilter="cancelBubble" nodeType="interactiveSeq">
                <p:stCondLst>
                  <p:cond evt="onClick" delay="0">
                    <p:tgtEl>
                      <p:spTgt spid="26"/>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32" presetClass="emph" presetSubtype="0" fill="hold" nodeType="clickEffect">
                                  <p:stCondLst>
                                    <p:cond delay="0"/>
                                  </p:stCondLst>
                                  <p:childTnLst>
                                    <p:animRot by="120000">
                                      <p:cBhvr>
                                        <p:cTn id="106" dur="100" fill="hold">
                                          <p:stCondLst>
                                            <p:cond delay="0"/>
                                          </p:stCondLst>
                                        </p:cTn>
                                        <p:tgtEl>
                                          <p:spTgt spid="26"/>
                                        </p:tgtEl>
                                        <p:attrNameLst>
                                          <p:attrName>r</p:attrName>
                                        </p:attrNameLst>
                                      </p:cBhvr>
                                    </p:animRot>
                                    <p:animRot by="-240000">
                                      <p:cBhvr>
                                        <p:cTn id="107" dur="200" fill="hold">
                                          <p:stCondLst>
                                            <p:cond delay="200"/>
                                          </p:stCondLst>
                                        </p:cTn>
                                        <p:tgtEl>
                                          <p:spTgt spid="26"/>
                                        </p:tgtEl>
                                        <p:attrNameLst>
                                          <p:attrName>r</p:attrName>
                                        </p:attrNameLst>
                                      </p:cBhvr>
                                    </p:animRot>
                                    <p:animRot by="240000">
                                      <p:cBhvr>
                                        <p:cTn id="108" dur="200" fill="hold">
                                          <p:stCondLst>
                                            <p:cond delay="400"/>
                                          </p:stCondLst>
                                        </p:cTn>
                                        <p:tgtEl>
                                          <p:spTgt spid="26"/>
                                        </p:tgtEl>
                                        <p:attrNameLst>
                                          <p:attrName>r</p:attrName>
                                        </p:attrNameLst>
                                      </p:cBhvr>
                                    </p:animRot>
                                    <p:animRot by="-240000">
                                      <p:cBhvr>
                                        <p:cTn id="109" dur="200" fill="hold">
                                          <p:stCondLst>
                                            <p:cond delay="600"/>
                                          </p:stCondLst>
                                        </p:cTn>
                                        <p:tgtEl>
                                          <p:spTgt spid="26"/>
                                        </p:tgtEl>
                                        <p:attrNameLst>
                                          <p:attrName>r</p:attrName>
                                        </p:attrNameLst>
                                      </p:cBhvr>
                                    </p:animRot>
                                    <p:animRot by="120000">
                                      <p:cBhvr>
                                        <p:cTn id="110" dur="200" fill="hold">
                                          <p:stCondLst>
                                            <p:cond delay="800"/>
                                          </p:stCondLst>
                                        </p:cTn>
                                        <p:tgtEl>
                                          <p:spTgt spid="26"/>
                                        </p:tgtEl>
                                        <p:attrNameLst>
                                          <p:attrName>r</p:attrName>
                                        </p:attrNameLst>
                                      </p:cBhvr>
                                    </p:animRot>
                                  </p:childTnLst>
                                </p:cTn>
                              </p:par>
                            </p:childTnLst>
                          </p:cTn>
                        </p:par>
                        <p:par>
                          <p:cTn id="111" fill="hold" nodeType="afterGroup">
                            <p:stCondLst>
                              <p:cond delay="1000"/>
                            </p:stCondLst>
                            <p:childTnLst>
                              <p:par>
                                <p:cTn id="112" presetID="10" presetClass="exit" presetSubtype="0" fill="hold" nodeType="afterEffect">
                                  <p:stCondLst>
                                    <p:cond delay="0"/>
                                  </p:stCondLst>
                                  <p:childTnLst>
                                    <p:animEffect transition="out" filter="fade">
                                      <p:cBhvr>
                                        <p:cTn id="113" dur="250"/>
                                        <p:tgtEl>
                                          <p:spTgt spid="16"/>
                                        </p:tgtEl>
                                      </p:cBhvr>
                                    </p:animEffect>
                                    <p:set>
                                      <p:cBhvr>
                                        <p:cTn id="114" dur="1" fill="hold">
                                          <p:stCondLst>
                                            <p:cond delay="249"/>
                                          </p:stCondLst>
                                        </p:cTn>
                                        <p:tgtEl>
                                          <p:spTgt spid="16"/>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250"/>
                                        <p:tgtEl>
                                          <p:spTgt spid="5"/>
                                        </p:tgtEl>
                                      </p:cBhvr>
                                    </p:animEffect>
                                  </p:childTnLst>
                                </p:cTn>
                              </p:par>
                            </p:childTnLst>
                          </p:cTn>
                        </p:par>
                        <p:par>
                          <p:cTn id="118" fill="hold" nodeType="afterGroup">
                            <p:stCondLst>
                              <p:cond delay="1250"/>
                            </p:stCondLst>
                            <p:childTnLst>
                              <p:par>
                                <p:cTn id="119" presetID="63" presetClass="path" presetSubtype="0" accel="50000" decel="50000" fill="hold" nodeType="afterEffect">
                                  <p:stCondLst>
                                    <p:cond delay="0"/>
                                  </p:stCondLst>
                                  <p:childTnLst>
                                    <p:animMotion origin="layout" path="M -8.33333E-7 -4.81481E-6 L 0.33316 0.30024 " pathEditMode="relative" rAng="0" ptsTypes="AA">
                                      <p:cBhvr>
                                        <p:cTn id="120" dur="2000" fill="hold"/>
                                        <p:tgtEl>
                                          <p:spTgt spid="5"/>
                                        </p:tgtEl>
                                        <p:attrNameLst>
                                          <p:attrName>ppt_x</p:attrName>
                                          <p:attrName>ppt_y</p:attrName>
                                        </p:attrNameLst>
                                      </p:cBhvr>
                                      <p:rCtr x="16649" y="15000"/>
                                    </p:animMotion>
                                  </p:childTnLst>
                                </p:cTn>
                              </p:par>
                            </p:childTnLst>
                          </p:cTn>
                        </p:par>
                        <p:par>
                          <p:cTn id="121" fill="hold" nodeType="afterGroup">
                            <p:stCondLst>
                              <p:cond delay="3250"/>
                            </p:stCondLst>
                            <p:childTnLst>
                              <p:par>
                                <p:cTn id="122" presetID="10" presetClass="exit" presetSubtype="0" fill="hold" nodeType="afterEffect">
                                  <p:stCondLst>
                                    <p:cond delay="0"/>
                                  </p:stCondLst>
                                  <p:childTnLst>
                                    <p:animEffect transition="out" filter="fade">
                                      <p:cBhvr>
                                        <p:cTn id="123" dur="250"/>
                                        <p:tgtEl>
                                          <p:spTgt spid="5"/>
                                        </p:tgtEl>
                                      </p:cBhvr>
                                    </p:animEffect>
                                    <p:set>
                                      <p:cBhvr>
                                        <p:cTn id="124" dur="1" fill="hold">
                                          <p:stCondLst>
                                            <p:cond delay="249"/>
                                          </p:stCondLst>
                                        </p:cTn>
                                        <p:tgtEl>
                                          <p:spTgt spid="5"/>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250"/>
                                        <p:tgtEl>
                                          <p:spTgt spid="24"/>
                                        </p:tgtEl>
                                      </p:cBhvr>
                                    </p:animEffect>
                                  </p:childTnLst>
                                </p:cTn>
                              </p:par>
                            </p:childTnLst>
                          </p:cTn>
                        </p:par>
                        <p:par>
                          <p:cTn id="128" fill="hold" nodeType="afterGroup">
                            <p:stCondLst>
                              <p:cond delay="3500"/>
                            </p:stCondLst>
                            <p:childTnLst>
                              <p:par>
                                <p:cTn id="129" presetID="32" presetClass="emph" presetSubtype="0" fill="hold" nodeType="afterEffect">
                                  <p:stCondLst>
                                    <p:cond delay="0"/>
                                  </p:stCondLst>
                                  <p:childTnLst>
                                    <p:animRot by="120000">
                                      <p:cBhvr>
                                        <p:cTn id="130" dur="200" fill="hold">
                                          <p:stCondLst>
                                            <p:cond delay="0"/>
                                          </p:stCondLst>
                                        </p:cTn>
                                        <p:tgtEl>
                                          <p:spTgt spid="24"/>
                                        </p:tgtEl>
                                        <p:attrNameLst>
                                          <p:attrName>r</p:attrName>
                                        </p:attrNameLst>
                                      </p:cBhvr>
                                    </p:animRot>
                                    <p:animRot by="-240000">
                                      <p:cBhvr>
                                        <p:cTn id="131" dur="400" fill="hold">
                                          <p:stCondLst>
                                            <p:cond delay="400"/>
                                          </p:stCondLst>
                                        </p:cTn>
                                        <p:tgtEl>
                                          <p:spTgt spid="24"/>
                                        </p:tgtEl>
                                        <p:attrNameLst>
                                          <p:attrName>r</p:attrName>
                                        </p:attrNameLst>
                                      </p:cBhvr>
                                    </p:animRot>
                                    <p:animRot by="240000">
                                      <p:cBhvr>
                                        <p:cTn id="132" dur="400" fill="hold">
                                          <p:stCondLst>
                                            <p:cond delay="800"/>
                                          </p:stCondLst>
                                        </p:cTn>
                                        <p:tgtEl>
                                          <p:spTgt spid="24"/>
                                        </p:tgtEl>
                                        <p:attrNameLst>
                                          <p:attrName>r</p:attrName>
                                        </p:attrNameLst>
                                      </p:cBhvr>
                                    </p:animRot>
                                    <p:animRot by="-240000">
                                      <p:cBhvr>
                                        <p:cTn id="133" dur="400" fill="hold">
                                          <p:stCondLst>
                                            <p:cond delay="1200"/>
                                          </p:stCondLst>
                                        </p:cTn>
                                        <p:tgtEl>
                                          <p:spTgt spid="24"/>
                                        </p:tgtEl>
                                        <p:attrNameLst>
                                          <p:attrName>r</p:attrName>
                                        </p:attrNameLst>
                                      </p:cBhvr>
                                    </p:animRot>
                                    <p:animRot by="120000">
                                      <p:cBhvr>
                                        <p:cTn id="134" dur="400" fill="hold">
                                          <p:stCondLst>
                                            <p:cond delay="1600"/>
                                          </p:stCondLst>
                                        </p:cTn>
                                        <p:tgtEl>
                                          <p:spTgt spid="24"/>
                                        </p:tgtEl>
                                        <p:attrNameLst>
                                          <p:attrName>r</p:attrName>
                                        </p:attrNameLst>
                                      </p:cBhvr>
                                    </p:animRot>
                                  </p:childTnLst>
                                </p:cTn>
                              </p:par>
                              <p:par>
                                <p:cTn id="135" presetID="32" presetClass="emph" presetSubtype="0" fill="hold" nodeType="withEffect">
                                  <p:stCondLst>
                                    <p:cond delay="0"/>
                                  </p:stCondLst>
                                  <p:childTnLst>
                                    <p:animRot by="120000">
                                      <p:cBhvr>
                                        <p:cTn id="136" dur="200" fill="hold">
                                          <p:stCondLst>
                                            <p:cond delay="0"/>
                                          </p:stCondLst>
                                        </p:cTn>
                                        <p:tgtEl>
                                          <p:spTgt spid="26"/>
                                        </p:tgtEl>
                                        <p:attrNameLst>
                                          <p:attrName>r</p:attrName>
                                        </p:attrNameLst>
                                      </p:cBhvr>
                                    </p:animRot>
                                    <p:animRot by="-240000">
                                      <p:cBhvr>
                                        <p:cTn id="137" dur="400" fill="hold">
                                          <p:stCondLst>
                                            <p:cond delay="400"/>
                                          </p:stCondLst>
                                        </p:cTn>
                                        <p:tgtEl>
                                          <p:spTgt spid="26"/>
                                        </p:tgtEl>
                                        <p:attrNameLst>
                                          <p:attrName>r</p:attrName>
                                        </p:attrNameLst>
                                      </p:cBhvr>
                                    </p:animRot>
                                    <p:animRot by="240000">
                                      <p:cBhvr>
                                        <p:cTn id="138" dur="400" fill="hold">
                                          <p:stCondLst>
                                            <p:cond delay="800"/>
                                          </p:stCondLst>
                                        </p:cTn>
                                        <p:tgtEl>
                                          <p:spTgt spid="26"/>
                                        </p:tgtEl>
                                        <p:attrNameLst>
                                          <p:attrName>r</p:attrName>
                                        </p:attrNameLst>
                                      </p:cBhvr>
                                    </p:animRot>
                                    <p:animRot by="-240000">
                                      <p:cBhvr>
                                        <p:cTn id="139" dur="400" fill="hold">
                                          <p:stCondLst>
                                            <p:cond delay="1200"/>
                                          </p:stCondLst>
                                        </p:cTn>
                                        <p:tgtEl>
                                          <p:spTgt spid="26"/>
                                        </p:tgtEl>
                                        <p:attrNameLst>
                                          <p:attrName>r</p:attrName>
                                        </p:attrNameLst>
                                      </p:cBhvr>
                                    </p:animRot>
                                    <p:animRot by="120000">
                                      <p:cBhvr>
                                        <p:cTn id="140" dur="400" fill="hold">
                                          <p:stCondLst>
                                            <p:cond delay="1600"/>
                                          </p:stCondLst>
                                        </p:cTn>
                                        <p:tgtEl>
                                          <p:spTgt spid="26"/>
                                        </p:tgtEl>
                                        <p:attrNameLst>
                                          <p:attrName>r</p:attrName>
                                        </p:attrNameLst>
                                      </p:cBhvr>
                                    </p:animRot>
                                  </p:childTnLst>
                                </p:cTn>
                              </p:par>
                            </p:childTnLst>
                          </p:cTn>
                        </p:par>
                        <p:par>
                          <p:cTn id="141" fill="hold" nodeType="afterGroup">
                            <p:stCondLst>
                              <p:cond delay="5500"/>
                            </p:stCondLst>
                            <p:childTnLst>
                              <p:par>
                                <p:cTn id="142" presetID="10" presetClass="exit" presetSubtype="0" fill="hold" nodeType="afterEffect">
                                  <p:stCondLst>
                                    <p:cond delay="0"/>
                                  </p:stCondLst>
                                  <p:childTnLst>
                                    <p:animEffect transition="out" filter="fade">
                                      <p:cBhvr>
                                        <p:cTn id="143" dur="250"/>
                                        <p:tgtEl>
                                          <p:spTgt spid="24"/>
                                        </p:tgtEl>
                                      </p:cBhvr>
                                    </p:animEffect>
                                    <p:set>
                                      <p:cBhvr>
                                        <p:cTn id="144" dur="1" fill="hold">
                                          <p:stCondLst>
                                            <p:cond delay="249"/>
                                          </p:stCondLst>
                                        </p:cTn>
                                        <p:tgtEl>
                                          <p:spTgt spid="24"/>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250"/>
                                        <p:tgtEl>
                                          <p:spTgt spid="23"/>
                                        </p:tgtEl>
                                      </p:cBhvr>
                                    </p:animEffect>
                                  </p:childTnLst>
                                  <p:subTnLst>
                                    <p:audio>
                                      <p:cMediaNode>
                                        <p:cTn display="0" masterRel="sameClick">
                                          <p:stCondLst>
                                            <p:cond evt="begin" delay="0">
                                              <p:tn val="145"/>
                                            </p:cond>
                                          </p:stCondLst>
                                          <p:endCondLst>
                                            <p:cond evt="onStopAudio" delay="0">
                                              <p:tgtEl>
                                                <p:sldTgt/>
                                              </p:tgtEl>
                                            </p:cond>
                                          </p:endCondLst>
                                        </p:cTn>
                                        <p:tgtEl>
                                          <p:sndTgt r:embed="rId4" name="oisairoi.wav"/>
                                        </p:tgtEl>
                                      </p:cMediaNode>
                                    </p:audio>
                                  </p:subTnLst>
                                </p:cTn>
                              </p:par>
                              <p:par>
                                <p:cTn id="148" presetID="10" presetClass="entr" presetSubtype="0" fill="hold" nodeType="withEffect">
                                  <p:stCondLst>
                                    <p:cond delay="0"/>
                                  </p:stCondLst>
                                  <p:childTnLst>
                                    <p:set>
                                      <p:cBhvr>
                                        <p:cTn id="149" dur="1" fill="hold">
                                          <p:stCondLst>
                                            <p:cond delay="0"/>
                                          </p:stCondLst>
                                        </p:cTn>
                                        <p:tgtEl>
                                          <p:spTgt spid="25"/>
                                        </p:tgtEl>
                                        <p:attrNameLst>
                                          <p:attrName>style.visibility</p:attrName>
                                        </p:attrNameLst>
                                      </p:cBhvr>
                                      <p:to>
                                        <p:strVal val="visible"/>
                                      </p:to>
                                    </p:set>
                                    <p:animEffect transition="in" filter="fade">
                                      <p:cBhvr>
                                        <p:cTn id="150" dur="250"/>
                                        <p:tgtEl>
                                          <p:spTgt spid="25"/>
                                        </p:tgtEl>
                                      </p:cBhvr>
                                    </p:animEffect>
                                  </p:childTnLst>
                                  <p:subTnLst>
                                    <p:audio>
                                      <p:cMediaNode>
                                        <p:cTn display="0" masterRel="sameClick">
                                          <p:stCondLst>
                                            <p:cond evt="begin" delay="0">
                                              <p:tn val="148"/>
                                            </p:cond>
                                          </p:stCondLst>
                                          <p:endCondLst>
                                            <p:cond evt="onStopAudio" delay="0">
                                              <p:tgtEl>
                                                <p:sldTgt/>
                                              </p:tgtEl>
                                            </p:cond>
                                          </p:endCondLst>
                                        </p:cTn>
                                        <p:tgtEl>
                                          <p:sndTgt r:embed="rId3" name="oisairoi.wav"/>
                                        </p:tgtEl>
                                      </p:cMediaNode>
                                    </p:audio>
                                  </p:subTnLst>
                                </p:cTn>
                              </p:par>
                              <p:par>
                                <p:cTn id="151" presetID="10" presetClass="exit" presetSubtype="0" fill="hold" nodeType="withEffect">
                                  <p:stCondLst>
                                    <p:cond delay="0"/>
                                  </p:stCondLst>
                                  <p:childTnLst>
                                    <p:animEffect transition="out" filter="fade">
                                      <p:cBhvr>
                                        <p:cTn id="152" dur="250"/>
                                        <p:tgtEl>
                                          <p:spTgt spid="26"/>
                                        </p:tgtEl>
                                      </p:cBhvr>
                                    </p:animEffect>
                                    <p:set>
                                      <p:cBhvr>
                                        <p:cTn id="15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4" restart="whenNotActive" fill="hold" evtFilter="cancelBubble" nodeType="interactiveSeq">
                <p:stCondLst>
                  <p:cond evt="onClick" delay="0">
                    <p:tgtEl>
                      <p:spTgt spid="30"/>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32" presetClass="emph" presetSubtype="0" fill="hold" nodeType="clickEffect">
                                  <p:stCondLst>
                                    <p:cond delay="0"/>
                                  </p:stCondLst>
                                  <p:childTnLst>
                                    <p:animRot by="120000">
                                      <p:cBhvr>
                                        <p:cTn id="158" dur="100" fill="hold">
                                          <p:stCondLst>
                                            <p:cond delay="0"/>
                                          </p:stCondLst>
                                        </p:cTn>
                                        <p:tgtEl>
                                          <p:spTgt spid="30"/>
                                        </p:tgtEl>
                                        <p:attrNameLst>
                                          <p:attrName>r</p:attrName>
                                        </p:attrNameLst>
                                      </p:cBhvr>
                                    </p:animRot>
                                    <p:animRot by="-240000">
                                      <p:cBhvr>
                                        <p:cTn id="159" dur="200" fill="hold">
                                          <p:stCondLst>
                                            <p:cond delay="200"/>
                                          </p:stCondLst>
                                        </p:cTn>
                                        <p:tgtEl>
                                          <p:spTgt spid="30"/>
                                        </p:tgtEl>
                                        <p:attrNameLst>
                                          <p:attrName>r</p:attrName>
                                        </p:attrNameLst>
                                      </p:cBhvr>
                                    </p:animRot>
                                    <p:animRot by="240000">
                                      <p:cBhvr>
                                        <p:cTn id="160" dur="200" fill="hold">
                                          <p:stCondLst>
                                            <p:cond delay="400"/>
                                          </p:stCondLst>
                                        </p:cTn>
                                        <p:tgtEl>
                                          <p:spTgt spid="30"/>
                                        </p:tgtEl>
                                        <p:attrNameLst>
                                          <p:attrName>r</p:attrName>
                                        </p:attrNameLst>
                                      </p:cBhvr>
                                    </p:animRot>
                                    <p:animRot by="-240000">
                                      <p:cBhvr>
                                        <p:cTn id="161" dur="200" fill="hold">
                                          <p:stCondLst>
                                            <p:cond delay="600"/>
                                          </p:stCondLst>
                                        </p:cTn>
                                        <p:tgtEl>
                                          <p:spTgt spid="30"/>
                                        </p:tgtEl>
                                        <p:attrNameLst>
                                          <p:attrName>r</p:attrName>
                                        </p:attrNameLst>
                                      </p:cBhvr>
                                    </p:animRot>
                                    <p:animRot by="120000">
                                      <p:cBhvr>
                                        <p:cTn id="162" dur="200" fill="hold">
                                          <p:stCondLst>
                                            <p:cond delay="800"/>
                                          </p:stCondLst>
                                        </p:cTn>
                                        <p:tgtEl>
                                          <p:spTgt spid="30"/>
                                        </p:tgtEl>
                                        <p:attrNameLst>
                                          <p:attrName>r</p:attrName>
                                        </p:attrNameLst>
                                      </p:cBhvr>
                                    </p:animRot>
                                  </p:childTnLst>
                                </p:cTn>
                              </p:par>
                            </p:childTnLst>
                          </p:cTn>
                        </p:par>
                        <p:par>
                          <p:cTn id="163" fill="hold" nodeType="afterGroup">
                            <p:stCondLst>
                              <p:cond delay="1000"/>
                            </p:stCondLst>
                            <p:childTnLst>
                              <p:par>
                                <p:cTn id="164" presetID="10" presetClass="exit" presetSubtype="0" fill="hold" nodeType="afterEffect">
                                  <p:stCondLst>
                                    <p:cond delay="0"/>
                                  </p:stCondLst>
                                  <p:childTnLst>
                                    <p:animEffect transition="out" filter="fade">
                                      <p:cBhvr>
                                        <p:cTn id="165" dur="250"/>
                                        <p:tgtEl>
                                          <p:spTgt spid="16"/>
                                        </p:tgtEl>
                                      </p:cBhvr>
                                    </p:animEffect>
                                    <p:set>
                                      <p:cBhvr>
                                        <p:cTn id="166" dur="1" fill="hold">
                                          <p:stCondLst>
                                            <p:cond delay="249"/>
                                          </p:stCondLst>
                                        </p:cTn>
                                        <p:tgtEl>
                                          <p:spTgt spid="16"/>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5"/>
                                        </p:tgtEl>
                                        <p:attrNameLst>
                                          <p:attrName>style.visibility</p:attrName>
                                        </p:attrNameLst>
                                      </p:cBhvr>
                                      <p:to>
                                        <p:strVal val="visible"/>
                                      </p:to>
                                    </p:set>
                                    <p:animEffect transition="in" filter="fade">
                                      <p:cBhvr>
                                        <p:cTn id="169" dur="250"/>
                                        <p:tgtEl>
                                          <p:spTgt spid="5"/>
                                        </p:tgtEl>
                                      </p:cBhvr>
                                    </p:animEffect>
                                  </p:childTnLst>
                                </p:cTn>
                              </p:par>
                            </p:childTnLst>
                          </p:cTn>
                        </p:par>
                        <p:par>
                          <p:cTn id="170" fill="hold" nodeType="afterGroup">
                            <p:stCondLst>
                              <p:cond delay="1250"/>
                            </p:stCondLst>
                            <p:childTnLst>
                              <p:par>
                                <p:cTn id="171" presetID="49" presetClass="path" presetSubtype="0" accel="50000" decel="50000" fill="hold" nodeType="afterEffect">
                                  <p:stCondLst>
                                    <p:cond delay="0"/>
                                  </p:stCondLst>
                                  <p:childTnLst>
                                    <p:animMotion origin="layout" path="M -0.00573 0.02894 L 0.07917 0.32917 " pathEditMode="relative" rAng="0" ptsTypes="AA">
                                      <p:cBhvr>
                                        <p:cTn id="172" dur="2000" fill="hold"/>
                                        <p:tgtEl>
                                          <p:spTgt spid="5"/>
                                        </p:tgtEl>
                                        <p:attrNameLst>
                                          <p:attrName>ppt_x</p:attrName>
                                          <p:attrName>ppt_y</p:attrName>
                                        </p:attrNameLst>
                                      </p:cBhvr>
                                      <p:rCtr x="4236" y="15000"/>
                                    </p:animMotion>
                                  </p:childTnLst>
                                </p:cTn>
                              </p:par>
                            </p:childTnLst>
                          </p:cTn>
                        </p:par>
                        <p:par>
                          <p:cTn id="173" fill="hold" nodeType="afterGroup">
                            <p:stCondLst>
                              <p:cond delay="3250"/>
                            </p:stCondLst>
                            <p:childTnLst>
                              <p:par>
                                <p:cTn id="174" presetID="10" presetClass="exit" presetSubtype="0" fill="hold" nodeType="afterEffect">
                                  <p:stCondLst>
                                    <p:cond delay="0"/>
                                  </p:stCondLst>
                                  <p:childTnLst>
                                    <p:animEffect transition="out" filter="fade">
                                      <p:cBhvr>
                                        <p:cTn id="175" dur="250"/>
                                        <p:tgtEl>
                                          <p:spTgt spid="5"/>
                                        </p:tgtEl>
                                      </p:cBhvr>
                                    </p:animEffect>
                                    <p:set>
                                      <p:cBhvr>
                                        <p:cTn id="176" dur="1" fill="hold">
                                          <p:stCondLst>
                                            <p:cond delay="249"/>
                                          </p:stCondLst>
                                        </p:cTn>
                                        <p:tgtEl>
                                          <p:spTgt spid="5"/>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250"/>
                                        <p:tgtEl>
                                          <p:spTgt spid="28"/>
                                        </p:tgtEl>
                                      </p:cBhvr>
                                    </p:animEffect>
                                  </p:childTnLst>
                                  <p:subTnLst>
                                    <p:audio>
                                      <p:cMediaNode>
                                        <p:cTn display="0" masterRel="sameClick">
                                          <p:stCondLst>
                                            <p:cond evt="begin" delay="0">
                                              <p:tn val="177"/>
                                            </p:cond>
                                          </p:stCondLst>
                                          <p:endCondLst>
                                            <p:cond evt="onStopAudio" delay="0">
                                              <p:tgtEl>
                                                <p:sldTgt/>
                                              </p:tgtEl>
                                            </p:cond>
                                          </p:endCondLst>
                                        </p:cTn>
                                        <p:tgtEl>
                                          <p:sndTgt r:embed="rId2" name="applause.wav"/>
                                        </p:tgtEl>
                                      </p:cMediaNode>
                                    </p:audio>
                                  </p:subTnLst>
                                </p:cTn>
                              </p:par>
                            </p:childTnLst>
                          </p:cTn>
                        </p:par>
                        <p:par>
                          <p:cTn id="180" fill="hold" nodeType="afterGroup">
                            <p:stCondLst>
                              <p:cond delay="3500"/>
                            </p:stCondLst>
                            <p:childTnLst>
                              <p:par>
                                <p:cTn id="181" presetID="32" presetClass="emph" presetSubtype="0" fill="hold" nodeType="afterEffect">
                                  <p:stCondLst>
                                    <p:cond delay="0"/>
                                  </p:stCondLst>
                                  <p:childTnLst>
                                    <p:animRot by="120000">
                                      <p:cBhvr>
                                        <p:cTn id="182" dur="200" fill="hold">
                                          <p:stCondLst>
                                            <p:cond delay="0"/>
                                          </p:stCondLst>
                                        </p:cTn>
                                        <p:tgtEl>
                                          <p:spTgt spid="28"/>
                                        </p:tgtEl>
                                        <p:attrNameLst>
                                          <p:attrName>r</p:attrName>
                                        </p:attrNameLst>
                                      </p:cBhvr>
                                    </p:animRot>
                                    <p:animRot by="-240000">
                                      <p:cBhvr>
                                        <p:cTn id="183" dur="400" fill="hold">
                                          <p:stCondLst>
                                            <p:cond delay="400"/>
                                          </p:stCondLst>
                                        </p:cTn>
                                        <p:tgtEl>
                                          <p:spTgt spid="28"/>
                                        </p:tgtEl>
                                        <p:attrNameLst>
                                          <p:attrName>r</p:attrName>
                                        </p:attrNameLst>
                                      </p:cBhvr>
                                    </p:animRot>
                                    <p:animRot by="240000">
                                      <p:cBhvr>
                                        <p:cTn id="184" dur="400" fill="hold">
                                          <p:stCondLst>
                                            <p:cond delay="800"/>
                                          </p:stCondLst>
                                        </p:cTn>
                                        <p:tgtEl>
                                          <p:spTgt spid="28"/>
                                        </p:tgtEl>
                                        <p:attrNameLst>
                                          <p:attrName>r</p:attrName>
                                        </p:attrNameLst>
                                      </p:cBhvr>
                                    </p:animRot>
                                    <p:animRot by="-240000">
                                      <p:cBhvr>
                                        <p:cTn id="185" dur="400" fill="hold">
                                          <p:stCondLst>
                                            <p:cond delay="1200"/>
                                          </p:stCondLst>
                                        </p:cTn>
                                        <p:tgtEl>
                                          <p:spTgt spid="28"/>
                                        </p:tgtEl>
                                        <p:attrNameLst>
                                          <p:attrName>r</p:attrName>
                                        </p:attrNameLst>
                                      </p:cBhvr>
                                    </p:animRot>
                                    <p:animRot by="120000">
                                      <p:cBhvr>
                                        <p:cTn id="186" dur="400" fill="hold">
                                          <p:stCondLst>
                                            <p:cond delay="1600"/>
                                          </p:stCondLst>
                                        </p:cTn>
                                        <p:tgtEl>
                                          <p:spTgt spid="28"/>
                                        </p:tgtEl>
                                        <p:attrNameLst>
                                          <p:attrName>r</p:attrName>
                                        </p:attrNameLst>
                                      </p:cBhvr>
                                    </p:animRot>
                                  </p:childTnLst>
                                </p:cTn>
                              </p:par>
                              <p:par>
                                <p:cTn id="187" presetID="32" presetClass="emph" presetSubtype="0" fill="hold" nodeType="withEffect">
                                  <p:stCondLst>
                                    <p:cond delay="0"/>
                                  </p:stCondLst>
                                  <p:childTnLst>
                                    <p:animRot by="120000">
                                      <p:cBhvr>
                                        <p:cTn id="188" dur="200" fill="hold">
                                          <p:stCondLst>
                                            <p:cond delay="0"/>
                                          </p:stCondLst>
                                        </p:cTn>
                                        <p:tgtEl>
                                          <p:spTgt spid="30"/>
                                        </p:tgtEl>
                                        <p:attrNameLst>
                                          <p:attrName>r</p:attrName>
                                        </p:attrNameLst>
                                      </p:cBhvr>
                                    </p:animRot>
                                    <p:animRot by="-240000">
                                      <p:cBhvr>
                                        <p:cTn id="189" dur="400" fill="hold">
                                          <p:stCondLst>
                                            <p:cond delay="400"/>
                                          </p:stCondLst>
                                        </p:cTn>
                                        <p:tgtEl>
                                          <p:spTgt spid="30"/>
                                        </p:tgtEl>
                                        <p:attrNameLst>
                                          <p:attrName>r</p:attrName>
                                        </p:attrNameLst>
                                      </p:cBhvr>
                                    </p:animRot>
                                    <p:animRot by="240000">
                                      <p:cBhvr>
                                        <p:cTn id="190" dur="400" fill="hold">
                                          <p:stCondLst>
                                            <p:cond delay="800"/>
                                          </p:stCondLst>
                                        </p:cTn>
                                        <p:tgtEl>
                                          <p:spTgt spid="30"/>
                                        </p:tgtEl>
                                        <p:attrNameLst>
                                          <p:attrName>r</p:attrName>
                                        </p:attrNameLst>
                                      </p:cBhvr>
                                    </p:animRot>
                                    <p:animRot by="-240000">
                                      <p:cBhvr>
                                        <p:cTn id="191" dur="400" fill="hold">
                                          <p:stCondLst>
                                            <p:cond delay="1200"/>
                                          </p:stCondLst>
                                        </p:cTn>
                                        <p:tgtEl>
                                          <p:spTgt spid="30"/>
                                        </p:tgtEl>
                                        <p:attrNameLst>
                                          <p:attrName>r</p:attrName>
                                        </p:attrNameLst>
                                      </p:cBhvr>
                                    </p:animRot>
                                    <p:animRot by="120000">
                                      <p:cBhvr>
                                        <p:cTn id="192" dur="400" fill="hold">
                                          <p:stCondLst>
                                            <p:cond delay="1600"/>
                                          </p:stCondLst>
                                        </p:cTn>
                                        <p:tgtEl>
                                          <p:spTgt spid="30"/>
                                        </p:tgtEl>
                                        <p:attrNameLst>
                                          <p:attrName>r</p:attrName>
                                        </p:attrNameLst>
                                      </p:cBhvr>
                                    </p:animRot>
                                  </p:childTnLst>
                                </p:cTn>
                              </p:par>
                            </p:childTnLst>
                          </p:cTn>
                        </p:par>
                        <p:par>
                          <p:cTn id="193" fill="hold" nodeType="afterGroup">
                            <p:stCondLst>
                              <p:cond delay="5500"/>
                            </p:stCondLst>
                            <p:childTnLst>
                              <p:par>
                                <p:cTn id="194" presetID="10" presetClass="exit" presetSubtype="0" fill="hold" nodeType="afterEffect">
                                  <p:stCondLst>
                                    <p:cond delay="0"/>
                                  </p:stCondLst>
                                  <p:childTnLst>
                                    <p:animEffect transition="out" filter="fade">
                                      <p:cBhvr>
                                        <p:cTn id="195" dur="250"/>
                                        <p:tgtEl>
                                          <p:spTgt spid="28"/>
                                        </p:tgtEl>
                                      </p:cBhvr>
                                    </p:animEffect>
                                    <p:set>
                                      <p:cBhvr>
                                        <p:cTn id="196" dur="1" fill="hold">
                                          <p:stCondLst>
                                            <p:cond delay="249"/>
                                          </p:stCondLst>
                                        </p:cTn>
                                        <p:tgtEl>
                                          <p:spTgt spid="28"/>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250"/>
                                        <p:tgtEl>
                                          <p:spTgt spid="30"/>
                                        </p:tgtEl>
                                      </p:cBhvr>
                                    </p:animEffect>
                                    <p:set>
                                      <p:cBhvr>
                                        <p:cTn id="199" dur="1" fill="hold">
                                          <p:stCondLst>
                                            <p:cond delay="249"/>
                                          </p:stCondLst>
                                        </p:cTn>
                                        <p:tgtEl>
                                          <p:spTgt spid="30"/>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77"/>
                                        </p:tgtEl>
                                        <p:attrNameLst>
                                          <p:attrName>style.visibility</p:attrName>
                                        </p:attrNameLst>
                                      </p:cBhvr>
                                      <p:to>
                                        <p:strVal val="visible"/>
                                      </p:to>
                                    </p:set>
                                    <p:animEffect transition="in" filter="fade">
                                      <p:cBhvr>
                                        <p:cTn id="202" dur="500"/>
                                        <p:tgtEl>
                                          <p:spTgt spid="77"/>
                                        </p:tgtEl>
                                      </p:cBhvr>
                                    </p:animEffect>
                                  </p:childTnLst>
                                </p:cTn>
                              </p:par>
                              <p:par>
                                <p:cTn id="203" presetID="8" presetClass="emph" presetSubtype="0" repeatCount="indefinite" fill="hold" grpId="1" nodeType="withEffect">
                                  <p:stCondLst>
                                    <p:cond delay="0"/>
                                  </p:stCondLst>
                                  <p:childTnLst>
                                    <p:animRot by="21600000">
                                      <p:cBhvr>
                                        <p:cTn id="204"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05" restart="whenNotActive" fill="hold" evtFilter="cancelBubble" nodeType="interactiveSeq">
                <p:stCondLst>
                  <p:cond evt="onClick" delay="0">
                    <p:tgtEl>
                      <p:spTgt spid="38"/>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32" presetClass="emph" presetSubtype="0" fill="hold" nodeType="clickEffect">
                                  <p:stCondLst>
                                    <p:cond delay="0"/>
                                  </p:stCondLst>
                                  <p:childTnLst>
                                    <p:animRot by="120000">
                                      <p:cBhvr>
                                        <p:cTn id="209" dur="100" fill="hold">
                                          <p:stCondLst>
                                            <p:cond delay="0"/>
                                          </p:stCondLst>
                                        </p:cTn>
                                        <p:tgtEl>
                                          <p:spTgt spid="38"/>
                                        </p:tgtEl>
                                        <p:attrNameLst>
                                          <p:attrName>r</p:attrName>
                                        </p:attrNameLst>
                                      </p:cBhvr>
                                    </p:animRot>
                                    <p:animRot by="-240000">
                                      <p:cBhvr>
                                        <p:cTn id="210" dur="200" fill="hold">
                                          <p:stCondLst>
                                            <p:cond delay="200"/>
                                          </p:stCondLst>
                                        </p:cTn>
                                        <p:tgtEl>
                                          <p:spTgt spid="38"/>
                                        </p:tgtEl>
                                        <p:attrNameLst>
                                          <p:attrName>r</p:attrName>
                                        </p:attrNameLst>
                                      </p:cBhvr>
                                    </p:animRot>
                                    <p:animRot by="240000">
                                      <p:cBhvr>
                                        <p:cTn id="211" dur="200" fill="hold">
                                          <p:stCondLst>
                                            <p:cond delay="400"/>
                                          </p:stCondLst>
                                        </p:cTn>
                                        <p:tgtEl>
                                          <p:spTgt spid="38"/>
                                        </p:tgtEl>
                                        <p:attrNameLst>
                                          <p:attrName>r</p:attrName>
                                        </p:attrNameLst>
                                      </p:cBhvr>
                                    </p:animRot>
                                    <p:animRot by="-240000">
                                      <p:cBhvr>
                                        <p:cTn id="212" dur="200" fill="hold">
                                          <p:stCondLst>
                                            <p:cond delay="600"/>
                                          </p:stCondLst>
                                        </p:cTn>
                                        <p:tgtEl>
                                          <p:spTgt spid="38"/>
                                        </p:tgtEl>
                                        <p:attrNameLst>
                                          <p:attrName>r</p:attrName>
                                        </p:attrNameLst>
                                      </p:cBhvr>
                                    </p:animRot>
                                    <p:animRot by="120000">
                                      <p:cBhvr>
                                        <p:cTn id="213" dur="200" fill="hold">
                                          <p:stCondLst>
                                            <p:cond delay="800"/>
                                          </p:stCondLst>
                                        </p:cTn>
                                        <p:tgtEl>
                                          <p:spTgt spid="38"/>
                                        </p:tgtEl>
                                        <p:attrNameLst>
                                          <p:attrName>r</p:attrName>
                                        </p:attrNameLst>
                                      </p:cBhvr>
                                    </p:animRot>
                                  </p:childTnLst>
                                  <p:subTnLst>
                                    <p:audio>
                                      <p:cMediaNode>
                                        <p:cTn display="0" masterRel="sameClick">
                                          <p:stCondLst>
                                            <p:cond evt="begin" delay="0">
                                              <p:tn val="208"/>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45" grpId="0" animBg="1"/>
      <p:bldP spid="83" grpId="0" build="allAtOnce"/>
      <p:bldP spid="34" grpId="0" animBg="1"/>
      <p:bldP spid="37" grpId="0" animBg="1"/>
      <p:bldP spid="2" grpId="0" animBg="1"/>
      <p:bldP spid="32" grpId="0" animBg="1"/>
      <p:bldP spid="36"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extBox 1"/>
          <p:cNvSpPr>
            <a:spLocks noChangeArrowheads="1"/>
          </p:cNvSpPr>
          <p:nvPr/>
        </p:nvSpPr>
        <p:spPr bwMode="auto">
          <a:xfrm>
            <a:off x="238125" y="2682300"/>
            <a:ext cx="449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sz="2400" dirty="0"/>
              <a:t>     </a:t>
            </a:r>
            <a:r>
              <a:rPr lang="en-US" sz="2400" dirty="0" err="1"/>
              <a:t>Các</a:t>
            </a:r>
            <a:r>
              <a:rPr lang="en-US" sz="2400" dirty="0"/>
              <a:t> </a:t>
            </a:r>
            <a:r>
              <a:rPr lang="vi-VN" sz="2400" dirty="0"/>
              <a:t>em tạo một trang soạn thảo mới. Vẽ hình ảnh minh họa theo mẫu sau rồi chèn vào trang soạn thảo. Lưu bài soạn thảo vào thư mục của em trên máy tính.</a:t>
            </a:r>
            <a:endParaRPr lang="en-US" altLang="en-US" dirty="0"/>
          </a:p>
        </p:txBody>
      </p:sp>
      <p:sp>
        <p:nvSpPr>
          <p:cNvPr id="10246" name="TextBox 9"/>
          <p:cNvSpPr>
            <a:spLocks noChangeArrowheads="1"/>
          </p:cNvSpPr>
          <p:nvPr/>
        </p:nvSpPr>
        <p:spPr bwMode="auto">
          <a:xfrm>
            <a:off x="228600" y="1304925"/>
            <a:ext cx="7848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3200" b="1">
                <a:solidFill>
                  <a:srgbClr val="FF0000"/>
                </a:solidFill>
                <a:latin typeface="Times New Roman" panose="02020603050405020304" pitchFamily="18" charset="0"/>
                <a:cs typeface="Times New Roman" panose="02020603050405020304" pitchFamily="18" charset="0"/>
              </a:rPr>
              <a:t>2. Thay đổi kích thước của hình</a:t>
            </a:r>
            <a:endParaRPr lang="en-US" altLang="en-US"/>
          </a:p>
        </p:txBody>
      </p:sp>
      <p:sp>
        <p:nvSpPr>
          <p:cNvPr id="10247" name="Title 12"/>
          <p:cNvSpPr>
            <a:spLocks noChangeArrowheads="1"/>
          </p:cNvSpPr>
          <p:nvPr/>
        </p:nvSpPr>
        <p:spPr bwMode="auto">
          <a:xfrm>
            <a:off x="152400" y="914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dirty="0">
                <a:solidFill>
                  <a:srgbClr val="FF0000"/>
                </a:solidFill>
                <a:latin typeface="Times New Roman" panose="02020603050405020304" pitchFamily="18" charset="0"/>
                <a:cs typeface="Times New Roman" panose="02020603050405020304" pitchFamily="18" charset="0"/>
              </a:rPr>
              <a:t>B. HOẠT ĐỘNG THỰC HÀNH</a:t>
            </a:r>
            <a:endParaRPr lang="en-US" altLang="en-US" dirty="0"/>
          </a:p>
        </p:txBody>
      </p:sp>
      <p:sp>
        <p:nvSpPr>
          <p:cNvPr id="10248"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49" name="Picture 26"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7"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729288"/>
            <a:ext cx="1123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6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794"/>
                                        </p:tgtEl>
                                        <p:attrNameLst>
                                          <p:attrName>style.visibility</p:attrName>
                                        </p:attrNameLst>
                                      </p:cBhvr>
                                      <p:to>
                                        <p:strVal val="visible"/>
                                      </p:to>
                                    </p:set>
                                    <p:anim calcmode="lin" valueType="num">
                                      <p:cBhvr additive="base">
                                        <p:cTn id="7" dur="500" fill="hold"/>
                                        <p:tgtEl>
                                          <p:spTgt spid="1048794"/>
                                        </p:tgtEl>
                                        <p:attrNameLst>
                                          <p:attrName>ppt_x</p:attrName>
                                        </p:attrNameLst>
                                      </p:cBhvr>
                                      <p:tavLst>
                                        <p:tav tm="100000">
                                          <p:val>
                                            <p:strVal val="#ppt_x"/>
                                          </p:val>
                                        </p:tav>
                                        <p:tav>
                                          <p:val>
                                            <p:strVal val="#ppt_x"/>
                                          </p:val>
                                        </p:tav>
                                      </p:tavLst>
                                    </p:anim>
                                    <p:anim calcmode="lin" valueType="num">
                                      <p:cBhvr additive="base">
                                        <p:cTn id="8" dur="500" fill="hold"/>
                                        <p:tgtEl>
                                          <p:spTgt spid="104879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3E6E6-031E-96BD-C7AA-9C2635E75190}"/>
              </a:ext>
            </a:extLst>
          </p:cNvPr>
          <p:cNvPicPr>
            <a:picLocks noChangeAspect="1"/>
          </p:cNvPicPr>
          <p:nvPr/>
        </p:nvPicPr>
        <p:blipFill>
          <a:blip r:embed="rId2"/>
          <a:stretch>
            <a:fillRect/>
          </a:stretch>
        </p:blipFill>
        <p:spPr>
          <a:xfrm>
            <a:off x="457200" y="-76200"/>
            <a:ext cx="7896225" cy="6667500"/>
          </a:xfrm>
          <a:prstGeom prst="rect">
            <a:avLst/>
          </a:prstGeom>
        </p:spPr>
      </p:pic>
    </p:spTree>
    <p:extLst>
      <p:ext uri="{BB962C8B-B14F-4D97-AF65-F5344CB8AC3E}">
        <p14:creationId xmlns:p14="http://schemas.microsoft.com/office/powerpoint/2010/main" val="336862293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3559</TotalTime>
  <Words>381</Words>
  <Application>Microsoft Office PowerPoint</Application>
  <PresentationFormat>On-screen Show (4:3)</PresentationFormat>
  <Paragraphs>49</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Ancuu</vt:lpstr>
      <vt:lpstr>Arial</vt:lpstr>
      <vt:lpstr>Time new roman</vt:lpstr>
      <vt:lpstr>Times New Roman</vt:lpstr>
      <vt:lpstr>方正少儿简体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cdspqt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My Phuong</dc:creator>
  <cp:lastModifiedBy>Nguyen Huu Phuc</cp:lastModifiedBy>
  <cp:revision>390</cp:revision>
  <dcterms:created xsi:type="dcterms:W3CDTF">2009-02-23T22:49:59Z</dcterms:created>
  <dcterms:modified xsi:type="dcterms:W3CDTF">2022-11-14T10:57:47Z</dcterms:modified>
</cp:coreProperties>
</file>