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40" r:id="rId2"/>
    <p:sldId id="413" r:id="rId3"/>
    <p:sldId id="414" r:id="rId4"/>
    <p:sldId id="415" r:id="rId5"/>
    <p:sldId id="416" r:id="rId6"/>
    <p:sldId id="417" r:id="rId7"/>
    <p:sldId id="418" r:id="rId8"/>
    <p:sldId id="432" r:id="rId9"/>
    <p:sldId id="433" r:id="rId10"/>
    <p:sldId id="434" r:id="rId11"/>
    <p:sldId id="435" r:id="rId12"/>
    <p:sldId id="436" r:id="rId13"/>
    <p:sldId id="437" r:id="rId14"/>
    <p:sldId id="438" r:id="rId15"/>
    <p:sldId id="439" r:id="rId16"/>
    <p:sldId id="404" r:id="rId17"/>
    <p:sldId id="430" r:id="rId18"/>
    <p:sldId id="411" r:id="rId19"/>
    <p:sldId id="406"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CC"/>
    <a:srgbClr val="FF6600"/>
    <a:srgbClr val="FF33CC"/>
    <a:srgbClr val="FC9AE7"/>
    <a:srgbClr val="CDFDD8"/>
    <a:srgbClr val="DF4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14" autoAdjust="0"/>
  </p:normalViewPr>
  <p:slideViewPr>
    <p:cSldViewPr>
      <p:cViewPr varScale="1">
        <p:scale>
          <a:sx n="67" d="100"/>
          <a:sy n="67" d="100"/>
        </p:scale>
        <p:origin x="12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8067"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87E2E85B-DF9C-45FC-97BD-360BCADB5D70}" type="datetime8">
              <a:rPr lang="fr-FR"/>
              <a:pPr>
                <a:defRPr/>
              </a:pPr>
              <a:t>14/11/2022 17:58</a:t>
            </a:fld>
            <a:endParaRPr lang="en-US"/>
          </a:p>
        </p:txBody>
      </p:sp>
      <p:sp>
        <p:nvSpPr>
          <p:cNvPr id="88068"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8069"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6FEAD6-3B59-4078-BF71-614B7700384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9A5DC1F6-804A-455F-BF9F-8CC31248EFE9}" type="datetime8">
              <a:rPr lang="fr-FR"/>
              <a:pPr>
                <a:defRPr/>
              </a:pPr>
              <a:t>14/11/2022 17:58</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F3C4A91-9BFD-4D6A-B36D-41D22B6B7B23}"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6F923AC-252E-45EC-895F-9D04CD46A73C}" type="datetime8">
              <a:rPr lang="fr-FR"/>
              <a:pPr>
                <a:defRPr/>
              </a:pPr>
              <a:t>14/11/2022 17:58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CA82B5-E92F-4681-984A-AD1126988A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EF52EA9-3FFD-4B9B-AD12-5F1EF0E039CC}" type="datetime8">
              <a:rPr lang="fr-FR"/>
              <a:pPr>
                <a:defRPr/>
              </a:pPr>
              <a:t>14/11/2022 17:58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04313D-E31F-4CD3-9377-1B317DE656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751649A-324E-4BD1-91EF-8BA34D40F227}" type="datetime8">
              <a:rPr lang="fr-FR"/>
              <a:pPr>
                <a:defRPr/>
              </a:pPr>
              <a:t>14/11/2022 17:58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5D6FAB-D061-468F-855E-FF6B3BE946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08FB788-8DD6-4231-9EE7-34C30531061B}" type="datetime8">
              <a:rPr lang="fr-FR"/>
              <a:pPr>
                <a:defRPr/>
              </a:pPr>
              <a:t>14/11/2022 17:58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A2A080-C9A2-4B50-8D85-E901E96562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C2CA185-C119-418E-BE29-670C8F87DD7A}" type="datetime8">
              <a:rPr lang="fr-FR"/>
              <a:pPr>
                <a:defRPr/>
              </a:pPr>
              <a:t>14/11/2022 17:58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FFE0BC-4D0C-4382-94CF-6AC64A2DC3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CB50E0-3051-4D3B-A4F0-D668DA82E50B}" type="datetime8">
              <a:rPr lang="fr-FR"/>
              <a:pPr>
                <a:defRPr/>
              </a:pPr>
              <a:t>14/11/2022 17:58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C45DBB-FFED-423B-947B-D186FB6441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35AEBDF-770E-438B-806B-326EF315BA7D}" type="datetime8">
              <a:rPr lang="fr-FR"/>
              <a:pPr>
                <a:defRPr/>
              </a:pPr>
              <a:t>14/11/2022 17:58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04D652-8C63-4B3E-8E39-25E8BBF535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5F240B0E-63F0-45DA-BDBD-05D9EC38E502}" type="datetime8">
              <a:rPr lang="fr-FR"/>
              <a:pPr>
                <a:defRPr/>
              </a:pPr>
              <a:t>14/11/2022 17:58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BCF41C-4148-43AA-A8FF-4A868159DF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7E6697B-F246-4C84-B1DB-2036A4024207}" type="datetime8">
              <a:rPr lang="fr-FR"/>
              <a:pPr>
                <a:defRPr/>
              </a:pPr>
              <a:t>14/11/2022 17:58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34DD48-581F-48F3-963C-070D2A5E87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CCB92A-318A-46BE-8100-7FADF15B0AB3}" type="datetime8">
              <a:rPr lang="fr-FR"/>
              <a:pPr>
                <a:defRPr/>
              </a:pPr>
              <a:t>14/11/2022 17:58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0F693D-F0E3-4CB5-8A9C-0C9D9E9428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E02430-378D-49B7-9A4F-A9B041900FB9}" type="datetime8">
              <a:rPr lang="fr-FR"/>
              <a:pPr>
                <a:defRPr/>
              </a:pPr>
              <a:t>14/11/2022 17:58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53280E-D1E3-4EBF-B884-886EE585B5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5072D6-C271-4AC2-822D-982ED6ACD4A7}" type="datetime8">
              <a:rPr lang="fr-FR"/>
              <a:pPr>
                <a:defRPr/>
              </a:pPr>
              <a:t>14/11/2022 17:58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8D413C-0A22-4A10-A708-C9BEC0CB93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fld id="{80A31E7A-D9FB-4424-B501-4EB54529E6C1}" type="datetime8">
              <a:rPr lang="fr-FR"/>
              <a:pPr>
                <a:defRPr/>
              </a:pPr>
              <a:t>14/11/2022 17:58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DA036EA-C8ED-451A-BF5C-B195AA1670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wm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Word%202016.lnk" TargetMode="External"/><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9.gif"/><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gif"/><Relationship Id="rId5" Type="http://schemas.microsoft.com/office/2007/relationships/hdphoto" Target="../media/hdphoto2.wdp"/><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5.gif"/><Relationship Id="rId13" Type="http://schemas.openxmlformats.org/officeDocument/2006/relationships/image" Target="../media/image49.gif"/><Relationship Id="rId3" Type="http://schemas.openxmlformats.org/officeDocument/2006/relationships/image" Target="../media/image40.gif"/><Relationship Id="rId7" Type="http://schemas.openxmlformats.org/officeDocument/2006/relationships/image" Target="../media/image44.png"/><Relationship Id="rId12"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audio" Target="123.mp3" TargetMode="External"/><Relationship Id="rId6" Type="http://schemas.openxmlformats.org/officeDocument/2006/relationships/image" Target="../media/image43.png"/><Relationship Id="rId11" Type="http://schemas.openxmlformats.org/officeDocument/2006/relationships/image" Target="../media/image47.gif"/><Relationship Id="rId5" Type="http://schemas.openxmlformats.org/officeDocument/2006/relationships/image" Target="../media/image42.png"/><Relationship Id="rId10" Type="http://schemas.openxmlformats.org/officeDocument/2006/relationships/image" Target="../media/image6.wmf"/><Relationship Id="rId4" Type="http://schemas.openxmlformats.org/officeDocument/2006/relationships/image" Target="../media/image41.gif"/><Relationship Id="rId9" Type="http://schemas.openxmlformats.org/officeDocument/2006/relationships/image" Target="../media/image46.gif"/><Relationship Id="rId14" Type="http://schemas.openxmlformats.org/officeDocument/2006/relationships/image" Target="../media/image50.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2.wav"/><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slide" Target="slide4.xml"/><Relationship Id="rId9" Type="http://schemas.openxmlformats.org/officeDocument/2006/relationships/image" Target="../media/image10.gif"/></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2.wav"/><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slide" Target="slide4.xm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slide" Target="slide4.xm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ChangeArrowheads="1"/>
          </p:cNvSpPr>
          <p:nvPr/>
        </p:nvSpPr>
        <p:spPr bwMode="auto">
          <a:xfrm>
            <a:off x="1981200" y="0"/>
            <a:ext cx="6934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2800">
              <a:latin typeface="Ancuu"/>
              <a:cs typeface="Times New Roman" panose="02020603050405020304" pitchFamily="18" charset="0"/>
            </a:endParaRPr>
          </a:p>
        </p:txBody>
      </p:sp>
      <p:pic>
        <p:nvPicPr>
          <p:cNvPr id="3075" name="Picture 17"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0300" y="950913"/>
            <a:ext cx="1795463"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4"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6784975"/>
            <a:ext cx="91440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8"/>
          <p:cNvSpPr>
            <a:spLocks noChangeArrowheads="1"/>
          </p:cNvSpPr>
          <p:nvPr/>
        </p:nvSpPr>
        <p:spPr bwMode="auto">
          <a:xfrm>
            <a:off x="1524000" y="3021013"/>
            <a:ext cx="6553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5400" b="1">
                <a:solidFill>
                  <a:srgbClr val="C00000"/>
                </a:solidFill>
                <a:latin typeface="Times New Roman" panose="02020603050405020304" pitchFamily="18" charset="0"/>
                <a:cs typeface="Times New Roman" panose="02020603050405020304" pitchFamily="18" charset="0"/>
              </a:rPr>
              <a:t>HƯỚNG DẪN HỌC TIN HỌC  4</a:t>
            </a:r>
            <a:endParaRPr lang="en-US" altLang="en-US"/>
          </a:p>
        </p:txBody>
      </p:sp>
      <p:sp>
        <p:nvSpPr>
          <p:cNvPr id="3078" name="TextBox 12"/>
          <p:cNvSpPr>
            <a:spLocks noChangeArrowheads="1"/>
          </p:cNvSpPr>
          <p:nvPr/>
        </p:nvSpPr>
        <p:spPr bwMode="auto">
          <a:xfrm>
            <a:off x="1884364" y="4878388"/>
            <a:ext cx="5816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en-US" sz="2800" b="1" dirty="0" err="1">
                <a:solidFill>
                  <a:srgbClr val="FF0000"/>
                </a:solidFill>
                <a:latin typeface="Times New Roman" panose="02020603050405020304" pitchFamily="18" charset="0"/>
                <a:cs typeface="Times New Roman" panose="02020603050405020304" pitchFamily="18" charset="0"/>
              </a:rPr>
              <a:t>Giáo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Thị</a:t>
            </a:r>
            <a:r>
              <a:rPr lang="en-US" altLang="en-US" sz="2800" b="1" dirty="0">
                <a:solidFill>
                  <a:srgbClr val="FF0000"/>
                </a:solidFill>
                <a:latin typeface="Times New Roman" panose="02020603050405020304" pitchFamily="18" charset="0"/>
                <a:cs typeface="Times New Roman" panose="02020603050405020304" pitchFamily="18" charset="0"/>
              </a:rPr>
              <a:t> Thanh Dung</a:t>
            </a:r>
            <a:endParaRPr lang="en-US" altLang="en-US" dirty="0"/>
          </a:p>
        </p:txBody>
      </p:sp>
      <p:sp>
        <p:nvSpPr>
          <p:cNvPr id="3079" name="TextBox 13"/>
          <p:cNvSpPr>
            <a:spLocks noChangeArrowheads="1"/>
          </p:cNvSpPr>
          <p:nvPr/>
        </p:nvSpPr>
        <p:spPr bwMode="auto">
          <a:xfrm>
            <a:off x="755650" y="176213"/>
            <a:ext cx="7831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ct val="100000"/>
            </a:pPr>
            <a:r>
              <a:rPr lang="en-US" altLang="en-US" sz="3200" b="1" dirty="0" err="1">
                <a:solidFill>
                  <a:srgbClr val="FF0000"/>
                </a:solidFill>
                <a:latin typeface="Times New Roman" panose="02020603050405020304" pitchFamily="18" charset="0"/>
                <a:cs typeface="Times New Roman" panose="02020603050405020304" pitchFamily="18" charset="0"/>
              </a:rPr>
              <a:t>Trường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Tiểu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học</a:t>
            </a:r>
            <a:r>
              <a:rPr lang="en-US" altLang="en-US" sz="3200" b="1" dirty="0">
                <a:solidFill>
                  <a:srgbClr val="FF0000"/>
                </a:solidFill>
                <a:latin typeface="Times New Roman" panose="02020603050405020304" pitchFamily="18" charset="0"/>
                <a:cs typeface="Times New Roman" panose="02020603050405020304" pitchFamily="18" charset="0"/>
              </a:rPr>
              <a:t> Gia </a:t>
            </a:r>
            <a:r>
              <a:rPr lang="en-US" altLang="en-US" sz="3200" b="1" dirty="0" err="1">
                <a:solidFill>
                  <a:srgbClr val="FF0000"/>
                </a:solidFill>
                <a:latin typeface="Times New Roman" panose="02020603050405020304" pitchFamily="18" charset="0"/>
                <a:cs typeface="Times New Roman" panose="02020603050405020304" pitchFamily="18" charset="0"/>
              </a:rPr>
              <a:t>Thụy</a:t>
            </a:r>
            <a:endParaRPr lang="en-US" altLang="en-US" dirty="0"/>
          </a:p>
        </p:txBody>
      </p:sp>
      <p:pic>
        <p:nvPicPr>
          <p:cNvPr id="3080" name="Picture 15"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87219" y="3401219"/>
            <a:ext cx="685800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5"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6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6"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381" y="5183981"/>
            <a:ext cx="1676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7"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324725" y="5038725"/>
            <a:ext cx="17526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8"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877176" y="-30163"/>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5"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8" y="-38100"/>
            <a:ext cx="1676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6"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7307" y="5145881"/>
            <a:ext cx="16764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7"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364413" y="5000625"/>
            <a:ext cx="17526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102667"/>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9"/>
          <p:cNvSpPr>
            <a:spLocks noChangeArrowheads="1"/>
          </p:cNvSpPr>
          <p:nvPr/>
        </p:nvSpPr>
        <p:spPr bwMode="auto">
          <a:xfrm rot="-881232">
            <a:off x="3517900" y="2238375"/>
            <a:ext cx="139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en-US" sz="4900">
              <a:latin typeface="方正少儿简体" charset="0"/>
              <a:ea typeface="SimSun" panose="02010600030101010101" pitchFamily="2" charset="-122"/>
              <a:cs typeface="方正少儿简体" charset="0"/>
            </a:endParaRPr>
          </a:p>
        </p:txBody>
      </p:sp>
      <p:pic>
        <p:nvPicPr>
          <p:cNvPr id="8195" name="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5953125"/>
            <a:ext cx="9156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762" name="Rectangl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747838"/>
            <a:ext cx="5222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3078163"/>
            <a:ext cx="185102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 name="Group -953"/>
          <p:cNvGrpSpPr>
            <a:grpSpLocks/>
          </p:cNvGrpSpPr>
          <p:nvPr/>
        </p:nvGrpSpPr>
        <p:grpSpPr bwMode="auto">
          <a:xfrm>
            <a:off x="2081213" y="2190750"/>
            <a:ext cx="1144587" cy="1192213"/>
            <a:chOff x="3620985" y="1717006"/>
            <a:chExt cx="1010329" cy="989595"/>
          </a:xfrm>
        </p:grpSpPr>
        <p:pic>
          <p:nvPicPr>
            <p:cNvPr id="8217" name="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985" y="1717006"/>
              <a:ext cx="1010329" cy="98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8" name="35"/>
            <p:cNvSpPr>
              <a:spLocks noChangeArrowheads="1"/>
            </p:cNvSpPr>
            <p:nvPr/>
          </p:nvSpPr>
          <p:spPr bwMode="auto">
            <a:xfrm>
              <a:off x="3953090" y="2004265"/>
              <a:ext cx="501661" cy="5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zh-CN" sz="3600">
                  <a:latin typeface="Time new roman"/>
                  <a:ea typeface="SimSun" panose="02010600030101010101" pitchFamily="2" charset="-122"/>
                  <a:cs typeface="方正少儿简体" charset="0"/>
                </a:rPr>
                <a:t>1</a:t>
              </a:r>
              <a:endParaRPr lang="en-US" altLang="en-US">
                <a:ea typeface="SimSun" panose="02010600030101010101" pitchFamily="2" charset="-122"/>
              </a:endParaRPr>
            </a:p>
          </p:txBody>
        </p:sp>
      </p:grpSp>
      <p:sp>
        <p:nvSpPr>
          <p:cNvPr id="1048766" name="50"/>
          <p:cNvSpPr>
            <a:spLocks noChangeArrowheads="1"/>
          </p:cNvSpPr>
          <p:nvPr/>
        </p:nvSpPr>
        <p:spPr bwMode="auto">
          <a:xfrm>
            <a:off x="3089275" y="2233613"/>
            <a:ext cx="49974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SzPct val="100000"/>
            </a:pP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chỉnh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bản</a:t>
            </a:r>
            <a:r>
              <a:rPr lang="en-US" altLang="en-US" sz="2400" dirty="0">
                <a:latin typeface="Times New Roman" panose="02020603050405020304" pitchFamily="18" charset="0"/>
                <a:cs typeface="Times New Roman" panose="02020603050405020304" pitchFamily="18" charset="0"/>
              </a:rPr>
              <a:t>;</a:t>
            </a:r>
            <a:endParaRPr lang="en-US" altLang="en-US" dirty="0"/>
          </a:p>
        </p:txBody>
      </p:sp>
      <p:sp>
        <p:nvSpPr>
          <p:cNvPr id="8200" name="19"/>
          <p:cNvSpPr>
            <a:spLocks noChangeArrowheads="1"/>
          </p:cNvSpPr>
          <p:nvPr/>
        </p:nvSpPr>
        <p:spPr bwMode="auto">
          <a:xfrm rot="-881232">
            <a:off x="3906838" y="3311525"/>
            <a:ext cx="139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en-US" sz="4900">
              <a:latin typeface="方正少儿简体" charset="0"/>
              <a:ea typeface="SimSun" panose="02010600030101010101" pitchFamily="2" charset="-122"/>
              <a:cs typeface="方正少儿简体" charset="0"/>
            </a:endParaRPr>
          </a:p>
        </p:txBody>
      </p:sp>
      <p:grpSp>
        <p:nvGrpSpPr>
          <p:cNvPr id="73" name="Group -951"/>
          <p:cNvGrpSpPr>
            <a:grpSpLocks/>
          </p:cNvGrpSpPr>
          <p:nvPr/>
        </p:nvGrpSpPr>
        <p:grpSpPr bwMode="auto">
          <a:xfrm>
            <a:off x="2471738" y="3263900"/>
            <a:ext cx="1143000" cy="1192213"/>
            <a:chOff x="3620985" y="1717006"/>
            <a:chExt cx="1010329" cy="989595"/>
          </a:xfrm>
        </p:grpSpPr>
        <p:pic>
          <p:nvPicPr>
            <p:cNvPr id="8215" name="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985" y="1717006"/>
              <a:ext cx="1010329" cy="98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35"/>
            <p:cNvSpPr>
              <a:spLocks noChangeArrowheads="1"/>
            </p:cNvSpPr>
            <p:nvPr/>
          </p:nvSpPr>
          <p:spPr bwMode="auto">
            <a:xfrm>
              <a:off x="3953551" y="2004265"/>
              <a:ext cx="500955" cy="5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zh-CN" sz="3600">
                  <a:latin typeface="Time new roman"/>
                  <a:ea typeface="SimSun" panose="02010600030101010101" pitchFamily="2" charset="-122"/>
                  <a:cs typeface="方正少儿简体" charset="0"/>
                </a:rPr>
                <a:t>2</a:t>
              </a:r>
              <a:endParaRPr lang="en-US" altLang="en-US">
                <a:ea typeface="SimSun" panose="02010600030101010101" pitchFamily="2" charset="-122"/>
              </a:endParaRPr>
            </a:p>
          </p:txBody>
        </p:sp>
      </p:grpSp>
      <p:sp>
        <p:nvSpPr>
          <p:cNvPr id="1048772" name="50"/>
          <p:cNvSpPr>
            <a:spLocks noChangeArrowheads="1"/>
          </p:cNvSpPr>
          <p:nvPr/>
        </p:nvSpPr>
        <p:spPr bwMode="auto">
          <a:xfrm>
            <a:off x="3478213" y="3306763"/>
            <a:ext cx="460851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SzPct val="100000"/>
            </a:pP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a:t>
            </a:r>
            <a:endParaRPr lang="en-US" altLang="en-US" dirty="0"/>
          </a:p>
        </p:txBody>
      </p:sp>
      <p:sp>
        <p:nvSpPr>
          <p:cNvPr id="8203" name="19"/>
          <p:cNvSpPr>
            <a:spLocks noChangeArrowheads="1"/>
          </p:cNvSpPr>
          <p:nvPr/>
        </p:nvSpPr>
        <p:spPr bwMode="auto">
          <a:xfrm rot="-881232">
            <a:off x="4043363" y="4575175"/>
            <a:ext cx="139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en-US" sz="4900">
              <a:latin typeface="方正少儿简体" charset="0"/>
              <a:ea typeface="SimSun" panose="02010600030101010101" pitchFamily="2" charset="-122"/>
              <a:cs typeface="方正少儿简体" charset="0"/>
            </a:endParaRPr>
          </a:p>
        </p:txBody>
      </p:sp>
      <p:grpSp>
        <p:nvGrpSpPr>
          <p:cNvPr id="75" name="Group -949"/>
          <p:cNvGrpSpPr>
            <a:grpSpLocks/>
          </p:cNvGrpSpPr>
          <p:nvPr/>
        </p:nvGrpSpPr>
        <p:grpSpPr bwMode="auto">
          <a:xfrm>
            <a:off x="2608263" y="4527550"/>
            <a:ext cx="1143000" cy="1192213"/>
            <a:chOff x="3620985" y="1717006"/>
            <a:chExt cx="1010329" cy="989595"/>
          </a:xfrm>
        </p:grpSpPr>
        <p:pic>
          <p:nvPicPr>
            <p:cNvPr id="8213" name="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985" y="1717006"/>
              <a:ext cx="1010329" cy="98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35"/>
            <p:cNvSpPr>
              <a:spLocks noChangeArrowheads="1"/>
            </p:cNvSpPr>
            <p:nvPr/>
          </p:nvSpPr>
          <p:spPr bwMode="auto">
            <a:xfrm>
              <a:off x="3953551" y="2004265"/>
              <a:ext cx="500955" cy="5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zh-CN" sz="3600">
                  <a:latin typeface="Time new roman"/>
                  <a:ea typeface="SimSun" panose="02010600030101010101" pitchFamily="2" charset="-122"/>
                  <a:cs typeface="方正少儿简体" charset="0"/>
                </a:rPr>
                <a:t>3</a:t>
              </a:r>
              <a:endParaRPr lang="en-US" altLang="en-US">
                <a:ea typeface="SimSun" panose="02010600030101010101" pitchFamily="2" charset="-122"/>
              </a:endParaRPr>
            </a:p>
          </p:txBody>
        </p:sp>
      </p:grpSp>
      <p:sp>
        <p:nvSpPr>
          <p:cNvPr id="1048778" name="50"/>
          <p:cNvSpPr>
            <a:spLocks noChangeArrowheads="1"/>
          </p:cNvSpPr>
          <p:nvPr/>
        </p:nvSpPr>
        <p:spPr bwMode="auto">
          <a:xfrm>
            <a:off x="3614738" y="4892675"/>
            <a:ext cx="4608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SzPct val="100000"/>
            </a:pPr>
            <a:r>
              <a:rPr lang="en-US" altLang="en-US" sz="2400">
                <a:latin typeface="Times New Roman" panose="02020603050405020304" pitchFamily="18" charset="0"/>
                <a:cs typeface="Times New Roman" panose="02020603050405020304" pitchFamily="18" charset="0"/>
              </a:rPr>
              <a:t>Viết được chữ lên hình</a:t>
            </a:r>
            <a:endParaRPr lang="en-US" altLang="en-US"/>
          </a:p>
        </p:txBody>
      </p:sp>
      <p:sp>
        <p:nvSpPr>
          <p:cNvPr id="8206" name="Rectangle 3"/>
          <p:cNvSpPr>
            <a:spLocks noChangeArrowheads="1"/>
          </p:cNvSpPr>
          <p:nvPr/>
        </p:nvSpPr>
        <p:spPr bwMode="auto">
          <a:xfrm>
            <a:off x="1112838" y="547688"/>
            <a:ext cx="62150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vi-VN" sz="3200" b="1">
                <a:solidFill>
                  <a:srgbClr val="FF0000"/>
                </a:solidFill>
                <a:latin typeface="Times New Roman" panose="02020603050405020304" pitchFamily="18" charset="0"/>
                <a:cs typeface="Times New Roman" panose="02020603050405020304" pitchFamily="18" charset="0"/>
              </a:rPr>
              <a:t>CHỦ ĐỀ 3: SOẠN THẢO VĂN BẢN</a:t>
            </a:r>
            <a:endParaRPr lang="en-US" altLang="en-US"/>
          </a:p>
        </p:txBody>
      </p:sp>
      <p:pic>
        <p:nvPicPr>
          <p:cNvPr id="8208" name="Rectangl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33475"/>
            <a:ext cx="941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28" descr="Picture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8405812" y="-30162"/>
            <a:ext cx="76676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25" descr="Picture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6513"/>
            <a:ext cx="955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26" descr="Picture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8101" y="5792787"/>
            <a:ext cx="1028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7" descr="Picture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7924800" y="5729288"/>
            <a:ext cx="11239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953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48762"/>
                                        </p:tgtEl>
                                        <p:attrNameLst>
                                          <p:attrName>style.visibility</p:attrName>
                                        </p:attrNameLst>
                                      </p:cBhvr>
                                      <p:to>
                                        <p:strVal val="visible"/>
                                      </p:to>
                                    </p:set>
                                    <p:animEffect transition="in" filter="fade">
                                      <p:cBhvr>
                                        <p:cTn id="7" dur="1000"/>
                                        <p:tgtEl>
                                          <p:spTgt spid="1048762"/>
                                        </p:tgtEl>
                                      </p:cBhvr>
                                    </p:animEffect>
                                    <p:anim calcmode="lin" valueType="num">
                                      <p:cBhvr>
                                        <p:cTn id="8" dur="1000" fill="hold"/>
                                        <p:tgtEl>
                                          <p:spTgt spid="1048762"/>
                                        </p:tgtEl>
                                        <p:attrNameLst>
                                          <p:attrName>ppt_x</p:attrName>
                                        </p:attrNameLst>
                                      </p:cBhvr>
                                      <p:tavLst>
                                        <p:tav tm="100000">
                                          <p:val>
                                            <p:strVal val="#ppt_x"/>
                                          </p:val>
                                        </p:tav>
                                        <p:tav>
                                          <p:val>
                                            <p:strVal val="#ppt_x"/>
                                          </p:val>
                                        </p:tav>
                                      </p:tavLst>
                                    </p:anim>
                                    <p:anim calcmode="lin" valueType="num">
                                      <p:cBhvr>
                                        <p:cTn id="9" dur="1000" fill="hold"/>
                                        <p:tgtEl>
                                          <p:spTgt spid="1048762"/>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750" fill="hold"/>
                                        <p:tgtEl>
                                          <p:spTgt spid="71"/>
                                        </p:tgtEl>
                                        <p:attrNameLst>
                                          <p:attrName>ppt_w</p:attrName>
                                        </p:attrNameLst>
                                      </p:cBhvr>
                                      <p:tavLst>
                                        <p:tav tm="100000">
                                          <p:val>
                                            <p:fltVal val="0"/>
                                          </p:val>
                                        </p:tav>
                                        <p:tav>
                                          <p:val>
                                            <p:strVal val="#ppt_w"/>
                                          </p:val>
                                        </p:tav>
                                      </p:tavLst>
                                    </p:anim>
                                    <p:anim calcmode="lin" valueType="num">
                                      <p:cBhvr>
                                        <p:cTn id="15" dur="750" fill="hold"/>
                                        <p:tgtEl>
                                          <p:spTgt spid="71"/>
                                        </p:tgtEl>
                                        <p:attrNameLst>
                                          <p:attrName>ppt_h</p:attrName>
                                        </p:attrNameLst>
                                      </p:cBhvr>
                                      <p:tavLst>
                                        <p:tav tm="100000">
                                          <p:val>
                                            <p:fltVal val="0"/>
                                          </p:val>
                                        </p:tav>
                                        <p:tav>
                                          <p:val>
                                            <p:strVal val="#ppt_h"/>
                                          </p:val>
                                        </p:tav>
                                      </p:tavLst>
                                    </p:anim>
                                    <p:anim calcmode="lin" valueType="num">
                                      <p:cBhvr>
                                        <p:cTn id="16" dur="750" fill="hold"/>
                                        <p:tgtEl>
                                          <p:spTgt spid="71"/>
                                        </p:tgtEl>
                                        <p:attrNameLst>
                                          <p:attrName>style.rotation</p:attrName>
                                        </p:attrNameLst>
                                      </p:cBhvr>
                                      <p:tavLst>
                                        <p:tav tm="100000">
                                          <p:val>
                                            <p:fltVal val="90"/>
                                          </p:val>
                                        </p:tav>
                                        <p:tav>
                                          <p:val>
                                            <p:fltVal val="0"/>
                                          </p:val>
                                        </p:tav>
                                      </p:tavLst>
                                    </p:anim>
                                    <p:animEffect transition="in" filter="fade">
                                      <p:cBhvr>
                                        <p:cTn id="17" dur="750"/>
                                        <p:tgtEl>
                                          <p:spTgt spid="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48766"/>
                                        </p:tgtEl>
                                        <p:attrNameLst>
                                          <p:attrName>style.visibility</p:attrName>
                                        </p:attrNameLst>
                                      </p:cBhvr>
                                      <p:to>
                                        <p:strVal val="visible"/>
                                      </p:to>
                                    </p:set>
                                    <p:animEffect transition="in" filter="wipe(left)">
                                      <p:cBhvr>
                                        <p:cTn id="22" dur="750"/>
                                        <p:tgtEl>
                                          <p:spTgt spid="10487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750" fill="hold"/>
                                        <p:tgtEl>
                                          <p:spTgt spid="73"/>
                                        </p:tgtEl>
                                        <p:attrNameLst>
                                          <p:attrName>ppt_w</p:attrName>
                                        </p:attrNameLst>
                                      </p:cBhvr>
                                      <p:tavLst>
                                        <p:tav tm="100000">
                                          <p:val>
                                            <p:fltVal val="0"/>
                                          </p:val>
                                        </p:tav>
                                        <p:tav>
                                          <p:val>
                                            <p:strVal val="#ppt_w"/>
                                          </p:val>
                                        </p:tav>
                                      </p:tavLst>
                                    </p:anim>
                                    <p:anim calcmode="lin" valueType="num">
                                      <p:cBhvr>
                                        <p:cTn id="28" dur="750" fill="hold"/>
                                        <p:tgtEl>
                                          <p:spTgt spid="73"/>
                                        </p:tgtEl>
                                        <p:attrNameLst>
                                          <p:attrName>ppt_h</p:attrName>
                                        </p:attrNameLst>
                                      </p:cBhvr>
                                      <p:tavLst>
                                        <p:tav tm="100000">
                                          <p:val>
                                            <p:fltVal val="0"/>
                                          </p:val>
                                        </p:tav>
                                        <p:tav>
                                          <p:val>
                                            <p:strVal val="#ppt_h"/>
                                          </p:val>
                                        </p:tav>
                                      </p:tavLst>
                                    </p:anim>
                                    <p:anim calcmode="lin" valueType="num">
                                      <p:cBhvr>
                                        <p:cTn id="29" dur="750" fill="hold"/>
                                        <p:tgtEl>
                                          <p:spTgt spid="73"/>
                                        </p:tgtEl>
                                        <p:attrNameLst>
                                          <p:attrName>style.rotation</p:attrName>
                                        </p:attrNameLst>
                                      </p:cBhvr>
                                      <p:tavLst>
                                        <p:tav tm="100000">
                                          <p:val>
                                            <p:fltVal val="90"/>
                                          </p:val>
                                        </p:tav>
                                        <p:tav>
                                          <p:val>
                                            <p:fltVal val="0"/>
                                          </p:val>
                                        </p:tav>
                                      </p:tavLst>
                                    </p:anim>
                                    <p:animEffect transition="in" filter="fade">
                                      <p:cBhvr>
                                        <p:cTn id="30" dur="750"/>
                                        <p:tgtEl>
                                          <p:spTgt spid="7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048772"/>
                                        </p:tgtEl>
                                        <p:attrNameLst>
                                          <p:attrName>style.visibility</p:attrName>
                                        </p:attrNameLst>
                                      </p:cBhvr>
                                      <p:to>
                                        <p:strVal val="visible"/>
                                      </p:to>
                                    </p:set>
                                    <p:animEffect transition="in" filter="wipe(left)">
                                      <p:cBhvr>
                                        <p:cTn id="35" dur="750"/>
                                        <p:tgtEl>
                                          <p:spTgt spid="10487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nodeType="clickEffect">
                                  <p:stCondLst>
                                    <p:cond delay="0"/>
                                  </p:stCondLst>
                                  <p:childTnLst>
                                    <p:set>
                                      <p:cBhvr>
                                        <p:cTn id="39" dur="1" fill="hold">
                                          <p:stCondLst>
                                            <p:cond delay="0"/>
                                          </p:stCondLst>
                                        </p:cTn>
                                        <p:tgtEl>
                                          <p:spTgt spid="75"/>
                                        </p:tgtEl>
                                        <p:attrNameLst>
                                          <p:attrName>style.visibility</p:attrName>
                                        </p:attrNameLst>
                                      </p:cBhvr>
                                      <p:to>
                                        <p:strVal val="visible"/>
                                      </p:to>
                                    </p:set>
                                    <p:anim calcmode="lin" valueType="num">
                                      <p:cBhvr>
                                        <p:cTn id="40" dur="750" fill="hold"/>
                                        <p:tgtEl>
                                          <p:spTgt spid="75"/>
                                        </p:tgtEl>
                                        <p:attrNameLst>
                                          <p:attrName>ppt_w</p:attrName>
                                        </p:attrNameLst>
                                      </p:cBhvr>
                                      <p:tavLst>
                                        <p:tav tm="100000">
                                          <p:val>
                                            <p:fltVal val="0"/>
                                          </p:val>
                                        </p:tav>
                                        <p:tav>
                                          <p:val>
                                            <p:strVal val="#ppt_w"/>
                                          </p:val>
                                        </p:tav>
                                      </p:tavLst>
                                    </p:anim>
                                    <p:anim calcmode="lin" valueType="num">
                                      <p:cBhvr>
                                        <p:cTn id="41" dur="750" fill="hold"/>
                                        <p:tgtEl>
                                          <p:spTgt spid="75"/>
                                        </p:tgtEl>
                                        <p:attrNameLst>
                                          <p:attrName>ppt_h</p:attrName>
                                        </p:attrNameLst>
                                      </p:cBhvr>
                                      <p:tavLst>
                                        <p:tav tm="100000">
                                          <p:val>
                                            <p:fltVal val="0"/>
                                          </p:val>
                                        </p:tav>
                                        <p:tav>
                                          <p:val>
                                            <p:strVal val="#ppt_h"/>
                                          </p:val>
                                        </p:tav>
                                      </p:tavLst>
                                    </p:anim>
                                    <p:anim calcmode="lin" valueType="num">
                                      <p:cBhvr>
                                        <p:cTn id="42" dur="750" fill="hold"/>
                                        <p:tgtEl>
                                          <p:spTgt spid="75"/>
                                        </p:tgtEl>
                                        <p:attrNameLst>
                                          <p:attrName>style.rotation</p:attrName>
                                        </p:attrNameLst>
                                      </p:cBhvr>
                                      <p:tavLst>
                                        <p:tav tm="100000">
                                          <p:val>
                                            <p:fltVal val="90"/>
                                          </p:val>
                                        </p:tav>
                                        <p:tav>
                                          <p:val>
                                            <p:fltVal val="0"/>
                                          </p:val>
                                        </p:tav>
                                      </p:tavLst>
                                    </p:anim>
                                    <p:animEffect transition="in" filter="fade">
                                      <p:cBhvr>
                                        <p:cTn id="43" dur="750"/>
                                        <p:tgtEl>
                                          <p:spTgt spid="7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048778"/>
                                        </p:tgtEl>
                                        <p:attrNameLst>
                                          <p:attrName>style.visibility</p:attrName>
                                        </p:attrNameLst>
                                      </p:cBhvr>
                                      <p:to>
                                        <p:strVal val="visible"/>
                                      </p:to>
                                    </p:set>
                                    <p:animEffect transition="in" filter="wipe(left)">
                                      <p:cBhvr>
                                        <p:cTn id="48" dur="750"/>
                                        <p:tgtEl>
                                          <p:spTgt spid="1048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2"/>
          <p:cNvSpPr>
            <a:spLocks noChangeArrowheads="1"/>
          </p:cNvSpPr>
          <p:nvPr/>
        </p:nvSpPr>
        <p:spPr bwMode="auto">
          <a:xfrm>
            <a:off x="152400" y="914400"/>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en-US" sz="3200">
                <a:solidFill>
                  <a:srgbClr val="FF0000"/>
                </a:solidFill>
                <a:latin typeface="Times New Roman" panose="02020603050405020304" pitchFamily="18" charset="0"/>
                <a:cs typeface="Times New Roman" panose="02020603050405020304" pitchFamily="18" charset="0"/>
              </a:rPr>
              <a:t>A. HOẠT ĐỘNG CƠ BẢN</a:t>
            </a:r>
            <a:endParaRPr lang="en-US" altLang="en-US"/>
          </a:p>
        </p:txBody>
      </p:sp>
      <p:sp>
        <p:nvSpPr>
          <p:cNvPr id="9219"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8788" name="TextBox 12"/>
          <p:cNvSpPr>
            <a:spLocks noChangeArrowheads="1"/>
          </p:cNvSpPr>
          <p:nvPr/>
        </p:nvSpPr>
        <p:spPr bwMode="auto">
          <a:xfrm>
            <a:off x="533400" y="1498600"/>
            <a:ext cx="8493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buFontTx/>
              <a:buAutoNum type="arabicPeriod"/>
            </a:pPr>
            <a:r>
              <a:rPr lang="en-US" altLang="en-US" sz="3200" b="1">
                <a:solidFill>
                  <a:srgbClr val="FF0000"/>
                </a:solidFill>
                <a:latin typeface="Times New Roman" panose="02020603050405020304" pitchFamily="18" charset="0"/>
                <a:cs typeface="Times New Roman" panose="02020603050405020304" pitchFamily="18" charset="0"/>
              </a:rPr>
              <a:t>Nhắc lại cách chèn hình vào trang soạn thảo đã được học ở lớp 3.</a:t>
            </a:r>
            <a:endParaRPr lang="en-US" altLang="en-US"/>
          </a:p>
        </p:txBody>
      </p:sp>
      <p:pic>
        <p:nvPicPr>
          <p:cNvPr id="9221" name="Picture 26" descr="Picture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101" y="5792787"/>
            <a:ext cx="1028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7" descr="Picture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729288"/>
            <a:ext cx="11239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Rectangl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55563"/>
            <a:ext cx="941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95288" y="3494088"/>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a:latin typeface="Time new roman"/>
              </a:rPr>
              <a:t>Bước 1: Chọn thẻ </a:t>
            </a:r>
            <a:r>
              <a:rPr lang="en-US" altLang="en-US" sz="3200">
                <a:solidFill>
                  <a:srgbClr val="FF0000"/>
                </a:solidFill>
                <a:latin typeface="Time new roman"/>
              </a:rPr>
              <a:t>Insert</a:t>
            </a:r>
            <a:r>
              <a:rPr lang="en-US" altLang="en-US" sz="3200">
                <a:latin typeface="Time new roman"/>
              </a:rPr>
              <a:t> chọn </a:t>
            </a:r>
            <a:r>
              <a:rPr lang="en-US" altLang="en-US" sz="3200">
                <a:solidFill>
                  <a:srgbClr val="FF0000"/>
                </a:solidFill>
                <a:latin typeface="Time new roman"/>
              </a:rPr>
              <a:t>Shapes</a:t>
            </a:r>
          </a:p>
        </p:txBody>
      </p:sp>
      <p:sp>
        <p:nvSpPr>
          <p:cNvPr id="12" name="TextBox 11"/>
          <p:cNvSpPr txBox="1">
            <a:spLocks noChangeArrowheads="1"/>
          </p:cNvSpPr>
          <p:nvPr/>
        </p:nvSpPr>
        <p:spPr bwMode="auto">
          <a:xfrm>
            <a:off x="395288" y="4090988"/>
            <a:ext cx="8353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a:latin typeface="Time new roman"/>
              </a:rPr>
              <a:t>Bước 2: Chọn hình cần vẽ và kéo thả chuột</a:t>
            </a:r>
          </a:p>
        </p:txBody>
      </p:sp>
      <p:sp>
        <p:nvSpPr>
          <p:cNvPr id="13" name="TextBox 12"/>
          <p:cNvSpPr txBox="1">
            <a:spLocks noChangeArrowheads="1"/>
          </p:cNvSpPr>
          <p:nvPr/>
        </p:nvSpPr>
        <p:spPr bwMode="auto">
          <a:xfrm>
            <a:off x="366713" y="2771775"/>
            <a:ext cx="8353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a:latin typeface="Time new roman"/>
              </a:rPr>
              <a:t>Các bước thực hiện</a:t>
            </a:r>
          </a:p>
        </p:txBody>
      </p:sp>
    </p:spTree>
    <p:extLst>
      <p:ext uri="{BB962C8B-B14F-4D97-AF65-F5344CB8AC3E}">
        <p14:creationId xmlns:p14="http://schemas.microsoft.com/office/powerpoint/2010/main" val="273848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8788"/>
                                        </p:tgtEl>
                                        <p:attrNameLst>
                                          <p:attrName>style.visibility</p:attrName>
                                        </p:attrNameLst>
                                      </p:cBhvr>
                                      <p:to>
                                        <p:strVal val="visible"/>
                                      </p:to>
                                    </p:set>
                                    <p:anim calcmode="lin" valueType="num">
                                      <p:cBhvr additive="base">
                                        <p:cTn id="7" dur="500" fill="hold"/>
                                        <p:tgtEl>
                                          <p:spTgt spid="1048788"/>
                                        </p:tgtEl>
                                        <p:attrNameLst>
                                          <p:attrName>ppt_x</p:attrName>
                                        </p:attrNameLst>
                                      </p:cBhvr>
                                      <p:tavLst>
                                        <p:tav tm="100000">
                                          <p:val>
                                            <p:strVal val="#ppt_x"/>
                                          </p:val>
                                        </p:tav>
                                        <p:tav>
                                          <p:val>
                                            <p:strVal val="#ppt_x"/>
                                          </p:val>
                                        </p:tav>
                                      </p:tavLst>
                                    </p:anim>
                                    <p:anim calcmode="lin" valueType="num">
                                      <p:cBhvr additive="base">
                                        <p:cTn id="8" dur="500" fill="hold"/>
                                        <p:tgtEl>
                                          <p:spTgt spid="1048788"/>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TextBox 1"/>
          <p:cNvSpPr>
            <a:spLocks noChangeArrowheads="1"/>
          </p:cNvSpPr>
          <p:nvPr/>
        </p:nvSpPr>
        <p:spPr bwMode="auto">
          <a:xfrm>
            <a:off x="304800" y="1752600"/>
            <a:ext cx="4495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2400">
                <a:solidFill>
                  <a:srgbClr val="0000FF"/>
                </a:solidFill>
                <a:latin typeface="Times New Roman" panose="02020603050405020304" pitchFamily="18" charset="0"/>
                <a:cs typeface="Times New Roman" panose="02020603050405020304" pitchFamily="18" charset="0"/>
              </a:rPr>
              <a:t>Bước 1</a:t>
            </a:r>
            <a:r>
              <a:rPr lang="en-US" altLang="en-US" sz="2400">
                <a:latin typeface="Times New Roman" panose="02020603050405020304" pitchFamily="18" charset="0"/>
                <a:cs typeface="Times New Roman" panose="02020603050405020304" pitchFamily="18" charset="0"/>
              </a:rPr>
              <a:t>: Chọn hình cần chỉnh sửa, di chuyển con trỏ chuột đến vị trí có chấm tròn bao quanh hình. Khi đó con trỏ chuột chuyển thành một trong các dấu mũi tên  </a:t>
            </a:r>
            <a:endParaRPr lang="en-US" altLang="en-US"/>
          </a:p>
        </p:txBody>
      </p:sp>
      <p:grpSp>
        <p:nvGrpSpPr>
          <p:cNvPr id="81" name="Group -943"/>
          <p:cNvGrpSpPr>
            <a:grpSpLocks/>
          </p:cNvGrpSpPr>
          <p:nvPr/>
        </p:nvGrpSpPr>
        <p:grpSpPr bwMode="auto">
          <a:xfrm>
            <a:off x="2743200" y="3271838"/>
            <a:ext cx="3646488" cy="762000"/>
            <a:chOff x="838200" y="3657600"/>
            <a:chExt cx="3647094" cy="762000"/>
          </a:xfrm>
        </p:grpSpPr>
        <p:cxnSp>
          <p:nvCxnSpPr>
            <p:cNvPr id="10252" name="Straight Arrow Connector 3"/>
            <p:cNvCxnSpPr>
              <a:cxnSpLocks noChangeShapeType="1"/>
            </p:cNvCxnSpPr>
            <p:nvPr/>
          </p:nvCxnSpPr>
          <p:spPr bwMode="auto">
            <a:xfrm rot="16200000" flipH="1">
              <a:off x="4224138" y="3777444"/>
              <a:ext cx="381000" cy="141311"/>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0253" name="Straight Arrow Connector 4"/>
            <p:cNvCxnSpPr>
              <a:cxnSpLocks noChangeShapeType="1"/>
            </p:cNvCxnSpPr>
            <p:nvPr/>
          </p:nvCxnSpPr>
          <p:spPr bwMode="auto">
            <a:xfrm rot="5400000">
              <a:off x="648494" y="4228306"/>
              <a:ext cx="381000" cy="1588"/>
            </a:xfrm>
            <a:prstGeom prst="straightConnector1">
              <a:avLst/>
            </a:prstGeom>
            <a:noFill/>
            <a:ln w="2857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0254" name="Straight Arrow Connector 5"/>
            <p:cNvCxnSpPr>
              <a:cxnSpLocks noChangeShapeType="1"/>
            </p:cNvCxnSpPr>
            <p:nvPr/>
          </p:nvCxnSpPr>
          <p:spPr bwMode="auto">
            <a:xfrm rot="5400000">
              <a:off x="1181182" y="4152881"/>
              <a:ext cx="304800" cy="228638"/>
            </a:xfrm>
            <a:prstGeom prst="straightConnector1">
              <a:avLst/>
            </a:prstGeom>
            <a:noFill/>
            <a:ln w="2857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0255" name="Straight Arrow Connector 6"/>
            <p:cNvCxnSpPr>
              <a:cxnSpLocks noChangeShapeType="1"/>
            </p:cNvCxnSpPr>
            <p:nvPr/>
          </p:nvCxnSpPr>
          <p:spPr bwMode="auto">
            <a:xfrm rot="10800000">
              <a:off x="1676539" y="4267200"/>
              <a:ext cx="381063" cy="1587"/>
            </a:xfrm>
            <a:prstGeom prst="straightConnector1">
              <a:avLst/>
            </a:prstGeom>
            <a:noFill/>
            <a:ln w="2857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sp>
        <p:nvSpPr>
          <p:cNvPr id="1048796" name="TextBox 7"/>
          <p:cNvSpPr>
            <a:spLocks noChangeArrowheads="1"/>
          </p:cNvSpPr>
          <p:nvPr/>
        </p:nvSpPr>
        <p:spPr bwMode="auto">
          <a:xfrm>
            <a:off x="244475" y="4549775"/>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2400">
                <a:solidFill>
                  <a:srgbClr val="0000FF"/>
                </a:solidFill>
                <a:latin typeface="Times New Roman" panose="02020603050405020304" pitchFamily="18" charset="0"/>
                <a:cs typeface="Times New Roman" panose="02020603050405020304" pitchFamily="18" charset="0"/>
              </a:rPr>
              <a:t>Bước 2</a:t>
            </a:r>
            <a:r>
              <a:rPr lang="en-US" altLang="en-US" sz="2400">
                <a:latin typeface="Times New Roman" panose="02020603050405020304" pitchFamily="18" charset="0"/>
                <a:cs typeface="Times New Roman" panose="02020603050405020304" pitchFamily="18" charset="0"/>
              </a:rPr>
              <a:t>: Kéo thả chuột để thay đổi kích thước của hình.</a:t>
            </a:r>
            <a:endParaRPr lang="en-US" altLang="en-US"/>
          </a:p>
        </p:txBody>
      </p:sp>
      <p:pic>
        <p:nvPicPr>
          <p:cNvPr id="209730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90713"/>
            <a:ext cx="3208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9"/>
          <p:cNvSpPr>
            <a:spLocks noChangeArrowheads="1"/>
          </p:cNvSpPr>
          <p:nvPr/>
        </p:nvSpPr>
        <p:spPr bwMode="auto">
          <a:xfrm>
            <a:off x="228600" y="1304925"/>
            <a:ext cx="7848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3200" b="1">
                <a:solidFill>
                  <a:srgbClr val="FF0000"/>
                </a:solidFill>
                <a:latin typeface="Times New Roman" panose="02020603050405020304" pitchFamily="18" charset="0"/>
                <a:cs typeface="Times New Roman" panose="02020603050405020304" pitchFamily="18" charset="0"/>
              </a:rPr>
              <a:t>2. Thay đổi kích thước của hình</a:t>
            </a:r>
            <a:endParaRPr lang="en-US" altLang="en-US"/>
          </a:p>
        </p:txBody>
      </p:sp>
      <p:sp>
        <p:nvSpPr>
          <p:cNvPr id="10247" name="Title 12"/>
          <p:cNvSpPr>
            <a:spLocks noChangeArrowheads="1"/>
          </p:cNvSpPr>
          <p:nvPr/>
        </p:nvSpPr>
        <p:spPr bwMode="auto">
          <a:xfrm>
            <a:off x="152400" y="914400"/>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en-US" sz="3200">
                <a:solidFill>
                  <a:srgbClr val="FF0000"/>
                </a:solidFill>
                <a:latin typeface="Times New Roman" panose="02020603050405020304" pitchFamily="18" charset="0"/>
                <a:cs typeface="Times New Roman" panose="02020603050405020304" pitchFamily="18" charset="0"/>
              </a:rPr>
              <a:t>A. HOẠT ĐỘNG CƠ BẢN</a:t>
            </a:r>
            <a:endParaRPr lang="en-US" altLang="en-US"/>
          </a:p>
        </p:txBody>
      </p:sp>
      <p:sp>
        <p:nvSpPr>
          <p:cNvPr id="10248"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49" name="Picture 26" descr="Picture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8101" y="5792787"/>
            <a:ext cx="1028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7" descr="Picture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924800" y="5729288"/>
            <a:ext cx="11239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Rectangl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3350"/>
            <a:ext cx="941228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066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8794"/>
                                        </p:tgtEl>
                                        <p:attrNameLst>
                                          <p:attrName>style.visibility</p:attrName>
                                        </p:attrNameLst>
                                      </p:cBhvr>
                                      <p:to>
                                        <p:strVal val="visible"/>
                                      </p:to>
                                    </p:set>
                                    <p:anim calcmode="lin" valueType="num">
                                      <p:cBhvr additive="base">
                                        <p:cTn id="7" dur="500" fill="hold"/>
                                        <p:tgtEl>
                                          <p:spTgt spid="1048794"/>
                                        </p:tgtEl>
                                        <p:attrNameLst>
                                          <p:attrName>ppt_x</p:attrName>
                                        </p:attrNameLst>
                                      </p:cBhvr>
                                      <p:tavLst>
                                        <p:tav tm="100000">
                                          <p:val>
                                            <p:strVal val="#ppt_x"/>
                                          </p:val>
                                        </p:tav>
                                        <p:tav>
                                          <p:val>
                                            <p:strVal val="#ppt_x"/>
                                          </p:val>
                                        </p:tav>
                                      </p:tavLst>
                                    </p:anim>
                                    <p:anim calcmode="lin" valueType="num">
                                      <p:cBhvr additive="base">
                                        <p:cTn id="8" dur="500" fill="hold"/>
                                        <p:tgtEl>
                                          <p:spTgt spid="1048794"/>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blinds(horizontal)">
                                      <p:cBhvr>
                                        <p:cTn id="13" dur="500"/>
                                        <p:tgtEl>
                                          <p:spTgt spid="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097304"/>
                                        </p:tgtEl>
                                        <p:attrNameLst>
                                          <p:attrName>style.visibility</p:attrName>
                                        </p:attrNameLst>
                                      </p:cBhvr>
                                      <p:to>
                                        <p:strVal val="visible"/>
                                      </p:to>
                                    </p:set>
                                    <p:animEffect transition="in" filter="blinds(horizontal)">
                                      <p:cBhvr>
                                        <p:cTn id="18" dur="500"/>
                                        <p:tgtEl>
                                          <p:spTgt spid="20973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48796"/>
                                        </p:tgtEl>
                                        <p:attrNameLst>
                                          <p:attrName>style.visibility</p:attrName>
                                        </p:attrNameLst>
                                      </p:cBhvr>
                                      <p:to>
                                        <p:strVal val="visible"/>
                                      </p:to>
                                    </p:set>
                                    <p:anim calcmode="lin" valueType="num">
                                      <p:cBhvr additive="base">
                                        <p:cTn id="23" dur="500" fill="hold"/>
                                        <p:tgtEl>
                                          <p:spTgt spid="1048796"/>
                                        </p:tgtEl>
                                        <p:attrNameLst>
                                          <p:attrName>ppt_x</p:attrName>
                                        </p:attrNameLst>
                                      </p:cBhvr>
                                      <p:tavLst>
                                        <p:tav tm="100000">
                                          <p:val>
                                            <p:strVal val="#ppt_x"/>
                                          </p:val>
                                        </p:tav>
                                        <p:tav>
                                          <p:val>
                                            <p:strVal val="#ppt_x"/>
                                          </p:val>
                                        </p:tav>
                                      </p:tavLst>
                                    </p:anim>
                                    <p:anim calcmode="lin" valueType="num">
                                      <p:cBhvr additive="base">
                                        <p:cTn id="24" dur="500" fill="hold"/>
                                        <p:tgtEl>
                                          <p:spTgt spid="104879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4" name="TextBox 1"/>
          <p:cNvSpPr>
            <a:spLocks noChangeArrowheads="1"/>
          </p:cNvSpPr>
          <p:nvPr/>
        </p:nvSpPr>
        <p:spPr bwMode="auto">
          <a:xfrm>
            <a:off x="381000" y="2286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2400">
                <a:latin typeface="Times New Roman" panose="02020603050405020304" pitchFamily="18" charset="0"/>
                <a:cs typeface="Times New Roman" panose="02020603050405020304" pitchFamily="18" charset="0"/>
              </a:rPr>
              <a:t>Các bước thực hiện.</a:t>
            </a:r>
            <a:endParaRPr lang="en-US" altLang="en-US"/>
          </a:p>
        </p:txBody>
      </p:sp>
      <p:sp>
        <p:nvSpPr>
          <p:cNvPr id="1048806" name="TextBox 2"/>
          <p:cNvSpPr>
            <a:spLocks noChangeArrowheads="1"/>
          </p:cNvSpPr>
          <p:nvPr/>
        </p:nvSpPr>
        <p:spPr bwMode="auto">
          <a:xfrm>
            <a:off x="457200" y="28194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2400" b="1">
                <a:solidFill>
                  <a:srgbClr val="0000FF"/>
                </a:solidFill>
                <a:latin typeface="Times New Roman" panose="02020603050405020304" pitchFamily="18" charset="0"/>
                <a:cs typeface="Times New Roman" panose="02020603050405020304" pitchFamily="18" charset="0"/>
              </a:rPr>
              <a:t>Bước 1</a:t>
            </a:r>
            <a:r>
              <a:rPr lang="en-US" altLang="en-US" sz="2400">
                <a:latin typeface="Times New Roman" panose="02020603050405020304" pitchFamily="18" charset="0"/>
                <a:cs typeface="Times New Roman" panose="02020603050405020304" pitchFamily="18" charset="0"/>
              </a:rPr>
              <a:t>: Nháy chọn hình cần thay đổi màu.</a:t>
            </a:r>
            <a:endParaRPr lang="en-US" altLang="en-US"/>
          </a:p>
        </p:txBody>
      </p:sp>
      <p:sp>
        <p:nvSpPr>
          <p:cNvPr id="1048808" name="TextBox 3"/>
          <p:cNvSpPr>
            <a:spLocks noChangeArrowheads="1"/>
          </p:cNvSpPr>
          <p:nvPr/>
        </p:nvSpPr>
        <p:spPr bwMode="auto">
          <a:xfrm>
            <a:off x="457200" y="33528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2400" b="1">
                <a:solidFill>
                  <a:srgbClr val="0000FF"/>
                </a:solidFill>
                <a:latin typeface="Times New Roman" panose="02020603050405020304" pitchFamily="18" charset="0"/>
                <a:cs typeface="Times New Roman" panose="02020603050405020304" pitchFamily="18" charset="0"/>
              </a:rPr>
              <a:t>Bước 2</a:t>
            </a:r>
            <a:r>
              <a:rPr lang="en-US" altLang="en-US" sz="2400">
                <a:latin typeface="Times New Roman" panose="02020603050405020304" pitchFamily="18" charset="0"/>
                <a:cs typeface="Times New Roman" panose="02020603050405020304" pitchFamily="18" charset="0"/>
              </a:rPr>
              <a:t>: Trong thẻ </a:t>
            </a:r>
            <a:r>
              <a:rPr lang="en-US" altLang="en-US" sz="2400" b="1">
                <a:solidFill>
                  <a:srgbClr val="FF0000"/>
                </a:solidFill>
                <a:latin typeface="Times New Roman" panose="02020603050405020304" pitchFamily="18" charset="0"/>
                <a:cs typeface="Times New Roman" panose="02020603050405020304" pitchFamily="18" charset="0"/>
              </a:rPr>
              <a:t>Format</a:t>
            </a:r>
            <a:r>
              <a:rPr lang="en-US" altLang="en-US" sz="2400">
                <a:latin typeface="Times New Roman" panose="02020603050405020304" pitchFamily="18" charset="0"/>
                <a:cs typeface="Times New Roman" panose="02020603050405020304" pitchFamily="18" charset="0"/>
              </a:rPr>
              <a:t>, chọn               .</a:t>
            </a:r>
            <a:endParaRPr lang="en-US" altLang="en-US"/>
          </a:p>
        </p:txBody>
      </p:sp>
      <p:pic>
        <p:nvPicPr>
          <p:cNvPr id="20973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743200"/>
            <a:ext cx="29718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1079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810" name="TextBox 6"/>
          <p:cNvSpPr>
            <a:spLocks noChangeArrowheads="1"/>
          </p:cNvSpPr>
          <p:nvPr/>
        </p:nvSpPr>
        <p:spPr bwMode="auto">
          <a:xfrm>
            <a:off x="469900" y="3886200"/>
            <a:ext cx="49403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2400" b="1">
                <a:solidFill>
                  <a:srgbClr val="0000FF"/>
                </a:solidFill>
                <a:latin typeface="Times New Roman" panose="02020603050405020304" pitchFamily="18" charset="0"/>
                <a:cs typeface="Times New Roman" panose="02020603050405020304" pitchFamily="18" charset="0"/>
              </a:rPr>
              <a:t>Bước 3</a:t>
            </a:r>
            <a:r>
              <a:rPr lang="en-US" altLang="en-US" sz="2400">
                <a:latin typeface="Times New Roman" panose="02020603050405020304" pitchFamily="18" charset="0"/>
                <a:cs typeface="Times New Roman" panose="02020603050405020304" pitchFamily="18" charset="0"/>
              </a:rPr>
              <a:t>: Chọn một màu trong bảng màu như hình bên.</a:t>
            </a:r>
            <a:endParaRPr lang="en-US" altLang="en-US"/>
          </a:p>
        </p:txBody>
      </p:sp>
      <p:sp>
        <p:nvSpPr>
          <p:cNvPr id="11272" name="TextBox 7"/>
          <p:cNvSpPr>
            <a:spLocks noChangeArrowheads="1"/>
          </p:cNvSpPr>
          <p:nvPr/>
        </p:nvSpPr>
        <p:spPr bwMode="auto">
          <a:xfrm>
            <a:off x="685800" y="1524000"/>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3200" b="1">
                <a:solidFill>
                  <a:srgbClr val="FF0000"/>
                </a:solidFill>
                <a:latin typeface="Times New Roman" panose="02020603050405020304" pitchFamily="18" charset="0"/>
                <a:cs typeface="Times New Roman" panose="02020603050405020304" pitchFamily="18" charset="0"/>
              </a:rPr>
              <a:t>3. Thay đổi màu của hình</a:t>
            </a:r>
            <a:endParaRPr lang="en-US" altLang="en-US"/>
          </a:p>
        </p:txBody>
      </p:sp>
      <p:sp>
        <p:nvSpPr>
          <p:cNvPr id="11273" name="Title 12"/>
          <p:cNvSpPr>
            <a:spLocks noChangeArrowheads="1"/>
          </p:cNvSpPr>
          <p:nvPr/>
        </p:nvSpPr>
        <p:spPr bwMode="auto">
          <a:xfrm>
            <a:off x="152400" y="914400"/>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en-US" sz="3200">
                <a:solidFill>
                  <a:srgbClr val="FF0000"/>
                </a:solidFill>
                <a:latin typeface="Times New Roman" panose="02020603050405020304" pitchFamily="18" charset="0"/>
                <a:cs typeface="Times New Roman" panose="02020603050405020304" pitchFamily="18" charset="0"/>
              </a:rPr>
              <a:t>A. HOẠT ĐỘNG CƠ BẢN</a:t>
            </a:r>
            <a:endParaRPr lang="en-US" altLang="en-US"/>
          </a:p>
        </p:txBody>
      </p:sp>
      <p:sp>
        <p:nvSpPr>
          <p:cNvPr id="11274"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275" name="Rectangl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941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616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8804"/>
                                        </p:tgtEl>
                                        <p:attrNameLst>
                                          <p:attrName>style.visibility</p:attrName>
                                        </p:attrNameLst>
                                      </p:cBhvr>
                                      <p:to>
                                        <p:strVal val="visible"/>
                                      </p:to>
                                    </p:set>
                                    <p:anim calcmode="lin" valueType="num">
                                      <p:cBhvr additive="base">
                                        <p:cTn id="7" dur="500" fill="hold"/>
                                        <p:tgtEl>
                                          <p:spTgt spid="1048804"/>
                                        </p:tgtEl>
                                        <p:attrNameLst>
                                          <p:attrName>ppt_x</p:attrName>
                                        </p:attrNameLst>
                                      </p:cBhvr>
                                      <p:tavLst>
                                        <p:tav tm="100000">
                                          <p:val>
                                            <p:strVal val="#ppt_x"/>
                                          </p:val>
                                        </p:tav>
                                        <p:tav>
                                          <p:val>
                                            <p:strVal val="#ppt_x"/>
                                          </p:val>
                                        </p:tav>
                                      </p:tavLst>
                                    </p:anim>
                                    <p:anim calcmode="lin" valueType="num">
                                      <p:cBhvr additive="base">
                                        <p:cTn id="8" dur="500" fill="hold"/>
                                        <p:tgtEl>
                                          <p:spTgt spid="1048804"/>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097312"/>
                                        </p:tgtEl>
                                        <p:attrNameLst>
                                          <p:attrName>style.visibility</p:attrName>
                                        </p:attrNameLst>
                                      </p:cBhvr>
                                      <p:to>
                                        <p:strVal val="visible"/>
                                      </p:to>
                                    </p:set>
                                    <p:animEffect transition="in" filter="blinds(horizontal)">
                                      <p:cBhvr>
                                        <p:cTn id="13" dur="500"/>
                                        <p:tgtEl>
                                          <p:spTgt spid="20973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48806"/>
                                        </p:tgtEl>
                                        <p:attrNameLst>
                                          <p:attrName>style.visibility</p:attrName>
                                        </p:attrNameLst>
                                      </p:cBhvr>
                                      <p:to>
                                        <p:strVal val="visible"/>
                                      </p:to>
                                    </p:set>
                                    <p:anim calcmode="lin" valueType="num">
                                      <p:cBhvr additive="base">
                                        <p:cTn id="18" dur="500" fill="hold"/>
                                        <p:tgtEl>
                                          <p:spTgt spid="1048806"/>
                                        </p:tgtEl>
                                        <p:attrNameLst>
                                          <p:attrName>ppt_x</p:attrName>
                                        </p:attrNameLst>
                                      </p:cBhvr>
                                      <p:tavLst>
                                        <p:tav tm="100000">
                                          <p:val>
                                            <p:strVal val="#ppt_x"/>
                                          </p:val>
                                        </p:tav>
                                        <p:tav>
                                          <p:val>
                                            <p:strVal val="#ppt_x"/>
                                          </p:val>
                                        </p:tav>
                                      </p:tavLst>
                                    </p:anim>
                                    <p:anim calcmode="lin" valueType="num">
                                      <p:cBhvr additive="base">
                                        <p:cTn id="19" dur="500" fill="hold"/>
                                        <p:tgtEl>
                                          <p:spTgt spid="1048806"/>
                                        </p:tgtEl>
                                        <p:attrNameLst>
                                          <p:attrName>ppt_y</p:attrName>
                                        </p:attrNameLst>
                                      </p:cBhvr>
                                      <p:tavLst>
                                        <p:tav tm="100000">
                                          <p:val>
                                            <p:strVal val="1+#ppt_h/2"/>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48808"/>
                                        </p:tgtEl>
                                        <p:attrNameLst>
                                          <p:attrName>style.visibility</p:attrName>
                                        </p:attrNameLst>
                                      </p:cBhvr>
                                      <p:to>
                                        <p:strVal val="visible"/>
                                      </p:to>
                                    </p:set>
                                    <p:anim calcmode="lin" valueType="num">
                                      <p:cBhvr additive="base">
                                        <p:cTn id="24" dur="500" fill="hold"/>
                                        <p:tgtEl>
                                          <p:spTgt spid="1048808"/>
                                        </p:tgtEl>
                                        <p:attrNameLst>
                                          <p:attrName>ppt_x</p:attrName>
                                        </p:attrNameLst>
                                      </p:cBhvr>
                                      <p:tavLst>
                                        <p:tav tm="100000">
                                          <p:val>
                                            <p:strVal val="#ppt_x"/>
                                          </p:val>
                                        </p:tav>
                                        <p:tav>
                                          <p:val>
                                            <p:strVal val="#ppt_x"/>
                                          </p:val>
                                        </p:tav>
                                      </p:tavLst>
                                    </p:anim>
                                    <p:anim calcmode="lin" valueType="num">
                                      <p:cBhvr additive="base">
                                        <p:cTn id="25" dur="500" fill="hold"/>
                                        <p:tgtEl>
                                          <p:spTgt spid="1048808"/>
                                        </p:tgtEl>
                                        <p:attrNameLst>
                                          <p:attrName>ppt_y</p:attrName>
                                        </p:attrNameLst>
                                      </p:cBhvr>
                                      <p:tavLst>
                                        <p:tav tm="100000">
                                          <p:val>
                                            <p:strVal val="1+#ppt_h/2"/>
                                          </p:val>
                                        </p:tav>
                                        <p:tav>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097314"/>
                                        </p:tgtEl>
                                        <p:attrNameLst>
                                          <p:attrName>style.visibility</p:attrName>
                                        </p:attrNameLst>
                                      </p:cBhvr>
                                      <p:to>
                                        <p:strVal val="visible"/>
                                      </p:to>
                                    </p:set>
                                    <p:animEffect transition="in" filter="blinds(horizontal)">
                                      <p:cBhvr>
                                        <p:cTn id="30" dur="500"/>
                                        <p:tgtEl>
                                          <p:spTgt spid="20973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48810"/>
                                        </p:tgtEl>
                                        <p:attrNameLst>
                                          <p:attrName>style.visibility</p:attrName>
                                        </p:attrNameLst>
                                      </p:cBhvr>
                                      <p:to>
                                        <p:strVal val="visible"/>
                                      </p:to>
                                    </p:set>
                                    <p:anim calcmode="lin" valueType="num">
                                      <p:cBhvr additive="base">
                                        <p:cTn id="35" dur="500" fill="hold"/>
                                        <p:tgtEl>
                                          <p:spTgt spid="1048810"/>
                                        </p:tgtEl>
                                        <p:attrNameLst>
                                          <p:attrName>ppt_x</p:attrName>
                                        </p:attrNameLst>
                                      </p:cBhvr>
                                      <p:tavLst>
                                        <p:tav tm="100000">
                                          <p:val>
                                            <p:strVal val="#ppt_x"/>
                                          </p:val>
                                        </p:tav>
                                        <p:tav>
                                          <p:val>
                                            <p:strVal val="#ppt_x"/>
                                          </p:val>
                                        </p:tav>
                                      </p:tavLst>
                                    </p:anim>
                                    <p:anim calcmode="lin" valueType="num">
                                      <p:cBhvr additive="base">
                                        <p:cTn id="36" dur="500" fill="hold"/>
                                        <p:tgtEl>
                                          <p:spTgt spid="104881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8" name="TextBox 3"/>
          <p:cNvSpPr>
            <a:spLocks noChangeArrowheads="1"/>
          </p:cNvSpPr>
          <p:nvPr/>
        </p:nvSpPr>
        <p:spPr bwMode="auto">
          <a:xfrm>
            <a:off x="152400" y="1371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3200" b="1">
                <a:solidFill>
                  <a:srgbClr val="FF0000"/>
                </a:solidFill>
                <a:latin typeface="Times New Roman" panose="02020603050405020304" pitchFamily="18" charset="0"/>
                <a:cs typeface="Times New Roman" panose="02020603050405020304" pitchFamily="18" charset="0"/>
              </a:rPr>
              <a:t>4. Thay đổi màu, độ dày, kiểu đường viền của hình</a:t>
            </a:r>
            <a:endParaRPr lang="en-US" altLang="en-US"/>
          </a:p>
        </p:txBody>
      </p:sp>
      <p:sp>
        <p:nvSpPr>
          <p:cNvPr id="1048820" name="TextBox 4"/>
          <p:cNvSpPr>
            <a:spLocks noChangeArrowheads="1"/>
          </p:cNvSpPr>
          <p:nvPr/>
        </p:nvSpPr>
        <p:spPr bwMode="auto">
          <a:xfrm>
            <a:off x="457200" y="19812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2400">
                <a:latin typeface="Times New Roman" panose="02020603050405020304" pitchFamily="18" charset="0"/>
                <a:cs typeface="Times New Roman" panose="02020603050405020304" pitchFamily="18" charset="0"/>
              </a:rPr>
              <a:t>Các bước thực hiện.</a:t>
            </a:r>
            <a:endParaRPr lang="en-US" altLang="en-US"/>
          </a:p>
        </p:txBody>
      </p:sp>
      <p:sp>
        <p:nvSpPr>
          <p:cNvPr id="1048822" name="TextBox 6"/>
          <p:cNvSpPr>
            <a:spLocks/>
          </p:cNvSpPr>
          <p:nvPr/>
        </p:nvSpPr>
        <p:spPr bwMode="auto">
          <a:xfrm>
            <a:off x="3581400" y="2743200"/>
            <a:ext cx="5638800" cy="461963"/>
          </a:xfrm>
          <a:prstGeom prst="rect">
            <a:avLst/>
          </a:prstGeom>
          <a:solidFill>
            <a:srgbClr val="FFFFFF"/>
          </a:solidFill>
          <a:ln w="25400">
            <a:solidFill>
              <a:srgbClr val="9BBB59"/>
            </a:solidFill>
            <a:miter lim="800000"/>
            <a:headEnd/>
            <a:tailEnd/>
          </a:ln>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rPr>
              <a:t>Bước 1</a:t>
            </a:r>
            <a:r>
              <a:rPr lang="en-US" altLang="en-US" sz="2400">
                <a:latin typeface="Times New Roman" panose="02020603050405020304" pitchFamily="18" charset="0"/>
                <a:cs typeface="Times New Roman" panose="02020603050405020304" pitchFamily="18" charset="0"/>
              </a:rPr>
              <a:t>: Nháy chuột vào hình.</a:t>
            </a:r>
            <a:endParaRPr lang="en-US" altLang="en-US"/>
          </a:p>
        </p:txBody>
      </p:sp>
      <p:sp>
        <p:nvSpPr>
          <p:cNvPr id="1048824" name="TextBox 7"/>
          <p:cNvSpPr>
            <a:spLocks/>
          </p:cNvSpPr>
          <p:nvPr/>
        </p:nvSpPr>
        <p:spPr bwMode="auto">
          <a:xfrm>
            <a:off x="3581400" y="3200400"/>
            <a:ext cx="4495800" cy="461963"/>
          </a:xfrm>
          <a:prstGeom prst="rect">
            <a:avLst/>
          </a:prstGeom>
          <a:solidFill>
            <a:srgbClr val="FFFFFF"/>
          </a:solidFill>
          <a:ln w="25400">
            <a:solidFill>
              <a:srgbClr val="9BBB59"/>
            </a:solidFill>
            <a:miter lim="800000"/>
            <a:headEnd/>
            <a:tailEnd/>
          </a:ln>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Bước 2</a:t>
            </a:r>
            <a:r>
              <a:rPr lang="en-US" altLang="en-US" sz="2400">
                <a:latin typeface="Times New Roman" panose="02020603050405020304" pitchFamily="18" charset="0"/>
                <a:cs typeface="Times New Roman" panose="02020603050405020304" pitchFamily="18" charset="0"/>
              </a:rPr>
              <a:t>: Trong thẻ </a:t>
            </a:r>
            <a:r>
              <a:rPr lang="en-US" altLang="en-US" sz="2400" b="1">
                <a:solidFill>
                  <a:srgbClr val="FF0000"/>
                </a:solidFill>
                <a:latin typeface="Times New Roman" panose="02020603050405020304" pitchFamily="18" charset="0"/>
                <a:cs typeface="Times New Roman" panose="02020603050405020304" pitchFamily="18" charset="0"/>
              </a:rPr>
              <a:t>Format</a:t>
            </a:r>
            <a:r>
              <a:rPr lang="en-US" altLang="en-US" sz="2400">
                <a:latin typeface="Times New Roman" panose="02020603050405020304" pitchFamily="18" charset="0"/>
                <a:cs typeface="Times New Roman" panose="02020603050405020304" pitchFamily="18" charset="0"/>
              </a:rPr>
              <a:t>, chọn                    </a:t>
            </a:r>
            <a:endParaRPr lang="en-US" altLang="en-US"/>
          </a:p>
        </p:txBody>
      </p:sp>
      <p:sp>
        <p:nvSpPr>
          <p:cNvPr id="1048826" name="TextBox 8"/>
          <p:cNvSpPr>
            <a:spLocks/>
          </p:cNvSpPr>
          <p:nvPr/>
        </p:nvSpPr>
        <p:spPr bwMode="auto">
          <a:xfrm>
            <a:off x="3581400" y="3657600"/>
            <a:ext cx="5491163" cy="803275"/>
          </a:xfrm>
          <a:prstGeom prst="rect">
            <a:avLst/>
          </a:prstGeom>
          <a:solidFill>
            <a:srgbClr val="FFFFFF"/>
          </a:solidFill>
          <a:ln w="25400">
            <a:solidFill>
              <a:srgbClr val="9BBB59"/>
            </a:solidFill>
            <a:miter lim="800000"/>
            <a:headEnd/>
            <a:tailEnd/>
          </a:ln>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rPr>
              <a:t>Bước 3</a:t>
            </a:r>
            <a:r>
              <a:rPr lang="en-US" altLang="en-US" sz="2400">
                <a:latin typeface="Times New Roman" panose="02020603050405020304" pitchFamily="18" charset="0"/>
                <a:cs typeface="Times New Roman" panose="02020603050405020304" pitchFamily="18" charset="0"/>
              </a:rPr>
              <a:t>: Chọn một màu trong bảng màu như hình bên.</a:t>
            </a:r>
            <a:endParaRPr lang="en-US" altLang="en-US"/>
          </a:p>
        </p:txBody>
      </p:sp>
      <p:pic>
        <p:nvPicPr>
          <p:cNvPr id="20973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21336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828" name="TextBox 10"/>
          <p:cNvSpPr>
            <a:spLocks/>
          </p:cNvSpPr>
          <p:nvPr/>
        </p:nvSpPr>
        <p:spPr bwMode="auto">
          <a:xfrm>
            <a:off x="3505200" y="4419600"/>
            <a:ext cx="5491163" cy="1158875"/>
          </a:xfrm>
          <a:prstGeom prst="rect">
            <a:avLst/>
          </a:prstGeom>
          <a:solidFill>
            <a:srgbClr val="FFFFFF"/>
          </a:solidFill>
          <a:ln w="25400">
            <a:solidFill>
              <a:srgbClr val="9BBB59"/>
            </a:solidFill>
            <a:miter lim="800000"/>
            <a:headEnd/>
            <a:tailEnd/>
          </a:ln>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rPr>
              <a:t>Bước 4</a:t>
            </a:r>
            <a:r>
              <a:rPr lang="en-US" altLang="en-US" sz="2400">
                <a:latin typeface="Times New Roman" panose="02020603050405020304" pitchFamily="18" charset="0"/>
                <a:cs typeface="Times New Roman" panose="02020603050405020304" pitchFamily="18" charset="0"/>
              </a:rPr>
              <a:t>: Nháy chọn </a:t>
            </a:r>
            <a:r>
              <a:rPr lang="en-US" altLang="en-US" sz="2400" b="1">
                <a:solidFill>
                  <a:srgbClr val="FF0000"/>
                </a:solidFill>
                <a:latin typeface="Times New Roman" panose="02020603050405020304" pitchFamily="18" charset="0"/>
                <a:cs typeface="Times New Roman" panose="02020603050405020304" pitchFamily="18" charset="0"/>
              </a:rPr>
              <a:t>Weight</a:t>
            </a:r>
            <a:r>
              <a:rPr lang="en-US" altLang="en-US" sz="2400">
                <a:latin typeface="Times New Roman" panose="02020603050405020304" pitchFamily="18" charset="0"/>
                <a:cs typeface="Times New Roman" panose="02020603050405020304" pitchFamily="18" charset="0"/>
              </a:rPr>
              <a:t> rồi chọn độ dày đường viền của hình trong danh sách.</a:t>
            </a:r>
            <a:endParaRPr lang="en-US" altLang="en-US"/>
          </a:p>
        </p:txBody>
      </p:sp>
      <p:cxnSp>
        <p:nvCxnSpPr>
          <p:cNvPr id="3145743" name="Elbow Connector 32"/>
          <p:cNvCxnSpPr>
            <a:cxnSpLocks noChangeShapeType="1"/>
          </p:cNvCxnSpPr>
          <p:nvPr/>
        </p:nvCxnSpPr>
        <p:spPr bwMode="auto">
          <a:xfrm rot="10800000" flipV="1">
            <a:off x="2133600" y="4800600"/>
            <a:ext cx="1371600" cy="609600"/>
          </a:xfrm>
          <a:prstGeom prst="bentConnector3">
            <a:avLst>
              <a:gd name="adj1" fmla="val 50000"/>
            </a:avLst>
          </a:prstGeom>
          <a:noFill/>
          <a:ln w="28575">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3145745" name="Elbow Connector 37"/>
          <p:cNvCxnSpPr>
            <a:cxnSpLocks noChangeShapeType="1"/>
          </p:cNvCxnSpPr>
          <p:nvPr/>
        </p:nvCxnSpPr>
        <p:spPr bwMode="auto">
          <a:xfrm rot="10800000">
            <a:off x="2362200" y="3505200"/>
            <a:ext cx="1219200" cy="568325"/>
          </a:xfrm>
          <a:prstGeom prst="bentConnector3">
            <a:avLst>
              <a:gd name="adj1" fmla="val 50000"/>
            </a:avLst>
          </a:prstGeom>
          <a:noFill/>
          <a:ln w="28575">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1048830" name="TextBox 13"/>
          <p:cNvSpPr>
            <a:spLocks/>
          </p:cNvSpPr>
          <p:nvPr/>
        </p:nvSpPr>
        <p:spPr bwMode="auto">
          <a:xfrm>
            <a:off x="3581400" y="5486400"/>
            <a:ext cx="5491163" cy="1158875"/>
          </a:xfrm>
          <a:prstGeom prst="rect">
            <a:avLst/>
          </a:prstGeom>
          <a:solidFill>
            <a:srgbClr val="FFFFFF"/>
          </a:solidFill>
          <a:ln w="25400">
            <a:solidFill>
              <a:srgbClr val="9BBB59"/>
            </a:solidFill>
            <a:miter lim="800000"/>
            <a:headEnd/>
            <a:tailEnd/>
          </a:ln>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rPr>
              <a:t>Bước 5</a:t>
            </a:r>
            <a:r>
              <a:rPr lang="en-US" altLang="en-US" sz="2400">
                <a:latin typeface="Times New Roman" panose="02020603050405020304" pitchFamily="18" charset="0"/>
                <a:cs typeface="Times New Roman" panose="02020603050405020304" pitchFamily="18" charset="0"/>
              </a:rPr>
              <a:t>: Nháy chọn </a:t>
            </a:r>
            <a:r>
              <a:rPr lang="en-US" altLang="en-US" sz="2400" b="1">
                <a:solidFill>
                  <a:srgbClr val="FF0000"/>
                </a:solidFill>
                <a:latin typeface="Times New Roman" panose="02020603050405020304" pitchFamily="18" charset="0"/>
                <a:cs typeface="Times New Roman" panose="02020603050405020304" pitchFamily="18" charset="0"/>
              </a:rPr>
              <a:t>Dashes</a:t>
            </a:r>
            <a:r>
              <a:rPr lang="en-US" altLang="en-US" sz="2400">
                <a:latin typeface="Times New Roman" panose="02020603050405020304" pitchFamily="18" charset="0"/>
                <a:cs typeface="Times New Roman" panose="02020603050405020304" pitchFamily="18" charset="0"/>
              </a:rPr>
              <a:t> rồi chọn kiểu đường viền của hình trong danh sách.</a:t>
            </a:r>
            <a:endParaRPr lang="en-US" altLang="en-US"/>
          </a:p>
        </p:txBody>
      </p:sp>
      <p:pic>
        <p:nvPicPr>
          <p:cNvPr id="20973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88" y="3333750"/>
            <a:ext cx="11922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itle 12"/>
          <p:cNvSpPr>
            <a:spLocks noChangeArrowheads="1"/>
          </p:cNvSpPr>
          <p:nvPr/>
        </p:nvSpPr>
        <p:spPr bwMode="auto">
          <a:xfrm>
            <a:off x="152400" y="914400"/>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en-US" sz="3200">
                <a:solidFill>
                  <a:srgbClr val="FF0000"/>
                </a:solidFill>
                <a:latin typeface="Times New Roman" panose="02020603050405020304" pitchFamily="18" charset="0"/>
                <a:cs typeface="Times New Roman" panose="02020603050405020304" pitchFamily="18" charset="0"/>
              </a:rPr>
              <a:t>A. HOẠT ĐỘNG CƠ BẢN</a:t>
            </a:r>
            <a:endParaRPr lang="en-US" altLang="en-US"/>
          </a:p>
        </p:txBody>
      </p:sp>
      <p:sp>
        <p:nvSpPr>
          <p:cNvPr id="12302"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303" name="Rectangl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49213"/>
            <a:ext cx="94122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622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8818"/>
                                        </p:tgtEl>
                                        <p:attrNameLst>
                                          <p:attrName>style.visibility</p:attrName>
                                        </p:attrNameLst>
                                      </p:cBhvr>
                                      <p:to>
                                        <p:strVal val="visible"/>
                                      </p:to>
                                    </p:set>
                                    <p:anim calcmode="lin" valueType="num">
                                      <p:cBhvr additive="base">
                                        <p:cTn id="7" dur="500" fill="hold"/>
                                        <p:tgtEl>
                                          <p:spTgt spid="1048818"/>
                                        </p:tgtEl>
                                        <p:attrNameLst>
                                          <p:attrName>ppt_x</p:attrName>
                                        </p:attrNameLst>
                                      </p:cBhvr>
                                      <p:tavLst>
                                        <p:tav tm="100000">
                                          <p:val>
                                            <p:strVal val="#ppt_x"/>
                                          </p:val>
                                        </p:tav>
                                        <p:tav>
                                          <p:val>
                                            <p:strVal val="#ppt_x"/>
                                          </p:val>
                                        </p:tav>
                                      </p:tavLst>
                                    </p:anim>
                                    <p:anim calcmode="lin" valueType="num">
                                      <p:cBhvr additive="base">
                                        <p:cTn id="8" dur="500" fill="hold"/>
                                        <p:tgtEl>
                                          <p:spTgt spid="1048818"/>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8820"/>
                                        </p:tgtEl>
                                        <p:attrNameLst>
                                          <p:attrName>style.visibility</p:attrName>
                                        </p:attrNameLst>
                                      </p:cBhvr>
                                      <p:to>
                                        <p:strVal val="visible"/>
                                      </p:to>
                                    </p:set>
                                    <p:anim calcmode="lin" valueType="num">
                                      <p:cBhvr additive="base">
                                        <p:cTn id="13" dur="500" fill="hold"/>
                                        <p:tgtEl>
                                          <p:spTgt spid="1048820"/>
                                        </p:tgtEl>
                                        <p:attrNameLst>
                                          <p:attrName>ppt_x</p:attrName>
                                        </p:attrNameLst>
                                      </p:cBhvr>
                                      <p:tavLst>
                                        <p:tav tm="100000">
                                          <p:val>
                                            <p:strVal val="#ppt_x"/>
                                          </p:val>
                                        </p:tav>
                                        <p:tav>
                                          <p:val>
                                            <p:strVal val="#ppt_x"/>
                                          </p:val>
                                        </p:tav>
                                      </p:tavLst>
                                    </p:anim>
                                    <p:anim calcmode="lin" valueType="num">
                                      <p:cBhvr additive="base">
                                        <p:cTn id="14" dur="500" fill="hold"/>
                                        <p:tgtEl>
                                          <p:spTgt spid="1048820"/>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2097318"/>
                                        </p:tgtEl>
                                        <p:attrNameLst>
                                          <p:attrName>style.visibility</p:attrName>
                                        </p:attrNameLst>
                                      </p:cBhvr>
                                      <p:to>
                                        <p:strVal val="visible"/>
                                      </p:to>
                                    </p:set>
                                    <p:animEffect transition="in" filter="box(in)">
                                      <p:cBhvr>
                                        <p:cTn id="19" dur="500"/>
                                        <p:tgtEl>
                                          <p:spTgt spid="20973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48822"/>
                                        </p:tgtEl>
                                        <p:attrNameLst>
                                          <p:attrName>style.visibility</p:attrName>
                                        </p:attrNameLst>
                                      </p:cBhvr>
                                      <p:to>
                                        <p:strVal val="visible"/>
                                      </p:to>
                                    </p:set>
                                    <p:anim calcmode="lin" valueType="num">
                                      <p:cBhvr additive="base">
                                        <p:cTn id="24" dur="500" fill="hold"/>
                                        <p:tgtEl>
                                          <p:spTgt spid="1048822"/>
                                        </p:tgtEl>
                                        <p:attrNameLst>
                                          <p:attrName>ppt_x</p:attrName>
                                        </p:attrNameLst>
                                      </p:cBhvr>
                                      <p:tavLst>
                                        <p:tav tm="100000">
                                          <p:val>
                                            <p:strVal val="#ppt_x"/>
                                          </p:val>
                                        </p:tav>
                                        <p:tav>
                                          <p:val>
                                            <p:strVal val="#ppt_x"/>
                                          </p:val>
                                        </p:tav>
                                      </p:tavLst>
                                    </p:anim>
                                    <p:anim calcmode="lin" valueType="num">
                                      <p:cBhvr additive="base">
                                        <p:cTn id="25" dur="500" fill="hold"/>
                                        <p:tgtEl>
                                          <p:spTgt spid="1048822"/>
                                        </p:tgtEl>
                                        <p:attrNameLst>
                                          <p:attrName>ppt_y</p:attrName>
                                        </p:attrNameLst>
                                      </p:cBhvr>
                                      <p:tavLst>
                                        <p:tav tm="100000">
                                          <p:val>
                                            <p:strVal val="1+#ppt_h/2"/>
                                          </p:val>
                                        </p:tav>
                                        <p:tav>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48824"/>
                                        </p:tgtEl>
                                        <p:attrNameLst>
                                          <p:attrName>style.visibility</p:attrName>
                                        </p:attrNameLst>
                                      </p:cBhvr>
                                      <p:to>
                                        <p:strVal val="visible"/>
                                      </p:to>
                                    </p:set>
                                    <p:anim calcmode="lin" valueType="num">
                                      <p:cBhvr additive="base">
                                        <p:cTn id="30" dur="500" fill="hold"/>
                                        <p:tgtEl>
                                          <p:spTgt spid="1048824"/>
                                        </p:tgtEl>
                                        <p:attrNameLst>
                                          <p:attrName>ppt_x</p:attrName>
                                        </p:attrNameLst>
                                      </p:cBhvr>
                                      <p:tavLst>
                                        <p:tav tm="100000">
                                          <p:val>
                                            <p:strVal val="#ppt_x"/>
                                          </p:val>
                                        </p:tav>
                                        <p:tav>
                                          <p:val>
                                            <p:strVal val="#ppt_x"/>
                                          </p:val>
                                        </p:tav>
                                      </p:tavLst>
                                    </p:anim>
                                    <p:anim calcmode="lin" valueType="num">
                                      <p:cBhvr additive="base">
                                        <p:cTn id="31" dur="500" fill="hold"/>
                                        <p:tgtEl>
                                          <p:spTgt spid="1048824"/>
                                        </p:tgtEl>
                                        <p:attrNameLst>
                                          <p:attrName>ppt_y</p:attrName>
                                        </p:attrNameLst>
                                      </p:cBhvr>
                                      <p:tavLst>
                                        <p:tav tm="100000">
                                          <p:val>
                                            <p:strVal val="1+#ppt_h/2"/>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48826"/>
                                        </p:tgtEl>
                                        <p:attrNameLst>
                                          <p:attrName>style.visibility</p:attrName>
                                        </p:attrNameLst>
                                      </p:cBhvr>
                                      <p:to>
                                        <p:strVal val="visible"/>
                                      </p:to>
                                    </p:set>
                                    <p:anim calcmode="lin" valueType="num">
                                      <p:cBhvr additive="base">
                                        <p:cTn id="36" dur="500" fill="hold"/>
                                        <p:tgtEl>
                                          <p:spTgt spid="1048826"/>
                                        </p:tgtEl>
                                        <p:attrNameLst>
                                          <p:attrName>ppt_x</p:attrName>
                                        </p:attrNameLst>
                                      </p:cBhvr>
                                      <p:tavLst>
                                        <p:tav tm="100000">
                                          <p:val>
                                            <p:strVal val="#ppt_x"/>
                                          </p:val>
                                        </p:tav>
                                        <p:tav>
                                          <p:val>
                                            <p:strVal val="#ppt_x"/>
                                          </p:val>
                                        </p:tav>
                                      </p:tavLst>
                                    </p:anim>
                                    <p:anim calcmode="lin" valueType="num">
                                      <p:cBhvr additive="base">
                                        <p:cTn id="37" dur="500" fill="hold"/>
                                        <p:tgtEl>
                                          <p:spTgt spid="1048826"/>
                                        </p:tgtEl>
                                        <p:attrNameLst>
                                          <p:attrName>ppt_y</p:attrName>
                                        </p:attrNameLst>
                                      </p:cBhvr>
                                      <p:tavLst>
                                        <p:tav tm="100000">
                                          <p:val>
                                            <p:strVal val="1+#ppt_h/2"/>
                                          </p:val>
                                        </p:tav>
                                        <p:tav>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145745"/>
                                        </p:tgtEl>
                                        <p:attrNameLst>
                                          <p:attrName>style.visibility</p:attrName>
                                        </p:attrNameLst>
                                      </p:cBhvr>
                                      <p:to>
                                        <p:strVal val="visible"/>
                                      </p:to>
                                    </p:set>
                                    <p:animEffect transition="in" filter="blinds(horizontal)">
                                      <p:cBhvr>
                                        <p:cTn id="42" dur="500"/>
                                        <p:tgtEl>
                                          <p:spTgt spid="314574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48828"/>
                                        </p:tgtEl>
                                        <p:attrNameLst>
                                          <p:attrName>style.visibility</p:attrName>
                                        </p:attrNameLst>
                                      </p:cBhvr>
                                      <p:to>
                                        <p:strVal val="visible"/>
                                      </p:to>
                                    </p:set>
                                    <p:anim calcmode="lin" valueType="num">
                                      <p:cBhvr additive="base">
                                        <p:cTn id="47" dur="500" fill="hold"/>
                                        <p:tgtEl>
                                          <p:spTgt spid="1048828"/>
                                        </p:tgtEl>
                                        <p:attrNameLst>
                                          <p:attrName>ppt_x</p:attrName>
                                        </p:attrNameLst>
                                      </p:cBhvr>
                                      <p:tavLst>
                                        <p:tav tm="100000">
                                          <p:val>
                                            <p:strVal val="#ppt_x"/>
                                          </p:val>
                                        </p:tav>
                                        <p:tav>
                                          <p:val>
                                            <p:strVal val="#ppt_x"/>
                                          </p:val>
                                        </p:tav>
                                      </p:tavLst>
                                    </p:anim>
                                    <p:anim calcmode="lin" valueType="num">
                                      <p:cBhvr additive="base">
                                        <p:cTn id="48" dur="500" fill="hold"/>
                                        <p:tgtEl>
                                          <p:spTgt spid="1048828"/>
                                        </p:tgtEl>
                                        <p:attrNameLst>
                                          <p:attrName>ppt_y</p:attrName>
                                        </p:attrNameLst>
                                      </p:cBhvr>
                                      <p:tavLst>
                                        <p:tav tm="100000">
                                          <p:val>
                                            <p:strVal val="1+#ppt_h/2"/>
                                          </p:val>
                                        </p:tav>
                                        <p:tav>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3145743"/>
                                        </p:tgtEl>
                                        <p:attrNameLst>
                                          <p:attrName>style.visibility</p:attrName>
                                        </p:attrNameLst>
                                      </p:cBhvr>
                                      <p:to>
                                        <p:strVal val="visible"/>
                                      </p:to>
                                    </p:set>
                                    <p:animEffect transition="in" filter="blinds(horizontal)">
                                      <p:cBhvr>
                                        <p:cTn id="53" dur="500"/>
                                        <p:tgtEl>
                                          <p:spTgt spid="314574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048830"/>
                                        </p:tgtEl>
                                        <p:attrNameLst>
                                          <p:attrName>style.visibility</p:attrName>
                                        </p:attrNameLst>
                                      </p:cBhvr>
                                      <p:to>
                                        <p:strVal val="visible"/>
                                      </p:to>
                                    </p:set>
                                    <p:anim calcmode="lin" valueType="num">
                                      <p:cBhvr additive="base">
                                        <p:cTn id="58" dur="500" fill="hold"/>
                                        <p:tgtEl>
                                          <p:spTgt spid="1048830"/>
                                        </p:tgtEl>
                                        <p:attrNameLst>
                                          <p:attrName>ppt_x</p:attrName>
                                        </p:attrNameLst>
                                      </p:cBhvr>
                                      <p:tavLst>
                                        <p:tav tm="100000">
                                          <p:val>
                                            <p:strVal val="#ppt_x"/>
                                          </p:val>
                                        </p:tav>
                                        <p:tav>
                                          <p:val>
                                            <p:strVal val="#ppt_x"/>
                                          </p:val>
                                        </p:tav>
                                      </p:tavLst>
                                    </p:anim>
                                    <p:anim calcmode="lin" valueType="num">
                                      <p:cBhvr additive="base">
                                        <p:cTn id="59" dur="500" fill="hold"/>
                                        <p:tgtEl>
                                          <p:spTgt spid="1048830"/>
                                        </p:tgtEl>
                                        <p:attrNameLst>
                                          <p:attrName>ppt_y</p:attrName>
                                        </p:attrNameLst>
                                      </p:cBhvr>
                                      <p:tavLst>
                                        <p:tav tm="100000">
                                          <p:val>
                                            <p:strVal val="1+#ppt_h/2"/>
                                          </p:val>
                                        </p:tav>
                                        <p:tav>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2097320"/>
                                        </p:tgtEl>
                                        <p:attrNameLst>
                                          <p:attrName>style.visibility</p:attrName>
                                        </p:attrNameLst>
                                      </p:cBhvr>
                                      <p:to>
                                        <p:strVal val="visible"/>
                                      </p:to>
                                    </p:set>
                                    <p:animEffect transition="in" filter="blinds(horizontal)">
                                      <p:cBhvr>
                                        <p:cTn id="64" dur="500"/>
                                        <p:tgtEl>
                                          <p:spTgt spid="2097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2"/>
          <p:cNvSpPr>
            <a:spLocks noChangeArrowheads="1"/>
          </p:cNvSpPr>
          <p:nvPr/>
        </p:nvSpPr>
        <p:spPr bwMode="auto">
          <a:xfrm>
            <a:off x="152400" y="914400"/>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en-US" sz="3200">
                <a:solidFill>
                  <a:srgbClr val="FF0000"/>
                </a:solidFill>
                <a:latin typeface="Times New Roman" panose="02020603050405020304" pitchFamily="18" charset="0"/>
                <a:cs typeface="Times New Roman" panose="02020603050405020304" pitchFamily="18" charset="0"/>
              </a:rPr>
              <a:t>A. HOẠT ĐỘNG CƠ BẢN</a:t>
            </a:r>
            <a:endParaRPr lang="en-US" altLang="en-US"/>
          </a:p>
        </p:txBody>
      </p:sp>
      <p:sp>
        <p:nvSpPr>
          <p:cNvPr id="13315"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8840" name="TextBox 7"/>
          <p:cNvSpPr>
            <a:spLocks noChangeArrowheads="1"/>
          </p:cNvSpPr>
          <p:nvPr/>
        </p:nvSpPr>
        <p:spPr bwMode="auto">
          <a:xfrm>
            <a:off x="409575" y="1444625"/>
            <a:ext cx="3733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3200" b="1">
                <a:solidFill>
                  <a:srgbClr val="FF0000"/>
                </a:solidFill>
                <a:latin typeface="Times New Roman" panose="02020603050405020304" pitchFamily="18" charset="0"/>
                <a:cs typeface="Times New Roman" panose="02020603050405020304" pitchFamily="18" charset="0"/>
              </a:rPr>
              <a:t>5. Viết chữ lên hình</a:t>
            </a:r>
            <a:endParaRPr lang="en-US" altLang="en-US"/>
          </a:p>
        </p:txBody>
      </p:sp>
      <p:sp>
        <p:nvSpPr>
          <p:cNvPr id="1048842" name="TextBox 8"/>
          <p:cNvSpPr>
            <a:spLocks noChangeArrowheads="1"/>
          </p:cNvSpPr>
          <p:nvPr/>
        </p:nvSpPr>
        <p:spPr bwMode="auto">
          <a:xfrm>
            <a:off x="4029075" y="2354263"/>
            <a:ext cx="42672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2400" b="1">
                <a:solidFill>
                  <a:srgbClr val="0000FF"/>
                </a:solidFill>
                <a:latin typeface="Times New Roman" panose="02020603050405020304" pitchFamily="18" charset="0"/>
                <a:cs typeface="Times New Roman" panose="02020603050405020304" pitchFamily="18" charset="0"/>
              </a:rPr>
              <a:t>Bước 1</a:t>
            </a:r>
            <a:r>
              <a:rPr lang="en-US" altLang="en-US" sz="2400">
                <a:latin typeface="Times New Roman" panose="02020603050405020304" pitchFamily="18" charset="0"/>
                <a:cs typeface="Times New Roman" panose="02020603050405020304" pitchFamily="18" charset="0"/>
              </a:rPr>
              <a:t>: Chọn hình cần viết chữ.</a:t>
            </a:r>
            <a:endParaRPr lang="en-US" altLang="en-US"/>
          </a:p>
        </p:txBody>
      </p:sp>
      <p:sp>
        <p:nvSpPr>
          <p:cNvPr id="1048844" name="TextBox 9"/>
          <p:cNvSpPr>
            <a:spLocks noChangeArrowheads="1"/>
          </p:cNvSpPr>
          <p:nvPr/>
        </p:nvSpPr>
        <p:spPr bwMode="auto">
          <a:xfrm>
            <a:off x="4021138" y="3055938"/>
            <a:ext cx="4191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2400" b="1">
                <a:solidFill>
                  <a:srgbClr val="0000FF"/>
                </a:solidFill>
                <a:latin typeface="Times New Roman" panose="02020603050405020304" pitchFamily="18" charset="0"/>
                <a:cs typeface="Times New Roman" panose="02020603050405020304" pitchFamily="18" charset="0"/>
              </a:rPr>
              <a:t>Bước 2</a:t>
            </a:r>
            <a:r>
              <a:rPr lang="en-US" altLang="en-US" sz="2400">
                <a:latin typeface="Times New Roman" panose="02020603050405020304" pitchFamily="18" charset="0"/>
                <a:cs typeface="Times New Roman" panose="02020603050405020304" pitchFamily="18" charset="0"/>
              </a:rPr>
              <a:t>: Nháy nút phải chuột lên hình, chọn </a:t>
            </a:r>
            <a:r>
              <a:rPr lang="en-US" altLang="en-US" sz="2400" b="1">
                <a:solidFill>
                  <a:srgbClr val="FF0000"/>
                </a:solidFill>
                <a:latin typeface="Times New Roman" panose="02020603050405020304" pitchFamily="18" charset="0"/>
                <a:cs typeface="Times New Roman" panose="02020603050405020304" pitchFamily="18" charset="0"/>
              </a:rPr>
              <a:t>Add Text</a:t>
            </a:r>
            <a:r>
              <a:rPr lang="en-US" altLang="en-US" sz="2400">
                <a:latin typeface="Times New Roman" panose="02020603050405020304" pitchFamily="18" charset="0"/>
                <a:cs typeface="Times New Roman" panose="02020603050405020304" pitchFamily="18" charset="0"/>
              </a:rPr>
              <a:t>.</a:t>
            </a:r>
            <a:endParaRPr lang="en-US" altLang="en-US"/>
          </a:p>
        </p:txBody>
      </p:sp>
      <p:sp>
        <p:nvSpPr>
          <p:cNvPr id="1048846" name="TextBox 10"/>
          <p:cNvSpPr>
            <a:spLocks noChangeArrowheads="1"/>
          </p:cNvSpPr>
          <p:nvPr/>
        </p:nvSpPr>
        <p:spPr bwMode="auto">
          <a:xfrm>
            <a:off x="4006850" y="39116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SzPct val="100000"/>
            </a:pPr>
            <a:r>
              <a:rPr lang="en-US" altLang="en-US" sz="2400" b="1">
                <a:solidFill>
                  <a:srgbClr val="0000FF"/>
                </a:solidFill>
                <a:latin typeface="Times New Roman" panose="02020603050405020304" pitchFamily="18" charset="0"/>
                <a:cs typeface="Times New Roman" panose="02020603050405020304" pitchFamily="18" charset="0"/>
              </a:rPr>
              <a:t>Bước 3: </a:t>
            </a:r>
            <a:r>
              <a:rPr lang="en-US" altLang="en-US" sz="2400">
                <a:latin typeface="Times New Roman" panose="02020603050405020304" pitchFamily="18" charset="0"/>
                <a:cs typeface="Times New Roman" panose="02020603050405020304" pitchFamily="18" charset="0"/>
              </a:rPr>
              <a:t>Gõ chữ lên hình.</a:t>
            </a:r>
            <a:endParaRPr lang="en-US" altLang="en-US"/>
          </a:p>
        </p:txBody>
      </p:sp>
      <p:pic>
        <p:nvPicPr>
          <p:cNvPr id="2097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341563"/>
            <a:ext cx="33289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26" name="Picture 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440238"/>
            <a:ext cx="9239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Rectangl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9213"/>
            <a:ext cx="94122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124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8840"/>
                                        </p:tgtEl>
                                        <p:attrNameLst>
                                          <p:attrName>style.visibility</p:attrName>
                                        </p:attrNameLst>
                                      </p:cBhvr>
                                      <p:to>
                                        <p:strVal val="visible"/>
                                      </p:to>
                                    </p:set>
                                    <p:anim calcmode="lin" valueType="num">
                                      <p:cBhvr additive="base">
                                        <p:cTn id="7" dur="500" fill="hold"/>
                                        <p:tgtEl>
                                          <p:spTgt spid="1048840"/>
                                        </p:tgtEl>
                                        <p:attrNameLst>
                                          <p:attrName>ppt_x</p:attrName>
                                        </p:attrNameLst>
                                      </p:cBhvr>
                                      <p:tavLst>
                                        <p:tav tm="100000">
                                          <p:val>
                                            <p:strVal val="#ppt_x"/>
                                          </p:val>
                                        </p:tav>
                                        <p:tav>
                                          <p:val>
                                            <p:strVal val="#ppt_x"/>
                                          </p:val>
                                        </p:tav>
                                      </p:tavLst>
                                    </p:anim>
                                    <p:anim calcmode="lin" valueType="num">
                                      <p:cBhvr additive="base">
                                        <p:cTn id="8" dur="500" fill="hold"/>
                                        <p:tgtEl>
                                          <p:spTgt spid="1048840"/>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8842"/>
                                        </p:tgtEl>
                                        <p:attrNameLst>
                                          <p:attrName>style.visibility</p:attrName>
                                        </p:attrNameLst>
                                      </p:cBhvr>
                                      <p:to>
                                        <p:strVal val="visible"/>
                                      </p:to>
                                    </p:set>
                                    <p:anim calcmode="lin" valueType="num">
                                      <p:cBhvr additive="base">
                                        <p:cTn id="13" dur="500" fill="hold"/>
                                        <p:tgtEl>
                                          <p:spTgt spid="1048842"/>
                                        </p:tgtEl>
                                        <p:attrNameLst>
                                          <p:attrName>ppt_x</p:attrName>
                                        </p:attrNameLst>
                                      </p:cBhvr>
                                      <p:tavLst>
                                        <p:tav tm="100000">
                                          <p:val>
                                            <p:strVal val="#ppt_x"/>
                                          </p:val>
                                        </p:tav>
                                        <p:tav>
                                          <p:val>
                                            <p:strVal val="#ppt_x"/>
                                          </p:val>
                                        </p:tav>
                                      </p:tavLst>
                                    </p:anim>
                                    <p:anim calcmode="lin" valueType="num">
                                      <p:cBhvr additive="base">
                                        <p:cTn id="14" dur="500" fill="hold"/>
                                        <p:tgtEl>
                                          <p:spTgt spid="1048842"/>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8844"/>
                                        </p:tgtEl>
                                        <p:attrNameLst>
                                          <p:attrName>style.visibility</p:attrName>
                                        </p:attrNameLst>
                                      </p:cBhvr>
                                      <p:to>
                                        <p:strVal val="visible"/>
                                      </p:to>
                                    </p:set>
                                    <p:anim calcmode="lin" valueType="num">
                                      <p:cBhvr additive="base">
                                        <p:cTn id="19" dur="500" fill="hold"/>
                                        <p:tgtEl>
                                          <p:spTgt spid="1048844"/>
                                        </p:tgtEl>
                                        <p:attrNameLst>
                                          <p:attrName>ppt_x</p:attrName>
                                        </p:attrNameLst>
                                      </p:cBhvr>
                                      <p:tavLst>
                                        <p:tav tm="100000">
                                          <p:val>
                                            <p:strVal val="#ppt_x"/>
                                          </p:val>
                                        </p:tav>
                                        <p:tav>
                                          <p:val>
                                            <p:strVal val="#ppt_x"/>
                                          </p:val>
                                        </p:tav>
                                      </p:tavLst>
                                    </p:anim>
                                    <p:anim calcmode="lin" valueType="num">
                                      <p:cBhvr additive="base">
                                        <p:cTn id="20" dur="500" fill="hold"/>
                                        <p:tgtEl>
                                          <p:spTgt spid="1048844"/>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48846"/>
                                        </p:tgtEl>
                                        <p:attrNameLst>
                                          <p:attrName>style.visibility</p:attrName>
                                        </p:attrNameLst>
                                      </p:cBhvr>
                                      <p:to>
                                        <p:strVal val="visible"/>
                                      </p:to>
                                    </p:set>
                                    <p:anim calcmode="lin" valueType="num">
                                      <p:cBhvr additive="base">
                                        <p:cTn id="25" dur="500" fill="hold"/>
                                        <p:tgtEl>
                                          <p:spTgt spid="1048846"/>
                                        </p:tgtEl>
                                        <p:attrNameLst>
                                          <p:attrName>ppt_x</p:attrName>
                                        </p:attrNameLst>
                                      </p:cBhvr>
                                      <p:tavLst>
                                        <p:tav tm="100000">
                                          <p:val>
                                            <p:strVal val="#ppt_x"/>
                                          </p:val>
                                        </p:tav>
                                        <p:tav>
                                          <p:val>
                                            <p:strVal val="#ppt_x"/>
                                          </p:val>
                                        </p:tav>
                                      </p:tavLst>
                                    </p:anim>
                                    <p:anim calcmode="lin" valueType="num">
                                      <p:cBhvr additive="base">
                                        <p:cTn id="26" dur="500" fill="hold"/>
                                        <p:tgtEl>
                                          <p:spTgt spid="1048846"/>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097324"/>
                                        </p:tgtEl>
                                        <p:attrNameLst>
                                          <p:attrName>style.visibility</p:attrName>
                                        </p:attrNameLst>
                                      </p:cBhvr>
                                      <p:to>
                                        <p:strVal val="visible"/>
                                      </p:to>
                                    </p:set>
                                    <p:animEffect transition="in" filter="blinds(horizontal)">
                                      <p:cBhvr>
                                        <p:cTn id="31" dur="500"/>
                                        <p:tgtEl>
                                          <p:spTgt spid="2097324"/>
                                        </p:tgtEl>
                                      </p:cBhvr>
                                    </p:animEffect>
                                  </p:childTnLst>
                                </p:cTn>
                              </p:par>
                              <p:par>
                                <p:cTn id="32" presetID="42" presetClass="entr" presetSubtype="0" fill="hold" nodeType="withEffect">
                                  <p:stCondLst>
                                    <p:cond delay="0"/>
                                  </p:stCondLst>
                                  <p:childTnLst>
                                    <p:set>
                                      <p:cBhvr>
                                        <p:cTn id="33" dur="1" fill="hold">
                                          <p:stCondLst>
                                            <p:cond delay="0"/>
                                          </p:stCondLst>
                                        </p:cTn>
                                        <p:tgtEl>
                                          <p:spTgt spid="2097326"/>
                                        </p:tgtEl>
                                        <p:attrNameLst>
                                          <p:attrName>style.visibility</p:attrName>
                                        </p:attrNameLst>
                                      </p:cBhvr>
                                      <p:to>
                                        <p:strVal val="visible"/>
                                      </p:to>
                                    </p:set>
                                    <p:animEffect transition="in" filter="fade">
                                      <p:cBhvr>
                                        <p:cTn id="34" dur="1000"/>
                                        <p:tgtEl>
                                          <p:spTgt spid="2097326"/>
                                        </p:tgtEl>
                                      </p:cBhvr>
                                    </p:animEffect>
                                    <p:anim calcmode="lin" valueType="num">
                                      <p:cBhvr>
                                        <p:cTn id="35" dur="1000" fill="hold"/>
                                        <p:tgtEl>
                                          <p:spTgt spid="2097326"/>
                                        </p:tgtEl>
                                        <p:attrNameLst>
                                          <p:attrName>ppt_x</p:attrName>
                                        </p:attrNameLst>
                                      </p:cBhvr>
                                      <p:tavLst>
                                        <p:tav tm="100000">
                                          <p:val>
                                            <p:strVal val="#ppt_x"/>
                                          </p:val>
                                        </p:tav>
                                        <p:tav>
                                          <p:val>
                                            <p:strVal val="#ppt_x"/>
                                          </p:val>
                                        </p:tav>
                                      </p:tavLst>
                                    </p:anim>
                                    <p:anim calcmode="lin" valueType="num">
                                      <p:cBhvr>
                                        <p:cTn id="36" dur="1000" fill="hold"/>
                                        <p:tgtEl>
                                          <p:spTgt spid="2097326"/>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2" descr="Picture13"/>
          <p:cNvPicPr>
            <a:picLocks noChangeAspect="1" noChangeArrowheads="1"/>
          </p:cNvPicPr>
          <p:nvPr/>
        </p:nvPicPr>
        <p:blipFill>
          <a:blip r:embed="rId2"/>
          <a:srcRect/>
          <a:stretch>
            <a:fillRect/>
          </a:stretch>
        </p:blipFill>
        <p:spPr bwMode="auto">
          <a:xfrm rot="5400000">
            <a:off x="8381063" y="936"/>
            <a:ext cx="763873" cy="762001"/>
          </a:xfrm>
          <a:prstGeom prst="rect">
            <a:avLst/>
          </a:prstGeom>
          <a:noFill/>
          <a:ln w="9525">
            <a:noFill/>
            <a:miter lim="800000"/>
            <a:headEnd/>
            <a:tailEnd/>
          </a:ln>
        </p:spPr>
      </p:pic>
      <p:pic>
        <p:nvPicPr>
          <p:cNvPr id="10243" name="Picture 23" descr="Picture13"/>
          <p:cNvPicPr>
            <a:picLocks noChangeAspect="1" noChangeArrowheads="1"/>
          </p:cNvPicPr>
          <p:nvPr/>
        </p:nvPicPr>
        <p:blipFill>
          <a:blip r:embed="rId2"/>
          <a:srcRect/>
          <a:stretch>
            <a:fillRect/>
          </a:stretch>
        </p:blipFill>
        <p:spPr bwMode="auto">
          <a:xfrm>
            <a:off x="0" y="0"/>
            <a:ext cx="762000" cy="759835"/>
          </a:xfrm>
          <a:prstGeom prst="rect">
            <a:avLst/>
          </a:prstGeom>
          <a:noFill/>
          <a:ln w="9525">
            <a:noFill/>
            <a:miter lim="800000"/>
            <a:headEnd/>
            <a:tailEnd/>
          </a:ln>
        </p:spPr>
      </p:pic>
      <p:pic>
        <p:nvPicPr>
          <p:cNvPr id="10244" name="Picture 24" descr="Picture13"/>
          <p:cNvPicPr>
            <a:picLocks noChangeAspect="1" noChangeArrowheads="1"/>
          </p:cNvPicPr>
          <p:nvPr/>
        </p:nvPicPr>
        <p:blipFill>
          <a:blip r:embed="rId2"/>
          <a:srcRect/>
          <a:stretch>
            <a:fillRect/>
          </a:stretch>
        </p:blipFill>
        <p:spPr bwMode="auto">
          <a:xfrm rot="10800000">
            <a:off x="7391400" y="5110163"/>
            <a:ext cx="1752600" cy="1747837"/>
          </a:xfrm>
          <a:prstGeom prst="rect">
            <a:avLst/>
          </a:prstGeom>
          <a:noFill/>
          <a:ln w="9525">
            <a:noFill/>
            <a:miter lim="800000"/>
            <a:headEnd/>
            <a:tailEnd/>
          </a:ln>
        </p:spPr>
      </p:pic>
      <p:pic>
        <p:nvPicPr>
          <p:cNvPr id="10245" name="Picture 25" descr="Picture13"/>
          <p:cNvPicPr>
            <a:picLocks noChangeAspect="1" noChangeArrowheads="1"/>
          </p:cNvPicPr>
          <p:nvPr/>
        </p:nvPicPr>
        <p:blipFill>
          <a:blip r:embed="rId2"/>
          <a:srcRect/>
          <a:stretch>
            <a:fillRect/>
          </a:stretch>
        </p:blipFill>
        <p:spPr bwMode="auto">
          <a:xfrm rot="-5400000">
            <a:off x="-2381" y="5183981"/>
            <a:ext cx="1676400" cy="1671638"/>
          </a:xfrm>
          <a:prstGeom prst="rect">
            <a:avLst/>
          </a:prstGeom>
          <a:noFill/>
          <a:ln w="9525">
            <a:noFill/>
            <a:miter lim="800000"/>
            <a:headEnd/>
            <a:tailEnd/>
          </a:ln>
        </p:spPr>
      </p:pic>
      <p:sp>
        <p:nvSpPr>
          <p:cNvPr id="16" name="Rounded Rectangle 15"/>
          <p:cNvSpPr/>
          <p:nvPr/>
        </p:nvSpPr>
        <p:spPr>
          <a:xfrm>
            <a:off x="1371600" y="3200400"/>
            <a:ext cx="6629400" cy="24384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err="1">
                <a:solidFill>
                  <a:schemeClr val="tx1"/>
                </a:solidFill>
                <a:latin typeface="Times New Roman" pitchFamily="18" charset="0"/>
                <a:cs typeface="Times New Roman" pitchFamily="18" charset="0"/>
              </a:rPr>
              <a:t>Thao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thay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chữ</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chữ</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kiểu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chữ</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thay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chữ</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chữ</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kiểu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chữ</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bản</a:t>
            </a:r>
            <a:r>
              <a:rPr lang="en-US" sz="2800" dirty="0">
                <a:solidFill>
                  <a:schemeClr val="tx1"/>
                </a:solidFill>
                <a:latin typeface="Times New Roman" pitchFamily="18" charset="0"/>
                <a:cs typeface="Times New Roman" pitchFamily="18" charset="0"/>
              </a:rPr>
              <a:t>.</a:t>
            </a:r>
          </a:p>
        </p:txBody>
      </p:sp>
      <p:sp>
        <p:nvSpPr>
          <p:cNvPr id="15" name="Rectangle 14"/>
          <p:cNvSpPr/>
          <p:nvPr/>
        </p:nvSpPr>
        <p:spPr>
          <a:xfrm>
            <a:off x="838200" y="1828800"/>
            <a:ext cx="237917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a:ln w="11430"/>
                <a:solidFill>
                  <a:srgbClr val="FF0000"/>
                </a:solidFill>
                <a:effectLst>
                  <a:outerShdw blurRad="76200" dist="50800" dir="5400000" algn="tl" rotWithShape="0">
                    <a:srgbClr val="000000">
                      <a:alpha val="65000"/>
                    </a:srgbClr>
                  </a:outerShdw>
                </a:effectLst>
              </a:rPr>
              <a:t>Lưu</a:t>
            </a:r>
            <a:r>
              <a:rPr lang="en-US" sz="5400" b="1" cap="none" spc="50" dirty="0">
                <a:ln w="11430"/>
                <a:solidFill>
                  <a:srgbClr val="FF0000"/>
                </a:solidFill>
                <a:effectLst>
                  <a:outerShdw blurRad="76200" dist="50800" dir="5400000" algn="tl" rotWithShape="0">
                    <a:srgbClr val="000000">
                      <a:alpha val="65000"/>
                    </a:srgbClr>
                  </a:outerShdw>
                </a:effectLst>
              </a:rPr>
              <a:t> ý:</a:t>
            </a:r>
          </a:p>
        </p:txBody>
      </p:sp>
      <p:pic>
        <p:nvPicPr>
          <p:cNvPr id="9" name="Rectangl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3745"/>
            <a:ext cx="94122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5111" y="49735"/>
            <a:ext cx="3880077" cy="935184"/>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prstTxWarp prst="textCurveDown">
              <a:avLst/>
            </a:prstTxWarp>
            <a:spAutoFit/>
          </a:bodyPr>
          <a:lstStyle/>
          <a:p>
            <a:pPr algn="ct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Em</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cần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ghi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nhớ</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endParaRPr>
          </a:p>
        </p:txBody>
      </p:sp>
      <p:pic>
        <p:nvPicPr>
          <p:cNvPr id="7170" name="Picture 2" descr="Kết quả hình ảnh cho mũi tê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86" b="89870" l="0" r="100000"/>
                    </a14:imgEffect>
                  </a14:imgLayer>
                </a14:imgProps>
              </a:ext>
              <a:ext uri="{28A0092B-C50C-407E-A947-70E740481C1C}">
                <a14:useLocalDpi xmlns:a14="http://schemas.microsoft.com/office/drawing/2010/main" val="0"/>
              </a:ext>
            </a:extLst>
          </a:blip>
          <a:srcRect/>
          <a:stretch>
            <a:fillRect/>
          </a:stretch>
        </p:blipFill>
        <p:spPr bwMode="auto">
          <a:xfrm>
            <a:off x="148443" y="1701999"/>
            <a:ext cx="783919" cy="12396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mũi tê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86" b="89870" l="0" r="100000"/>
                    </a14:imgEffect>
                  </a14:imgLayer>
                </a14:imgProps>
              </a:ext>
              <a:ext uri="{28A0092B-C50C-407E-A947-70E740481C1C}">
                <a14:useLocalDpi xmlns:a14="http://schemas.microsoft.com/office/drawing/2010/main" val="0"/>
              </a:ext>
            </a:extLst>
          </a:blip>
          <a:srcRect/>
          <a:stretch>
            <a:fillRect/>
          </a:stretch>
        </p:blipFill>
        <p:spPr bwMode="auto">
          <a:xfrm>
            <a:off x="386760" y="3174895"/>
            <a:ext cx="1023509" cy="1020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mũi tê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86" b="89870" l="0" r="100000"/>
                    </a14:imgEffect>
                  </a14:imgLayer>
                </a14:imgProps>
              </a:ext>
              <a:ext uri="{28A0092B-C50C-407E-A947-70E740481C1C}">
                <a14:useLocalDpi xmlns:a14="http://schemas.microsoft.com/office/drawing/2010/main" val="0"/>
              </a:ext>
            </a:extLst>
          </a:blip>
          <a:srcRect/>
          <a:stretch>
            <a:fillRect/>
          </a:stretch>
        </p:blipFill>
        <p:spPr bwMode="auto">
          <a:xfrm>
            <a:off x="753388" y="4536983"/>
            <a:ext cx="1001723" cy="11245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60" y="-152400"/>
            <a:ext cx="1785938" cy="133945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1762" y="235954"/>
            <a:ext cx="1371599" cy="1028700"/>
          </a:xfrm>
          <a:prstGeom prst="rect">
            <a:avLst/>
          </a:prstGeom>
        </p:spPr>
      </p:pic>
      <p:sp>
        <p:nvSpPr>
          <p:cNvPr id="14" name="Rounded Rectangle 13"/>
          <p:cNvSpPr/>
          <p:nvPr/>
        </p:nvSpPr>
        <p:spPr>
          <a:xfrm>
            <a:off x="932362" y="1600036"/>
            <a:ext cx="8287838" cy="1570264"/>
          </a:xfrm>
          <a:prstGeom prst="roundRect">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chèn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ảnh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bản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chọn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màu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chọn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màu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độ</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dày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kiểu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viền</a:t>
            </a:r>
            <a:r>
              <a:rPr lang="en-US" sz="2800" i="1" dirty="0">
                <a:latin typeface="Times New Roman" pitchFamily="18" charset="0"/>
                <a:cs typeface="Times New Roman" pitchFamily="18" charset="0"/>
              </a:rPr>
              <a:t>.</a:t>
            </a:r>
          </a:p>
        </p:txBody>
      </p:sp>
      <p:sp>
        <p:nvSpPr>
          <p:cNvPr id="16" name="Rounded Rectangle 15"/>
          <p:cNvSpPr/>
          <p:nvPr/>
        </p:nvSpPr>
        <p:spPr>
          <a:xfrm>
            <a:off x="1447800" y="3371955"/>
            <a:ext cx="7744020" cy="819045"/>
          </a:xfrm>
          <a:prstGeom prst="roundRect">
            <a:avLst/>
          </a:prstGeom>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bản</a:t>
            </a:r>
            <a:r>
              <a:rPr lang="en-US" sz="2800" i="1" dirty="0">
                <a:latin typeface="Times New Roman" pitchFamily="18" charset="0"/>
                <a:cs typeface="Times New Roman" pitchFamily="18" charset="0"/>
              </a:rPr>
              <a:t>.</a:t>
            </a:r>
          </a:p>
        </p:txBody>
      </p:sp>
      <p:sp>
        <p:nvSpPr>
          <p:cNvPr id="17" name="Rounded Rectangle 16"/>
          <p:cNvSpPr/>
          <p:nvPr/>
        </p:nvSpPr>
        <p:spPr>
          <a:xfrm>
            <a:off x="1755111" y="4648200"/>
            <a:ext cx="7388890" cy="1143000"/>
          </a:xfrm>
          <a:prstGeom prst="roundRect">
            <a:avLst/>
          </a:prstGeom>
          <a:ln>
            <a:noFill/>
            <a:prstDash val="sysDot"/>
          </a:ln>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en-US" sz="2800" i="1" dirty="0">
                <a:latin typeface="Times New Roman" pitchFamily="18" charset="0"/>
                <a:cs typeface="Times New Roman" pitchFamily="18" charset="0"/>
              </a:rPr>
              <a:t>Thao </a:t>
            </a:r>
            <a:r>
              <a:rPr lang="en-US" sz="2800" i="1" dirty="0" err="1">
                <a:latin typeface="Times New Roman" pitchFamily="18" charset="0"/>
                <a:cs typeface="Times New Roman" pitchFamily="18" charset="0"/>
              </a:rPr>
              <a:t>tác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thay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đổi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màu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thực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hiện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tương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tự</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bản</a:t>
            </a:r>
            <a:r>
              <a:rPr lang="en-US" sz="2800" i="1" dirty="0">
                <a:latin typeface="Times New Roman" pitchFamily="18" charset="0"/>
                <a:cs typeface="Times New Roman" pitchFamily="18" charset="0"/>
              </a:rPr>
              <a:t>.</a:t>
            </a:r>
          </a:p>
        </p:txBody>
      </p:sp>
    </p:spTree>
    <p:extLst>
      <p:ext uri="{BB962C8B-B14F-4D97-AF65-F5344CB8AC3E}">
        <p14:creationId xmlns:p14="http://schemas.microsoft.com/office/powerpoint/2010/main" val="213400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2" descr="Picture13"/>
          <p:cNvPicPr>
            <a:picLocks noChangeAspect="1" noChangeArrowheads="1"/>
          </p:cNvPicPr>
          <p:nvPr/>
        </p:nvPicPr>
        <p:blipFill>
          <a:blip r:embed="rId2"/>
          <a:srcRect/>
          <a:stretch>
            <a:fillRect/>
          </a:stretch>
        </p:blipFill>
        <p:spPr bwMode="auto">
          <a:xfrm rot="5400000">
            <a:off x="7850188" y="1587"/>
            <a:ext cx="1295400" cy="1292225"/>
          </a:xfrm>
          <a:prstGeom prst="rect">
            <a:avLst/>
          </a:prstGeom>
          <a:noFill/>
          <a:ln w="9525">
            <a:noFill/>
            <a:miter lim="800000"/>
            <a:headEnd/>
            <a:tailEnd/>
          </a:ln>
        </p:spPr>
      </p:pic>
      <p:pic>
        <p:nvPicPr>
          <p:cNvPr id="11267" name="Picture 23" descr="Picture13"/>
          <p:cNvPicPr>
            <a:picLocks noChangeAspect="1" noChangeArrowheads="1"/>
          </p:cNvPicPr>
          <p:nvPr/>
        </p:nvPicPr>
        <p:blipFill>
          <a:blip r:embed="rId2"/>
          <a:srcRect/>
          <a:stretch>
            <a:fillRect/>
          </a:stretch>
        </p:blipFill>
        <p:spPr bwMode="auto">
          <a:xfrm>
            <a:off x="0" y="0"/>
            <a:ext cx="1676400" cy="1671638"/>
          </a:xfrm>
          <a:prstGeom prst="rect">
            <a:avLst/>
          </a:prstGeom>
          <a:noFill/>
          <a:ln w="9525">
            <a:noFill/>
            <a:miter lim="800000"/>
            <a:headEnd/>
            <a:tailEnd/>
          </a:ln>
        </p:spPr>
      </p:pic>
      <p:pic>
        <p:nvPicPr>
          <p:cNvPr id="11268" name="Picture 24" descr="Picture13"/>
          <p:cNvPicPr>
            <a:picLocks noChangeAspect="1" noChangeArrowheads="1"/>
          </p:cNvPicPr>
          <p:nvPr/>
        </p:nvPicPr>
        <p:blipFill>
          <a:blip r:embed="rId2"/>
          <a:srcRect/>
          <a:stretch>
            <a:fillRect/>
          </a:stretch>
        </p:blipFill>
        <p:spPr bwMode="auto">
          <a:xfrm rot="10800000">
            <a:off x="7391400" y="5110163"/>
            <a:ext cx="1752600" cy="1747837"/>
          </a:xfrm>
          <a:prstGeom prst="rect">
            <a:avLst/>
          </a:prstGeom>
          <a:noFill/>
          <a:ln w="9525">
            <a:noFill/>
            <a:miter lim="800000"/>
            <a:headEnd/>
            <a:tailEnd/>
          </a:ln>
        </p:spPr>
      </p:pic>
      <p:pic>
        <p:nvPicPr>
          <p:cNvPr id="11269" name="Picture 25" descr="Picture13"/>
          <p:cNvPicPr>
            <a:picLocks noChangeAspect="1" noChangeArrowheads="1"/>
          </p:cNvPicPr>
          <p:nvPr/>
        </p:nvPicPr>
        <p:blipFill>
          <a:blip r:embed="rId2"/>
          <a:srcRect/>
          <a:stretch>
            <a:fillRect/>
          </a:stretch>
        </p:blipFill>
        <p:spPr bwMode="auto">
          <a:xfrm rot="-5400000">
            <a:off x="-2381" y="5183981"/>
            <a:ext cx="1676400" cy="1671638"/>
          </a:xfrm>
          <a:prstGeom prst="rect">
            <a:avLst/>
          </a:prstGeom>
          <a:noFill/>
          <a:ln w="9525">
            <a:noFill/>
            <a:miter lim="800000"/>
            <a:headEnd/>
            <a:tailEnd/>
          </a:ln>
        </p:spPr>
      </p:pic>
      <p:sp>
        <p:nvSpPr>
          <p:cNvPr id="17" name="Rectangle 16"/>
          <p:cNvSpPr/>
          <p:nvPr/>
        </p:nvSpPr>
        <p:spPr>
          <a:xfrm>
            <a:off x="1541918" y="481876"/>
            <a:ext cx="6102248"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TRÒ CHƠI</a:t>
            </a:r>
          </a:p>
          <a:p>
            <a:pPr algn="ctr"/>
            <a:r>
              <a:rPr lang="en-US" sz="4000" b="1" cap="none" spc="0"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GIÚP THỎ NHỔ CÀ RỐT</a:t>
            </a:r>
          </a:p>
        </p:txBody>
      </p:sp>
      <p:sp>
        <p:nvSpPr>
          <p:cNvPr id="8" name="TextBox 7"/>
          <p:cNvSpPr txBox="1">
            <a:spLocks noChangeArrowheads="1"/>
          </p:cNvSpPr>
          <p:nvPr/>
        </p:nvSpPr>
        <p:spPr bwMode="auto">
          <a:xfrm>
            <a:off x="150019" y="2189291"/>
            <a:ext cx="8763000" cy="1384995"/>
          </a:xfrm>
          <a:prstGeom prst="rect">
            <a:avLst/>
          </a:prstGeom>
          <a:noFill/>
          <a:ln w="9525">
            <a:noFill/>
            <a:miter lim="800000"/>
            <a:headEnd/>
            <a:tailEnd/>
          </a:ln>
        </p:spPr>
        <p:txBody>
          <a:bodyPr wrap="square">
            <a:spAutoFit/>
          </a:bodyPr>
          <a:lstStyle/>
          <a:p>
            <a:pPr algn="just"/>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16586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4" descr="horse"/>
          <p:cNvPicPr>
            <a:picLocks noChangeAspect="1" noChangeArrowheads="1" noCrop="1"/>
          </p:cNvPicPr>
          <p:nvPr/>
        </p:nvPicPr>
        <p:blipFill>
          <a:blip r:embed="rId3"/>
          <a:srcRect/>
          <a:stretch>
            <a:fillRect/>
          </a:stretch>
        </p:blipFill>
        <p:spPr bwMode="auto">
          <a:xfrm>
            <a:off x="5638800" y="3581400"/>
            <a:ext cx="752475" cy="514350"/>
          </a:xfrm>
          <a:prstGeom prst="rect">
            <a:avLst/>
          </a:prstGeom>
          <a:noFill/>
          <a:ln w="9525">
            <a:noFill/>
            <a:miter lim="800000"/>
            <a:headEnd/>
            <a:tailEnd/>
          </a:ln>
        </p:spPr>
      </p:pic>
      <p:pic>
        <p:nvPicPr>
          <p:cNvPr id="11269" name="Picture 5" descr="3d butterfly"/>
          <p:cNvPicPr>
            <a:picLocks noChangeAspect="1" noChangeArrowheads="1" noCrop="1"/>
          </p:cNvPicPr>
          <p:nvPr/>
        </p:nvPicPr>
        <p:blipFill>
          <a:blip r:embed="rId4"/>
          <a:srcRect/>
          <a:stretch>
            <a:fillRect/>
          </a:stretch>
        </p:blipFill>
        <p:spPr bwMode="auto">
          <a:xfrm>
            <a:off x="2057400" y="3276600"/>
            <a:ext cx="738188" cy="466725"/>
          </a:xfrm>
          <a:prstGeom prst="rect">
            <a:avLst/>
          </a:prstGeom>
          <a:noFill/>
          <a:ln w="9525">
            <a:noFill/>
            <a:miter lim="800000"/>
            <a:headEnd/>
            <a:tailEnd/>
          </a:ln>
        </p:spPr>
      </p:pic>
      <p:pic>
        <p:nvPicPr>
          <p:cNvPr id="11273" name="123.mp3">
            <a:hlinkClick r:id="" action="ppaction://media"/>
          </p:cNvPr>
          <p:cNvPicPr>
            <a:picLocks noRot="1" noChangeAspect="1" noChangeArrowheads="1"/>
          </p:cNvPicPr>
          <p:nvPr>
            <a:audioFile r:link="rId1"/>
          </p:nvPr>
        </p:nvPicPr>
        <p:blipFill>
          <a:blip r:embed="rId5"/>
          <a:srcRect/>
          <a:stretch>
            <a:fillRect/>
          </a:stretch>
        </p:blipFill>
        <p:spPr bwMode="auto">
          <a:xfrm>
            <a:off x="838200" y="3505200"/>
            <a:ext cx="304800" cy="304800"/>
          </a:xfrm>
          <a:prstGeom prst="rect">
            <a:avLst/>
          </a:prstGeom>
          <a:noFill/>
          <a:ln w="9525">
            <a:noFill/>
            <a:miter lim="800000"/>
            <a:headEnd/>
            <a:tailEnd/>
          </a:ln>
        </p:spPr>
      </p:pic>
      <p:sp>
        <p:nvSpPr>
          <p:cNvPr id="88073" name="WordArt 9"/>
          <p:cNvSpPr>
            <a:spLocks noChangeArrowheads="1" noChangeShapeType="1" noTextEdit="1"/>
          </p:cNvSpPr>
          <p:nvPr/>
        </p:nvSpPr>
        <p:spPr bwMode="auto">
          <a:xfrm>
            <a:off x="422275" y="914400"/>
            <a:ext cx="8153400" cy="2438400"/>
          </a:xfrm>
          <a:prstGeom prst="rect">
            <a:avLst/>
          </a:prstGeom>
        </p:spPr>
        <p:txBody>
          <a:bodyPr wrap="none" fromWordArt="1">
            <a:prstTxWarp prst="textChevron">
              <a:avLst>
                <a:gd name="adj" fmla="val 25000"/>
              </a:avLst>
            </a:prstTxWarp>
          </a:bodyPr>
          <a:lstStyle/>
          <a:p>
            <a:pPr algn="ctr"/>
            <a:r>
              <a:rPr lang="vi-VN" sz="3600" kern="10">
                <a:ln w="9525">
                  <a:solidFill>
                    <a:schemeClr val="tx1"/>
                  </a:solidFill>
                  <a:round/>
                  <a:headEnd/>
                  <a:tailEnd/>
                </a:ln>
                <a:solidFill>
                  <a:srgbClr val="FF0000"/>
                </a:solidFill>
                <a:effectLst>
                  <a:outerShdw sy="50000" kx="-2453608" algn="br" rotWithShape="0">
                    <a:srgbClr val="868686">
                      <a:alpha val="50000"/>
                    </a:srgbClr>
                  </a:outerShdw>
                </a:effectLst>
                <a:latin typeface="Times New Roman"/>
                <a:cs typeface="Times New Roman"/>
              </a:rPr>
              <a:t>Chúc các em chăm ngoan - học giỏi</a:t>
            </a:r>
            <a:endParaRPr lang="en-US" sz="3600" kern="10">
              <a:ln w="9525">
                <a:solidFill>
                  <a:schemeClr val="tx1"/>
                </a:solidFill>
                <a:round/>
                <a:headEnd/>
                <a:tailEnd/>
              </a:ln>
              <a:solidFill>
                <a:srgbClr val="FF0000"/>
              </a:solidFill>
              <a:effectLst>
                <a:outerShdw sy="50000" kx="-2453608" algn="br" rotWithShape="0">
                  <a:srgbClr val="868686">
                    <a:alpha val="50000"/>
                  </a:srgbClr>
                </a:outerShdw>
              </a:effectLst>
              <a:latin typeface="Times New Roman"/>
              <a:cs typeface="Times New Roman"/>
            </a:endParaRPr>
          </a:p>
        </p:txBody>
      </p:sp>
      <p:pic>
        <p:nvPicPr>
          <p:cNvPr id="88075" name="Picture 11" descr="002"/>
          <p:cNvPicPr>
            <a:picLocks noChangeAspect="1" noChangeArrowheads="1"/>
          </p:cNvPicPr>
          <p:nvPr/>
        </p:nvPicPr>
        <p:blipFill>
          <a:blip r:embed="rId6"/>
          <a:srcRect/>
          <a:stretch>
            <a:fillRect/>
          </a:stretch>
        </p:blipFill>
        <p:spPr bwMode="auto">
          <a:xfrm>
            <a:off x="0" y="0"/>
            <a:ext cx="762000" cy="4619625"/>
          </a:xfrm>
          <a:prstGeom prst="rect">
            <a:avLst/>
          </a:prstGeom>
          <a:noFill/>
        </p:spPr>
      </p:pic>
      <p:pic>
        <p:nvPicPr>
          <p:cNvPr id="88076" name="Picture 12" descr="002"/>
          <p:cNvPicPr>
            <a:picLocks noChangeAspect="1" noChangeArrowheads="1"/>
          </p:cNvPicPr>
          <p:nvPr/>
        </p:nvPicPr>
        <p:blipFill>
          <a:blip r:embed="rId7"/>
          <a:srcRect/>
          <a:stretch>
            <a:fillRect/>
          </a:stretch>
        </p:blipFill>
        <p:spPr bwMode="auto">
          <a:xfrm>
            <a:off x="0" y="0"/>
            <a:ext cx="6248400" cy="685800"/>
          </a:xfrm>
          <a:prstGeom prst="rect">
            <a:avLst/>
          </a:prstGeom>
          <a:noFill/>
        </p:spPr>
      </p:pic>
      <p:pic>
        <p:nvPicPr>
          <p:cNvPr id="88078" name="Picture 14" descr="002"/>
          <p:cNvPicPr>
            <a:picLocks noChangeAspect="1" noChangeArrowheads="1"/>
          </p:cNvPicPr>
          <p:nvPr/>
        </p:nvPicPr>
        <p:blipFill>
          <a:blip r:embed="rId6"/>
          <a:srcRect/>
          <a:stretch>
            <a:fillRect/>
          </a:stretch>
        </p:blipFill>
        <p:spPr bwMode="auto">
          <a:xfrm>
            <a:off x="8534400" y="2238375"/>
            <a:ext cx="762000" cy="4619625"/>
          </a:xfrm>
          <a:prstGeom prst="rect">
            <a:avLst/>
          </a:prstGeom>
          <a:noFill/>
        </p:spPr>
      </p:pic>
      <p:pic>
        <p:nvPicPr>
          <p:cNvPr id="88079" name="Picture 15" descr="bloema14"/>
          <p:cNvPicPr>
            <a:picLocks noChangeAspect="1" noChangeArrowheads="1" noCrop="1"/>
          </p:cNvPicPr>
          <p:nvPr/>
        </p:nvPicPr>
        <p:blipFill>
          <a:blip r:embed="rId8"/>
          <a:srcRect/>
          <a:stretch>
            <a:fillRect/>
          </a:stretch>
        </p:blipFill>
        <p:spPr bwMode="auto">
          <a:xfrm>
            <a:off x="3505200" y="4953000"/>
            <a:ext cx="2514600" cy="1905000"/>
          </a:xfrm>
          <a:prstGeom prst="rect">
            <a:avLst/>
          </a:prstGeom>
          <a:noFill/>
        </p:spPr>
      </p:pic>
      <p:pic>
        <p:nvPicPr>
          <p:cNvPr id="88083" name="Picture 13" descr="b36"/>
          <p:cNvPicPr>
            <a:picLocks noChangeAspect="1" noChangeArrowheads="1" noCrop="1"/>
          </p:cNvPicPr>
          <p:nvPr/>
        </p:nvPicPr>
        <p:blipFill>
          <a:blip r:embed="rId9"/>
          <a:srcRect/>
          <a:stretch>
            <a:fillRect/>
          </a:stretch>
        </p:blipFill>
        <p:spPr bwMode="auto">
          <a:xfrm rot="-208171">
            <a:off x="-228600" y="4114800"/>
            <a:ext cx="2198688" cy="3038475"/>
          </a:xfrm>
          <a:prstGeom prst="rect">
            <a:avLst/>
          </a:prstGeom>
          <a:noFill/>
          <a:ln w="9525">
            <a:noFill/>
            <a:miter lim="800000"/>
            <a:headEnd/>
            <a:tailEnd/>
          </a:ln>
        </p:spPr>
      </p:pic>
      <p:pic>
        <p:nvPicPr>
          <p:cNvPr id="88216" name="Picture 152" descr="POINSET2"/>
          <p:cNvPicPr>
            <a:picLocks noChangeAspect="1" noChangeArrowheads="1"/>
          </p:cNvPicPr>
          <p:nvPr/>
        </p:nvPicPr>
        <p:blipFill>
          <a:blip r:embed="rId10"/>
          <a:srcRect/>
          <a:stretch>
            <a:fillRect/>
          </a:stretch>
        </p:blipFill>
        <p:spPr bwMode="auto">
          <a:xfrm>
            <a:off x="0" y="0"/>
            <a:ext cx="1447800" cy="1441450"/>
          </a:xfrm>
          <a:prstGeom prst="rect">
            <a:avLst/>
          </a:prstGeom>
          <a:noFill/>
          <a:ln w="9525">
            <a:noFill/>
            <a:miter lim="800000"/>
            <a:headEnd/>
            <a:tailEnd/>
          </a:ln>
        </p:spPr>
      </p:pic>
      <p:pic>
        <p:nvPicPr>
          <p:cNvPr id="88217" name="Picture 153" descr="POINSET2"/>
          <p:cNvPicPr>
            <a:picLocks noChangeAspect="1" noChangeArrowheads="1"/>
          </p:cNvPicPr>
          <p:nvPr/>
        </p:nvPicPr>
        <p:blipFill>
          <a:blip r:embed="rId10"/>
          <a:srcRect/>
          <a:stretch>
            <a:fillRect/>
          </a:stretch>
        </p:blipFill>
        <p:spPr bwMode="auto">
          <a:xfrm rot="5400000">
            <a:off x="7622382" y="2381"/>
            <a:ext cx="1447800" cy="1443037"/>
          </a:xfrm>
          <a:prstGeom prst="rect">
            <a:avLst/>
          </a:prstGeom>
          <a:noFill/>
          <a:ln w="9525">
            <a:noFill/>
            <a:miter lim="800000"/>
            <a:headEnd/>
            <a:tailEnd/>
          </a:ln>
        </p:spPr>
      </p:pic>
      <p:pic>
        <p:nvPicPr>
          <p:cNvPr id="88218" name="Picture 154" descr="balonnen"/>
          <p:cNvPicPr>
            <a:picLocks noChangeAspect="1" noChangeArrowheads="1" noCrop="1"/>
          </p:cNvPicPr>
          <p:nvPr/>
        </p:nvPicPr>
        <p:blipFill>
          <a:blip r:embed="rId11"/>
          <a:srcRect/>
          <a:stretch>
            <a:fillRect/>
          </a:stretch>
        </p:blipFill>
        <p:spPr bwMode="auto">
          <a:xfrm>
            <a:off x="4724400" y="2209800"/>
            <a:ext cx="2941638" cy="4148138"/>
          </a:xfrm>
          <a:prstGeom prst="rect">
            <a:avLst/>
          </a:prstGeom>
          <a:noFill/>
        </p:spPr>
      </p:pic>
      <p:grpSp>
        <p:nvGrpSpPr>
          <p:cNvPr id="2" name="Group 158"/>
          <p:cNvGrpSpPr>
            <a:grpSpLocks/>
          </p:cNvGrpSpPr>
          <p:nvPr/>
        </p:nvGrpSpPr>
        <p:grpSpPr bwMode="auto">
          <a:xfrm>
            <a:off x="1752600" y="5410200"/>
            <a:ext cx="1981200" cy="1447800"/>
            <a:chOff x="5760" y="2544"/>
            <a:chExt cx="1111" cy="768"/>
          </a:xfrm>
        </p:grpSpPr>
        <p:pic>
          <p:nvPicPr>
            <p:cNvPr id="88223" name="Picture 159" descr="FLOWERS5"/>
            <p:cNvPicPr>
              <a:picLocks noChangeAspect="1" noChangeArrowheads="1"/>
            </p:cNvPicPr>
            <p:nvPr/>
          </p:nvPicPr>
          <p:blipFill>
            <a:blip r:embed="rId12"/>
            <a:srcRect/>
            <a:stretch>
              <a:fillRect/>
            </a:stretch>
          </p:blipFill>
          <p:spPr bwMode="auto">
            <a:xfrm>
              <a:off x="5760" y="2544"/>
              <a:ext cx="1111" cy="768"/>
            </a:xfrm>
            <a:prstGeom prst="rect">
              <a:avLst/>
            </a:prstGeom>
            <a:noFill/>
          </p:spPr>
        </p:pic>
        <p:pic>
          <p:nvPicPr>
            <p:cNvPr id="88224" name="Picture 160" descr="aaf6"/>
            <p:cNvPicPr>
              <a:picLocks noChangeAspect="1" noChangeArrowheads="1" noCrop="1"/>
            </p:cNvPicPr>
            <p:nvPr/>
          </p:nvPicPr>
          <p:blipFill>
            <a:blip r:embed="rId13"/>
            <a:srcRect/>
            <a:stretch>
              <a:fillRect/>
            </a:stretch>
          </p:blipFill>
          <p:spPr bwMode="auto">
            <a:xfrm>
              <a:off x="6384" y="2688"/>
              <a:ext cx="384" cy="331"/>
            </a:xfrm>
            <a:prstGeom prst="rect">
              <a:avLst/>
            </a:prstGeom>
            <a:noFill/>
            <a:ln w="9525">
              <a:noFill/>
              <a:miter lim="800000"/>
              <a:headEnd/>
              <a:tailEnd/>
            </a:ln>
          </p:spPr>
        </p:pic>
      </p:grpSp>
      <p:grpSp>
        <p:nvGrpSpPr>
          <p:cNvPr id="3" name="Group 161"/>
          <p:cNvGrpSpPr>
            <a:grpSpLocks/>
          </p:cNvGrpSpPr>
          <p:nvPr/>
        </p:nvGrpSpPr>
        <p:grpSpPr bwMode="auto">
          <a:xfrm>
            <a:off x="2590800" y="3810000"/>
            <a:ext cx="1295400" cy="762000"/>
            <a:chOff x="5760" y="2544"/>
            <a:chExt cx="1111" cy="768"/>
          </a:xfrm>
        </p:grpSpPr>
        <p:pic>
          <p:nvPicPr>
            <p:cNvPr id="88226" name="Picture 162" descr="FLOWERS5"/>
            <p:cNvPicPr>
              <a:picLocks noChangeAspect="1" noChangeArrowheads="1"/>
            </p:cNvPicPr>
            <p:nvPr/>
          </p:nvPicPr>
          <p:blipFill>
            <a:blip r:embed="rId12"/>
            <a:srcRect/>
            <a:stretch>
              <a:fillRect/>
            </a:stretch>
          </p:blipFill>
          <p:spPr bwMode="auto">
            <a:xfrm>
              <a:off x="5760" y="2544"/>
              <a:ext cx="1111" cy="768"/>
            </a:xfrm>
            <a:prstGeom prst="rect">
              <a:avLst/>
            </a:prstGeom>
            <a:noFill/>
          </p:spPr>
        </p:pic>
        <p:pic>
          <p:nvPicPr>
            <p:cNvPr id="88227" name="Picture 163" descr="aaf6"/>
            <p:cNvPicPr>
              <a:picLocks noChangeAspect="1" noChangeArrowheads="1" noCrop="1"/>
            </p:cNvPicPr>
            <p:nvPr/>
          </p:nvPicPr>
          <p:blipFill>
            <a:blip r:embed="rId13"/>
            <a:srcRect/>
            <a:stretch>
              <a:fillRect/>
            </a:stretch>
          </p:blipFill>
          <p:spPr bwMode="auto">
            <a:xfrm>
              <a:off x="6384" y="2688"/>
              <a:ext cx="384" cy="331"/>
            </a:xfrm>
            <a:prstGeom prst="rect">
              <a:avLst/>
            </a:prstGeom>
            <a:noFill/>
            <a:ln w="9525">
              <a:noFill/>
              <a:miter lim="800000"/>
              <a:headEnd/>
              <a:tailEnd/>
            </a:ln>
          </p:spPr>
        </p:pic>
      </p:grpSp>
      <p:grpSp>
        <p:nvGrpSpPr>
          <p:cNvPr id="4" name="Group 164"/>
          <p:cNvGrpSpPr>
            <a:grpSpLocks/>
          </p:cNvGrpSpPr>
          <p:nvPr/>
        </p:nvGrpSpPr>
        <p:grpSpPr bwMode="auto">
          <a:xfrm>
            <a:off x="1295400" y="3657600"/>
            <a:ext cx="1295400" cy="990600"/>
            <a:chOff x="5760" y="2544"/>
            <a:chExt cx="1111" cy="768"/>
          </a:xfrm>
        </p:grpSpPr>
        <p:pic>
          <p:nvPicPr>
            <p:cNvPr id="88229" name="Picture 165" descr="FLOWERS5"/>
            <p:cNvPicPr>
              <a:picLocks noChangeAspect="1" noChangeArrowheads="1"/>
            </p:cNvPicPr>
            <p:nvPr/>
          </p:nvPicPr>
          <p:blipFill>
            <a:blip r:embed="rId12"/>
            <a:srcRect/>
            <a:stretch>
              <a:fillRect/>
            </a:stretch>
          </p:blipFill>
          <p:spPr bwMode="auto">
            <a:xfrm>
              <a:off x="5760" y="2544"/>
              <a:ext cx="1111" cy="768"/>
            </a:xfrm>
            <a:prstGeom prst="rect">
              <a:avLst/>
            </a:prstGeom>
            <a:noFill/>
          </p:spPr>
        </p:pic>
        <p:pic>
          <p:nvPicPr>
            <p:cNvPr id="88230" name="Picture 166" descr="aaf6"/>
            <p:cNvPicPr>
              <a:picLocks noChangeAspect="1" noChangeArrowheads="1" noCrop="1"/>
            </p:cNvPicPr>
            <p:nvPr/>
          </p:nvPicPr>
          <p:blipFill>
            <a:blip r:embed="rId13"/>
            <a:srcRect/>
            <a:stretch>
              <a:fillRect/>
            </a:stretch>
          </p:blipFill>
          <p:spPr bwMode="auto">
            <a:xfrm>
              <a:off x="6384" y="2688"/>
              <a:ext cx="384" cy="331"/>
            </a:xfrm>
            <a:prstGeom prst="rect">
              <a:avLst/>
            </a:prstGeom>
            <a:noFill/>
            <a:ln w="9525">
              <a:noFill/>
              <a:miter lim="800000"/>
              <a:headEnd/>
              <a:tailEnd/>
            </a:ln>
          </p:spPr>
        </p:pic>
      </p:grpSp>
      <p:grpSp>
        <p:nvGrpSpPr>
          <p:cNvPr id="5" name="Group 167"/>
          <p:cNvGrpSpPr>
            <a:grpSpLocks/>
          </p:cNvGrpSpPr>
          <p:nvPr/>
        </p:nvGrpSpPr>
        <p:grpSpPr bwMode="auto">
          <a:xfrm>
            <a:off x="6400800" y="5334000"/>
            <a:ext cx="2057400" cy="1524000"/>
            <a:chOff x="5760" y="2544"/>
            <a:chExt cx="1111" cy="768"/>
          </a:xfrm>
        </p:grpSpPr>
        <p:pic>
          <p:nvPicPr>
            <p:cNvPr id="88232" name="Picture 168" descr="FLOWERS5"/>
            <p:cNvPicPr>
              <a:picLocks noChangeAspect="1" noChangeArrowheads="1"/>
            </p:cNvPicPr>
            <p:nvPr/>
          </p:nvPicPr>
          <p:blipFill>
            <a:blip r:embed="rId12"/>
            <a:srcRect/>
            <a:stretch>
              <a:fillRect/>
            </a:stretch>
          </p:blipFill>
          <p:spPr bwMode="auto">
            <a:xfrm>
              <a:off x="5760" y="2544"/>
              <a:ext cx="1111" cy="768"/>
            </a:xfrm>
            <a:prstGeom prst="rect">
              <a:avLst/>
            </a:prstGeom>
            <a:noFill/>
          </p:spPr>
        </p:pic>
        <p:pic>
          <p:nvPicPr>
            <p:cNvPr id="88233" name="Picture 169" descr="aaf6"/>
            <p:cNvPicPr>
              <a:picLocks noChangeAspect="1" noChangeArrowheads="1" noCrop="1"/>
            </p:cNvPicPr>
            <p:nvPr/>
          </p:nvPicPr>
          <p:blipFill>
            <a:blip r:embed="rId13"/>
            <a:srcRect/>
            <a:stretch>
              <a:fillRect/>
            </a:stretch>
          </p:blipFill>
          <p:spPr bwMode="auto">
            <a:xfrm>
              <a:off x="6384" y="2688"/>
              <a:ext cx="384" cy="331"/>
            </a:xfrm>
            <a:prstGeom prst="rect">
              <a:avLst/>
            </a:prstGeom>
            <a:noFill/>
            <a:ln w="9525">
              <a:noFill/>
              <a:miter lim="800000"/>
              <a:headEnd/>
              <a:tailEnd/>
            </a:ln>
          </p:spPr>
        </p:pic>
      </p:grpSp>
      <p:grpSp>
        <p:nvGrpSpPr>
          <p:cNvPr id="6" name="Group 170"/>
          <p:cNvGrpSpPr>
            <a:grpSpLocks/>
          </p:cNvGrpSpPr>
          <p:nvPr/>
        </p:nvGrpSpPr>
        <p:grpSpPr bwMode="auto">
          <a:xfrm>
            <a:off x="6781800" y="3657600"/>
            <a:ext cx="990600" cy="990600"/>
            <a:chOff x="5760" y="2544"/>
            <a:chExt cx="1111" cy="768"/>
          </a:xfrm>
        </p:grpSpPr>
        <p:pic>
          <p:nvPicPr>
            <p:cNvPr id="88235" name="Picture 171" descr="FLOWERS5"/>
            <p:cNvPicPr>
              <a:picLocks noChangeAspect="1" noChangeArrowheads="1"/>
            </p:cNvPicPr>
            <p:nvPr/>
          </p:nvPicPr>
          <p:blipFill>
            <a:blip r:embed="rId12"/>
            <a:srcRect/>
            <a:stretch>
              <a:fillRect/>
            </a:stretch>
          </p:blipFill>
          <p:spPr bwMode="auto">
            <a:xfrm>
              <a:off x="5760" y="2544"/>
              <a:ext cx="1111" cy="768"/>
            </a:xfrm>
            <a:prstGeom prst="rect">
              <a:avLst/>
            </a:prstGeom>
            <a:noFill/>
          </p:spPr>
        </p:pic>
        <p:pic>
          <p:nvPicPr>
            <p:cNvPr id="88236" name="Picture 172" descr="aaf6"/>
            <p:cNvPicPr>
              <a:picLocks noChangeAspect="1" noChangeArrowheads="1" noCrop="1"/>
            </p:cNvPicPr>
            <p:nvPr/>
          </p:nvPicPr>
          <p:blipFill>
            <a:blip r:embed="rId13"/>
            <a:srcRect/>
            <a:stretch>
              <a:fillRect/>
            </a:stretch>
          </p:blipFill>
          <p:spPr bwMode="auto">
            <a:xfrm>
              <a:off x="6384" y="2688"/>
              <a:ext cx="384" cy="331"/>
            </a:xfrm>
            <a:prstGeom prst="rect">
              <a:avLst/>
            </a:prstGeom>
            <a:noFill/>
            <a:ln w="9525">
              <a:noFill/>
              <a:miter lim="800000"/>
              <a:headEnd/>
              <a:tailEnd/>
            </a:ln>
          </p:spPr>
        </p:pic>
      </p:grpSp>
      <p:grpSp>
        <p:nvGrpSpPr>
          <p:cNvPr id="7" name="Group 173"/>
          <p:cNvGrpSpPr>
            <a:grpSpLocks/>
          </p:cNvGrpSpPr>
          <p:nvPr/>
        </p:nvGrpSpPr>
        <p:grpSpPr bwMode="auto">
          <a:xfrm>
            <a:off x="7543800" y="3886200"/>
            <a:ext cx="1066800" cy="1143000"/>
            <a:chOff x="5760" y="2544"/>
            <a:chExt cx="1111" cy="768"/>
          </a:xfrm>
        </p:grpSpPr>
        <p:pic>
          <p:nvPicPr>
            <p:cNvPr id="88238" name="Picture 174" descr="FLOWERS5"/>
            <p:cNvPicPr>
              <a:picLocks noChangeAspect="1" noChangeArrowheads="1"/>
            </p:cNvPicPr>
            <p:nvPr/>
          </p:nvPicPr>
          <p:blipFill>
            <a:blip r:embed="rId12"/>
            <a:srcRect/>
            <a:stretch>
              <a:fillRect/>
            </a:stretch>
          </p:blipFill>
          <p:spPr bwMode="auto">
            <a:xfrm>
              <a:off x="5760" y="2544"/>
              <a:ext cx="1111" cy="768"/>
            </a:xfrm>
            <a:prstGeom prst="rect">
              <a:avLst/>
            </a:prstGeom>
            <a:noFill/>
          </p:spPr>
        </p:pic>
        <p:pic>
          <p:nvPicPr>
            <p:cNvPr id="88239" name="Picture 175" descr="aaf6"/>
            <p:cNvPicPr>
              <a:picLocks noChangeAspect="1" noChangeArrowheads="1" noCrop="1"/>
            </p:cNvPicPr>
            <p:nvPr/>
          </p:nvPicPr>
          <p:blipFill>
            <a:blip r:embed="rId13"/>
            <a:srcRect/>
            <a:stretch>
              <a:fillRect/>
            </a:stretch>
          </p:blipFill>
          <p:spPr bwMode="auto">
            <a:xfrm>
              <a:off x="6384" y="2688"/>
              <a:ext cx="384" cy="331"/>
            </a:xfrm>
            <a:prstGeom prst="rect">
              <a:avLst/>
            </a:prstGeom>
            <a:noFill/>
            <a:ln w="9525">
              <a:noFill/>
              <a:miter lim="800000"/>
              <a:headEnd/>
              <a:tailEnd/>
            </a:ln>
          </p:spPr>
        </p:pic>
      </p:grpSp>
      <p:pic>
        <p:nvPicPr>
          <p:cNvPr id="88240" name="Picture 13" descr="Picture12"/>
          <p:cNvPicPr>
            <a:picLocks noChangeAspect="1" noChangeArrowheads="1" noCrop="1"/>
          </p:cNvPicPr>
          <p:nvPr/>
        </p:nvPicPr>
        <p:blipFill>
          <a:blip r:embed="rId14"/>
          <a:srcRect/>
          <a:stretch>
            <a:fillRect/>
          </a:stretch>
        </p:blipFill>
        <p:spPr bwMode="auto">
          <a:xfrm rot="-5400000">
            <a:off x="533400" y="-228600"/>
            <a:ext cx="2667000" cy="1905000"/>
          </a:xfrm>
          <a:prstGeom prst="rect">
            <a:avLst/>
          </a:prstGeom>
          <a:noFill/>
          <a:ln w="9525">
            <a:noFill/>
            <a:miter lim="800000"/>
            <a:headEnd/>
            <a:tailEnd/>
          </a:ln>
        </p:spPr>
      </p:pic>
      <p:pic>
        <p:nvPicPr>
          <p:cNvPr id="88241" name="Picture 13" descr="Picture12"/>
          <p:cNvPicPr>
            <a:picLocks noChangeAspect="1" noChangeArrowheads="1" noCrop="1"/>
          </p:cNvPicPr>
          <p:nvPr/>
        </p:nvPicPr>
        <p:blipFill>
          <a:blip r:embed="rId14"/>
          <a:srcRect/>
          <a:stretch>
            <a:fillRect/>
          </a:stretch>
        </p:blipFill>
        <p:spPr bwMode="auto">
          <a:xfrm rot="-5400000">
            <a:off x="6858000" y="1676400"/>
            <a:ext cx="2667000" cy="1905000"/>
          </a:xfrm>
          <a:prstGeom prst="rect">
            <a:avLst/>
          </a:prstGeom>
          <a:noFill/>
          <a:ln w="9525">
            <a:noFill/>
            <a:miter lim="800000"/>
            <a:headEnd/>
            <a:tailEnd/>
          </a:ln>
        </p:spPr>
      </p:pic>
      <p:pic>
        <p:nvPicPr>
          <p:cNvPr id="88242" name="Picture 13" descr="Picture12"/>
          <p:cNvPicPr>
            <a:picLocks noChangeAspect="1" noChangeArrowheads="1" noCrop="1"/>
          </p:cNvPicPr>
          <p:nvPr/>
        </p:nvPicPr>
        <p:blipFill>
          <a:blip r:embed="rId14"/>
          <a:srcRect/>
          <a:stretch>
            <a:fillRect/>
          </a:stretch>
        </p:blipFill>
        <p:spPr bwMode="auto">
          <a:xfrm rot="-5400000">
            <a:off x="3505200" y="1676400"/>
            <a:ext cx="2667000" cy="1905000"/>
          </a:xfrm>
          <a:prstGeom prst="rect">
            <a:avLst/>
          </a:prstGeom>
          <a:noFill/>
          <a:ln w="9525">
            <a:noFill/>
            <a:miter lim="800000"/>
            <a:headEnd/>
            <a:tailEnd/>
          </a:ln>
        </p:spPr>
      </p:pic>
      <p:pic>
        <p:nvPicPr>
          <p:cNvPr id="88243" name="Picture 13" descr="Picture12"/>
          <p:cNvPicPr>
            <a:picLocks noChangeAspect="1" noChangeArrowheads="1" noCrop="1"/>
          </p:cNvPicPr>
          <p:nvPr/>
        </p:nvPicPr>
        <p:blipFill>
          <a:blip r:embed="rId14"/>
          <a:srcRect/>
          <a:stretch>
            <a:fillRect/>
          </a:stretch>
        </p:blipFill>
        <p:spPr bwMode="auto">
          <a:xfrm rot="-5400000">
            <a:off x="3505200" y="-152400"/>
            <a:ext cx="2667000" cy="1905000"/>
          </a:xfrm>
          <a:prstGeom prst="rect">
            <a:avLst/>
          </a:prstGeom>
          <a:noFill/>
          <a:ln w="9525">
            <a:noFill/>
            <a:miter lim="800000"/>
            <a:headEnd/>
            <a:tailEnd/>
          </a:ln>
        </p:spPr>
      </p:pic>
      <p:pic>
        <p:nvPicPr>
          <p:cNvPr id="88244" name="Picture 13" descr="Picture12"/>
          <p:cNvPicPr>
            <a:picLocks noChangeAspect="1" noChangeArrowheads="1" noCrop="1"/>
          </p:cNvPicPr>
          <p:nvPr/>
        </p:nvPicPr>
        <p:blipFill>
          <a:blip r:embed="rId14"/>
          <a:srcRect/>
          <a:stretch>
            <a:fillRect/>
          </a:stretch>
        </p:blipFill>
        <p:spPr bwMode="auto">
          <a:xfrm rot="-5400000">
            <a:off x="6019800" y="76200"/>
            <a:ext cx="2667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strips(downLeft)">
                                      <p:cBhvr>
                                        <p:cTn id="7" dur="500"/>
                                        <p:tgtEl>
                                          <p:spTgt spid="11269"/>
                                        </p:tgtEl>
                                      </p:cBhvr>
                                    </p:animEffect>
                                  </p:childTnLst>
                                </p:cTn>
                              </p:par>
                            </p:childTnLst>
                          </p:cTn>
                        </p:par>
                        <p:par>
                          <p:cTn id="8" fill="hold" nodeType="afterGroup">
                            <p:stCondLst>
                              <p:cond delay="500"/>
                            </p:stCondLst>
                            <p:childTnLst>
                              <p:par>
                                <p:cTn id="9" presetID="0" presetClass="path" presetSubtype="0" accel="50000" decel="50000" fill="hold" nodeType="afterEffect">
                                  <p:stCondLst>
                                    <p:cond delay="0"/>
                                  </p:stCondLst>
                                  <p:childTnLst>
                                    <p:animMotion origin="layout" path="M 0.10798 -0.12835 C 0.06944 -0.12326 0.0026 -0.1302 -0.02031 -0.13066 C -0.0599 -0.12997 -0.09965 -0.12974 -0.13924 -0.12835 C -0.14531 -0.12812 -0.15504 -0.1228 -0.15955 -0.11702 C -0.16337 -0.11193 -0.16563 -0.10384 -0.17066 -0.10129 C -0.17934 -0.09713 -0.18559 -0.08742 -0.1941 -0.08325 C -0.19948 -0.07493 -0.20209 -0.06591 -0.2066 -0.0562 C -0.2066 -0.05596 -0.21285 -0.04278 -0.21285 -0.04255 C -0.21389 -0.03793 -0.21493 -0.03353 -0.21597 -0.02891 C -0.2165 -0.02659 -0.21771 -0.0222 -0.21771 -0.02197 C -0.21632 0.01018 -0.21563 0.01388 -0.21129 0.03862 C -0.21233 0.05366 -0.21268 0.06892 -0.21441 0.08395 C -0.21493 0.08835 -0.22344 0.10523 -0.22396 0.10639 C -0.22691 0.11309 -0.22847 0.12003 -0.2316 0.12674 C -0.23125 0.13714 -0.23195 0.19126 -0.22691 0.21254 C -0.22604 0.21601 -0.22361 0.21832 -0.22222 0.22156 C -0.2191 0.22965 -0.21771 0.24075 -0.21441 0.24861 C -0.20712 0.26573 -0.19931 0.28446 -0.19097 0.30065 C -0.18854 0.31406 -0.18611 0.3099 -0.1816 0.321 C -0.17969 0.32563 -0.179 0.33187 -0.17691 0.3365 C -0.17361 0.34436 -0.16945 0.35153 -0.1658 0.35916 C -0.1632 0.37188 -0.16667 0.36009 -0.15816 0.37257 C -0.15695 0.37442 -0.15643 0.37766 -0.15486 0.37951 C -0.14479 0.39223 -0.129 0.40518 -0.1158 0.40865 C -0.09879 0.42137 -0.10764 0.41813 -0.0783 0.41536 C -0.06806 0.39339 -0.06875 0.36332 -0.06424 0.33881 C -0.06476 0.31869 -0.06493 0.29834 -0.0658 0.27799 C -0.06632 0.26642 -0.07257 0.25509 -0.07518 0.24422 C -0.08108 0.21832 -0.075 0.23381 -0.08143 0.21924 C -0.08872 0.17762 -0.08472 0.15981 -0.08299 0.10199 C -0.08264 0.09297 -0.07743 0.08326 -0.07205 0.07933 C -0.06528 0.07447 -0.05573 0.07424 -0.04844 0.07262 C -0.00938 0.07331 0.02969 0.07285 0.06892 0.07493 C 0.07812 0.0754 0.09548 0.08603 0.09548 0.08626 C 0.10295 0.09367 0.11302 0.09505 0.12205 0.09737 C 0.13055 0.10592 0.14166 0.108 0.15173 0.11101 C 0.16666 0.12165 0.17847 0.12072 0.19566 0.12234 C 0.23837 0.12072 0.28125 0.12049 0.32396 0.11772 C 0.33594 0.11702 0.34844 0.10615 0.35989 0.10199 C 0.36389 0.09783 0.36684 0.09228 0.37083 0.08835 C 0.37934 0.08025 0.38889 0.07563 0.39739 0.06799 C 0.41597 0.03122 0.41753 -0.01411 0.42725 -0.0562 C 0.42708 -0.0666 0.43524 -0.13991 0.41319 -0.15102 C 0.40434 -0.1605 0.3941 -0.16512 0.38333 -0.16905 C 0.36857 -0.18293 0.3441 -0.18571 0.32708 -0.18941 C 0.30729 -0.18779 0.28732 -0.18686 0.26771 -0.18478 C 0.2618 -0.18409 0.26319 -0.18154 0.25972 -0.17576 C 0.25278 -0.1635 0.24757 -0.14061 0.23941 -0.13298 C 0.23698 -0.12604 0.23385 -0.11979 0.2316 -0.11263 C 0.22743 -0.09898 0.22465 -0.08372 0.22066 -0.06961 C 0.21962 -0.06128 0.21857 -0.05319 0.21753 -0.04486 C 0.21684 -0.03885 0.21736 -0.03238 0.21597 -0.02682 C 0.21475 -0.02243 0.2118 -0.01919 0.20972 -0.01549 C 0.2066 0.00717 0.20017 0.02868 0.1941 0.04996 C 0.19028 0.06291 0.18819 0.07632 0.18316 0.08835 C 0.18194 0.09112 0.17986 0.09251 0.1783 0.09505 C 0.17291 0.10453 0.16771 0.11448 0.16285 0.12419 C 0.16111 0.12743 0.15816 0.13344 0.15816 0.13367 C 0.15538 0.14501 0.14653 0.15102 0.13923 0.15611 C 0.13107 0.1679 0.13819 0.15981 0.12361 0.16513 C 0.11493 0.16813 0.10694 0.17461 0.09861 0.17877 C 0.09132 0.18247 0.09618 0.17947 0.08767 0.18317 C 0.08437 0.18455 0.0783 0.18779 0.0783 0.18802 C 0.06423 0.20305 0.04375 0.20976 0.02656 0.21254 C 0.01875 0.21647 0.01562 0.21485 0.00937 0.22387 C 0.00781 0.23058 0.00538 0.23566 0.00312 0.24191 " pathEditMode="relative" rAng="0" ptsTypes="fffffffffffffffffffffffffffffffffffffffffffffffffffffffffffffffffA">
                                      <p:cBhvr>
                                        <p:cTn id="10" dur="2000" fill="hold"/>
                                        <p:tgtEl>
                                          <p:spTgt spid="11269"/>
                                        </p:tgtEl>
                                        <p:attrNameLst>
                                          <p:attrName>ppt_x</p:attrName>
                                          <p:attrName>ppt_y</p:attrName>
                                        </p:attrNameLst>
                                      </p:cBhvr>
                                      <p:rCtr x="-600" y="24400"/>
                                    </p:animMotion>
                                  </p:childTnLst>
                                </p:cTn>
                              </p:par>
                            </p:childTnLst>
                          </p:cTn>
                        </p:par>
                      </p:childTnLst>
                    </p:cTn>
                  </p:par>
                  <p:par>
                    <p:cTn id="11" fill="hold">
                      <p:stCondLst>
                        <p:cond delay="indefinite"/>
                      </p:stCondLst>
                      <p:childTnLst>
                        <p:par>
                          <p:cTn id="12" fill="hold">
                            <p:stCondLst>
                              <p:cond delay="0"/>
                            </p:stCondLst>
                            <p:childTnLst>
                              <p:par>
                                <p:cTn id="13" presetID="53" presetClass="exit" presetSubtype="0" repeatCount="indefinite" fill="hold" grpId="0" nodeType="clickEffect">
                                  <p:stCondLst>
                                    <p:cond delay="0"/>
                                  </p:stCondLst>
                                  <p:childTnLst>
                                    <p:anim calcmode="lin" valueType="num">
                                      <p:cBhvr>
                                        <p:cTn id="14" dur="3000"/>
                                        <p:tgtEl>
                                          <p:spTgt spid="88073"/>
                                        </p:tgtEl>
                                        <p:attrNameLst>
                                          <p:attrName>ppt_w</p:attrName>
                                        </p:attrNameLst>
                                      </p:cBhvr>
                                      <p:tavLst>
                                        <p:tav tm="0">
                                          <p:val>
                                            <p:strVal val="ppt_w"/>
                                          </p:val>
                                        </p:tav>
                                        <p:tav tm="100000">
                                          <p:val>
                                            <p:fltVal val="0"/>
                                          </p:val>
                                        </p:tav>
                                      </p:tavLst>
                                    </p:anim>
                                    <p:anim calcmode="lin" valueType="num">
                                      <p:cBhvr>
                                        <p:cTn id="15" dur="3000"/>
                                        <p:tgtEl>
                                          <p:spTgt spid="88073"/>
                                        </p:tgtEl>
                                        <p:attrNameLst>
                                          <p:attrName>ppt_h</p:attrName>
                                        </p:attrNameLst>
                                      </p:cBhvr>
                                      <p:tavLst>
                                        <p:tav tm="0">
                                          <p:val>
                                            <p:strVal val="ppt_h"/>
                                          </p:val>
                                        </p:tav>
                                        <p:tav tm="100000">
                                          <p:val>
                                            <p:fltVal val="0"/>
                                          </p:val>
                                        </p:tav>
                                      </p:tavLst>
                                    </p:anim>
                                    <p:animEffect transition="out" filter="fade">
                                      <p:cBhvr>
                                        <p:cTn id="16" dur="3000"/>
                                        <p:tgtEl>
                                          <p:spTgt spid="88073"/>
                                        </p:tgtEl>
                                      </p:cBhvr>
                                    </p:animEffect>
                                    <p:set>
                                      <p:cBhvr>
                                        <p:cTn id="17" dur="1" fill="hold">
                                          <p:stCondLst>
                                            <p:cond delay="2999"/>
                                          </p:stCondLst>
                                        </p:cTn>
                                        <p:tgtEl>
                                          <p:spTgt spid="88073"/>
                                        </p:tgtEl>
                                        <p:attrNameLst>
                                          <p:attrName>style.visibility</p:attrName>
                                        </p:attrNameLst>
                                      </p:cBhvr>
                                      <p:to>
                                        <p:strVal val="hidden"/>
                                      </p:to>
                                    </p:set>
                                  </p:childTnLst>
                                </p:cTn>
                              </p:par>
                              <p:par>
                                <p:cTn id="18" presetID="2" presetClass="entr" presetSubtype="4" repeatCount="5000" fill="hold" nodeType="withEffect">
                                  <p:stCondLst>
                                    <p:cond delay="0"/>
                                  </p:stCondLst>
                                  <p:childTnLst>
                                    <p:set>
                                      <p:cBhvr>
                                        <p:cTn id="19" dur="1" fill="hold">
                                          <p:stCondLst>
                                            <p:cond delay="0"/>
                                          </p:stCondLst>
                                        </p:cTn>
                                        <p:tgtEl>
                                          <p:spTgt spid="88218"/>
                                        </p:tgtEl>
                                        <p:attrNameLst>
                                          <p:attrName>style.visibility</p:attrName>
                                        </p:attrNameLst>
                                      </p:cBhvr>
                                      <p:to>
                                        <p:strVal val="visible"/>
                                      </p:to>
                                    </p:set>
                                    <p:anim calcmode="lin" valueType="num">
                                      <p:cBhvr additive="base">
                                        <p:cTn id="20" dur="2000" fill="hold"/>
                                        <p:tgtEl>
                                          <p:spTgt spid="88218"/>
                                        </p:tgtEl>
                                        <p:attrNameLst>
                                          <p:attrName>ppt_x</p:attrName>
                                        </p:attrNameLst>
                                      </p:cBhvr>
                                      <p:tavLst>
                                        <p:tav tm="0">
                                          <p:val>
                                            <p:strVal val="#ppt_x"/>
                                          </p:val>
                                        </p:tav>
                                        <p:tav tm="100000">
                                          <p:val>
                                            <p:strVal val="#ppt_x"/>
                                          </p:val>
                                        </p:tav>
                                      </p:tavLst>
                                    </p:anim>
                                    <p:anim calcmode="lin" valueType="num">
                                      <p:cBhvr additive="base">
                                        <p:cTn id="21" dur="2000" fill="hold"/>
                                        <p:tgtEl>
                                          <p:spTgt spid="88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repeatCount="5000" fill="remove" display="0">
                  <p:stCondLst>
                    <p:cond delay="indefinite"/>
                  </p:stCondLst>
                  <p:endCondLst>
                    <p:cond evt="onPrev" delay="0">
                      <p:tgtEl>
                        <p:sldTgt/>
                      </p:tgtEl>
                    </p:cond>
                    <p:cond evt="onStopAudio" delay="0">
                      <p:tgtEl>
                        <p:sldTgt/>
                      </p:tgtEl>
                    </p:cond>
                  </p:endCondLst>
                </p:cTn>
                <p:tgtEl>
                  <p:spTgt spid="11273"/>
                </p:tgtEl>
              </p:cMediaNode>
            </p:audio>
            <p:seq concurrent="1" nextAc="seek">
              <p:cTn id="23" restart="whenNotActive" fill="hold" evtFilter="cancelBubble" nodeType="interactiveSeq">
                <p:stCondLst>
                  <p:cond evt="onClick" delay="0">
                    <p:tgtEl>
                      <p:spTgt spid="1127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withEffect">
                                  <p:stCondLst>
                                    <p:cond delay="0"/>
                                  </p:stCondLst>
                                  <p:childTnLst>
                                    <p:cmd type="call" cmd="playFrom(0.0)">
                                      <p:cBhvr>
                                        <p:cTn id="27" dur="1" fill="hold"/>
                                        <p:tgtEl>
                                          <p:spTgt spid="11273"/>
                                        </p:tgtEl>
                                      </p:cBhvr>
                                    </p:cmd>
                                  </p:childTnLst>
                                  <p:subTnLst>
                                    <p:animClr clrSpc="rgb" dir="cw">
                                      <p:cBhvr override="childStyle">
                                        <p:cTn dur="1" fill="hold" display="0" masterRel="nextClick" afterEffect="1"/>
                                        <p:tgtEl>
                                          <p:spTgt spid="11273"/>
                                        </p:tgtEl>
                                        <p:attrNameLst>
                                          <p:attrName>ppt_c</p:attrName>
                                        </p:attrNameLst>
                                      </p:cBhvr>
                                      <p:to>
                                        <a:srgbClr val="FF3300"/>
                                      </p:to>
                                    </p:animClr>
                                  </p:subTnLst>
                                </p:cTn>
                              </p:par>
                            </p:childTnLst>
                          </p:cTn>
                        </p:par>
                      </p:childTnLst>
                    </p:cTn>
                  </p:par>
                </p:childTnLst>
              </p:cTn>
              <p:nextCondLst>
                <p:cond evt="onClick" delay="0">
                  <p:tgtEl>
                    <p:spTgt spid="11273"/>
                  </p:tgtEl>
                </p:cond>
              </p:nextCondLst>
            </p:seq>
          </p:childTnLst>
        </p:cTn>
      </p:par>
    </p:tnLst>
    <p:bldLst>
      <p:bldP spid="880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Vertical Scroll 12"/>
          <p:cNvSpPr/>
          <p:nvPr/>
        </p:nvSpPr>
        <p:spPr>
          <a:xfrm>
            <a:off x="3657600" y="3276600"/>
            <a:ext cx="1676400" cy="228600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rPr>
              <a:t>CÂU HỎI DÀNH CHO BẠN</a:t>
            </a:r>
          </a:p>
        </p:txBody>
      </p:sp>
      <p:pic>
        <p:nvPicPr>
          <p:cNvPr id="4" name="Picture 3" descr="cau mon 5.png"/>
          <p:cNvPicPr>
            <a:picLocks noChangeAspect="1"/>
          </p:cNvPicPr>
          <p:nvPr/>
        </p:nvPicPr>
        <p:blipFill>
          <a:blip r:embed="rId2">
            <a:extLst>
              <a:ext uri="{28A0092B-C50C-407E-A947-70E740481C1C}">
                <a14:useLocalDpi xmlns:a14="http://schemas.microsoft.com/office/drawing/2010/main" val="0"/>
              </a:ext>
            </a:extLst>
          </a:blip>
          <a:srcRect r="49013"/>
          <a:stretch>
            <a:fillRect/>
          </a:stretch>
        </p:blipFill>
        <p:spPr bwMode="auto">
          <a:xfrm>
            <a:off x="2840038" y="2436813"/>
            <a:ext cx="1665287"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u mon 5.png"/>
          <p:cNvPicPr>
            <a:picLocks noChangeAspect="1"/>
          </p:cNvPicPr>
          <p:nvPr/>
        </p:nvPicPr>
        <p:blipFill>
          <a:blip r:embed="rId2">
            <a:extLst>
              <a:ext uri="{28A0092B-C50C-407E-A947-70E740481C1C}">
                <a14:useLocalDpi xmlns:a14="http://schemas.microsoft.com/office/drawing/2010/main" val="0"/>
              </a:ext>
            </a:extLst>
          </a:blip>
          <a:srcRect l="50987"/>
          <a:stretch>
            <a:fillRect/>
          </a:stretch>
        </p:blipFill>
        <p:spPr bwMode="auto">
          <a:xfrm>
            <a:off x="4503738" y="2433638"/>
            <a:ext cx="183515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38814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181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724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055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276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943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Slide Number Placeholder 9"/>
          <p:cNvSpPr txBox="1">
            <a:spLocks noGrp="1"/>
          </p:cNvSpPr>
          <p:nvPr/>
        </p:nvSpPr>
        <p:spPr bwMode="auto">
          <a:xfrm>
            <a:off x="7010400" y="6669088"/>
            <a:ext cx="21336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FC6D77D-E3DA-4CB8-B5A7-A25002297BA1}" type="slidenum">
              <a:rPr lang="en-US" altLang="en-US" sz="1000">
                <a:latin typeface="Arial" panose="020B0604020202020204" pitchFamily="34" charset="0"/>
              </a:rPr>
              <a:pPr algn="r" eaLnBrk="1" hangingPunct="1">
                <a:spcBef>
                  <a:spcPct val="0"/>
                </a:spcBef>
                <a:buFontTx/>
                <a:buNone/>
              </a:pPr>
              <a:t>2</a:t>
            </a:fld>
            <a:endParaRPr lang="en-US" altLang="en-US" sz="1000">
              <a:latin typeface="Arial" panose="020B0604020202020204" pitchFamily="34" charset="0"/>
            </a:endParaRPr>
          </a:p>
        </p:txBody>
      </p:sp>
      <p:sp>
        <p:nvSpPr>
          <p:cNvPr id="14" name="TextBox 13"/>
          <p:cNvSpPr txBox="1"/>
          <p:nvPr/>
        </p:nvSpPr>
        <p:spPr>
          <a:xfrm>
            <a:off x="1368425" y="-44450"/>
            <a:ext cx="6086475" cy="1108075"/>
          </a:xfrm>
          <a:prstGeom prst="rect">
            <a:avLst/>
          </a:prstGeom>
          <a:noFill/>
        </p:spPr>
        <p:txBody>
          <a:bodyPr>
            <a:spAutoFit/>
          </a:bodyPr>
          <a:lstStyle/>
          <a:p>
            <a:pPr algn="ctr">
              <a:defRPr/>
            </a:pPr>
            <a:r>
              <a:rPr lang="en-US" sz="6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KHỞI ĐỘNG</a:t>
            </a:r>
          </a:p>
        </p:txBody>
      </p:sp>
      <p:sp>
        <p:nvSpPr>
          <p:cNvPr id="15" name="TextBox 14"/>
          <p:cNvSpPr txBox="1">
            <a:spLocks noChangeArrowheads="1"/>
          </p:cNvSpPr>
          <p:nvPr/>
        </p:nvSpPr>
        <p:spPr bwMode="auto">
          <a:xfrm>
            <a:off x="533400" y="1177925"/>
            <a:ext cx="9372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400" b="1">
                <a:latin typeface="Times New Roman" panose="02020603050405020304" pitchFamily="18" charset="0"/>
                <a:cs typeface="Times New Roman" panose="02020603050405020304" pitchFamily="18" charset="0"/>
              </a:rPr>
              <a:t>Trò chơi: </a:t>
            </a:r>
            <a:r>
              <a:rPr lang="en-US" altLang="en-US" sz="4400" b="1">
                <a:solidFill>
                  <a:srgbClr val="00B050"/>
                </a:solidFill>
                <a:latin typeface="Times New Roman" panose="02020603050405020304" pitchFamily="18" charset="0"/>
                <a:cs typeface="Times New Roman" panose="02020603050405020304" pitchFamily="18" charset="0"/>
              </a:rPr>
              <a:t>BÍ MẬT QUẢ BÓNG</a:t>
            </a:r>
            <a:endParaRPr lang="en-US" altLang="en-US" sz="4400">
              <a:solidFill>
                <a:srgbClr val="00B050"/>
              </a:solidFill>
              <a:latin typeface="Times New Roman" panose="02020603050405020304" pitchFamily="18" charset="0"/>
              <a:cs typeface="Times New Roman" panose="02020603050405020304" pitchFamily="18" charset="0"/>
            </a:endParaRPr>
          </a:p>
        </p:txBody>
      </p:sp>
      <p:pic>
        <p:nvPicPr>
          <p:cNvPr id="16" name="Picture 15"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791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4" descr="BAR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5"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6"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6"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4"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6"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21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par>
                                <p:cTn id="8" presetID="54" presetClass="path" presetSubtype="0" repeatCount="indefinite" accel="50000" decel="50000" fill="hold" nodeType="withEffect">
                                  <p:stCondLst>
                                    <p:cond delay="0"/>
                                  </p:stCondLst>
                                  <p:childTnLst>
                                    <p:animMotion origin="layout" path="M 3.33333E-6 1.11008E-6 C -0.00018 -0.01735 -0.0007 -0.03377 -0.00087 -0.03377 C -0.00209 -0.03377 -0.0033 0.2315 -0.0033 0.49745 C -0.0033 0.36309 -0.004 0.2315 -0.00452 0.2315 C -0.00521 0.2315 -0.00573 0.36494 -0.00573 0.49745 C -0.00573 0.43108 -0.00608 0.36309 -0.00643 0.36309 C -0.00677 0.36309 -0.00712 0.429 -0.00712 0.49745 C -0.00712 0.46276 -0.00729 0.43108 -0.00729 0.43108 C -0.00747 0.43108 -0.00764 0.46485 -0.00764 0.49745 C -0.00764 0.48011 -0.00782 0.46276 -0.00782 0.46276 C -0.00782 0.46276 -0.00799 0.48011 -0.00799 0.49745 C -0.00799 0.4882 -0.00799 0.48011 -0.00816 0.48011 C -0.00816 0.48219 -0.00816 0.4882 -0.00816 0.49745 C -0.00816 0.49237 -0.00816 0.4882 -0.00816 0.4882 C -0.00816 0.49075 -0.00816 0.49283 -0.00816 0.49745 C -0.00816 0.49491 -0.00816 0.49237 -0.00816 0.49075 C -0.00834 0.49075 -0.00834 0.49283 -0.00834 0.49537 C -0.00834 0.49537 -0.00834 0.49283 -0.00834 0.49075 C -0.00834 0.49075 -0.00834 0.49283 -0.00834 0.49537 " pathEditMode="relative" rAng="0" ptsTypes="fffffffffffffffffff">
                                      <p:cBhvr>
                                        <p:cTn id="9" dur="5000" fill="hold"/>
                                        <p:tgtEl>
                                          <p:spTgt spid="6"/>
                                        </p:tgtEl>
                                        <p:attrNameLst>
                                          <p:attrName>ppt_x</p:attrName>
                                          <p:attrName>ppt_y</p:attrName>
                                        </p:attrNameLst>
                                      </p:cBhvr>
                                      <p:rCtr x="-4" y="232"/>
                                    </p:animMotion>
                                  </p:childTnLst>
                                </p:cTn>
                              </p:par>
                              <p:par>
                                <p:cTn id="10" presetID="54" presetClass="path" presetSubtype="0" repeatCount="indefinite" accel="50000" decel="50000" fill="hold" nodeType="withEffect">
                                  <p:stCondLst>
                                    <p:cond delay="0"/>
                                  </p:stCondLst>
                                  <p:childTnLst>
                                    <p:animMotion origin="layout" path="M -0.025 0.01319 C -0.02466 -0.00277 -0.02153 -0.01827 -0.02066 -0.01827 C -0.01459 -0.01827 -0.00851 0.22919 -0.00851 0.47734 C -0.00851 0.35222 -0.00556 0.22919 -0.00243 0.22919 C 0.00052 0.22919 0.00364 0.35384 0.00364 0.47734 C 0.00364 0.41536 0.00538 0.35222 0.00659 0.35222 C 0.00833 0.35222 0.00972 0.41328 0.00972 0.47734 C 0.00972 0.44496 0.01059 0.41536 0.01146 0.41536 C 0.01232 0.41536 0.01319 0.44681 0.01319 0.47734 C 0.01319 0.46092 0.01354 0.44496 0.01354 0.44519 C 0.01406 0.44496 0.01441 0.46092 0.01441 0.47734 C 0.01441 0.46878 0.01493 0.46092 0.01493 0.46115 C 0.01493 0.46323 0.01527 0.46878 0.01527 0.47734 C 0.01527 0.47295 0.01527 0.46878 0.0158 0.46878 C 0.0158 0.47086 0.0158 0.47318 0.0158 0.47734 C 0.0158 0.4748 0.0158 0.47295 0.0158 0.47086 C 0.01614 0.47086 0.01614 0.47318 0.01614 0.47526 C 0.01614 0.47572 0.01614 0.47318 0.01614 0.47086 C 0.01666 0.47086 0.01666 0.47318 0.01666 0.47526 " pathEditMode="relative" rAng="0" ptsTypes="fffffffffffffffffff">
                                      <p:cBhvr>
                                        <p:cTn id="11" dur="5000" fill="hold"/>
                                        <p:tgtEl>
                                          <p:spTgt spid="7"/>
                                        </p:tgtEl>
                                        <p:attrNameLst>
                                          <p:attrName>ppt_x</p:attrName>
                                          <p:attrName>ppt_y</p:attrName>
                                        </p:attrNameLst>
                                      </p:cBhvr>
                                      <p:rCtr x="21" y="216"/>
                                    </p:animMotion>
                                  </p:childTnLst>
                                </p:cTn>
                              </p:par>
                              <p:par>
                                <p:cTn id="12" presetID="54" presetClass="path" presetSubtype="0" repeatCount="indefinite" accel="50000" decel="50000" fill="hold" nodeType="withEffect">
                                  <p:stCondLst>
                                    <p:cond delay="0"/>
                                  </p:stCondLst>
                                  <p:childTnLst>
                                    <p:animMotion origin="layout" path="M -0.05833 0.17646 C -0.05798 0.16582 -0.05625 0.15541 -0.05573 0.15541 C -0.05208 0.15541 -0.04843 0.32192 -0.04843 0.48844 C -0.04843 0.40426 -0.04652 0.32192 -0.04479 0.32192 C -0.04288 0.32192 -0.04114 0.40564 -0.04114 0.48844 C -0.04114 0.44681 -0.0401 0.40426 -0.03923 0.40426 C -0.03819 0.40426 -0.03732 0.44565 -0.03732 0.48844 C -0.03732 0.46693 -0.0368 0.44681 -0.03645 0.44681 C -0.03593 0.44681 -0.03541 0.46809 -0.03541 0.48844 C -0.03541 0.47757 -0.03524 0.46693 -0.03507 0.46693 C -0.03489 0.46693 -0.03455 0.47757 -0.03455 0.48844 C -0.03455 0.48289 -0.03437 0.47757 -0.0342 0.47757 C -0.0342 0.47895 -0.03402 0.48289 -0.03402 0.48844 C -0.03402 0.48543 -0.03402 0.48289 -0.03385 0.48289 C -0.03385 0.48427 -0.03385 0.48566 -0.03385 0.48844 C -0.03385 0.48682 -0.03385 0.48543 -0.03385 0.48427 C -0.03368 0.48427 -0.03368 0.48566 -0.03368 0.48705 C -0.0335 0.48705 -0.0335 0.48566 -0.0335 0.48427 C -0.03333 0.48427 -0.03333 0.48566 -0.03333 0.48705 " pathEditMode="relative" rAng="0" ptsTypes="fffffffffffffffffff">
                                      <p:cBhvr>
                                        <p:cTn id="13" dur="5000" fill="hold"/>
                                        <p:tgtEl>
                                          <p:spTgt spid="8"/>
                                        </p:tgtEl>
                                        <p:attrNameLst>
                                          <p:attrName>ppt_x</p:attrName>
                                          <p:attrName>ppt_y</p:attrName>
                                        </p:attrNameLst>
                                      </p:cBhvr>
                                      <p:rCtr x="13" y="145"/>
                                    </p:animMotion>
                                  </p:childTnLst>
                                </p:cTn>
                              </p:par>
                              <p:par>
                                <p:cTn id="14" presetID="54" presetClass="path" presetSubtype="0" repeatCount="indefinite" accel="50000" decel="50000" fill="hold" nodeType="withEffect">
                                  <p:stCondLst>
                                    <p:cond delay="0"/>
                                  </p:stCondLst>
                                  <p:childTnLst>
                                    <p:animMotion origin="layout" path="M 3.33333E-6 -0.11643 C 0.00052 -0.125 0.0026 -0.13333 0.0033 -0.13333 C 0.00798 -0.13333 0.01267 0.00047 0.01267 0.13403 C 0.01267 0.06644 0.0151 0.00047 0.01736 0.00047 C 0.01979 0.00047 0.02187 0.06736 0.02187 0.13403 C 0.02187 0.10047 0.02309 0.06644 0.0243 0.06644 C 0.02552 0.06644 0.02673 0.09954 0.02673 0.13403 C 0.02673 0.11667 0.02725 0.10047 0.02795 0.10047 C 0.02847 0.10047 0.02916 0.11759 0.02916 0.13403 C 0.02916 0.12523 0.02934 0.11667 0.02968 0.11667 C 0.02986 0.11667 0.03021 0.12523 0.03021 0.13403 C 0.03021 0.1294 0.03038 0.12523 0.03055 0.12523 C 0.03055 0.12639 0.0309 0.1294 0.0309 0.13403 C 0.0309 0.13172 0.0309 0.1294 0.03107 0.1294 C 0.03107 0.13056 0.03125 0.13172 0.03125 0.13403 C 0.03125 0.13287 0.03125 0.13172 0.03125 0.13056 C 0.03142 0.13056 0.03142 0.13172 0.03142 0.13287 C 0.03159 0.13287 0.03159 0.13172 0.03159 0.13056 C 0.03177 0.13056 0.03177 0.13172 0.03177 0.13287 " pathEditMode="relative" rAng="0" ptsTypes="fffffffffffffffffff">
                                      <p:cBhvr>
                                        <p:cTn id="15" dur="5000" fill="hold"/>
                                        <p:tgtEl>
                                          <p:spTgt spid="12"/>
                                        </p:tgtEl>
                                        <p:attrNameLst>
                                          <p:attrName>ppt_x</p:attrName>
                                          <p:attrName>ppt_y</p:attrName>
                                        </p:attrNameLst>
                                      </p:cBhvr>
                                      <p:rCtr x="1580" y="11667"/>
                                    </p:animMotion>
                                  </p:childTnLst>
                                </p:cTn>
                              </p:par>
                              <p:par>
                                <p:cTn id="16" presetID="54" presetClass="path" presetSubtype="0" repeatCount="indefinite" accel="50000" decel="50000" fill="hold" nodeType="withEffect">
                                  <p:stCondLst>
                                    <p:cond delay="0"/>
                                  </p:stCondLst>
                                  <p:childTnLst>
                                    <p:animMotion origin="layout" path="M 3.33333E-6 1.68363E-6 C -0.00035 -0.01411 -0.00209 -0.02799 -0.00261 -0.02799 C -0.00625 -0.02799 -0.0099 0.19796 -0.0099 0.42461 C -0.0099 0.31036 -0.01181 0.19796 -0.01354 0.19796 C -0.01545 0.19796 -0.01719 0.31152 -0.01719 0.42461 C -0.01719 0.36748 -0.01823 0.31036 -0.0191 0.31036 C -0.02014 0.31036 -0.02084 0.36633 -0.02084 0.42461 C -0.02084 0.39523 -0.02136 0.36748 -0.02188 0.36748 C -0.0224 0.36748 -0.02292 0.39639 -0.02292 0.42461 C -0.02292 0.40957 -0.02292 0.39523 -0.02327 0.39523 C -0.02344 0.39523 -0.02379 0.40957 -0.02379 0.42461 C -0.02379 0.41651 -0.02396 0.40957 -0.02396 0.41004 C -0.02396 0.41165 -0.02431 0.41651 -0.02431 0.42461 C -0.02431 0.42021 -0.02431 0.41651 -0.02448 0.41651 C -0.02448 0.41882 -0.02448 0.42067 -0.02448 0.42461 C -0.02448 0.42229 -0.02448 0.42021 -0.02448 0.41882 C -0.02448 0.41905 -0.02448 0.42067 -0.02448 0.42252 C -0.02483 0.42252 -0.02483 0.42067 -0.02483 0.41882 C -0.025 0.41882 -0.025 0.42067 -0.025 0.42252 " pathEditMode="relative" rAng="0" ptsTypes="fffffffffffffffffff">
                                      <p:cBhvr>
                                        <p:cTn id="17" dur="5000" fill="hold"/>
                                        <p:tgtEl>
                                          <p:spTgt spid="9"/>
                                        </p:tgtEl>
                                        <p:attrNameLst>
                                          <p:attrName>ppt_x</p:attrName>
                                          <p:attrName>ppt_y</p:attrName>
                                        </p:attrNameLst>
                                      </p:cBhvr>
                                      <p:rCtr x="-13" y="198"/>
                                    </p:animMotion>
                                  </p:childTnLst>
                                </p:cTn>
                              </p:par>
                              <p:par>
                                <p:cTn id="18" presetID="54" presetClass="path" presetSubtype="0" repeatCount="indefinite" accel="50000" decel="50000" fill="hold" nodeType="withEffect">
                                  <p:stCondLst>
                                    <p:cond delay="0"/>
                                  </p:stCondLst>
                                  <p:childTnLst>
                                    <p:animMotion origin="layout" path="M -3.33333E-6 0.01804 C 0.0007 -0.00161 0.0033 -0.02035 0.00417 -0.02035 C 0.01007 -0.02035 0.01598 0.284 0.01598 0.58835 C 0.01598 0.43479 0.0191 0.284 0.02188 0.284 C 0.02483 0.284 0.02778 0.43641 0.02778 0.58835 C 0.02778 0.51226 0.02917 0.43479 0.03073 0.43479 C 0.0323 0.43479 0.03368 0.50995 0.03368 0.58835 C 0.03368 0.5488 0.03455 0.51226 0.03525 0.51226 C 0.03594 0.51226 0.03681 0.55111 0.03681 0.58835 C 0.03681 0.56846 0.03716 0.5488 0.0375 0.5488 C 0.03768 0.5488 0.0382 0.56846 0.0382 0.58835 C 0.0382 0.57817 0.03837 0.56846 0.03872 0.56846 C 0.03872 0.57123 0.03907 0.57817 0.03907 0.58835 C 0.03907 0.58303 0.03907 0.57817 0.03924 0.57817 C 0.03924 0.58072 0.03941 0.58349 0.03941 0.58835 C 0.03941 0.58557 0.03941 0.58303 0.03941 0.58072 C 0.03959 0.58072 0.03959 0.58349 0.03959 0.58604 C 0.03976 0.58604 0.03976 0.58349 0.03976 0.58072 C 0.04011 0.58072 0.04011 0.58349 0.04011 0.58604 " pathEditMode="relative" rAng="0" ptsTypes="fffffffffffffffffff">
                                      <p:cBhvr>
                                        <p:cTn id="19" dur="5000" fill="hold"/>
                                        <p:tgtEl>
                                          <p:spTgt spid="11"/>
                                        </p:tgtEl>
                                        <p:attrNameLst>
                                          <p:attrName>ppt_x</p:attrName>
                                          <p:attrName>ppt_y</p:attrName>
                                        </p:attrNameLst>
                                      </p:cBhvr>
                                      <p:rCtr x="20" y="266"/>
                                    </p:animMotion>
                                  </p:childTnLst>
                                </p:cTn>
                              </p:par>
                              <p:par>
                                <p:cTn id="20" presetID="54" presetClass="path" presetSubtype="0" repeatCount="indefinite" accel="50000" decel="50000" fill="hold" nodeType="withEffect">
                                  <p:stCondLst>
                                    <p:cond delay="0"/>
                                  </p:stCondLst>
                                  <p:childTnLst>
                                    <p:animMotion origin="layout" path="M -3.33333E-6 -2.77521E-7 C 0.00035 -0.01549 0.00209 -0.03006 0.00261 -0.03006 C 0.0066 -0.03006 0.01042 0.20722 0.01042 0.44565 C 0.01042 0.32516 0.0125 0.20722 0.01424 0.20722 C 0.01632 0.20722 0.01823 0.32701 0.01823 0.44565 C 0.01823 0.38622 0.01927 0.32516 0.02014 0.32516 C 0.02118 0.32516 0.02223 0.38414 0.02223 0.44565 C 0.02223 0.41443 0.02275 0.38622 0.02309 0.38622 C 0.02379 0.38622 0.02431 0.41628 0.02431 0.44565 C 0.02431 0.4297 0.02448 0.41443 0.02466 0.41443 C 0.02483 0.41443 0.02518 0.4297 0.02518 0.44565 C 0.02518 0.43756 0.02535 0.4297 0.02535 0.43016 C 0.02535 0.43178 0.0257 0.43756 0.0257 0.44565 C 0.0257 0.44103 0.0257 0.43756 0.02587 0.43756 C 0.02587 0.43941 0.02587 0.44126 0.02587 0.44565 C 0.02587 0.44288 0.02587 0.44103 0.02587 0.43941 C 0.02605 0.43941 0.02605 0.44126 0.02605 0.44334 C 0.02622 0.44334 0.02622 0.44126 0.02622 0.43941 C 0.02657 0.43941 0.02657 0.44126 0.02657 0.44334 " pathEditMode="relative" rAng="0" ptsTypes="fffffffffffffffffff">
                                      <p:cBhvr>
                                        <p:cTn id="21" dur="5000" fill="hold"/>
                                        <p:tgtEl>
                                          <p:spTgt spid="10"/>
                                        </p:tgtEl>
                                        <p:attrNameLst>
                                          <p:attrName>ppt_x</p:attrName>
                                          <p:attrName>ppt_y</p:attrName>
                                        </p:attrNameLst>
                                      </p:cBhvr>
                                      <p:rCtr x="13" y="208"/>
                                    </p:animMotion>
                                  </p:childTnLst>
                                </p:cTn>
                              </p:par>
                              <p:par>
                                <p:cTn id="22" presetID="0" presetClass="path" presetSubtype="0" repeatCount="3000" accel="50000" decel="50000" fill="hold" nodeType="withEffect">
                                  <p:stCondLst>
                                    <p:cond delay="0"/>
                                  </p:stCondLst>
                                  <p:childTnLst>
                                    <p:animMotion origin="layout" path="M 0.06736 -0.00463 L -0.11598 -0.00463 " pathEditMode="relative" rAng="0" ptsTypes="AA">
                                      <p:cBhvr>
                                        <p:cTn id="23" dur="1000" fill="hold"/>
                                        <p:tgtEl>
                                          <p:spTgt spid="4"/>
                                        </p:tgtEl>
                                        <p:attrNameLst>
                                          <p:attrName>ppt_x</p:attrName>
                                          <p:attrName>ppt_y</p:attrName>
                                        </p:attrNameLst>
                                      </p:cBhvr>
                                      <p:rCtr x="-92" y="0"/>
                                    </p:animMotion>
                                  </p:childTnLst>
                                </p:cTn>
                              </p:par>
                              <p:par>
                                <p:cTn id="24" presetID="0" presetClass="path" presetSubtype="0" repeatCount="3000" accel="50000" decel="50000" fill="hold" nodeType="withEffect">
                                  <p:stCondLst>
                                    <p:cond delay="0"/>
                                  </p:stCondLst>
                                  <p:childTnLst>
                                    <p:animMotion origin="layout" path="M -0.08611 -0.00463 L 0.12327 0.00509 " pathEditMode="relative" rAng="0" ptsTypes="AA">
                                      <p:cBhvr>
                                        <p:cTn id="25" dur="1000" fill="hold"/>
                                        <p:tgtEl>
                                          <p:spTgt spid="5"/>
                                        </p:tgtEl>
                                        <p:attrNameLst>
                                          <p:attrName>ppt_x</p:attrName>
                                          <p:attrName>ppt_y</p:attrName>
                                        </p:attrNameLst>
                                      </p:cBhvr>
                                      <p:rCtr x="10469" y="486"/>
                                    </p:animMotion>
                                  </p:childTnLst>
                                </p:cTn>
                              </p:par>
                              <p:par>
                                <p:cTn id="26" presetID="54" presetClass="path" presetSubtype="0" repeatCount="indefinite" accel="50000" decel="50000" fill="hold" nodeType="withEffect">
                                  <p:stCondLst>
                                    <p:cond delay="0"/>
                                  </p:stCondLst>
                                  <p:childTnLst>
                                    <p:animMotion origin="layout" path="M 3.33333E-6 1.68363E-6 C -0.00035 -0.01411 -0.00209 -0.02799 -0.00261 -0.02799 C -0.00625 -0.02799 -0.0099 0.19796 -0.0099 0.42461 C -0.0099 0.31036 -0.01181 0.19796 -0.01354 0.19796 C -0.01545 0.19796 -0.01719 0.31152 -0.01719 0.42461 C -0.01719 0.36748 -0.01823 0.31036 -0.0191 0.31036 C -0.02014 0.31036 -0.02084 0.36633 -0.02084 0.42461 C -0.02084 0.39523 -0.02136 0.36748 -0.02188 0.36748 C -0.0224 0.36748 -0.02292 0.39639 -0.02292 0.42461 C -0.02292 0.40957 -0.02292 0.39523 -0.02327 0.39523 C -0.02344 0.39523 -0.02379 0.40957 -0.02379 0.42461 C -0.02379 0.41651 -0.02396 0.40957 -0.02396 0.41004 C -0.02396 0.41165 -0.02431 0.41651 -0.02431 0.42461 C -0.02431 0.42021 -0.02431 0.41651 -0.02448 0.41651 C -0.02448 0.41882 -0.02448 0.42067 -0.02448 0.42461 C -0.02448 0.42229 -0.02448 0.42021 -0.02448 0.41882 C -0.02448 0.41905 -0.02448 0.42067 -0.02448 0.42252 C -0.02483 0.42252 -0.02483 0.42067 -0.02483 0.41882 C -0.025 0.41882 -0.025 0.42067 -0.025 0.42252 " pathEditMode="relative" rAng="0" ptsTypes="fffffffffffffffffff">
                                      <p:cBhvr>
                                        <p:cTn id="27" dur="5000" fill="hold"/>
                                        <p:tgtEl>
                                          <p:spTgt spid="16"/>
                                        </p:tgtEl>
                                        <p:attrNameLst>
                                          <p:attrName>ppt_x</p:attrName>
                                          <p:attrName>ppt_y</p:attrName>
                                        </p:attrNameLst>
                                      </p:cBhvr>
                                      <p:rCtr x="-13" y="1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075" y="544513"/>
            <a:ext cx="8153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5"/>
          <p:cNvGrpSpPr>
            <a:grpSpLocks/>
          </p:cNvGrpSpPr>
          <p:nvPr/>
        </p:nvGrpSpPr>
        <p:grpSpPr bwMode="auto">
          <a:xfrm>
            <a:off x="1676400" y="228600"/>
            <a:ext cx="5486400" cy="1905000"/>
            <a:chOff x="1676400" y="228600"/>
            <a:chExt cx="5486400" cy="1905000"/>
          </a:xfrm>
        </p:grpSpPr>
        <p:sp>
          <p:nvSpPr>
            <p:cNvPr id="4" name="Down Arrow Callout 3"/>
            <p:cNvSpPr/>
            <p:nvPr/>
          </p:nvSpPr>
          <p:spPr>
            <a:xfrm>
              <a:off x="1676400" y="228600"/>
              <a:ext cx="5486400" cy="1905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2438400" y="304800"/>
              <a:ext cx="406553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LUẬT CHƠI</a:t>
              </a:r>
            </a:p>
          </p:txBody>
        </p:sp>
      </p:grpSp>
      <p:sp>
        <p:nvSpPr>
          <p:cNvPr id="7172" name="TextBox 6"/>
          <p:cNvSpPr txBox="1">
            <a:spLocks noChangeArrowheads="1"/>
          </p:cNvSpPr>
          <p:nvPr/>
        </p:nvSpPr>
        <p:spPr bwMode="auto">
          <a:xfrm>
            <a:off x="381000" y="22098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
        <p:nvSpPr>
          <p:cNvPr id="7173" name="TextBox 20"/>
          <p:cNvSpPr txBox="1">
            <a:spLocks noChangeArrowheads="1"/>
          </p:cNvSpPr>
          <p:nvPr/>
        </p:nvSpPr>
        <p:spPr bwMode="auto">
          <a:xfrm>
            <a:off x="2136775" y="2006600"/>
            <a:ext cx="45688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Có</a:t>
            </a:r>
            <a:r>
              <a:rPr lang="en-US" altLang="en-US" sz="2800" b="1" dirty="0">
                <a:solidFill>
                  <a:srgbClr val="FFC000"/>
                </a:solidFill>
                <a:latin typeface="Times New Roman" panose="02020603050405020304" pitchFamily="18" charset="0"/>
                <a:cs typeface="Times New Roman" panose="02020603050405020304" pitchFamily="18" charset="0"/>
              </a:rPr>
              <a:t> 3 </a:t>
            </a:r>
            <a:r>
              <a:rPr lang="en-US" altLang="en-US" sz="2800" b="1" dirty="0" err="1">
                <a:solidFill>
                  <a:srgbClr val="FFC000"/>
                </a:solidFill>
                <a:latin typeface="Times New Roman" panose="02020603050405020304" pitchFamily="18" charset="0"/>
                <a:cs typeface="Times New Roman" panose="02020603050405020304" pitchFamily="18" charset="0"/>
              </a:rPr>
              <a:t>quả</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bóng</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được</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đánh</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số</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từ</a:t>
            </a:r>
            <a:r>
              <a:rPr lang="en-US" altLang="en-US" sz="2800" b="1" dirty="0">
                <a:solidFill>
                  <a:srgbClr val="FFC000"/>
                </a:solidFill>
                <a:latin typeface="Times New Roman" panose="02020603050405020304" pitchFamily="18" charset="0"/>
                <a:cs typeface="Times New Roman" panose="02020603050405020304" pitchFamily="18" charset="0"/>
              </a:rPr>
              <a:t> 1 </a:t>
            </a:r>
            <a:r>
              <a:rPr lang="en-US" altLang="en-US" sz="2800" b="1" dirty="0" err="1">
                <a:solidFill>
                  <a:srgbClr val="FFC000"/>
                </a:solidFill>
                <a:latin typeface="Times New Roman" panose="02020603050405020304" pitchFamily="18" charset="0"/>
                <a:cs typeface="Times New Roman" panose="02020603050405020304" pitchFamily="18" charset="0"/>
              </a:rPr>
              <a:t>đến</a:t>
            </a:r>
            <a:r>
              <a:rPr lang="en-US" altLang="en-US" sz="2800" b="1" dirty="0">
                <a:solidFill>
                  <a:srgbClr val="FFC000"/>
                </a:solidFill>
                <a:latin typeface="Times New Roman" panose="02020603050405020304" pitchFamily="18" charset="0"/>
                <a:cs typeface="Times New Roman" panose="02020603050405020304" pitchFamily="18" charset="0"/>
              </a:rPr>
              <a:t> 3, </a:t>
            </a:r>
            <a:r>
              <a:rPr lang="en-US" altLang="en-US" sz="2800" b="1" dirty="0" err="1">
                <a:solidFill>
                  <a:srgbClr val="FFC000"/>
                </a:solidFill>
                <a:latin typeface="Times New Roman" panose="02020603050405020304" pitchFamily="18" charset="0"/>
                <a:cs typeface="Times New Roman" panose="02020603050405020304" pitchFamily="18" charset="0"/>
              </a:rPr>
              <a:t>trong</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mỗi</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quả</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bóng</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ẩn</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chứa</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một</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câu</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hỏi</a:t>
            </a:r>
            <a:r>
              <a:rPr lang="en-US" altLang="en-US" sz="2800" b="1" dirty="0">
                <a:solidFill>
                  <a:srgbClr val="FFC000"/>
                </a:solidFill>
                <a:latin typeface="Times New Roman" panose="02020603050405020304" pitchFamily="18" charset="0"/>
                <a:cs typeface="Times New Roman" panose="02020603050405020304" pitchFamily="18" charset="0"/>
              </a:rPr>
              <a:t>.</a:t>
            </a:r>
          </a:p>
        </p:txBody>
      </p:sp>
      <p:sp>
        <p:nvSpPr>
          <p:cNvPr id="7174" name="TextBox 20"/>
          <p:cNvSpPr txBox="1">
            <a:spLocks noChangeArrowheads="1"/>
          </p:cNvSpPr>
          <p:nvPr/>
        </p:nvSpPr>
        <p:spPr bwMode="auto">
          <a:xfrm>
            <a:off x="1873250" y="3798888"/>
            <a:ext cx="47434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b="1">
                <a:solidFill>
                  <a:srgbClr val="FFC000"/>
                </a:solidFill>
                <a:latin typeface="Times New Roman" panose="02020603050405020304" pitchFamily="18" charset="0"/>
                <a:cs typeface="Times New Roman" panose="02020603050405020304" pitchFamily="18" charset="0"/>
              </a:rPr>
              <a:t>Nhiệm vụ của bạn là trả lời các câu hỏi chứa trong quả bóng bí mật. Trả lời đúng các bạn sẻ được nhận phần quà tương ứng. </a:t>
            </a:r>
          </a:p>
        </p:txBody>
      </p:sp>
      <p:sp>
        <p:nvSpPr>
          <p:cNvPr id="7175" name="Slide Number Placeholder 9"/>
          <p:cNvSpPr txBox="1">
            <a:spLocks noGrp="1"/>
          </p:cNvSpPr>
          <p:nvPr/>
        </p:nvSpPr>
        <p:spPr bwMode="auto">
          <a:xfrm>
            <a:off x="7010400" y="6669088"/>
            <a:ext cx="21336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9B9DA1D-A9DC-4AFB-8CA1-AD490C26A403}" type="slidenum">
              <a:rPr lang="en-US" altLang="en-US" sz="1000">
                <a:latin typeface="Arial" panose="020B0604020202020204" pitchFamily="34" charset="0"/>
              </a:rPr>
              <a:pPr algn="r" eaLnBrk="1" hangingPunct="1">
                <a:spcBef>
                  <a:spcPct val="0"/>
                </a:spcBef>
                <a:buFontTx/>
                <a:buNone/>
              </a:pPr>
              <a:t>3</a:t>
            </a:fld>
            <a:endParaRPr lang="en-US" altLang="en-US" sz="1000">
              <a:latin typeface="Arial" panose="020B0604020202020204" pitchFamily="34" charset="0"/>
            </a:endParaRPr>
          </a:p>
        </p:txBody>
      </p:sp>
      <p:pic>
        <p:nvPicPr>
          <p:cNvPr id="7176" name="Picture 4" descr="BAR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7" name="Group 1"/>
          <p:cNvGrpSpPr>
            <a:grpSpLocks/>
          </p:cNvGrpSpPr>
          <p:nvPr/>
        </p:nvGrpSpPr>
        <p:grpSpPr bwMode="auto">
          <a:xfrm>
            <a:off x="0" y="0"/>
            <a:ext cx="9144000" cy="1674813"/>
            <a:chOff x="0" y="0"/>
            <a:chExt cx="9144000" cy="1674813"/>
          </a:xfrm>
        </p:grpSpPr>
        <p:pic>
          <p:nvPicPr>
            <p:cNvPr id="7182" name="Picture 5"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6"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8" name="Picture 24"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6"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4"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6"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20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8229600" cy="1066800"/>
          </a:xfrm>
        </p:spPr>
        <p:txBody>
          <a:bodyPr>
            <a:normAutofit fontScale="90000"/>
          </a:bodyPr>
          <a:lstStyle/>
          <a:p>
            <a:pPr eaLnBrk="1" hangingPunct="1">
              <a:defRPr/>
            </a:pPr>
            <a:r>
              <a:rPr lang="en-US" sz="4000" b="1" kern="0" dirty="0" err="1">
                <a:solidFill>
                  <a:srgbClr val="0000CC"/>
                </a:solidFill>
              </a:rPr>
              <a:t>Trò</a:t>
            </a:r>
            <a:r>
              <a:rPr lang="en-US" sz="4000" b="1" kern="0" dirty="0">
                <a:solidFill>
                  <a:srgbClr val="0000CC"/>
                </a:solidFill>
              </a:rPr>
              <a:t> </a:t>
            </a:r>
            <a:r>
              <a:rPr lang="en-US" sz="4000" b="1" kern="0" dirty="0" err="1">
                <a:solidFill>
                  <a:srgbClr val="0000CC"/>
                </a:solidFill>
              </a:rPr>
              <a:t>chơi</a:t>
            </a:r>
            <a:r>
              <a:rPr lang="en-US" sz="4000" b="1" kern="0" dirty="0">
                <a:solidFill>
                  <a:srgbClr val="0000CC"/>
                </a:solidFill>
              </a:rPr>
              <a:t>: </a:t>
            </a:r>
            <a:r>
              <a:rPr lang="en-US" sz="4000" b="1" kern="0" dirty="0" err="1">
                <a:solidFill>
                  <a:srgbClr val="0000CC"/>
                </a:solidFill>
              </a:rPr>
              <a:t>Bí</a:t>
            </a:r>
            <a:r>
              <a:rPr lang="en-US" sz="4000" b="1" kern="0" dirty="0">
                <a:solidFill>
                  <a:srgbClr val="0000CC"/>
                </a:solidFill>
              </a:rPr>
              <a:t> </a:t>
            </a:r>
            <a:r>
              <a:rPr lang="en-US" sz="4000" b="1" kern="0" dirty="0" err="1">
                <a:solidFill>
                  <a:srgbClr val="0000CC"/>
                </a:solidFill>
              </a:rPr>
              <a:t>Mật</a:t>
            </a:r>
            <a:r>
              <a:rPr lang="en-US" sz="4000" b="1" kern="0" dirty="0">
                <a:solidFill>
                  <a:srgbClr val="0000CC"/>
                </a:solidFill>
              </a:rPr>
              <a:t> </a:t>
            </a:r>
            <a:r>
              <a:rPr lang="en-US" sz="4000" b="1" kern="0" dirty="0" err="1">
                <a:solidFill>
                  <a:srgbClr val="0000CC"/>
                </a:solidFill>
              </a:rPr>
              <a:t>quả</a:t>
            </a:r>
            <a:r>
              <a:rPr lang="en-US" sz="4000" b="1" kern="0" dirty="0">
                <a:solidFill>
                  <a:srgbClr val="0000CC"/>
                </a:solidFill>
              </a:rPr>
              <a:t> </a:t>
            </a:r>
            <a:r>
              <a:rPr lang="en-US" sz="4000" b="1" kern="0" dirty="0" err="1">
                <a:solidFill>
                  <a:srgbClr val="0000CC"/>
                </a:solidFill>
              </a:rPr>
              <a:t>bóng</a:t>
            </a:r>
            <a:br>
              <a:rPr lang="en-US" sz="4000" b="1" kern="0" dirty="0">
                <a:solidFill>
                  <a:srgbClr val="0000CC"/>
                </a:solidFill>
              </a:rPr>
            </a:br>
            <a:endParaRPr lang="en-US" sz="4000" kern="0" dirty="0">
              <a:solidFill>
                <a:srgbClr val="0000CC"/>
              </a:solidFill>
            </a:endParaRPr>
          </a:p>
        </p:txBody>
      </p:sp>
      <p:sp>
        <p:nvSpPr>
          <p:cNvPr id="4" name="Oval 3">
            <a:hlinkClick r:id="rId2" action="ppaction://hlinksldjump"/>
          </p:cNvPr>
          <p:cNvSpPr/>
          <p:nvPr/>
        </p:nvSpPr>
        <p:spPr>
          <a:xfrm>
            <a:off x="1617663" y="1457325"/>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srgbClr val="FFFF00"/>
                </a:solidFill>
              </a:rPr>
              <a:t>1</a:t>
            </a:r>
          </a:p>
        </p:txBody>
      </p:sp>
      <p:sp>
        <p:nvSpPr>
          <p:cNvPr id="5" name="Oval 4">
            <a:hlinkClick r:id="rId4" action="ppaction://hlinksldjump"/>
          </p:cNvPr>
          <p:cNvSpPr/>
          <p:nvPr/>
        </p:nvSpPr>
        <p:spPr>
          <a:xfrm>
            <a:off x="5311775" y="1370285"/>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srgbClr val="FFFF00"/>
                </a:solidFill>
              </a:rPr>
              <a:t>2</a:t>
            </a:r>
          </a:p>
        </p:txBody>
      </p:sp>
      <p:sp>
        <p:nvSpPr>
          <p:cNvPr id="7" name="Oval 6">
            <a:hlinkClick r:id="rId5" action="ppaction://hlinksldjump"/>
          </p:cNvPr>
          <p:cNvSpPr/>
          <p:nvPr/>
        </p:nvSpPr>
        <p:spPr>
          <a:xfrm>
            <a:off x="3830457" y="3082925"/>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srgbClr val="FFFF00"/>
                </a:solidFill>
              </a:rPr>
              <a:t>3</a:t>
            </a:r>
          </a:p>
        </p:txBody>
      </p:sp>
      <p:sp>
        <p:nvSpPr>
          <p:cNvPr id="14" name="Up Arrow Callout 13"/>
          <p:cNvSpPr/>
          <p:nvPr/>
        </p:nvSpPr>
        <p:spPr>
          <a:xfrm>
            <a:off x="2884488" y="4492625"/>
            <a:ext cx="4191000" cy="1447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err="1">
                <a:solidFill>
                  <a:srgbClr val="FFFFFF"/>
                </a:solidFill>
              </a:rPr>
              <a:t>Chọn</a:t>
            </a:r>
            <a:r>
              <a:rPr lang="en-US" sz="4400" b="1" dirty="0">
                <a:solidFill>
                  <a:srgbClr val="FFFFFF"/>
                </a:solidFill>
              </a:rPr>
              <a:t> </a:t>
            </a:r>
            <a:r>
              <a:rPr lang="en-US" sz="4400" b="1" dirty="0" err="1">
                <a:solidFill>
                  <a:srgbClr val="FFFFFF"/>
                </a:solidFill>
              </a:rPr>
              <a:t>bóng</a:t>
            </a:r>
            <a:endParaRPr lang="en-US" sz="4400" b="1" dirty="0">
              <a:solidFill>
                <a:srgbClr val="FFFFFF"/>
              </a:solidFill>
            </a:endParaRPr>
          </a:p>
        </p:txBody>
      </p:sp>
      <p:sp>
        <p:nvSpPr>
          <p:cNvPr id="8200" name="Slide Number Placeholder 9"/>
          <p:cNvSpPr txBox="1">
            <a:spLocks noGrp="1"/>
          </p:cNvSpPr>
          <p:nvPr/>
        </p:nvSpPr>
        <p:spPr bwMode="auto">
          <a:xfrm>
            <a:off x="7010400" y="6669088"/>
            <a:ext cx="21336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38129E7-F937-4165-A5CA-A77233B5A52C}" type="slidenum">
              <a:rPr lang="en-US" altLang="en-US" sz="1000">
                <a:latin typeface="Arial" panose="020B0604020202020204" pitchFamily="34" charset="0"/>
              </a:rPr>
              <a:pPr algn="r" eaLnBrk="1" hangingPunct="1">
                <a:spcBef>
                  <a:spcPct val="0"/>
                </a:spcBef>
                <a:buFontTx/>
                <a:buNone/>
              </a:pPr>
              <a:t>4</a:t>
            </a:fld>
            <a:endParaRPr lang="en-US" altLang="en-US" sz="1000">
              <a:latin typeface="Arial" panose="020B0604020202020204" pitchFamily="34" charset="0"/>
            </a:endParaRPr>
          </a:p>
        </p:txBody>
      </p:sp>
      <p:sp>
        <p:nvSpPr>
          <p:cNvPr id="3" name="Right Arrow 2">
            <a:hlinkClick r:id="rId5" action="ppaction://hlinksldjump"/>
          </p:cNvPr>
          <p:cNvSpPr/>
          <p:nvPr/>
        </p:nvSpPr>
        <p:spPr>
          <a:xfrm>
            <a:off x="8229600" y="6248400"/>
            <a:ext cx="457200" cy="515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02" name="Picture 4" descr="BAR5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963" y="6013450"/>
            <a:ext cx="6665912"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5" descr="POINSE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6" descr="POINSE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4" descr="RBWDBL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6" descr="RBWDBL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4" descr="RBWDBL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26" descr="RBWDBL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679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xit" presetSubtype="10" fill="hold" grpId="1" nodeType="clickEffect">
                                  <p:stCondLst>
                                    <p:cond delay="0"/>
                                  </p:stCondLst>
                                  <p:childTnLst>
                                    <p:animEffect transition="out" filter="blinds(horizontal)">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4" grpId="1" animBg="1"/>
      <p:bldP spid="5" grpId="0" animBg="1"/>
      <p:bldP spid="5"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304800"/>
            <a:ext cx="196720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1</a:t>
            </a:r>
          </a:p>
        </p:txBody>
      </p:sp>
      <p:sp>
        <p:nvSpPr>
          <p:cNvPr id="9219" name="AutoShape 2" descr="Kết quả hình ảnh cho hình ảnh cục tẩ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220" name="AutoShape 4" descr="Kết quả hình ảnh cho hình ảnh cục tẩ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221" name="AutoShape 6" descr="Kết quả hình ảnh cho hình ảnh cục tẩ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222" name="AutoShape 2">
            <a:hlinkClick r:id="rId4" action="ppaction://hlinksldjump" highlightClick="1"/>
          </p:cNvPr>
          <p:cNvSpPr>
            <a:spLocks noChangeArrowheads="1"/>
          </p:cNvSpPr>
          <p:nvPr/>
        </p:nvSpPr>
        <p:spPr bwMode="auto">
          <a:xfrm>
            <a:off x="165100" y="5219700"/>
            <a:ext cx="1143000" cy="990600"/>
          </a:xfrm>
          <a:prstGeom prst="actionButtonHom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vi-VN" altLang="en-US" sz="2800">
              <a:latin typeface="Arial" panose="020B0604020202020204" pitchFamily="34" charset="0"/>
            </a:endParaRPr>
          </a:p>
        </p:txBody>
      </p:sp>
      <p:sp>
        <p:nvSpPr>
          <p:cNvPr id="25" name="Oval 25"/>
          <p:cNvSpPr>
            <a:spLocks noChangeArrowheads="1"/>
          </p:cNvSpPr>
          <p:nvPr/>
        </p:nvSpPr>
        <p:spPr bwMode="auto">
          <a:xfrm>
            <a:off x="928688" y="3370263"/>
            <a:ext cx="412750" cy="404812"/>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vi-VN" altLang="en-US" sz="2800">
              <a:latin typeface="Arial" panose="020B0604020202020204" pitchFamily="34" charset="0"/>
            </a:endParaRPr>
          </a:p>
        </p:txBody>
      </p:sp>
      <p:sp>
        <p:nvSpPr>
          <p:cNvPr id="24" name="Text Box 20"/>
          <p:cNvSpPr txBox="1">
            <a:spLocks noChangeArrowheads="1"/>
          </p:cNvSpPr>
          <p:nvPr/>
        </p:nvSpPr>
        <p:spPr bwMode="auto">
          <a:xfrm>
            <a:off x="307975" y="1646238"/>
            <a:ext cx="91440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solidFill>
                  <a:srgbClr val="FF0000"/>
                </a:solidFill>
                <a:latin typeface="Times New Roman" panose="02020603050405020304" pitchFamily="18" charset="0"/>
              </a:rPr>
              <a:t>Để</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chèn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hình</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vào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văn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bản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em</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chọn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thẻ</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nào</a:t>
            </a:r>
            <a:r>
              <a:rPr lang="en-US" altLang="en-US" b="1" dirty="0">
                <a:solidFill>
                  <a:srgbClr val="FF0000"/>
                </a:solidFill>
                <a:latin typeface="Times New Roman" panose="02020603050405020304" pitchFamily="18" charset="0"/>
              </a:rPr>
              <a:t>? </a:t>
            </a:r>
          </a:p>
        </p:txBody>
      </p:sp>
      <p:sp>
        <p:nvSpPr>
          <p:cNvPr id="26" name="Text Box 20"/>
          <p:cNvSpPr txBox="1">
            <a:spLocks noChangeArrowheads="1"/>
          </p:cNvSpPr>
          <p:nvPr/>
        </p:nvSpPr>
        <p:spPr bwMode="auto">
          <a:xfrm>
            <a:off x="917575" y="2590800"/>
            <a:ext cx="20780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dirty="0">
                <a:latin typeface="Times New Roman" panose="02020603050405020304" pitchFamily="18" charset="0"/>
              </a:rPr>
              <a:t>A</a:t>
            </a:r>
            <a:r>
              <a:rPr lang="en-US" altLang="en-US" dirty="0">
                <a:latin typeface="Times New Roman" panose="02020603050405020304" pitchFamily="18" charset="0"/>
              </a:rPr>
              <a:t>. Home</a:t>
            </a:r>
          </a:p>
        </p:txBody>
      </p:sp>
      <p:sp>
        <p:nvSpPr>
          <p:cNvPr id="27" name="Text Box 20"/>
          <p:cNvSpPr txBox="1">
            <a:spLocks noChangeArrowheads="1"/>
          </p:cNvSpPr>
          <p:nvPr/>
        </p:nvSpPr>
        <p:spPr bwMode="auto">
          <a:xfrm>
            <a:off x="917575" y="3311525"/>
            <a:ext cx="187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dirty="0">
                <a:latin typeface="Times New Roman" panose="02020603050405020304" pitchFamily="18" charset="0"/>
              </a:rPr>
              <a:t>B.  Insert</a:t>
            </a:r>
            <a:endParaRPr lang="en-US" altLang="en-US" dirty="0">
              <a:latin typeface="Times New Roman" panose="02020603050405020304" pitchFamily="18" charset="0"/>
            </a:endParaRPr>
          </a:p>
        </p:txBody>
      </p:sp>
      <p:sp>
        <p:nvSpPr>
          <p:cNvPr id="28" name="Text Box 20"/>
          <p:cNvSpPr txBox="1">
            <a:spLocks noChangeArrowheads="1"/>
          </p:cNvSpPr>
          <p:nvPr/>
        </p:nvSpPr>
        <p:spPr bwMode="auto">
          <a:xfrm>
            <a:off x="928688" y="3911600"/>
            <a:ext cx="2184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dirty="0">
                <a:latin typeface="Times New Roman" panose="02020603050405020304" pitchFamily="18" charset="0"/>
              </a:rPr>
              <a:t>C. </a:t>
            </a:r>
            <a:r>
              <a:rPr lang="en-US" altLang="en-US" dirty="0">
                <a:latin typeface="Times New Roman" panose="02020603050405020304" pitchFamily="18" charset="0"/>
              </a:rPr>
              <a:t>File</a:t>
            </a:r>
          </a:p>
        </p:txBody>
      </p:sp>
      <p:pic>
        <p:nvPicPr>
          <p:cNvPr id="9228" name="Picture 4"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5"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6"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Kết quả hình ảnh cho hop q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1313" y="4383088"/>
            <a:ext cx="22161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63875" y="2290763"/>
            <a:ext cx="36766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698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p:tgtEl>
                                          <p:spTgt spid="27"/>
                                        </p:tgtEl>
                                        <p:attrNameLst>
                                          <p:attrName>ppt_y</p:attrName>
                                        </p:attrNameLst>
                                      </p:cBhvr>
                                      <p:tavLst>
                                        <p:tav tm="0">
                                          <p:val>
                                            <p:strVal val="#ppt_y+#ppt_h*1.125000"/>
                                          </p:val>
                                        </p:tav>
                                        <p:tav tm="100000">
                                          <p:val>
                                            <p:strVal val="#ppt_y"/>
                                          </p:val>
                                        </p:tav>
                                      </p:tavLst>
                                    </p:anim>
                                    <p:animEffect transition="in" filter="wipe(up)">
                                      <p:cBhvr>
                                        <p:cTn id="17" dur="500"/>
                                        <p:tgtEl>
                                          <p:spTgt spid="27"/>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p:tgtEl>
                                          <p:spTgt spid="28"/>
                                        </p:tgtEl>
                                        <p:attrNameLst>
                                          <p:attrName>ppt_y</p:attrName>
                                        </p:attrNameLst>
                                      </p:cBhvr>
                                      <p:tavLst>
                                        <p:tav tm="0">
                                          <p:val>
                                            <p:strVal val="#ppt_y+#ppt_h*1.125000"/>
                                          </p:val>
                                        </p:tav>
                                        <p:tav tm="100000">
                                          <p:val>
                                            <p:strVal val="#ppt_y"/>
                                          </p:val>
                                        </p:tav>
                                      </p:tavLst>
                                    </p:anim>
                                    <p:animEffect transition="in" filter="wipe(up)">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32" fill="hold" nodeType="clickEffect">
                                  <p:stCondLst>
                                    <p:cond delay="0"/>
                                  </p:stCondLst>
                                  <p:childTnLst>
                                    <p:set>
                                      <p:cBhvr>
                                        <p:cTn id="30" dur="1" fill="hold">
                                          <p:stCondLst>
                                            <p:cond delay="0"/>
                                          </p:stCondLst>
                                        </p:cTn>
                                        <p:tgtEl>
                                          <p:spTgt spid="12309"/>
                                        </p:tgtEl>
                                        <p:attrNameLst>
                                          <p:attrName>style.visibility</p:attrName>
                                        </p:attrNameLst>
                                      </p:cBhvr>
                                      <p:to>
                                        <p:strVal val="visible"/>
                                      </p:to>
                                    </p:set>
                                    <p:animEffect transition="in" filter="circle(out)">
                                      <p:cBhvr>
                                        <p:cTn id="31" dur="2000"/>
                                        <p:tgtEl>
                                          <p:spTgt spid="12309"/>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230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6" presetClass="entr" presetSubtype="32"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out)">
                                      <p:cBhvr>
                                        <p:cTn id="37" dur="2000"/>
                                        <p:tgtEl>
                                          <p:spTgt spid="2"/>
                                        </p:tgtEl>
                                      </p:cBhvr>
                                    </p:animEffect>
                                  </p:childTnLst>
                                </p:cTn>
                              </p:par>
                            </p:childTnLst>
                          </p:cTn>
                        </p:par>
                      </p:childTnLst>
                    </p:cTn>
                  </p:par>
                </p:childTnLst>
              </p:cTn>
              <p:nextCondLst>
                <p:cond evt="onClick" delay="0">
                  <p:tgtEl>
                    <p:spTgt spid="12309"/>
                  </p:tgtEl>
                </p:cond>
              </p:nextCondLst>
            </p:seq>
          </p:childTnLst>
        </p:cTn>
      </p:par>
    </p:tnLst>
    <p:bldLst>
      <p:bldP spid="25" grpId="0" animBg="1" autoUpdateAnimBg="0"/>
      <p:bldP spid="24" grpId="0" autoUpdateAnimBg="0"/>
      <p:bldP spid="26" grpId="0" autoUpdateAnimBg="0"/>
      <p:bldP spid="27" grpId="0" autoUpdateAnimBg="0"/>
      <p:bldP spid="2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685800"/>
            <a:ext cx="196720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Câu 2</a:t>
            </a:r>
          </a:p>
        </p:txBody>
      </p:sp>
      <p:sp>
        <p:nvSpPr>
          <p:cNvPr id="10243" name="AutoShape 2">
            <a:hlinkClick r:id="rId4" action="ppaction://hlinksldjump" highlightClick="1"/>
          </p:cNvPr>
          <p:cNvSpPr>
            <a:spLocks noChangeArrowheads="1"/>
          </p:cNvSpPr>
          <p:nvPr/>
        </p:nvSpPr>
        <p:spPr bwMode="auto">
          <a:xfrm>
            <a:off x="203200" y="5432425"/>
            <a:ext cx="1143000" cy="990600"/>
          </a:xfrm>
          <a:prstGeom prst="actionButtonHom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vi-VN" altLang="en-US" sz="2800">
              <a:latin typeface="Arial" panose="020B0604020202020204" pitchFamily="34" charset="0"/>
            </a:endParaRPr>
          </a:p>
        </p:txBody>
      </p:sp>
      <p:sp>
        <p:nvSpPr>
          <p:cNvPr id="21" name="Oval 25"/>
          <p:cNvSpPr>
            <a:spLocks noChangeArrowheads="1"/>
          </p:cNvSpPr>
          <p:nvPr/>
        </p:nvSpPr>
        <p:spPr bwMode="auto">
          <a:xfrm>
            <a:off x="1812925" y="2876549"/>
            <a:ext cx="622300" cy="567631"/>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vi-VN" altLang="en-US" sz="2800">
              <a:latin typeface="Arial" panose="020B0604020202020204" pitchFamily="34" charset="0"/>
            </a:endParaRPr>
          </a:p>
        </p:txBody>
      </p:sp>
      <p:sp>
        <p:nvSpPr>
          <p:cNvPr id="26" name="Text Box 20"/>
          <p:cNvSpPr txBox="1">
            <a:spLocks noChangeArrowheads="1"/>
          </p:cNvSpPr>
          <p:nvPr/>
        </p:nvSpPr>
        <p:spPr bwMode="auto">
          <a:xfrm>
            <a:off x="407988" y="1670050"/>
            <a:ext cx="81105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latin typeface="Times New Roman" panose="02020603050405020304" pitchFamily="18" charset="0"/>
              </a:rPr>
              <a:t> </a:t>
            </a:r>
            <a:r>
              <a:rPr lang="en-US" altLang="en-US" b="1" dirty="0" err="1">
                <a:solidFill>
                  <a:srgbClr val="FF0000"/>
                </a:solidFill>
                <a:latin typeface="Times New Roman" panose="02020603050405020304" pitchFamily="18" charset="0"/>
              </a:rPr>
              <a:t>Trong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các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lệnh</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sau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lệnh</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nào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giúp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em</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chèn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hình</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vào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văn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bản</a:t>
            </a:r>
            <a:endParaRPr lang="en-US" altLang="en-US" b="1" dirty="0">
              <a:solidFill>
                <a:srgbClr val="FF0000"/>
              </a:solidFill>
              <a:latin typeface="Times New Roman" panose="02020603050405020304" pitchFamily="18" charset="0"/>
            </a:endParaRPr>
          </a:p>
        </p:txBody>
      </p:sp>
      <p:sp>
        <p:nvSpPr>
          <p:cNvPr id="27" name="Text Box 20"/>
          <p:cNvSpPr txBox="1">
            <a:spLocks noChangeArrowheads="1"/>
          </p:cNvSpPr>
          <p:nvPr/>
        </p:nvSpPr>
        <p:spPr bwMode="auto">
          <a:xfrm>
            <a:off x="1855289" y="2867601"/>
            <a:ext cx="53752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dirty="0">
                <a:latin typeface="Times New Roman" panose="02020603050405020304" pitchFamily="18" charset="0"/>
              </a:rPr>
              <a:t>A.  </a:t>
            </a:r>
            <a:r>
              <a:rPr lang="en-US" altLang="en-US" dirty="0">
                <a:latin typeface="Times New Roman" panose="02020603050405020304" pitchFamily="18" charset="0"/>
              </a:rPr>
              <a:t>Insert/Shapes.</a:t>
            </a:r>
          </a:p>
        </p:txBody>
      </p:sp>
      <p:sp>
        <p:nvSpPr>
          <p:cNvPr id="28" name="Text Box 20"/>
          <p:cNvSpPr txBox="1">
            <a:spLocks noChangeArrowheads="1"/>
          </p:cNvSpPr>
          <p:nvPr/>
        </p:nvSpPr>
        <p:spPr bwMode="auto">
          <a:xfrm>
            <a:off x="1892300" y="3602038"/>
            <a:ext cx="47894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dirty="0">
                <a:latin typeface="Times New Roman" panose="02020603050405020304" pitchFamily="18" charset="0"/>
              </a:rPr>
              <a:t>B. </a:t>
            </a:r>
            <a:r>
              <a:rPr lang="en-US" altLang="en-US" dirty="0">
                <a:latin typeface="Times New Roman" panose="02020603050405020304" pitchFamily="18" charset="0"/>
              </a:rPr>
              <a:t>Insert/Picture.</a:t>
            </a:r>
          </a:p>
        </p:txBody>
      </p:sp>
      <p:sp>
        <p:nvSpPr>
          <p:cNvPr id="29" name="Text Box 20"/>
          <p:cNvSpPr txBox="1">
            <a:spLocks noChangeArrowheads="1"/>
          </p:cNvSpPr>
          <p:nvPr/>
        </p:nvSpPr>
        <p:spPr bwMode="auto">
          <a:xfrm>
            <a:off x="1914525" y="4337050"/>
            <a:ext cx="561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dirty="0">
                <a:latin typeface="Times New Roman" panose="02020603050405020304" pitchFamily="18" charset="0"/>
              </a:rPr>
              <a:t>C. </a:t>
            </a:r>
            <a:r>
              <a:rPr lang="en-US" altLang="en-US" dirty="0">
                <a:latin typeface="Times New Roman" panose="02020603050405020304" pitchFamily="18" charset="0"/>
              </a:rPr>
              <a:t>Insert/Table.</a:t>
            </a:r>
          </a:p>
        </p:txBody>
      </p:sp>
      <p:pic>
        <p:nvPicPr>
          <p:cNvPr id="10249" name="Picture 4"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5"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6"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80113" y="25288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rcRect l="11259" t="10880" r="3407" b="7343"/>
          <a:stretch>
            <a:fillRect/>
          </a:stretch>
        </p:blipFill>
        <p:spPr bwMode="auto">
          <a:xfrm>
            <a:off x="7029450" y="4556125"/>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88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ppt_y</p:attrName>
                                        </p:attrNameLst>
                                      </p:cBhvr>
                                      <p:tavLst>
                                        <p:tav tm="0">
                                          <p:val>
                                            <p:strVal val="#ppt_y+#ppt_h*1.125000"/>
                                          </p:val>
                                        </p:tav>
                                        <p:tav tm="100000">
                                          <p:val>
                                            <p:strVal val="#ppt_y"/>
                                          </p:val>
                                        </p:tav>
                                      </p:tavLst>
                                    </p:anim>
                                    <p:animEffect transition="in" filter="wipe(up)">
                                      <p:cBhvr>
                                        <p:cTn id="17" dur="500"/>
                                        <p:tgtEl>
                                          <p:spTgt spid="28"/>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6"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ircle(in)">
                                      <p:cBhvr>
                                        <p:cTn id="38" dur="2000"/>
                                        <p:tgtEl>
                                          <p:spTgt spid="2"/>
                                        </p:tgtEl>
                                      </p:cBhvr>
                                    </p:animEffect>
                                  </p:childTnLst>
                                </p:cTn>
                              </p:par>
                            </p:childTnLst>
                          </p:cTn>
                        </p:par>
                      </p:childTnLst>
                    </p:cTn>
                  </p:par>
                </p:childTnLst>
              </p:cTn>
              <p:nextCondLst>
                <p:cond evt="onClick" delay="0">
                  <p:tgtEl>
                    <p:spTgt spid="3"/>
                  </p:tgtEl>
                </p:cond>
              </p:nextCondLst>
            </p:seq>
          </p:childTnLst>
        </p:cTn>
      </p:par>
    </p:tnLst>
    <p:bldLst>
      <p:bldP spid="21" grpId="0" animBg="1"/>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0925" y="318046"/>
            <a:ext cx="196720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3</a:t>
            </a:r>
          </a:p>
        </p:txBody>
      </p:sp>
      <p:sp>
        <p:nvSpPr>
          <p:cNvPr id="12291" name="AutoShape 2">
            <a:hlinkClick r:id="rId4" action="ppaction://hlinksldjump" highlightClick="1"/>
          </p:cNvPr>
          <p:cNvSpPr>
            <a:spLocks noChangeArrowheads="1"/>
          </p:cNvSpPr>
          <p:nvPr/>
        </p:nvSpPr>
        <p:spPr bwMode="auto">
          <a:xfrm>
            <a:off x="23813" y="5405438"/>
            <a:ext cx="1143000" cy="990600"/>
          </a:xfrm>
          <a:prstGeom prst="actionButtonHom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vi-VN" altLang="en-US" sz="2800">
              <a:latin typeface="Arial" panose="020B0604020202020204" pitchFamily="34" charset="0"/>
            </a:endParaRPr>
          </a:p>
        </p:txBody>
      </p:sp>
      <p:sp>
        <p:nvSpPr>
          <p:cNvPr id="20" name="Oval 25"/>
          <p:cNvSpPr>
            <a:spLocks noChangeArrowheads="1"/>
          </p:cNvSpPr>
          <p:nvPr/>
        </p:nvSpPr>
        <p:spPr bwMode="auto">
          <a:xfrm>
            <a:off x="820738" y="4630738"/>
            <a:ext cx="438150" cy="43180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vi-VN" altLang="en-US" sz="2800">
              <a:latin typeface="Arial" panose="020B0604020202020204" pitchFamily="34" charset="0"/>
            </a:endParaRPr>
          </a:p>
        </p:txBody>
      </p:sp>
      <p:sp>
        <p:nvSpPr>
          <p:cNvPr id="21" name="Text Box 20"/>
          <p:cNvSpPr txBox="1">
            <a:spLocks noChangeArrowheads="1"/>
          </p:cNvSpPr>
          <p:nvPr/>
        </p:nvSpPr>
        <p:spPr bwMode="auto">
          <a:xfrm>
            <a:off x="625793" y="1339354"/>
            <a:ext cx="81819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solidFill>
                  <a:srgbClr val="FF0000"/>
                </a:solidFill>
                <a:latin typeface="Times New Roman" panose="02020603050405020304" pitchFamily="18" charset="0"/>
              </a:rPr>
              <a:t>Trong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các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biểu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tượng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sau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biểu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tượng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nào</a:t>
            </a:r>
            <a:r>
              <a:rPr lang="en-US" altLang="en-US" b="1" dirty="0">
                <a:solidFill>
                  <a:srgbClr val="FF0000"/>
                </a:solidFill>
                <a:latin typeface="Times New Roman" panose="02020603050405020304" pitchFamily="18" charset="0"/>
              </a:rPr>
              <a:t> dung </a:t>
            </a:r>
            <a:r>
              <a:rPr lang="en-US" altLang="en-US" b="1" dirty="0" err="1">
                <a:solidFill>
                  <a:srgbClr val="FF0000"/>
                </a:solidFill>
                <a:latin typeface="Times New Roman" panose="02020603050405020304" pitchFamily="18" charset="0"/>
              </a:rPr>
              <a:t>để</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chèn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hình</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vào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văn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bản</a:t>
            </a:r>
            <a:r>
              <a:rPr lang="en-US" altLang="en-US" b="1" dirty="0">
                <a:solidFill>
                  <a:srgbClr val="FF0000"/>
                </a:solidFill>
                <a:latin typeface="Times New Roman" panose="02020603050405020304" pitchFamily="18" charset="0"/>
              </a:rPr>
              <a:t>?</a:t>
            </a:r>
          </a:p>
        </p:txBody>
      </p:sp>
      <p:sp>
        <p:nvSpPr>
          <p:cNvPr id="13319" name="Text Box 20"/>
          <p:cNvSpPr txBox="1">
            <a:spLocks noChangeArrowheads="1"/>
          </p:cNvSpPr>
          <p:nvPr/>
        </p:nvSpPr>
        <p:spPr bwMode="auto">
          <a:xfrm>
            <a:off x="865188" y="2492375"/>
            <a:ext cx="619283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dirty="0">
                <a:latin typeface="Times New Roman" panose="02020603050405020304" pitchFamily="18" charset="0"/>
              </a:rPr>
              <a:t>A. </a:t>
            </a:r>
          </a:p>
        </p:txBody>
      </p:sp>
      <p:sp>
        <p:nvSpPr>
          <p:cNvPr id="13320" name="Text Box 20"/>
          <p:cNvSpPr txBox="1">
            <a:spLocks noChangeArrowheads="1"/>
          </p:cNvSpPr>
          <p:nvPr/>
        </p:nvSpPr>
        <p:spPr bwMode="auto">
          <a:xfrm>
            <a:off x="865187" y="3567429"/>
            <a:ext cx="566737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dirty="0">
                <a:latin typeface="Times New Roman" panose="02020603050405020304" pitchFamily="18" charset="0"/>
              </a:rPr>
              <a:t>B. </a:t>
            </a:r>
          </a:p>
        </p:txBody>
      </p:sp>
      <p:sp>
        <p:nvSpPr>
          <p:cNvPr id="13321" name="Text Box 20"/>
          <p:cNvSpPr txBox="1">
            <a:spLocks noChangeArrowheads="1"/>
          </p:cNvSpPr>
          <p:nvPr/>
        </p:nvSpPr>
        <p:spPr bwMode="auto">
          <a:xfrm>
            <a:off x="820738" y="4622618"/>
            <a:ext cx="61928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dirty="0">
                <a:latin typeface="Times New Roman" panose="02020603050405020304" pitchFamily="18" charset="0"/>
              </a:rPr>
              <a:t>C. </a:t>
            </a:r>
          </a:p>
        </p:txBody>
      </p:sp>
      <p:pic>
        <p:nvPicPr>
          <p:cNvPr id="12297" name="Picture 4"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5"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6"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1463" y="4343400"/>
            <a:ext cx="219233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62700" y="236378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10"/>
          <a:stretch>
            <a:fillRect/>
          </a:stretch>
        </p:blipFill>
        <p:spPr>
          <a:xfrm>
            <a:off x="1563689" y="2398713"/>
            <a:ext cx="798511" cy="842066"/>
          </a:xfrm>
          <a:prstGeom prst="rect">
            <a:avLst/>
          </a:prstGeom>
        </p:spPr>
      </p:pic>
      <p:pic>
        <p:nvPicPr>
          <p:cNvPr id="6" name="Picture 5"/>
          <p:cNvPicPr>
            <a:picLocks noChangeAspect="1"/>
          </p:cNvPicPr>
          <p:nvPr/>
        </p:nvPicPr>
        <p:blipFill>
          <a:blip r:embed="rId11"/>
          <a:stretch>
            <a:fillRect/>
          </a:stretch>
        </p:blipFill>
        <p:spPr>
          <a:xfrm>
            <a:off x="1589089" y="3439482"/>
            <a:ext cx="854073" cy="996419"/>
          </a:xfrm>
          <a:prstGeom prst="rect">
            <a:avLst/>
          </a:prstGeom>
        </p:spPr>
      </p:pic>
      <p:pic>
        <p:nvPicPr>
          <p:cNvPr id="7" name="Picture 6"/>
          <p:cNvPicPr>
            <a:picLocks noChangeAspect="1"/>
          </p:cNvPicPr>
          <p:nvPr/>
        </p:nvPicPr>
        <p:blipFill>
          <a:blip r:embed="rId12"/>
          <a:stretch>
            <a:fillRect/>
          </a:stretch>
        </p:blipFill>
        <p:spPr>
          <a:xfrm>
            <a:off x="1712912" y="4508499"/>
            <a:ext cx="730250" cy="739177"/>
          </a:xfrm>
          <a:prstGeom prst="rect">
            <a:avLst/>
          </a:prstGeom>
        </p:spPr>
      </p:pic>
    </p:spTree>
    <p:extLst>
      <p:ext uri="{BB962C8B-B14F-4D97-AF65-F5344CB8AC3E}">
        <p14:creationId xmlns:p14="http://schemas.microsoft.com/office/powerpoint/2010/main" val="3586533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3319"/>
                                        </p:tgtEl>
                                        <p:attrNameLst>
                                          <p:attrName>style.visibility</p:attrName>
                                        </p:attrNameLst>
                                      </p:cBhvr>
                                      <p:to>
                                        <p:strVal val="visible"/>
                                      </p:to>
                                    </p:set>
                                    <p:animEffect transition="in" filter="circle(in)">
                                      <p:cBhvr>
                                        <p:cTn id="11" dur="2000"/>
                                        <p:tgtEl>
                                          <p:spTgt spid="13319"/>
                                        </p:tgtEl>
                                      </p:cBhvr>
                                    </p:animEffect>
                                  </p:childTnLst>
                                </p:cTn>
                              </p:par>
                            </p:childTnLst>
                          </p:cTn>
                        </p:par>
                        <p:par>
                          <p:cTn id="12" fill="hold" nodeType="afterGroup">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13320"/>
                                        </p:tgtEl>
                                        <p:attrNameLst>
                                          <p:attrName>style.visibility</p:attrName>
                                        </p:attrNameLst>
                                      </p:cBhvr>
                                      <p:to>
                                        <p:strVal val="visible"/>
                                      </p:to>
                                    </p:set>
                                    <p:animEffect transition="in" filter="circle(in)">
                                      <p:cBhvr>
                                        <p:cTn id="15" dur="2000"/>
                                        <p:tgtEl>
                                          <p:spTgt spid="13320"/>
                                        </p:tgtEl>
                                      </p:cBhvr>
                                    </p:animEffect>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6" presetClass="entr" presetSubtype="16" fill="hold" grpId="0" nodeType="afterEffect">
                                  <p:stCondLst>
                                    <p:cond delay="0"/>
                                  </p:stCondLst>
                                  <p:childTnLst>
                                    <p:set>
                                      <p:cBhvr>
                                        <p:cTn id="31" dur="1" fill="hold">
                                          <p:stCondLst>
                                            <p:cond delay="0"/>
                                          </p:stCondLst>
                                        </p:cTn>
                                        <p:tgtEl>
                                          <p:spTgt spid="13321"/>
                                        </p:tgtEl>
                                        <p:attrNameLst>
                                          <p:attrName>style.visibility</p:attrName>
                                        </p:attrNameLst>
                                      </p:cBhvr>
                                      <p:to>
                                        <p:strVal val="visible"/>
                                      </p:to>
                                    </p:set>
                                    <p:animEffect transition="in" filter="circle(in)">
                                      <p:cBhvr>
                                        <p:cTn id="32" dur="500"/>
                                        <p:tgtEl>
                                          <p:spTgt spid="133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out)">
                                      <p:cBhvr>
                                        <p:cTn id="42" dur="2000"/>
                                        <p:tgtEl>
                                          <p:spTgt spid="2"/>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20" grpId="0" animBg="1"/>
      <p:bldP spid="21" grpId="0"/>
      <p:bldP spid="13319" grpId="0"/>
      <p:bldP spid="13320" grpId="0"/>
      <p:bldP spid="133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003800" y="1943100"/>
            <a:ext cx="3097213" cy="2736850"/>
          </a:xfrm>
          <a:prstGeom prst="rect">
            <a:avLst/>
          </a:prstGeom>
          <a:solidFill>
            <a:schemeClr val="accent1">
              <a:lumMod val="40000"/>
              <a:lumOff val="60000"/>
            </a:schemeClr>
          </a:solidFill>
          <a:ln w="76200" cap="flat" cmpd="sng" algn="ctr">
            <a:solidFill>
              <a:schemeClr val="tx1"/>
            </a:solidFill>
            <a:prstDash val="sysDash"/>
            <a:round/>
            <a:headEnd type="none" w="med" len="med"/>
            <a:tailEnd type="none" w="med" len="med"/>
          </a:ln>
          <a:effectLst/>
        </p:spPr>
        <p:txBody>
          <a:bodyPr/>
          <a:lstStyle/>
          <a:p>
            <a:pPr eaLnBrk="1" hangingPunct="1">
              <a:defRPr/>
            </a:pPr>
            <a:endParaRPr lang="en-US"/>
          </a:p>
        </p:txBody>
      </p:sp>
      <p:sp>
        <p:nvSpPr>
          <p:cNvPr id="6" name="Rectangle 5"/>
          <p:cNvSpPr/>
          <p:nvPr/>
        </p:nvSpPr>
        <p:spPr bwMode="auto">
          <a:xfrm>
            <a:off x="1187450" y="1916113"/>
            <a:ext cx="3097213" cy="27368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rgbClr val="000000"/>
              </a:solidFill>
              <a:latin typeface="Arial" panose="020B0604020202020204" pitchFamily="34" charset="0"/>
              <a:cs typeface="Arial" panose="020B0604020202020204" pitchFamily="34" charset="0"/>
            </a:endParaRPr>
          </a:p>
        </p:txBody>
      </p:sp>
      <p:sp>
        <p:nvSpPr>
          <p:cNvPr id="6149" name="TextBox 2"/>
          <p:cNvSpPr txBox="1">
            <a:spLocks noChangeArrowheads="1"/>
          </p:cNvSpPr>
          <p:nvPr/>
        </p:nvSpPr>
        <p:spPr bwMode="auto">
          <a:xfrm>
            <a:off x="2268538" y="5013325"/>
            <a:ext cx="719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a:latin typeface="Time new roman"/>
              </a:rPr>
              <a:t>H.1</a:t>
            </a:r>
          </a:p>
        </p:txBody>
      </p:sp>
      <p:sp>
        <p:nvSpPr>
          <p:cNvPr id="6150" name="TextBox 7"/>
          <p:cNvSpPr txBox="1">
            <a:spLocks noChangeArrowheads="1"/>
          </p:cNvSpPr>
          <p:nvPr/>
        </p:nvSpPr>
        <p:spPr bwMode="auto">
          <a:xfrm>
            <a:off x="6443663" y="5013325"/>
            <a:ext cx="72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a:latin typeface="Time new roman"/>
              </a:rPr>
              <a:t>H.2</a:t>
            </a:r>
          </a:p>
        </p:txBody>
      </p:sp>
      <p:pic>
        <p:nvPicPr>
          <p:cNvPr id="6151" name="Picture 28" descr="Picture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66038" y="-30163"/>
            <a:ext cx="150653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5" descr="Picture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9688"/>
            <a:ext cx="1676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6" descr="Picture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7307" y="5145881"/>
            <a:ext cx="16764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7" descr="Picture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391400" y="5170488"/>
            <a:ext cx="175260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98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1112838" y="547688"/>
            <a:ext cx="62150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100000"/>
            </a:pPr>
            <a:r>
              <a:rPr lang="en-US" altLang="vi-VN" sz="3200" b="1">
                <a:solidFill>
                  <a:srgbClr val="FF0000"/>
                </a:solidFill>
                <a:latin typeface="Times New Roman" panose="02020603050405020304" pitchFamily="18" charset="0"/>
                <a:cs typeface="Times New Roman" panose="02020603050405020304" pitchFamily="18" charset="0"/>
              </a:rPr>
              <a:t>CHỦ ĐỀ 3: SOẠN THẢO VĂN BẢN</a:t>
            </a:r>
            <a:endParaRPr lang="en-US" altLang="en-US"/>
          </a:p>
        </p:txBody>
      </p:sp>
      <p:pic>
        <p:nvPicPr>
          <p:cNvPr id="7172" name="Rectangl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9826"/>
            <a:ext cx="941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465af30fc0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67150"/>
            <a:ext cx="13493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465af30fc0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3840163"/>
            <a:ext cx="134937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465af30fc0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3840163"/>
            <a:ext cx="134937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465af30fc0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25" y="3825875"/>
            <a:ext cx="13493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465af30fc0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25875"/>
            <a:ext cx="13493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9" descr="465af30fc0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838" y="3867150"/>
            <a:ext cx="13493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8"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405812" y="-30162"/>
            <a:ext cx="76676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5"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8" y="-38100"/>
            <a:ext cx="9556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6"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8101" y="5792787"/>
            <a:ext cx="1028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7" descr="Picture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827963" y="5464175"/>
            <a:ext cx="12890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0623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3553</TotalTime>
  <Words>690</Words>
  <Application>Microsoft Office PowerPoint</Application>
  <PresentationFormat>On-screen Show (4:3)</PresentationFormat>
  <Paragraphs>80</Paragraphs>
  <Slides>19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Ancuu</vt:lpstr>
      <vt:lpstr>Arial</vt:lpstr>
      <vt:lpstr>Calibri</vt:lpstr>
      <vt:lpstr>Time new roman</vt:lpstr>
      <vt:lpstr>Times New Roman</vt:lpstr>
      <vt:lpstr>方正少儿简体</vt:lpstr>
      <vt:lpstr>Default Design</vt:lpstr>
      <vt:lpstr>PowerPoint Presentation</vt:lpstr>
      <vt:lpstr>PowerPoint Presentation</vt:lpstr>
      <vt:lpstr>PowerPoint Presentation</vt:lpstr>
      <vt:lpstr>Trò chơi: Bí Mật quả bóng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cdspqt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Thi My Phuong</dc:creator>
  <cp:lastModifiedBy>Nguyen Huu Phuc</cp:lastModifiedBy>
  <cp:revision>391</cp:revision>
  <dcterms:created xsi:type="dcterms:W3CDTF">2009-02-23T22:49:59Z</dcterms:created>
  <dcterms:modified xsi:type="dcterms:W3CDTF">2022-11-14T10:59:27Z</dcterms:modified>
</cp:coreProperties>
</file>