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97" r:id="rId3"/>
    <p:sldId id="267" r:id="rId4"/>
    <p:sldId id="268" r:id="rId5"/>
    <p:sldId id="270" r:id="rId6"/>
    <p:sldId id="269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C489A-8FD7-4AD6-9AFC-CF0BBF91C8AF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6B1C2-D097-488E-8B7C-DB325FFA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43EFCA7-DDF3-3C33-AE26-FADF138F5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308D72DA-FB1E-9529-0EF0-E6B7F76625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8BFAE8A-1296-DB96-4539-0DC8C6627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9418DD-F3F8-45E3-B5E2-1B1875EF34E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2262-0E4A-82CF-0A5C-76A983034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6045C-11DB-3CE3-1F09-593A30653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D0B1-0626-39FB-41CA-87CEB738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CDD0-1F92-4626-AA08-BE1AC791B95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22D90-2A7B-43C8-B531-2760670C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E84D0-15CC-84DE-7F35-6922DE79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5455-25C6-4F81-910B-962A40FF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37E1-FA75-9C8F-6835-EC881034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33AFE-446B-630F-BB5B-C7FC4EC8D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E7E0D-6672-71DF-886B-BEA39FFC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CDD0-1F92-4626-AA08-BE1AC791B95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62E9-E4D0-4601-C520-ED8064D0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68179-207F-9C86-689B-B6913B8D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5455-25C6-4F81-910B-962A40FF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24D5F9-E685-B711-5197-010B9470F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9E2DE-3DE5-DA6A-CBC4-2B2194307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3B70C-BC62-8D28-D209-CE73183C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CDD0-1F92-4626-AA08-BE1AC791B95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57BAF-AA6E-C560-5A93-245D3730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6E294-F0DB-7446-4F1D-9803E898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5455-25C6-4F81-910B-962A40FF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3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3079-9A6D-7DB6-CA13-1327E12F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A765D-7750-ABD2-50BC-959E98C30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881A6-3637-36D8-841E-B065C409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CDD0-1F92-4626-AA08-BE1AC791B95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B3334-6A16-C9E6-1414-91DD16CD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01483-22BC-E1D4-7945-0369CD46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5455-25C6-4F81-910B-962A40FF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5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8422-F9F7-437A-DBD9-DD6F0D8C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02CE6-40C4-20ED-E195-A8A055560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D418B-52C2-F40B-EB22-0C0BFC76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CDD0-1F92-4626-AA08-BE1AC791B95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FC620-CC71-18D2-C4EC-BD7D26D9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670CF-761F-015D-796C-2D006501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5455-25C6-4F81-910B-962A40FF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8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EFB9-F7F8-0100-6069-A4D79406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C547-2B8D-E13A-C68C-11A4196B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59ABC-682D-8B9A-F4E1-80B1F976E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22575-3411-4648-3F07-144E9731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CDD0-1F92-4626-AA08-BE1AC791B95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D6341-F8FB-F9D5-6D1E-F99D841E4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4585-CABD-C509-A443-AF54D2F5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5455-25C6-4F81-910B-962A40FF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3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20E8-686D-94EE-FA3C-9607F100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BC247-1F0C-F3EC-EE5B-79E96A9F3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EDD69-9522-3267-101E-CCD7DB7E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13597-18CA-F773-451F-8F46C8E2E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BFD65-CE3A-DC09-4E74-965DD21EE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6BAC2-004B-5FAA-E3A6-5A3CB2B1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CDD0-1F92-4626-AA08-BE1AC791B95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B411CC-957E-4D9E-B331-9E160617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6CB08-4B2E-8DDB-A626-3645BD3F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5455-25C6-4F81-910B-962A40FF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4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B0D1-5C24-AA61-61F0-32329990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BA0E4-0BDB-6E04-9788-20041670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CDD0-1F92-4626-AA08-BE1AC791B95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482B1-F35F-C68E-C8C3-DB232220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1FA47-8EAD-AEAE-CB6D-1586BD0A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5455-25C6-4F81-910B-962A40FF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F7BEC-FF9B-A052-F247-DA186AA7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CDD0-1F92-4626-AA08-BE1AC791B95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1BAE7-0BAC-9A71-F3C6-13CC6E91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AE11B-D9A0-D2B8-1B63-398F6473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5455-25C6-4F81-910B-962A40FF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6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A35D-0743-B6B2-FB78-3096F661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DB33E-A0C4-6CE1-9C4F-BB17A708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4B37E-7B8E-7C89-49EE-3BD8E9B30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7665C-DDC5-FDBC-3A14-EECBF2504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CDD0-1F92-4626-AA08-BE1AC791B95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C92DE-E46C-B46E-AE5B-EC02C6E2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D4ECC-F79F-A35D-E775-A82DD15D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5455-25C6-4F81-910B-962A40FF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131D-A467-7C0D-0BFC-01400BB9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D873D2-7F98-5125-44F6-5CD820C5A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77D38-2927-67F9-5E26-2E66A5205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FDFFE-75B5-475C-4835-8B0D72A93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CDD0-1F92-4626-AA08-BE1AC791B95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1FB95-70CD-E049-1CBD-FD1BF0C2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2253D-A2D5-DAEF-F0D4-658BFDCE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5455-25C6-4F81-910B-962A40FF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9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E1F93-79A1-EB49-33ED-452517CD4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B4ADB-673A-69BA-9A05-14279E06A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23493-9EBB-A097-F172-EAF328007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CDD0-1F92-4626-AA08-BE1AC791B95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CD0CD-2A83-4D2B-FDD1-B52A628E2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D705-6F40-B069-43E6-8A8BD229C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C5455-25C6-4F81-910B-962A40FF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5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ED0E0E-4FCE-D597-6E66-EEC120730666}"/>
              </a:ext>
            </a:extLst>
          </p:cNvPr>
          <p:cNvSpPr txBox="1">
            <a:spLocks/>
          </p:cNvSpPr>
          <p:nvPr/>
        </p:nvSpPr>
        <p:spPr>
          <a:xfrm>
            <a:off x="3505200" y="0"/>
            <a:ext cx="69342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sz="2800"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3075" name="Picture 17" descr="C:\Program Files (x86)\Microsoft Office\MEDIA\CAGCAT10\j0195384.wmf">
            <a:extLst>
              <a:ext uri="{FF2B5EF4-FFF2-40B4-BE49-F238E27FC236}">
                <a16:creationId xmlns:a16="http://schemas.microsoft.com/office/drawing/2014/main" id="{89BB9685-A677-ADE9-D766-1F2BA410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6" y="1066801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Picture12">
            <a:extLst>
              <a:ext uri="{FF2B5EF4-FFF2-40B4-BE49-F238E27FC236}">
                <a16:creationId xmlns:a16="http://schemas.microsoft.com/office/drawing/2014/main" id="{A01590E7-CA73-F47A-1B01-537D6A7764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211219" y="3401219"/>
            <a:ext cx="6858000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Picture12">
            <a:extLst>
              <a:ext uri="{FF2B5EF4-FFF2-40B4-BE49-F238E27FC236}">
                <a16:creationId xmlns:a16="http://schemas.microsoft.com/office/drawing/2014/main" id="{4D404ECF-426A-09EF-7C3C-AC2CE6BAF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877218" y="3401219"/>
            <a:ext cx="6858000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4" descr="Picture12">
            <a:extLst>
              <a:ext uri="{FF2B5EF4-FFF2-40B4-BE49-F238E27FC236}">
                <a16:creationId xmlns:a16="http://schemas.microsoft.com/office/drawing/2014/main" id="{30FC71B7-C594-DC7F-D307-BDE31D156B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784976"/>
            <a:ext cx="9144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4" descr="Picture12">
            <a:extLst>
              <a:ext uri="{FF2B5EF4-FFF2-40B4-BE49-F238E27FC236}">
                <a16:creationId xmlns:a16="http://schemas.microsoft.com/office/drawing/2014/main" id="{F110C1C2-F70F-78F8-0BCF-AA17C80060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1"/>
            <a:ext cx="9144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025DF9-D4DE-27C5-95DC-E4A4B816B986}"/>
              </a:ext>
            </a:extLst>
          </p:cNvPr>
          <p:cNvSpPr/>
          <p:nvPr/>
        </p:nvSpPr>
        <p:spPr>
          <a:xfrm>
            <a:off x="3048000" y="3124200"/>
            <a:ext cx="65532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TIN HỌC  4</a:t>
            </a:r>
          </a:p>
        </p:txBody>
      </p:sp>
      <p:sp>
        <p:nvSpPr>
          <p:cNvPr id="3081" name="TextBox 12">
            <a:extLst>
              <a:ext uri="{FF2B5EF4-FFF2-40B4-BE49-F238E27FC236}">
                <a16:creationId xmlns:a16="http://schemas.microsoft.com/office/drawing/2014/main" id="{7698E702-0EC7-71F8-3184-0E6324D49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4" y="4878389"/>
            <a:ext cx="5557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Trịnh Thị Thanh Dung</a:t>
            </a:r>
          </a:p>
        </p:txBody>
      </p:sp>
      <p:sp>
        <p:nvSpPr>
          <p:cNvPr id="3082" name="TextBox 13">
            <a:extLst>
              <a:ext uri="{FF2B5EF4-FFF2-40B4-BE49-F238E27FC236}">
                <a16:creationId xmlns:a16="http://schemas.microsoft.com/office/drawing/2014/main" id="{B709F57B-130F-75AC-51AE-859171E5B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0" y="174625"/>
            <a:ext cx="7831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Thụy</a:t>
            </a:r>
          </a:p>
        </p:txBody>
      </p:sp>
      <p:pic>
        <p:nvPicPr>
          <p:cNvPr id="3083" name="Picture 27" descr="C:\Users\ACER\AppData\Local\Microsoft\Windows\Temporary Internet Files\Content.IE5\00WZCH5L\school_building[1].jpg">
            <a:extLst>
              <a:ext uri="{FF2B5EF4-FFF2-40B4-BE49-F238E27FC236}">
                <a16:creationId xmlns:a16="http://schemas.microsoft.com/office/drawing/2014/main" id="{9560073B-EA33-0969-B176-7C3E797AA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48200"/>
            <a:ext cx="2049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8" descr="C:\Users\ACER\AppData\Local\Microsoft\Windows\Temporary Internet Files\Content.IE5\00WZCH5L\5-Free-Summer-Clipart-Illustration-Of-A-Happy-Smiling-Sun[1].png">
            <a:extLst>
              <a:ext uri="{FF2B5EF4-FFF2-40B4-BE49-F238E27FC236}">
                <a16:creationId xmlns:a16="http://schemas.microsoft.com/office/drawing/2014/main" id="{A5FC7FC4-C506-1776-343E-3C2DB873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4" y="0"/>
            <a:ext cx="14430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82B6BA-F4EC-95C1-1DD9-CFA4CF79B8BD}"/>
              </a:ext>
            </a:extLst>
          </p:cNvPr>
          <p:cNvSpPr/>
          <p:nvPr/>
        </p:nvSpPr>
        <p:spPr>
          <a:xfrm>
            <a:off x="2591466" y="1411288"/>
            <a:ext cx="6994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NHỮNG GÌ EM ĐÃ BIẾT (T2)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AFF-58E0-260C-490B-67A3F0A8F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37C3-3530-EB81-F5A8-22B73406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63027-30EA-8427-9F3B-314B7517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585787"/>
            <a:ext cx="101060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2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AFF-58E0-260C-490B-67A3F0A8F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37C3-3530-EB81-F5A8-22B73406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81B32-65A8-3C2A-9754-23F10CFFD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709612"/>
            <a:ext cx="103155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7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669E-C1E2-33F1-27AF-6D28A1103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63322-E3FB-2321-945F-43D743E85A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61BBF-0D1C-7637-06C2-D3C0B21D7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561975"/>
            <a:ext cx="101727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9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669E-C1E2-33F1-27AF-6D28A1103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63322-E3FB-2321-945F-43D743E85A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A08F1-990F-F0A7-DE34-C9CA69423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552450"/>
            <a:ext cx="101155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1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669E-C1E2-33F1-27AF-6D28A1103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63322-E3FB-2321-945F-43D743E85A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6CC24-5ADE-AEAE-4C2A-45021A71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585787"/>
            <a:ext cx="102965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0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Widescreen</PresentationFormat>
  <Paragraphs>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Ancuu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Huu Phuc</dc:creator>
  <cp:lastModifiedBy>Nguyen Huu Phuc</cp:lastModifiedBy>
  <cp:revision>1</cp:revision>
  <dcterms:created xsi:type="dcterms:W3CDTF">2022-11-05T14:27:45Z</dcterms:created>
  <dcterms:modified xsi:type="dcterms:W3CDTF">2022-11-05T14:29:15Z</dcterms:modified>
</cp:coreProperties>
</file>