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0" r:id="rId2"/>
    <p:sldId id="256" r:id="rId3"/>
    <p:sldId id="257" r:id="rId4"/>
    <p:sldId id="258" r:id="rId5"/>
    <p:sldId id="297" r:id="rId6"/>
    <p:sldId id="260" r:id="rId7"/>
    <p:sldId id="261" r:id="rId8"/>
    <p:sldId id="262" r:id="rId9"/>
    <p:sldId id="264" r:id="rId10"/>
    <p:sldId id="263" r:id="rId11"/>
    <p:sldId id="265" r:id="rId12"/>
    <p:sldId id="266" r:id="rId13"/>
    <p:sldId id="267" r:id="rId14"/>
    <p:sldId id="298" r:id="rId15"/>
    <p:sldId id="29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6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2446B5-4778-4B70-8793-243D76D46D15}" type="datetimeFigureOut">
              <a:rPr lang="en-US" smtClean="0"/>
              <a:t>11/5/2022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5F2ABA-6901-451E-9DEE-503C5CE94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848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>
            <a:extLst>
              <a:ext uri="{FF2B5EF4-FFF2-40B4-BE49-F238E27FC236}">
                <a16:creationId xmlns:a16="http://schemas.microsoft.com/office/drawing/2014/main" id="{643EFCA7-DDF3-3C33-AE26-FADF138F591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>
            <a:extLst>
              <a:ext uri="{FF2B5EF4-FFF2-40B4-BE49-F238E27FC236}">
                <a16:creationId xmlns:a16="http://schemas.microsoft.com/office/drawing/2014/main" id="{308D72DA-FB1E-9529-0EF0-E6B7F766255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100" name="Slide Number Placeholder 3">
            <a:extLst>
              <a:ext uri="{FF2B5EF4-FFF2-40B4-BE49-F238E27FC236}">
                <a16:creationId xmlns:a16="http://schemas.microsoft.com/office/drawing/2014/main" id="{88BFAE8A-1296-DB96-4539-0DC8C662749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19418DD-F3F8-45E3-B5E2-1B1875EF34EC}" type="slidenum">
              <a:rPr lang="en-US" altLang="en-US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C4850-E197-66A4-819F-65E8858309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2A6ED7-D00C-BF6A-C43B-933A2740E7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63A3EE-E3F7-BA79-592D-B28F97966F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D9EEC-CBAF-4C7F-9BB4-9873DC2AA5E8}" type="datetimeFigureOut">
              <a:rPr lang="en-US" smtClean="0"/>
              <a:t>11/5/2022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A2E25C-B074-3BB7-1A9A-87EBCE76B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6E7E3D-4B6F-E0CA-BD16-CB0080F3D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2AA39-BA21-4BEB-9649-B1FE78030C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958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0E8164-F7D2-A0B3-5EA4-0D1CDED9B5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EE0235-745E-16DF-F749-33F788199F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2DAB7B-B663-F2F8-9861-7612D0223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D9EEC-CBAF-4C7F-9BB4-9873DC2AA5E8}" type="datetimeFigureOut">
              <a:rPr lang="en-US" smtClean="0"/>
              <a:t>11/5/2022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BDD6FE-4AE8-8D87-89FF-70018D622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FC7B6A-DAE1-3BCB-FE56-15A6EB7AF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2AA39-BA21-4BEB-9649-B1FE78030C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819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46D3D9E-12F1-AE41-F9BD-B0DCDE3199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1A5D99-01EA-3BDE-0CE5-648D72CD56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D50CBC-1E2E-58F1-8457-CEFBC2375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D9EEC-CBAF-4C7F-9BB4-9873DC2AA5E8}" type="datetimeFigureOut">
              <a:rPr lang="en-US" smtClean="0"/>
              <a:t>11/5/2022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245060-72CA-34A1-3A0D-381E63FD8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02DC6A-9F10-ADFB-EC63-C09F50321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2AA39-BA21-4BEB-9649-B1FE78030C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825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F5F7CB-33F1-7B24-3A3A-2F6753E77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633E47-5899-AC0B-2074-777BCC6B4E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BC9584-D3DF-D1CE-4805-DF31D8B34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D9EEC-CBAF-4C7F-9BB4-9873DC2AA5E8}" type="datetimeFigureOut">
              <a:rPr lang="en-US" smtClean="0"/>
              <a:t>11/5/2022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9FFE5F-3A95-48BB-B709-0DCDDFFF0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15C094-F707-18E9-D76B-76C8F27A7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2AA39-BA21-4BEB-9649-B1FE78030C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176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6D3E5-F76D-62E1-DF53-51C1FD542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98387D-CBE1-04EE-021F-3E5E2D7C65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BF7F66-21A8-9BD3-22D1-7F89A306B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D9EEC-CBAF-4C7F-9BB4-9873DC2AA5E8}" type="datetimeFigureOut">
              <a:rPr lang="en-US" smtClean="0"/>
              <a:t>11/5/2022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438B54-0975-D80B-67FE-9EDBB1986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D9C838-5C3F-4549-1A91-D824F2FD0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2AA39-BA21-4BEB-9649-B1FE78030C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859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3894C-033F-4AEE-0859-D75802FD2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ABE3D7-6DBF-4BEC-3272-972DF1C3DB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BC8795-83D7-C8F4-0B11-3A6D90E41D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57AA23-4884-D185-3706-6063F51C9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D9EEC-CBAF-4C7F-9BB4-9873DC2AA5E8}" type="datetimeFigureOut">
              <a:rPr lang="en-US" smtClean="0"/>
              <a:t>11/5/2022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047D7A-5585-D221-9260-22C9F6989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DA151A-32CB-044D-2906-B8CA2FEAB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2AA39-BA21-4BEB-9649-B1FE78030C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230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DC67E2-39E6-0C94-3D5F-EC655B1A0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8474D8-F2CA-DCB7-FA0B-72F2A4F8DA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957218-FBDD-3B88-D99D-620506EF76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1AB9AE-34F2-9A01-6199-6C4A89B6AE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6207285-9757-F1C1-4B30-F1642610D9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E7CB865-E32F-5964-83EB-389E72833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D9EEC-CBAF-4C7F-9BB4-9873DC2AA5E8}" type="datetimeFigureOut">
              <a:rPr lang="en-US" smtClean="0"/>
              <a:t>11/5/2022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2F6E768-083F-1ADE-0C33-324F2787B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E14D1F0-FD7A-D684-0D43-055AA9D93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2AA39-BA21-4BEB-9649-B1FE78030C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058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20862-AA6D-6814-03A8-83B19E2E1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E852F58-9D16-A38E-B2E2-75CE9BD39A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D9EEC-CBAF-4C7F-9BB4-9873DC2AA5E8}" type="datetimeFigureOut">
              <a:rPr lang="en-US" smtClean="0"/>
              <a:t>11/5/2022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049FEF-6FE2-0725-AA75-3E0BDC232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B0A5D2-751A-6EA4-8CE4-D9B488CFB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2AA39-BA21-4BEB-9649-B1FE78030C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251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5F4333B-2BDF-B43C-7453-E1B9E3E95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D9EEC-CBAF-4C7F-9BB4-9873DC2AA5E8}" type="datetimeFigureOut">
              <a:rPr lang="en-US" smtClean="0"/>
              <a:t>11/5/2022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969E1F-4AA9-48D1-615B-A71299673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13D2F4-7A1B-700C-8B26-92758449B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2AA39-BA21-4BEB-9649-B1FE78030C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611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A25DE-C011-6B9E-5AF9-0D56DA5A0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92A2E6-9026-1E17-D02C-86028C5B80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9E00D2-7DEA-A537-319E-23A1C2B2BC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2F3F82-C5AF-8469-8B99-2F998E861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D9EEC-CBAF-4C7F-9BB4-9873DC2AA5E8}" type="datetimeFigureOut">
              <a:rPr lang="en-US" smtClean="0"/>
              <a:t>11/5/2022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90D6DA-C120-0EDE-9B9B-FFD5F01E9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48A55A-393E-E4CC-425B-EDA389380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2AA39-BA21-4BEB-9649-B1FE78030C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437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35FD3-2F69-D12B-206C-C78BA7DDA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1EFA02-03BA-0BFF-3EC7-B6B9356C59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57B5B7-07FA-E637-6226-5401DA1D6A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BA7E45-41EF-2FFF-EC7F-B991AFA88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D9EEC-CBAF-4C7F-9BB4-9873DC2AA5E8}" type="datetimeFigureOut">
              <a:rPr lang="en-US" smtClean="0"/>
              <a:t>11/5/2022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BBC914-9146-3A0D-C1EA-E143CFEC7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F4E5E7-D650-B59B-D1CE-D5EED305A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2AA39-BA21-4BEB-9649-B1FE78030C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248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E8B6989-BC84-A469-1517-C8CA2AD5C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54F6F4-0BAA-02FB-AE36-A47B0FD560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A2F7A5-0A35-B2E9-0791-440339C5B9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ED9EEC-CBAF-4C7F-9BB4-9873DC2AA5E8}" type="datetimeFigureOut">
              <a:rPr lang="en-US" smtClean="0"/>
              <a:t>11/5/2022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CAB69C-23AA-7326-3B65-A4B443CA9D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2ABFAA-E5CA-5453-313C-9345EFDC04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42AA39-BA21-4BEB-9649-B1FE78030C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612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0ED0E0E-4FCE-D597-6E66-EEC120730666}"/>
              </a:ext>
            </a:extLst>
          </p:cNvPr>
          <p:cNvSpPr txBox="1">
            <a:spLocks/>
          </p:cNvSpPr>
          <p:nvPr/>
        </p:nvSpPr>
        <p:spPr>
          <a:xfrm>
            <a:off x="3505200" y="0"/>
            <a:ext cx="6934200" cy="6858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>
              <a:defRPr/>
            </a:pPr>
            <a:endParaRPr lang="en-US" sz="2800">
              <a:latin typeface="Ancuu" pitchFamily="2" charset="0"/>
              <a:ea typeface="+mj-ea"/>
              <a:cs typeface="Times New Roman" pitchFamily="18" charset="0"/>
            </a:endParaRPr>
          </a:p>
        </p:txBody>
      </p:sp>
      <p:pic>
        <p:nvPicPr>
          <p:cNvPr id="3075" name="Picture 17" descr="C:\Program Files (x86)\Microsoft Office\MEDIA\CAGCAT10\j0195384.wmf">
            <a:extLst>
              <a:ext uri="{FF2B5EF4-FFF2-40B4-BE49-F238E27FC236}">
                <a16:creationId xmlns:a16="http://schemas.microsoft.com/office/drawing/2014/main" id="{89BB9685-A677-ADE9-D766-1F2BA41077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7476" y="1066801"/>
            <a:ext cx="1795463" cy="183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15" descr="Picture12">
            <a:extLst>
              <a:ext uri="{FF2B5EF4-FFF2-40B4-BE49-F238E27FC236}">
                <a16:creationId xmlns:a16="http://schemas.microsoft.com/office/drawing/2014/main" id="{A01590E7-CA73-F47A-1B01-537D6A77648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7211219" y="3401219"/>
            <a:ext cx="6858000" cy="5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15" descr="Picture12">
            <a:extLst>
              <a:ext uri="{FF2B5EF4-FFF2-40B4-BE49-F238E27FC236}">
                <a16:creationId xmlns:a16="http://schemas.microsoft.com/office/drawing/2014/main" id="{4D404ECF-426A-09EF-7C3C-AC2CE6BAF08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-1877218" y="3401219"/>
            <a:ext cx="6858000" cy="5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24" descr="Picture12">
            <a:extLst>
              <a:ext uri="{FF2B5EF4-FFF2-40B4-BE49-F238E27FC236}">
                <a16:creationId xmlns:a16="http://schemas.microsoft.com/office/drawing/2014/main" id="{30FC71B7-C594-DC7F-D307-BDE31D156B6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524000" y="6784976"/>
            <a:ext cx="9144000" cy="7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24" descr="Picture12">
            <a:extLst>
              <a:ext uri="{FF2B5EF4-FFF2-40B4-BE49-F238E27FC236}">
                <a16:creationId xmlns:a16="http://schemas.microsoft.com/office/drawing/2014/main" id="{F110C1C2-F70F-78F8-0BCF-AA17C800600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524000" y="1"/>
            <a:ext cx="9144000" cy="7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22025DF9-D4DE-27C5-95DC-E4A4B816B986}"/>
              </a:ext>
            </a:extLst>
          </p:cNvPr>
          <p:cNvSpPr/>
          <p:nvPr/>
        </p:nvSpPr>
        <p:spPr>
          <a:xfrm>
            <a:off x="3048000" y="3124200"/>
            <a:ext cx="6553200" cy="17541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5400" b="1" kern="10" dirty="0">
                <a:ln w="9525"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HỌC TIN HỌC  4</a:t>
            </a:r>
          </a:p>
        </p:txBody>
      </p:sp>
      <p:sp>
        <p:nvSpPr>
          <p:cNvPr id="3081" name="TextBox 12">
            <a:extLst>
              <a:ext uri="{FF2B5EF4-FFF2-40B4-BE49-F238E27FC236}">
                <a16:creationId xmlns:a16="http://schemas.microsoft.com/office/drawing/2014/main" id="{7698E702-0EC7-71F8-3184-0E6324D49A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9564" y="4878389"/>
            <a:ext cx="55578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Trịnh Thị Thanh Dung</a:t>
            </a:r>
          </a:p>
        </p:txBody>
      </p:sp>
      <p:sp>
        <p:nvSpPr>
          <p:cNvPr id="3082" name="TextBox 13">
            <a:extLst>
              <a:ext uri="{FF2B5EF4-FFF2-40B4-BE49-F238E27FC236}">
                <a16:creationId xmlns:a16="http://schemas.microsoft.com/office/drawing/2014/main" id="{B709F57B-130F-75AC-51AE-859171E5B5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5350" y="174625"/>
            <a:ext cx="78311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Gia Thụy</a:t>
            </a:r>
          </a:p>
        </p:txBody>
      </p:sp>
      <p:pic>
        <p:nvPicPr>
          <p:cNvPr id="3083" name="Picture 27" descr="C:\Users\ACER\AppData\Local\Microsoft\Windows\Temporary Internet Files\Content.IE5\00WZCH5L\school_building[1].jpg">
            <a:extLst>
              <a:ext uri="{FF2B5EF4-FFF2-40B4-BE49-F238E27FC236}">
                <a16:creationId xmlns:a16="http://schemas.microsoft.com/office/drawing/2014/main" id="{9560073B-EA33-0969-B176-7C3E797AAE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4648200"/>
            <a:ext cx="2049463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28" descr="C:\Users\ACER\AppData\Local\Microsoft\Windows\Temporary Internet Files\Content.IE5\00WZCH5L\5-Free-Summer-Clipart-Illustration-Of-A-Happy-Smiling-Sun[1].png">
            <a:extLst>
              <a:ext uri="{FF2B5EF4-FFF2-40B4-BE49-F238E27FC236}">
                <a16:creationId xmlns:a16="http://schemas.microsoft.com/office/drawing/2014/main" id="{A5FC7FC4-C506-1776-343E-3C2DB873E8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4964" y="0"/>
            <a:ext cx="144303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0E2AFF-58E0-260C-490B-67A3F0A8FD2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0037C3-3530-EB81-F5A8-22B73406E75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63972B-FF15-C5CD-090A-979423698A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312" y="561975"/>
            <a:ext cx="10239375" cy="573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3585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0E2AFF-58E0-260C-490B-67A3F0A8FD2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0037C3-3530-EB81-F5A8-22B73406E75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5D0664D-0642-AFBA-54AD-07EA747A04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50" y="571500"/>
            <a:ext cx="102489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7509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0E2AFF-58E0-260C-490B-67A3F0A8FD2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0037C3-3530-EB81-F5A8-22B73406E75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4375E8-350E-D706-C96F-A0774EEABC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075" y="576262"/>
            <a:ext cx="10229850" cy="570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8156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0E2AFF-58E0-260C-490B-67A3F0A8FD2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0037C3-3530-EB81-F5A8-22B73406E75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5BAA32-32A6-EA68-10B9-21D7A2CED6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362" y="823912"/>
            <a:ext cx="10201275" cy="521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3290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D9E4D-5C9E-3994-848B-B93C4F5F0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75571D-3B74-2CA1-98E8-87DAF3C6F0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2BD9CB-14F6-A6A3-375A-62C4B7499E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650" y="828675"/>
            <a:ext cx="10172700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2602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 descr="bvfh">
            <a:extLst>
              <a:ext uri="{FF2B5EF4-FFF2-40B4-BE49-F238E27FC236}">
                <a16:creationId xmlns:a16="http://schemas.microsoft.com/office/drawing/2014/main" id="{E92716D4-732B-9ECF-F2C6-F33F3BDAE4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76200"/>
            <a:ext cx="906780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Box 3">
            <a:extLst>
              <a:ext uri="{FF2B5EF4-FFF2-40B4-BE49-F238E27FC236}">
                <a16:creationId xmlns:a16="http://schemas.microsoft.com/office/drawing/2014/main" id="{8735E014-D49A-4A3C-237D-DF1968BB64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2713038"/>
            <a:ext cx="5867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Ghi nhớ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0E2AFF-58E0-260C-490B-67A3F0A8FD2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0037C3-3530-EB81-F5A8-22B73406E75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ED4700-3C8E-822D-B250-93BD3024FA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7696"/>
            <a:ext cx="12192000" cy="6062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8761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0E2AFF-58E0-260C-490B-67A3F0A8FD2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0037C3-3530-EB81-F5A8-22B73406E75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DDA98CC-3EFE-A0FA-EE56-505FB62A88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5636"/>
            <a:ext cx="12192000" cy="5686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7794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0E2AFF-58E0-260C-490B-67A3F0A8FD2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0037C3-3530-EB81-F5A8-22B73406E75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5152F2-D141-C133-6EFE-6277C7DBFA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2017"/>
            <a:ext cx="12192000" cy="6073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3076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182B6BA-F4EC-95C1-1DD9-CFA4CF79B8BD}"/>
              </a:ext>
            </a:extLst>
          </p:cNvPr>
          <p:cNvSpPr/>
          <p:nvPr/>
        </p:nvSpPr>
        <p:spPr>
          <a:xfrm>
            <a:off x="2591466" y="1411288"/>
            <a:ext cx="69948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1: NHỮNG GÌ EM ĐÃ BIẾT (T1)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0E2AFF-58E0-260C-490B-67A3F0A8FD2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0037C3-3530-EB81-F5A8-22B73406E75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54959DE-2EE6-D830-BCB7-FC24088935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2821"/>
            <a:ext cx="12192000" cy="5032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0300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0E2AFF-58E0-260C-490B-67A3F0A8FD2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0037C3-3530-EB81-F5A8-22B73406E75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EB5394-0D93-F15C-D33E-2038B3A6EC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80479"/>
            <a:ext cx="12192000" cy="409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6035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0E2AFF-58E0-260C-490B-67A3F0A8FD2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0037C3-3530-EB81-F5A8-22B73406E75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475770-F670-4968-D585-7A19168C31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8725" y="576262"/>
            <a:ext cx="9734550" cy="570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2287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0E2AFF-58E0-260C-490B-67A3F0A8FD2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0037C3-3530-EB81-F5A8-22B73406E75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7C7892-7FA4-D7C2-2972-A8EE7A0307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037" y="581025"/>
            <a:ext cx="10067925" cy="569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997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33</Words>
  <Application>Microsoft Office PowerPoint</Application>
  <PresentationFormat>Widescreen</PresentationFormat>
  <Paragraphs>6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Ancuu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 Huu Phuc</dc:creator>
  <cp:lastModifiedBy>Nguyen Huu Phuc</cp:lastModifiedBy>
  <cp:revision>1</cp:revision>
  <dcterms:created xsi:type="dcterms:W3CDTF">2022-11-05T14:08:38Z</dcterms:created>
  <dcterms:modified xsi:type="dcterms:W3CDTF">2022-11-05T14:27:10Z</dcterms:modified>
</cp:coreProperties>
</file>