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330" r:id="rId3"/>
    <p:sldId id="331" r:id="rId4"/>
    <p:sldId id="332" r:id="rId5"/>
    <p:sldId id="302" r:id="rId6"/>
    <p:sldId id="323" r:id="rId7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29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21EF"/>
    <a:srgbClr val="E33FD2"/>
    <a:srgbClr val="F2AE0C"/>
    <a:srgbClr val="000000"/>
    <a:srgbClr val="24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 varScale="1">
        <p:scale>
          <a:sx n="63" d="100"/>
          <a:sy n="63" d="100"/>
        </p:scale>
        <p:origin x="1388" y="52"/>
      </p:cViewPr>
      <p:guideLst>
        <p:guide orient="horz" pos="2142"/>
        <p:guide pos="29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6D93560-BA54-40F5-BD02-265E2F4B1487}" type="slidenum">
              <a:rPr lang="vi-VN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43EFCA7-DDF3-3C33-AE26-FADF138F59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308D72DA-FB1E-9529-0EF0-E6B7F76625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88BFAE8A-1296-DB96-4539-0DC8C6627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9418DD-F3F8-45E3-B5E2-1B1875EF34EC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D72E-064B-46C3-9145-350B7597490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827-5A7D-4E76-A5D5-8DDCB4E0C382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5767-6937-4E45-A337-F34DDC2A03F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B9E5-9FE8-4872-8B8B-E476F21FEAB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69E9-B5B1-4E30-B02E-87274AB0F53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A741-119F-4999-A387-4A795D1FD8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903B-7BD8-44C0-A1DC-C3115878E8A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AD38-8FEF-45D0-BEDD-C86E0CEFD05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65F3-38B1-4168-A3D0-11ED64137F2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C4FB-2C5D-4DF2-9830-5BCA5536E7B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1CE77-4CA9-40DF-ACCF-6C665780488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endParaRPr lang="vi-VN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vi-VN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324CD49B-3232-4386-881E-2CA992415958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hyperlink" Target="Bai%20Tap1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hyperlink" Target="Bai%20Tap1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0ED0E0E-4FCE-D597-6E66-EEC120730666}"/>
              </a:ext>
            </a:extLst>
          </p:cNvPr>
          <p:cNvSpPr txBox="1">
            <a:spLocks/>
          </p:cNvSpPr>
          <p:nvPr/>
        </p:nvSpPr>
        <p:spPr>
          <a:xfrm>
            <a:off x="1981200" y="0"/>
            <a:ext cx="6934200" cy="685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2800">
              <a:latin typeface="Ancuu" pitchFamily="2" charset="0"/>
              <a:ea typeface="+mj-ea"/>
              <a:cs typeface="Times New Roman" pitchFamily="18" charset="0"/>
            </a:endParaRPr>
          </a:p>
        </p:txBody>
      </p:sp>
      <p:pic>
        <p:nvPicPr>
          <p:cNvPr id="3075" name="Picture 17" descr="C:\Program Files (x86)\Microsoft Office\MEDIA\CAGCAT10\j0195384.wmf">
            <a:extLst>
              <a:ext uri="{FF2B5EF4-FFF2-40B4-BE49-F238E27FC236}">
                <a16:creationId xmlns:a16="http://schemas.microsoft.com/office/drawing/2014/main" id="{89BB9685-A677-ADE9-D766-1F2BA4107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1066800"/>
            <a:ext cx="179546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Picture12">
            <a:extLst>
              <a:ext uri="{FF2B5EF4-FFF2-40B4-BE49-F238E27FC236}">
                <a16:creationId xmlns:a16="http://schemas.microsoft.com/office/drawing/2014/main" id="{A01590E7-CA73-F47A-1B01-537D6A7764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687219" y="3401219"/>
            <a:ext cx="6858000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Picture12">
            <a:extLst>
              <a:ext uri="{FF2B5EF4-FFF2-40B4-BE49-F238E27FC236}">
                <a16:creationId xmlns:a16="http://schemas.microsoft.com/office/drawing/2014/main" id="{4D404ECF-426A-09EF-7C3C-AC2CE6BAF0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401218" y="3401218"/>
            <a:ext cx="6858000" cy="5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4" descr="Picture12">
            <a:extLst>
              <a:ext uri="{FF2B5EF4-FFF2-40B4-BE49-F238E27FC236}">
                <a16:creationId xmlns:a16="http://schemas.microsoft.com/office/drawing/2014/main" id="{30FC71B7-C594-DC7F-D307-BDE31D156B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84975"/>
            <a:ext cx="91440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4" descr="Picture12">
            <a:extLst>
              <a:ext uri="{FF2B5EF4-FFF2-40B4-BE49-F238E27FC236}">
                <a16:creationId xmlns:a16="http://schemas.microsoft.com/office/drawing/2014/main" id="{F110C1C2-F70F-78F8-0BCF-AA17C80060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2025DF9-D4DE-27C5-95DC-E4A4B816B986}"/>
              </a:ext>
            </a:extLst>
          </p:cNvPr>
          <p:cNvSpPr/>
          <p:nvPr/>
        </p:nvSpPr>
        <p:spPr>
          <a:xfrm>
            <a:off x="1524000" y="3124200"/>
            <a:ext cx="65532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TIN HỌC  4</a:t>
            </a:r>
          </a:p>
        </p:txBody>
      </p:sp>
      <p:sp>
        <p:nvSpPr>
          <p:cNvPr id="3081" name="TextBox 12">
            <a:extLst>
              <a:ext uri="{FF2B5EF4-FFF2-40B4-BE49-F238E27FC236}">
                <a16:creationId xmlns:a16="http://schemas.microsoft.com/office/drawing/2014/main" id="{7698E702-0EC7-71F8-3184-0E6324D49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3" y="4878388"/>
            <a:ext cx="5557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Trịnh Thị Thanh Dung</a:t>
            </a:r>
          </a:p>
        </p:txBody>
      </p:sp>
      <p:sp>
        <p:nvSpPr>
          <p:cNvPr id="3082" name="TextBox 13">
            <a:extLst>
              <a:ext uri="{FF2B5EF4-FFF2-40B4-BE49-F238E27FC236}">
                <a16:creationId xmlns:a16="http://schemas.microsoft.com/office/drawing/2014/main" id="{B709F57B-130F-75AC-51AE-859171E5B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174625"/>
            <a:ext cx="7831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 Thụy</a:t>
            </a:r>
          </a:p>
        </p:txBody>
      </p:sp>
      <p:pic>
        <p:nvPicPr>
          <p:cNvPr id="3083" name="Picture 27" descr="C:\Users\ACER\AppData\Local\Microsoft\Windows\Temporary Internet Files\Content.IE5\00WZCH5L\school_building[1].jpg">
            <a:extLst>
              <a:ext uri="{FF2B5EF4-FFF2-40B4-BE49-F238E27FC236}">
                <a16:creationId xmlns:a16="http://schemas.microsoft.com/office/drawing/2014/main" id="{9560073B-EA33-0969-B176-7C3E797AA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049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8" descr="C:\Users\ACER\AppData\Local\Microsoft\Windows\Temporary Internet Files\Content.IE5\00WZCH5L\5-Free-Summer-Clipart-Illustration-Of-A-Happy-Smiling-Sun[1].png">
            <a:extLst>
              <a:ext uri="{FF2B5EF4-FFF2-40B4-BE49-F238E27FC236}">
                <a16:creationId xmlns:a16="http://schemas.microsoft.com/office/drawing/2014/main" id="{A5FC7FC4-C506-1776-343E-3C2DB873E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0"/>
            <a:ext cx="14430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DECOR033"/>
          <p:cNvPicPr>
            <a:picLocks noChangeAspect="1"/>
          </p:cNvPicPr>
          <p:nvPr/>
        </p:nvPicPr>
        <p:blipFill>
          <a:blip r:embed="rId2">
            <a:lum bright="67996" contrast="33998"/>
          </a:blip>
          <a:stretch>
            <a:fillRect/>
          </a:stretch>
        </p:blipFill>
        <p:spPr>
          <a:xfrm rot="-1764106">
            <a:off x="136525" y="5848350"/>
            <a:ext cx="1190625" cy="1225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Picture 9" descr="DECOR033"/>
          <p:cNvPicPr>
            <a:picLocks noChangeAspect="1"/>
          </p:cNvPicPr>
          <p:nvPr/>
        </p:nvPicPr>
        <p:blipFill>
          <a:blip r:embed="rId2">
            <a:lum bright="67996" contrast="33998"/>
          </a:blip>
          <a:stretch>
            <a:fillRect/>
          </a:stretch>
        </p:blipFill>
        <p:spPr>
          <a:xfrm rot="1171182" flipH="1">
            <a:off x="8064500" y="5859463"/>
            <a:ext cx="1060450" cy="1187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Picture 9" descr="DECOR033"/>
          <p:cNvPicPr>
            <a:picLocks noChangeAspect="1"/>
          </p:cNvPicPr>
          <p:nvPr/>
        </p:nvPicPr>
        <p:blipFill>
          <a:blip r:embed="rId2">
            <a:lum bright="67996" contrast="33998"/>
          </a:blip>
          <a:stretch>
            <a:fillRect/>
          </a:stretch>
        </p:blipFill>
        <p:spPr>
          <a:xfrm rot="-1764106" flipV="1">
            <a:off x="-445452" y="-128270"/>
            <a:ext cx="1135062" cy="1166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2" name="Picture 9" descr="DECOR033"/>
          <p:cNvPicPr>
            <a:picLocks noChangeAspect="1"/>
          </p:cNvPicPr>
          <p:nvPr/>
        </p:nvPicPr>
        <p:blipFill>
          <a:blip r:embed="rId2">
            <a:lum bright="67996" contrast="33998"/>
          </a:blip>
          <a:stretch>
            <a:fillRect/>
          </a:stretch>
        </p:blipFill>
        <p:spPr>
          <a:xfrm rot="1171182" flipH="1" flipV="1">
            <a:off x="8412163" y="-315912"/>
            <a:ext cx="1071562" cy="1200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902018" y="473710"/>
            <a:ext cx="733933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400" b="1">
                <a:ln w="127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 CHƠI AI ĐÚNG AI SAI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FD174-B9F8-C8BD-0E69-1E318313B5FD}"/>
              </a:ext>
            </a:extLst>
          </p:cNvPr>
          <p:cNvSpPr txBox="1"/>
          <p:nvPr/>
        </p:nvSpPr>
        <p:spPr>
          <a:xfrm>
            <a:off x="2267744" y="6026944"/>
            <a:ext cx="51612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zh-CN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zh-CN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zh-CN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D</a:t>
            </a:r>
            <a:endParaRPr lang="en-US" altLang="zh-CN" sz="3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A856A-4DE9-0A9A-0BAC-215461AF4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4729"/>
            <a:ext cx="9144000" cy="422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9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595630" y="2270443"/>
            <a:ext cx="1523187" cy="1436687"/>
            <a:chOff x="336" y="1536"/>
            <a:chExt cx="1969" cy="1968"/>
          </a:xfrm>
        </p:grpSpPr>
        <p:grpSp>
          <p:nvGrpSpPr>
            <p:cNvPr id="10242" name="Group 4"/>
            <p:cNvGrpSpPr/>
            <p:nvPr/>
          </p:nvGrpSpPr>
          <p:grpSpPr>
            <a:xfrm>
              <a:off x="336" y="1536"/>
              <a:ext cx="1968" cy="1968"/>
              <a:chOff x="384" y="1776"/>
              <a:chExt cx="1488" cy="1488"/>
            </a:xfrm>
          </p:grpSpPr>
          <p:sp>
            <p:nvSpPr>
              <p:cNvPr id="41989" name="Oval 5"/>
              <p:cNvSpPr>
                <a:spLocks noChangeArrowheads="1"/>
              </p:cNvSpPr>
              <p:nvPr/>
            </p:nvSpPr>
            <p:spPr bwMode="gray">
              <a:xfrm>
                <a:off x="384" y="1776"/>
                <a:ext cx="1488" cy="1488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gamma/>
                      <a:tint val="10196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tint val="1019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</a:ln>
              <a:effectLst>
                <a:outerShdw dist="50800" dir="54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990" name="Oval 6"/>
              <p:cNvSpPr>
                <a:spLocks noChangeArrowheads="1"/>
              </p:cNvSpPr>
              <p:nvPr/>
            </p:nvSpPr>
            <p:spPr bwMode="gray">
              <a:xfrm>
                <a:off x="407" y="1799"/>
                <a:ext cx="1434" cy="14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 w="19050">
                <a:solidFill>
                  <a:schemeClr val="bg1">
                    <a:alpha val="20000"/>
                  </a:schemeClr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245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64" y="1776"/>
              <a:ext cx="912" cy="7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6" name="TextBox 32"/>
            <p:cNvSpPr txBox="1"/>
            <p:nvPr/>
          </p:nvSpPr>
          <p:spPr>
            <a:xfrm>
              <a:off x="673" y="2399"/>
              <a:ext cx="1632" cy="54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0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Mục tiêu</a:t>
              </a:r>
            </a:p>
          </p:txBody>
        </p:sp>
      </p:grpSp>
      <p:sp>
        <p:nvSpPr>
          <p:cNvPr id="44062" name="Text Box 30"/>
          <p:cNvSpPr txBox="1"/>
          <p:nvPr/>
        </p:nvSpPr>
        <p:spPr>
          <a:xfrm>
            <a:off x="2085975" y="2738755"/>
            <a:ext cx="7058025" cy="14927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Paint</a:t>
            </a:r>
          </a:p>
          <a:p>
            <a:pPr eaLnBrk="0" hangingPunct="0">
              <a:spcBef>
                <a:spcPct val="50000"/>
              </a:spcBef>
            </a:pPr>
            <a:endParaRPr lang="en-US" altLang="zh-CN" sz="2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49"/>
          <p:cNvSpPr/>
          <p:nvPr/>
        </p:nvSpPr>
        <p:spPr>
          <a:xfrm>
            <a:off x="366713" y="715010"/>
            <a:ext cx="9144000" cy="41883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5. THỰC HÀNH TỔNG HỢP (SGK 45) </a:t>
            </a:r>
          </a:p>
        </p:txBody>
      </p:sp>
      <p:pic>
        <p:nvPicPr>
          <p:cNvPr id="3" name="Picture 9" descr="DECOR033"/>
          <p:cNvPicPr>
            <a:picLocks noChangeAspect="1"/>
          </p:cNvPicPr>
          <p:nvPr/>
        </p:nvPicPr>
        <p:blipFill>
          <a:blip r:embed="rId3">
            <a:lum bright="67996" contrast="33998"/>
          </a:blip>
          <a:stretch>
            <a:fillRect/>
          </a:stretch>
        </p:blipFill>
        <p:spPr>
          <a:xfrm rot="-1764106">
            <a:off x="136525" y="5848350"/>
            <a:ext cx="1190625" cy="1225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9" descr="DECOR033"/>
          <p:cNvPicPr>
            <a:picLocks noChangeAspect="1"/>
          </p:cNvPicPr>
          <p:nvPr/>
        </p:nvPicPr>
        <p:blipFill>
          <a:blip r:embed="rId3">
            <a:lum bright="67996" contrast="33998"/>
          </a:blip>
          <a:stretch>
            <a:fillRect/>
          </a:stretch>
        </p:blipFill>
        <p:spPr>
          <a:xfrm rot="1171182" flipH="1">
            <a:off x="8064500" y="5859463"/>
            <a:ext cx="1060450" cy="1187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9" descr="DECOR033"/>
          <p:cNvPicPr>
            <a:picLocks noChangeAspect="1"/>
          </p:cNvPicPr>
          <p:nvPr/>
        </p:nvPicPr>
        <p:blipFill>
          <a:blip r:embed="rId3">
            <a:lum bright="67996" contrast="33998"/>
          </a:blip>
          <a:stretch>
            <a:fillRect/>
          </a:stretch>
        </p:blipFill>
        <p:spPr>
          <a:xfrm rot="-1764106" flipV="1">
            <a:off x="-446087" y="-128270"/>
            <a:ext cx="1135062" cy="1166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9" descr="DECOR033"/>
          <p:cNvPicPr>
            <a:picLocks noChangeAspect="1"/>
          </p:cNvPicPr>
          <p:nvPr/>
        </p:nvPicPr>
        <p:blipFill>
          <a:blip r:embed="rId3">
            <a:lum bright="67996" contrast="33998"/>
          </a:blip>
          <a:stretch>
            <a:fillRect/>
          </a:stretch>
        </p:blipFill>
        <p:spPr>
          <a:xfrm rot="1171182" flipH="1" flipV="1">
            <a:off x="8412163" y="-315912"/>
            <a:ext cx="1071562" cy="12001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0101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rId2" action="ppaction://hlinkfile"/>
          </p:cNvPr>
          <p:cNvGraphicFramePr/>
          <p:nvPr/>
        </p:nvGraphicFramePr>
        <p:xfrm>
          <a:off x="8014335" y="5646420"/>
          <a:ext cx="694690" cy="719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65150" imgH="501650" progId="Paint.Picture">
                  <p:embed/>
                </p:oleObj>
              </mc:Choice>
              <mc:Fallback>
                <p:oleObj r:id="rId3" imgW="565150" imgH="501650" progId="Paint.Picture">
                  <p:embed/>
                  <p:pic>
                    <p:nvPicPr>
                      <p:cNvPr id="4" name="Object 3">
                        <a:hlinkClick r:id="" action="ppaction://hlinkfile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14335" y="5646420"/>
                        <a:ext cx="694690" cy="719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384723E-BAFC-64FC-B288-7D76A2CF8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76" y="332656"/>
            <a:ext cx="885379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1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rId2" action="ppaction://hlinkfile"/>
          </p:cNvPr>
          <p:cNvGraphicFramePr/>
          <p:nvPr/>
        </p:nvGraphicFramePr>
        <p:xfrm>
          <a:off x="8014335" y="5646420"/>
          <a:ext cx="694690" cy="719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65150" imgH="501650" progId="Paint.Picture">
                  <p:embed/>
                </p:oleObj>
              </mc:Choice>
              <mc:Fallback>
                <p:oleObj r:id="rId3" imgW="565150" imgH="50165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14335" y="5646420"/>
                        <a:ext cx="694690" cy="719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17D67A1-13C2-73F5-B637-8204AB095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84766"/>
            <a:ext cx="9144000" cy="50884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2" descr="bia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599970" flipV="1">
            <a:off x="7380605" y="-107950"/>
            <a:ext cx="2108200" cy="1809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2" descr="bia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833319" flipH="1">
            <a:off x="-205740" y="-337820"/>
            <a:ext cx="2441575" cy="2332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2" descr="bia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599970" flipH="1">
            <a:off x="-545147" y="5041900"/>
            <a:ext cx="2133600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8" name="Picture 2" descr="bia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300029" flipH="1">
            <a:off x="6989445" y="5080000"/>
            <a:ext cx="2238375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5CC6EF-EBCC-CF43-EE34-0C72C7DB4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10370"/>
            <a:ext cx="8244408" cy="46273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</TotalTime>
  <Words>57</Words>
  <Application>Microsoft Office PowerPoint</Application>
  <PresentationFormat>On-screen Show (4:3)</PresentationFormat>
  <Paragraphs>9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Ancuu</vt:lpstr>
      <vt:lpstr>Arial</vt:lpstr>
      <vt:lpstr>Calibri</vt:lpstr>
      <vt:lpstr>Times New Roman</vt:lpstr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Chi</dc:creator>
  <cp:lastModifiedBy>Nguyen Huu Phuc</cp:lastModifiedBy>
  <cp:revision>119</cp:revision>
  <dcterms:created xsi:type="dcterms:W3CDTF">2018-01-16T10:54:00Z</dcterms:created>
  <dcterms:modified xsi:type="dcterms:W3CDTF">2022-10-28T08:10:30Z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