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7"/>
  </p:notesMasterIdLst>
  <p:sldIdLst>
    <p:sldId id="295" r:id="rId5"/>
    <p:sldId id="278" r:id="rId6"/>
    <p:sldId id="256" r:id="rId7"/>
    <p:sldId id="308" r:id="rId8"/>
    <p:sldId id="269" r:id="rId9"/>
    <p:sldId id="298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270" r:id="rId25"/>
    <p:sldId id="276" r:id="rId26"/>
  </p:sldIdLst>
  <p:sldSz cx="11887200" cy="8229600"/>
  <p:notesSz cx="6858000" cy="9144000"/>
  <p:custDataLst>
    <p:tags r:id="rId28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1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42.png"/><Relationship Id="rId9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F8BB4-BF8F-1B2B-0484-8DA98637F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15" y="720693"/>
            <a:ext cx="762952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1115B-0141-FC20-BE7F-2D6D0AF1C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320014"/>
            <a:ext cx="1030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F8BB4-BF8F-1B2B-0484-8DA98637F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15" y="720693"/>
            <a:ext cx="7629525" cy="446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88872-10A2-069E-00BE-B54E17D16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5533749"/>
            <a:ext cx="590550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D1A6F-8488-3B54-5D9A-7D5C2B657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6995008"/>
            <a:ext cx="2781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F8BB4-BF8F-1B2B-0484-8DA98637F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15" y="720693"/>
            <a:ext cx="7629525" cy="446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8D9CAB-3080-C2B1-97CC-83F65E108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531420"/>
            <a:ext cx="3914775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5D865-4575-104B-53C9-61B465498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6465444"/>
            <a:ext cx="6000750" cy="447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3BF35F-A789-8A4E-26CE-493E5A0B9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7075646"/>
            <a:ext cx="63150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32EB5-788D-A7F0-1F9F-9AB5792CD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871662"/>
            <a:ext cx="104013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329F3D-CFF9-32BB-8ED0-5C9F50596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3314"/>
            <a:ext cx="11887200" cy="55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EBACA-B230-9A8A-4069-18D28D5D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017"/>
            <a:ext cx="11887200" cy="28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403CF-AD0F-C810-372E-5B5D7A5FA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825"/>
            <a:ext cx="11887200" cy="3763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4CC92-6DA2-CC40-613A-838015217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" y="6172200"/>
            <a:ext cx="11887200" cy="17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1CB07-D3D3-29B8-998E-0B790509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037"/>
            <a:ext cx="11887200" cy="21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E98C3-31E0-7872-05D8-5BB5C104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917"/>
            <a:ext cx="11887200" cy="38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F8C93-6CBE-756B-4BA9-E37027B14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1569"/>
            <a:ext cx="11887200" cy="27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D0FBB-1D0E-8345-0F39-A943DB43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1887200" cy="2344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D9DBC-CBD7-09AE-4887-DCD7E56F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5303"/>
            <a:ext cx="11887200" cy="10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5748132"/>
            <a:ext cx="8504401" cy="548062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A0393-65B8-3B5B-D423-624C61CB0693}"/>
              </a:ext>
            </a:extLst>
          </p:cNvPr>
          <p:cNvSpPr txBox="1"/>
          <p:nvPr/>
        </p:nvSpPr>
        <p:spPr>
          <a:xfrm>
            <a:off x="1524000" y="3582688"/>
            <a:ext cx="8504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Loa </a:t>
            </a:r>
            <a:r>
              <a:rPr lang="en-US" sz="3000" b="1" dirty="0" err="1"/>
              <a:t>phát</a:t>
            </a:r>
            <a:r>
              <a:rPr lang="en-US" sz="3000" b="1" dirty="0"/>
              <a:t> </a:t>
            </a:r>
            <a:r>
              <a:rPr lang="en-US" sz="3000" b="1" dirty="0" err="1"/>
              <a:t>thanh</a:t>
            </a:r>
            <a:r>
              <a:rPr lang="en-US" sz="3000" b="1" dirty="0"/>
              <a:t> </a:t>
            </a:r>
            <a:r>
              <a:rPr lang="en-US" sz="3000" b="1" dirty="0" err="1"/>
              <a:t>buổi</a:t>
            </a:r>
            <a:r>
              <a:rPr lang="en-US" sz="3000" b="1" dirty="0"/>
              <a:t> </a:t>
            </a:r>
            <a:r>
              <a:rPr lang="en-US" sz="3000" b="1" dirty="0" err="1"/>
              <a:t>sáng</a:t>
            </a:r>
            <a:r>
              <a:rPr lang="en-US" sz="3000" b="1" dirty="0"/>
              <a:t> </a:t>
            </a:r>
            <a:r>
              <a:rPr lang="en-US" sz="3000" b="1" dirty="0" err="1"/>
              <a:t>trong</a:t>
            </a:r>
            <a:r>
              <a:rPr lang="en-US" sz="3000" b="1" dirty="0"/>
              <a:t> </a:t>
            </a:r>
            <a:r>
              <a:rPr lang="en-US" sz="3000" b="1" dirty="0" err="1"/>
              <a:t>thôn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dạng</a:t>
            </a:r>
            <a:r>
              <a:rPr lang="en-US" sz="3000" b="1" dirty="0"/>
              <a:t> </a:t>
            </a:r>
            <a:r>
              <a:rPr lang="en-US" sz="3000" b="1" dirty="0" err="1"/>
              <a:t>thông</a:t>
            </a:r>
            <a:r>
              <a:rPr lang="en-US" sz="3000" b="1" dirty="0"/>
              <a:t> tin </a:t>
            </a:r>
            <a:r>
              <a:rPr lang="en-US" sz="3000" b="1" dirty="0" err="1"/>
              <a:t>gì</a:t>
            </a:r>
            <a:r>
              <a:rPr lang="en-US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32C592-362C-7E5A-A1D0-F5F6655C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42144"/>
              </p:ext>
            </p:extLst>
          </p:nvPr>
        </p:nvGraphicFramePr>
        <p:xfrm>
          <a:off x="1066800" y="2708814"/>
          <a:ext cx="10439400" cy="5063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9400">
                  <a:extLst>
                    <a:ext uri="{9D8B030D-6E8A-4147-A177-3AD203B41FA5}">
                      <a16:colId xmlns:a16="http://schemas.microsoft.com/office/drawing/2014/main" val="89965624"/>
                    </a:ext>
                  </a:extLst>
                </a:gridCol>
              </a:tblGrid>
              <a:tr h="5063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- Trong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sau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đúng</a:t>
                      </a:r>
                      <a:r>
                        <a:rPr lang="en-US" sz="2800" dirty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1) Hai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luôn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F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J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2) Hai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luôn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G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H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3)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lượt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gõ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dưới</a:t>
                      </a:r>
                      <a:r>
                        <a:rPr lang="en-US" sz="2800" dirty="0">
                          <a:effectLst/>
                        </a:rPr>
                        <a:t>. Sau </a:t>
                      </a:r>
                      <a:r>
                        <a:rPr lang="en-US" sz="2800" dirty="0" err="1">
                          <a:effectLst/>
                        </a:rPr>
                        <a:t>đó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đúng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</a:rPr>
                        <a:t>4)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lượt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sở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hoặc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gõ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phím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dưới</a:t>
                      </a:r>
                      <a:r>
                        <a:rPr lang="en-US" sz="2800" dirty="0">
                          <a:effectLst/>
                        </a:rPr>
                        <a:t>. Sau </a:t>
                      </a:r>
                      <a:r>
                        <a:rPr lang="en-US" sz="2800" dirty="0" err="1">
                          <a:effectLst/>
                        </a:rPr>
                        <a:t>đó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ngón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9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86" y="4635889"/>
            <a:ext cx="11494473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4: </a:t>
            </a:r>
            <a:r>
              <a:rPr lang="en-US" sz="4000" dirty="0" err="1"/>
              <a:t>Ôn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tin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xử</a:t>
            </a:r>
            <a:r>
              <a:rPr lang="en-US" sz="4000" dirty="0"/>
              <a:t> </a:t>
            </a:r>
            <a:r>
              <a:rPr lang="en-US" sz="4000" dirty="0" err="1"/>
              <a:t>lý</a:t>
            </a:r>
            <a:r>
              <a:rPr lang="en-US" sz="4000" dirty="0"/>
              <a:t> </a:t>
            </a:r>
            <a:r>
              <a:rPr lang="en-US" sz="4000" dirty="0" err="1"/>
              <a:t>thông</a:t>
            </a:r>
            <a:r>
              <a:rPr lang="en-US" sz="4000" dirty="0"/>
              <a:t> tin.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84732-3C83-2820-89C5-EF4418DA5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944" y="2203764"/>
            <a:ext cx="12669464" cy="29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541B03-2584-3CE7-AB54-78645BA64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23436"/>
            <a:ext cx="10725150" cy="206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5D877-57F2-BF02-FA28-7748A2FB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" y="2768091"/>
            <a:ext cx="10382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F8BB4-BF8F-1B2B-0484-8DA98637F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15" y="720693"/>
            <a:ext cx="7629525" cy="446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E2537-B77D-1FA3-22F1-8FA2B4FE3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438458"/>
            <a:ext cx="106203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F8BB4-BF8F-1B2B-0484-8DA98637F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915" y="720693"/>
            <a:ext cx="7629525" cy="446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24C47-09D0-1E17-6D53-DE2A6A4EC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22" y="5562600"/>
            <a:ext cx="98869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229</Words>
  <Application>Microsoft Office PowerPoint</Application>
  <PresentationFormat>Custom</PresentationFormat>
  <Paragraphs>31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170</cp:revision>
  <dcterms:created xsi:type="dcterms:W3CDTF">2019-10-13T09:09:41Z</dcterms:created>
  <dcterms:modified xsi:type="dcterms:W3CDTF">2022-12-03T08:51:32Z</dcterms:modified>
</cp:coreProperties>
</file>