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  <p:sldMasterId id="2147483746" r:id="rId5"/>
  </p:sldMasterIdLst>
  <p:notesMasterIdLst>
    <p:notesMasterId r:id="rId16"/>
  </p:notesMasterIdLst>
  <p:sldIdLst>
    <p:sldId id="295" r:id="rId6"/>
    <p:sldId id="278" r:id="rId7"/>
    <p:sldId id="256" r:id="rId8"/>
    <p:sldId id="269" r:id="rId9"/>
    <p:sldId id="298" r:id="rId10"/>
    <p:sldId id="308" r:id="rId11"/>
    <p:sldId id="304" r:id="rId12"/>
    <p:sldId id="307" r:id="rId13"/>
    <p:sldId id="270" r:id="rId14"/>
    <p:sldId id="276" r:id="rId15"/>
  </p:sldIdLst>
  <p:sldSz cx="11887200" cy="8229600"/>
  <p:notesSz cx="6858000" cy="9144000"/>
  <p:custDataLst>
    <p:tags r:id="rId17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53" d="100"/>
          <a:sy n="53" d="100"/>
        </p:scale>
        <p:origin x="1204" y="36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43A9309-61CF-4C62-9571-41E4CFA94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E1FCB7F-2C01-4DF4-8F58-4168788514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00D806F-E590-48DD-AE1A-5DC574228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61C025-6027-42A0-971C-E65288DA46B4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43A9309-61CF-4C62-9571-41E4CFA94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E1FCB7F-2C01-4DF4-8F58-4168788514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00D806F-E590-48DD-AE1A-5DC574228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61C025-6027-42A0-971C-E65288DA46B4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70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07/11/2022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07/11/2022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07/11/2022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07/11/2022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07/11/2022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07/11/2022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2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5FBC4-C0E2-4F1A-981E-99D7CC4C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2456-835B-4420-92BB-89215BD956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F494B-F877-42FA-9195-86C564BE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33C0-8668-46BA-A79A-0BE544A3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EE6BD-2431-4BF3-8CF9-8D93609C9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399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C1EE-DBE7-4B29-BD94-CFDBF1D6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7B8E-3003-4131-B12F-DE64503C83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07D11-DFED-4866-AE5C-AF742601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5454-8E56-430C-849F-7611A19E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33434-034C-42D1-9458-EB5493780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732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2"/>
            <a:ext cx="10104120" cy="16344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60EFE-008F-4CD0-8889-887441E8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24B8-A2A6-4108-B06F-EFCE775B24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E0586-5455-40B5-A4C5-00D22333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54F9D-E4BC-4830-8346-286331E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E031E-931F-4621-9514-16C2781E9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546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920242"/>
            <a:ext cx="525018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920242"/>
            <a:ext cx="525018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ED50A0-2ECE-40AB-A06E-72B501C2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C3B6-7A52-47DB-9C3A-94E1A3A9FA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FEBF80-80CC-4059-A4C0-8BBE303D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60F99-1946-47B7-9347-47BFF041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B16EC-C615-47B3-A614-EF3E54EB9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41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842136"/>
            <a:ext cx="5252244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609850"/>
            <a:ext cx="5252244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6"/>
            <a:ext cx="5254307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50"/>
            <a:ext cx="5254307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975AC1-759B-4942-8A6F-F5EB0235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09D3-7DF5-495B-9120-A76DB2CD63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C3BAC4-3F31-4EB7-8816-90297015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666F76-EA72-4BD2-88C1-4ED28D9F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C07FB-E8E6-4BD8-8982-01C9C1A40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39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07/11/2022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1A75B9-01CB-4AD4-B02D-FE2335C0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8D99-36D8-454F-B3B2-4CB53A09E8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32850B-7438-4B3B-A4E8-040768C2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C1095-521C-43E4-8594-5DC27BA9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F2FE-4985-419A-97B2-1FC231BC2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0414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9EC17F-5678-4C52-B06E-30CC35D7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2F2E-4597-4345-A86D-DF58ED9D18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FA79FE-6695-4ACC-9AF0-5CEB6221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63F913-C70A-41D0-8366-F4840D8B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55311-3AFD-41A1-B991-CD3335858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38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327660"/>
            <a:ext cx="3910807" cy="13944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327662"/>
            <a:ext cx="6645275" cy="7023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722122"/>
            <a:ext cx="3910807" cy="5629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8E4482-E767-47FB-A833-93744462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332A-7628-4AF9-B552-2C68B38E96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C157D7-A7FC-4D3C-A175-F73D28C9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6DFC51-1BCE-417C-A4B2-592A3631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ED111-39A6-45E4-9D49-2FB40617E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825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D66F3F-CCC4-4F4F-84FA-3302FD4E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EE7D-873C-42DE-B0FE-1AE1C56A26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5A5508-0EAB-4B0E-B46D-C98C0449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5C344C-7759-4AD0-A0EB-64DFED04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04D9B-92F4-4D6D-A68E-40CDB48572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615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1AEFA-15DE-4912-BEBE-97EC7159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ECD3-B463-4F10-964A-3D72E1EAA8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E25F3-0B21-4B19-9FF1-9FBF023E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A3D0-8262-4F70-89D5-3823B6F6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FE607-D3EA-4DB8-A3B8-CD602D1AF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630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329567"/>
            <a:ext cx="267462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329567"/>
            <a:ext cx="782574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8CC09-A4AE-478B-8D03-21A1555A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2192-821D-4954-A129-24ACAE81B8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9D6CC-EE1C-445D-A9E9-783A5A09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192F-FAFA-467D-A4FB-AD1E35C4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F1A12-F538-438F-8C01-D233A8A9D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23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07/11/2022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07/11/2022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07/11/2022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07/11/2022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07/11/2022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07/11/2022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97D3387-D5F7-48E5-8785-EE66E9C50D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94360" y="329566"/>
            <a:ext cx="1069848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2B68420-B13E-47E2-874B-7A6E1CB0C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4360" y="1920242"/>
            <a:ext cx="10698480" cy="54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B314B-88EC-4D6A-A983-ADB43334A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4360" y="7627622"/>
            <a:ext cx="27736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F32C034F-E93E-42D2-A3C2-66B5E8A71E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EDAD2-B2F3-49D9-9247-12BDE32C2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1460" y="7627622"/>
            <a:ext cx="37642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D468A-86BB-4F74-9F7E-CE237B63C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9160" y="7627622"/>
            <a:ext cx="2773680" cy="438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CC58EC9-A783-4572-B468-86F36621584F}" type="slidenum">
              <a:rPr lang="en-US" altLang="en-US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3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3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24.png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576674" y="6874602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Trịnh Thị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38042" y="5501084"/>
            <a:ext cx="27548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23855" y="3964898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33600" y="5748132"/>
            <a:ext cx="8504401" cy="1642465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000"/>
              <a:t>A </a:t>
            </a:r>
            <a:r>
              <a:rPr lang="en-US" sz="3000" dirty="0" err="1"/>
              <a:t>ngón</a:t>
            </a:r>
            <a:r>
              <a:rPr lang="en-US" sz="3000" dirty="0"/>
              <a:t> </a:t>
            </a:r>
            <a:r>
              <a:rPr lang="en-US" sz="3000" dirty="0" err="1"/>
              <a:t>út</a:t>
            </a:r>
            <a:r>
              <a:rPr lang="en-US" sz="3000" dirty="0"/>
              <a:t> </a:t>
            </a:r>
            <a:r>
              <a:rPr lang="en-US" sz="3000" dirty="0" err="1"/>
              <a:t>tay</a:t>
            </a:r>
            <a:r>
              <a:rPr lang="en-US" sz="3000" dirty="0"/>
              <a:t> </a:t>
            </a:r>
            <a:r>
              <a:rPr lang="en-US" sz="3000" dirty="0" err="1"/>
              <a:t>trái</a:t>
            </a:r>
            <a:r>
              <a:rPr lang="en-US" sz="3000" dirty="0"/>
              <a:t>, F </a:t>
            </a:r>
            <a:r>
              <a:rPr lang="en-US" sz="3000" dirty="0" err="1"/>
              <a:t>ngón</a:t>
            </a:r>
            <a:r>
              <a:rPr lang="en-US" sz="3000" dirty="0"/>
              <a:t> </a:t>
            </a:r>
            <a:r>
              <a:rPr lang="en-US" sz="3000" dirty="0" err="1"/>
              <a:t>trỏ</a:t>
            </a:r>
            <a:r>
              <a:rPr lang="en-US" sz="3000" dirty="0"/>
              <a:t> </a:t>
            </a:r>
            <a:r>
              <a:rPr lang="en-US" sz="3000" dirty="0" err="1"/>
              <a:t>tay</a:t>
            </a:r>
            <a:r>
              <a:rPr lang="en-US" sz="3000" dirty="0"/>
              <a:t> </a:t>
            </a:r>
            <a:r>
              <a:rPr lang="en-US" sz="3000" dirty="0" err="1"/>
              <a:t>trái</a:t>
            </a:r>
            <a:r>
              <a:rPr lang="en-US" sz="3000" dirty="0"/>
              <a:t>, D </a:t>
            </a:r>
            <a:r>
              <a:rPr lang="en-US" sz="3000" dirty="0" err="1"/>
              <a:t>ngón</a:t>
            </a:r>
            <a:r>
              <a:rPr lang="en-US" sz="3000" dirty="0"/>
              <a:t> </a:t>
            </a:r>
            <a:r>
              <a:rPr lang="en-US" sz="3000" dirty="0" err="1"/>
              <a:t>giữa</a:t>
            </a:r>
            <a:r>
              <a:rPr lang="en-US" sz="3000" dirty="0"/>
              <a:t> </a:t>
            </a:r>
            <a:r>
              <a:rPr lang="en-US" sz="3000" dirty="0" err="1"/>
              <a:t>tay</a:t>
            </a:r>
            <a:r>
              <a:rPr lang="en-US" sz="3000" dirty="0"/>
              <a:t> </a:t>
            </a:r>
            <a:r>
              <a:rPr lang="en-US" sz="3000" dirty="0" err="1"/>
              <a:t>trái</a:t>
            </a:r>
            <a:r>
              <a:rPr lang="en-US" sz="3000" dirty="0"/>
              <a:t>, S </a:t>
            </a:r>
            <a:r>
              <a:rPr lang="en-US" sz="3000" dirty="0" err="1"/>
              <a:t>ngón</a:t>
            </a:r>
            <a:r>
              <a:rPr lang="en-US" sz="3000" dirty="0"/>
              <a:t> </a:t>
            </a:r>
            <a:r>
              <a:rPr lang="en-US" sz="3000" dirty="0" err="1"/>
              <a:t>áp</a:t>
            </a:r>
            <a:r>
              <a:rPr lang="en-US" sz="3000" dirty="0"/>
              <a:t> </a:t>
            </a:r>
            <a:r>
              <a:rPr lang="en-US" sz="3000" dirty="0" err="1"/>
              <a:t>út</a:t>
            </a:r>
            <a:r>
              <a:rPr lang="en-US" sz="3000" dirty="0"/>
              <a:t> </a:t>
            </a:r>
            <a:r>
              <a:rPr lang="en-US" sz="3000" dirty="0" err="1"/>
              <a:t>tay</a:t>
            </a:r>
            <a:r>
              <a:rPr lang="en-US" sz="3000" dirty="0"/>
              <a:t> </a:t>
            </a:r>
            <a:r>
              <a:rPr lang="en-US" sz="3000" dirty="0" err="1"/>
              <a:t>trái</a:t>
            </a:r>
            <a:r>
              <a:rPr lang="en-US" sz="3000" dirty="0"/>
              <a:t>.</a:t>
            </a:r>
          </a:p>
          <a:p>
            <a:pPr>
              <a:lnSpc>
                <a:spcPct val="115000"/>
              </a:lnSpc>
            </a:pP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A0393-65B8-3B5B-D423-624C61CB0693}"/>
              </a:ext>
            </a:extLst>
          </p:cNvPr>
          <p:cNvSpPr txBox="1"/>
          <p:nvPr/>
        </p:nvSpPr>
        <p:spPr>
          <a:xfrm>
            <a:off x="1524000" y="3582688"/>
            <a:ext cx="8504401" cy="1291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500" dirty="0" err="1"/>
              <a:t>Em</a:t>
            </a:r>
            <a:r>
              <a:rPr lang="en-US" sz="3500" dirty="0"/>
              <a:t> </a:t>
            </a:r>
            <a:r>
              <a:rPr lang="en-US" sz="3500" dirty="0" err="1"/>
              <a:t>hãy</a:t>
            </a:r>
            <a:r>
              <a:rPr lang="en-US" sz="3500" dirty="0"/>
              <a:t> </a:t>
            </a:r>
            <a:r>
              <a:rPr lang="en-US" sz="3500" dirty="0" err="1"/>
              <a:t>cho</a:t>
            </a:r>
            <a:r>
              <a:rPr lang="en-US" sz="3500" dirty="0"/>
              <a:t> </a:t>
            </a:r>
            <a:r>
              <a:rPr lang="en-US" sz="3500" dirty="0" err="1"/>
              <a:t>biết</a:t>
            </a:r>
            <a:r>
              <a:rPr lang="en-US" sz="3500" dirty="0"/>
              <a:t> </a:t>
            </a:r>
            <a:r>
              <a:rPr lang="en-US" sz="3500" dirty="0" err="1"/>
              <a:t>chữ</a:t>
            </a:r>
            <a:r>
              <a:rPr lang="en-US" sz="3500"/>
              <a:t> AFDS </a:t>
            </a:r>
            <a:r>
              <a:rPr lang="en-US" sz="3500" dirty="0"/>
              <a:t>do </a:t>
            </a:r>
            <a:r>
              <a:rPr lang="en-US" sz="3500" dirty="0" err="1"/>
              <a:t>ngón</a:t>
            </a:r>
            <a:r>
              <a:rPr lang="en-US" sz="3500" dirty="0"/>
              <a:t> </a:t>
            </a:r>
            <a:r>
              <a:rPr lang="en-US" sz="3500" dirty="0" err="1"/>
              <a:t>nào</a:t>
            </a:r>
            <a:r>
              <a:rPr lang="en-US" sz="3500" dirty="0"/>
              <a:t> </a:t>
            </a:r>
            <a:r>
              <a:rPr lang="en-US" sz="3500" dirty="0" err="1"/>
              <a:t>của</a:t>
            </a:r>
            <a:r>
              <a:rPr lang="en-US" sz="3500" dirty="0"/>
              <a:t> </a:t>
            </a:r>
            <a:r>
              <a:rPr lang="en-US" sz="3500" dirty="0" err="1"/>
              <a:t>tay</a:t>
            </a:r>
            <a:r>
              <a:rPr lang="en-US" sz="3500" dirty="0"/>
              <a:t> </a:t>
            </a:r>
            <a:r>
              <a:rPr lang="en-US" sz="3500" dirty="0" err="1"/>
              <a:t>nào</a:t>
            </a:r>
            <a:r>
              <a:rPr lang="en-US" sz="3500" dirty="0"/>
              <a:t> </a:t>
            </a:r>
            <a:r>
              <a:rPr lang="en-US" sz="3500" dirty="0" err="1"/>
              <a:t>gõ</a:t>
            </a:r>
            <a:r>
              <a:rPr lang="en-US" sz="3500" dirty="0"/>
              <a:t>?</a:t>
            </a:r>
            <a:endParaRPr lang="en-US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4542" r="204" b="26690"/>
          <a:stretch/>
        </p:blipFill>
        <p:spPr>
          <a:xfrm>
            <a:off x="46928" y="2057400"/>
            <a:ext cx="11852031" cy="4560358"/>
          </a:xfrm>
        </p:spPr>
      </p:pic>
      <p:sp>
        <p:nvSpPr>
          <p:cNvPr id="7" name="TextBox 6"/>
          <p:cNvSpPr txBox="1"/>
          <p:nvPr/>
        </p:nvSpPr>
        <p:spPr>
          <a:xfrm>
            <a:off x="1219220" y="4038604"/>
            <a:ext cx="8458200" cy="44625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588" y="4761864"/>
            <a:ext cx="11494473" cy="83097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dirty="0" err="1"/>
              <a:t>Bài</a:t>
            </a:r>
            <a:r>
              <a:rPr lang="en-US" sz="4800" b="1" dirty="0"/>
              <a:t> 3: EM TẬP GÕ HÀNG TRÊN VÀ DƯỚI</a:t>
            </a:r>
            <a:endParaRPr lang="en-U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63817" r="-6389"/>
          <a:stretch/>
        </p:blipFill>
        <p:spPr>
          <a:xfrm>
            <a:off x="8077204" y="6553200"/>
            <a:ext cx="3423138" cy="18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86" y="5904378"/>
            <a:ext cx="2378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9185" y="395081"/>
            <a:ext cx="11157436" cy="1323413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3484" y="1412444"/>
            <a:ext cx="11497048" cy="1384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?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ngón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dưởi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3C5889-6312-CF8F-8D9D-07CF85CB5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251" y="2734459"/>
            <a:ext cx="102774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86" y="5904378"/>
            <a:ext cx="2378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9185" y="395081"/>
            <a:ext cx="11157436" cy="1323413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3484" y="1412444"/>
            <a:ext cx="11497048" cy="1384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?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ngón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dưởi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F28DE-EDAA-5025-99F1-56A333F6D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039497"/>
            <a:ext cx="96012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6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8096" y="1199681"/>
            <a:ext cx="10205677" cy="580635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83D16-1F8D-ED2F-BB49-7E8456081BCD}"/>
              </a:ext>
            </a:extLst>
          </p:cNvPr>
          <p:cNvSpPr/>
          <p:nvPr/>
        </p:nvSpPr>
        <p:spPr>
          <a:xfrm>
            <a:off x="304800" y="1797294"/>
            <a:ext cx="114970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E39D1-0B82-AD4B-5A1B-AA1B50CC6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03358"/>
            <a:ext cx="1029652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6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8096" y="1199681"/>
            <a:ext cx="10205677" cy="580635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83D16-1F8D-ED2F-BB49-7E8456081BCD}"/>
              </a:ext>
            </a:extLst>
          </p:cNvPr>
          <p:cNvSpPr/>
          <p:nvPr/>
        </p:nvSpPr>
        <p:spPr>
          <a:xfrm>
            <a:off x="304800" y="1797294"/>
            <a:ext cx="11497048" cy="94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Kích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mềm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Wordpad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gõ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tên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dấu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bạn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gõ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phím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2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6172200" y="3413134"/>
            <a:ext cx="1864675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240</Words>
  <Application>Microsoft Office PowerPoint</Application>
  <PresentationFormat>Custom</PresentationFormat>
  <Paragraphs>31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Nixie One</vt:lpstr>
      <vt:lpstr>Rockwell Extra Bold</vt:lpstr>
      <vt:lpstr>Times New Roman</vt:lpstr>
      <vt:lpstr>Varela Round</vt:lpstr>
      <vt:lpstr>Office Theme</vt:lpstr>
      <vt:lpstr>2_Puck template</vt:lpstr>
      <vt:lpstr>3_Office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Huu Phuc</cp:lastModifiedBy>
  <cp:revision>166</cp:revision>
  <dcterms:created xsi:type="dcterms:W3CDTF">2019-10-13T09:09:41Z</dcterms:created>
  <dcterms:modified xsi:type="dcterms:W3CDTF">2022-11-07T00:30:57Z</dcterms:modified>
</cp:coreProperties>
</file>