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306" r:id="rId3"/>
    <p:sldId id="283" r:id="rId4"/>
    <p:sldId id="284" r:id="rId5"/>
    <p:sldId id="285" r:id="rId6"/>
    <p:sldId id="314" r:id="rId7"/>
    <p:sldId id="305" r:id="rId8"/>
    <p:sldId id="307" r:id="rId9"/>
    <p:sldId id="308" r:id="rId10"/>
    <p:sldId id="309" r:id="rId11"/>
    <p:sldId id="310" r:id="rId12"/>
    <p:sldId id="311" r:id="rId13"/>
    <p:sldId id="27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008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1" autoAdjust="0"/>
    <p:restoredTop sz="94662" autoAdjust="0"/>
  </p:normalViewPr>
  <p:slideViewPr>
    <p:cSldViewPr>
      <p:cViewPr varScale="1">
        <p:scale>
          <a:sx n="63" d="100"/>
          <a:sy n="63" d="100"/>
        </p:scale>
        <p:origin x="137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C7255-F259-4CCE-95DE-EC1A47D5212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01A88-ED44-45F5-83CE-E6FEA233B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43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38638"/>
            <a:ext cx="5029200" cy="274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1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6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21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1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1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9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2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6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3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6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7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61F20-20F3-439A-8965-87134EBF875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F54B7-3CD3-4CE7-86D0-ADA9691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0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wmf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0.png"/><Relationship Id="rId7" Type="http://schemas.openxmlformats.org/officeDocument/2006/relationships/image" Target="../media/image2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2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wmf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gif"/><Relationship Id="rId5" Type="http://schemas.openxmlformats.org/officeDocument/2006/relationships/image" Target="../media/image28.gif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NON_UNICODE_BACKUP/nhung/kiem%20tra%20bai%20cu.bmp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1.png"/><Relationship Id="rId7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12.png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31751" descr="1-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597974"/>
            <a:ext cx="1494836" cy="92400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31748" descr="1-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2837906"/>
            <a:ext cx="1341126" cy="385153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194" name="Group 12"/>
          <p:cNvGrpSpPr>
            <a:grpSpLocks/>
          </p:cNvGrpSpPr>
          <p:nvPr/>
        </p:nvGrpSpPr>
        <p:grpSpPr bwMode="auto">
          <a:xfrm>
            <a:off x="-84138" y="0"/>
            <a:ext cx="9228138" cy="6923088"/>
            <a:chOff x="-53" y="-41"/>
            <a:chExt cx="5813" cy="4361"/>
          </a:xfrm>
        </p:grpSpPr>
        <p:pic>
          <p:nvPicPr>
            <p:cNvPr id="8198" name="Picture 13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14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087"/>
              <a:ext cx="5760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0" name="Picture 15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064" y="2023"/>
              <a:ext cx="43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1" name="Picture 16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504" y="2064"/>
              <a:ext cx="43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2" name="Picture 17" descr="012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87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3" name="Picture 18" descr="012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3" y="3882"/>
              <a:ext cx="437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19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319" y="0"/>
              <a:ext cx="441" cy="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5" name="Picture 20" descr="012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280" y="3877"/>
              <a:ext cx="480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195" name="Rectangle 60"/>
          <p:cNvSpPr>
            <a:spLocks noChangeArrowheads="1"/>
          </p:cNvSpPr>
          <p:nvPr/>
        </p:nvSpPr>
        <p:spPr bwMode="auto">
          <a:xfrm>
            <a:off x="1843096" y="2360338"/>
            <a:ext cx="58674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66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6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66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endParaRPr lang="en-US" sz="66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0000FF"/>
              </a:solidFill>
              <a:latin typeface=".VnAristote" pitchFamily="34" charset="0"/>
            </a:endParaRP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304800" y="5105400"/>
            <a:ext cx="883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Thanh Dung</a:t>
            </a:r>
            <a:endParaRPr lang="en-US" sz="1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729" y="483413"/>
            <a:ext cx="9660373" cy="80021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600" b="1" cap="all" dirty="0" err="1">
                <a:ln w="0"/>
                <a:solidFill>
                  <a:srgbClr val="0000FF"/>
                </a:solidFill>
                <a:effectLst>
                  <a:reflection blurRad="12700" stA="50000" endPos="50000" dist="5000" dir="5400000" sy="-100000" rotWithShape="0"/>
                </a:effectLst>
              </a:rPr>
              <a:t>Tiểu</a:t>
            </a:r>
            <a:r>
              <a:rPr lang="en-US" sz="4600" b="1" cap="all" dirty="0">
                <a:ln w="0"/>
                <a:solidFill>
                  <a:srgbClr val="0000FF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600" b="1" cap="all" dirty="0" err="1">
                <a:ln w="0"/>
                <a:solidFill>
                  <a:srgbClr val="0000FF"/>
                </a:soli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4600" b="1" cap="all" dirty="0">
                <a:ln w="0"/>
                <a:solidFill>
                  <a:srgbClr val="0000FF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600" b="1" cap="all" dirty="0" err="1">
                <a:ln w="0"/>
                <a:solidFill>
                  <a:srgbClr val="0000FF"/>
                </a:solidFill>
                <a:effectLst>
                  <a:reflection blurRad="12700" stA="50000" endPos="50000" dist="5000" dir="5400000" sy="-100000" rotWithShape="0"/>
                </a:effectLst>
              </a:rPr>
              <a:t>gia</a:t>
            </a:r>
            <a:r>
              <a:rPr lang="en-US" sz="4600" b="1" cap="all" dirty="0">
                <a:ln w="0"/>
                <a:solidFill>
                  <a:srgbClr val="0000FF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600" b="1" cap="all" dirty="0" err="1">
                <a:ln w="0"/>
                <a:solidFill>
                  <a:srgbClr val="0000FF"/>
                </a:solidFill>
                <a:effectLst>
                  <a:reflection blurRad="12700" stA="50000" endPos="50000" dist="5000" dir="5400000" sy="-100000" rotWithShape="0"/>
                </a:effectLst>
              </a:rPr>
              <a:t>thụy</a:t>
            </a:r>
            <a:endParaRPr lang="en-US" sz="4600" b="1" cap="all" dirty="0">
              <a:ln w="0"/>
              <a:solidFill>
                <a:srgbClr val="0000FF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6" name="图片 31758" descr="封面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947" y="5406762"/>
            <a:ext cx="1494287" cy="1317094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538446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5"/>
          <p:cNvSpPr txBox="1">
            <a:spLocks noChangeArrowheads="1"/>
          </p:cNvSpPr>
          <p:nvPr/>
        </p:nvSpPr>
        <p:spPr bwMode="auto">
          <a:xfrm>
            <a:off x="1447800" y="914400"/>
            <a:ext cx="7162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32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2: 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 chọn 1 kiểu trình bày có sẵn cho 1 đoạn văn bản em làm thế nào?</a:t>
            </a: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49238" y="3124200"/>
            <a:ext cx="609600" cy="457200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>
              <a:solidFill>
                <a:srgbClr val="FFFFFF"/>
              </a:solidFill>
              <a:latin typeface="VNI-Disney" pitchFamily="2" charset="0"/>
              <a:cs typeface="Times New Roman" pitchFamily="18" charset="0"/>
            </a:endParaRP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338138" y="3022600"/>
            <a:ext cx="8915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UcPeriod"/>
              <a:defRPr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defRPr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304800" y="4038600"/>
            <a:ext cx="777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Đánh dấu cả văn bản. </a:t>
            </a:r>
          </a:p>
        </p:txBody>
      </p:sp>
      <p:sp>
        <p:nvSpPr>
          <p:cNvPr id="22534" name="TextBox 5"/>
          <p:cNvSpPr txBox="1">
            <a:spLocks noChangeArrowheads="1"/>
          </p:cNvSpPr>
          <p:nvPr/>
        </p:nvSpPr>
        <p:spPr bwMode="auto">
          <a:xfrm>
            <a:off x="381000" y="4724400"/>
            <a:ext cx="845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Cả hai đáp án trên.</a:t>
            </a:r>
          </a:p>
        </p:txBody>
      </p:sp>
      <p:pic>
        <p:nvPicPr>
          <p:cNvPr id="22535" name="Picture 6" descr="bé tra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7" descr="9e65f56f06843e19e8f0dc86410447d7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4" descr="Picture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45161" flipH="1">
            <a:off x="7999413" y="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4" descr="Picture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6740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7176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5"/>
          <p:cNvSpPr txBox="1">
            <a:spLocks noChangeArrowheads="1"/>
          </p:cNvSpPr>
          <p:nvPr/>
        </p:nvSpPr>
        <p:spPr bwMode="auto">
          <a:xfrm>
            <a:off x="1447800" y="944563"/>
            <a:ext cx="7086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3: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Để hiển thị tất cả các kiểu trình bày văn bản có sẵn em nháy vào….?</a:t>
            </a: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209800" y="3581400"/>
            <a:ext cx="609600" cy="457200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>
              <a:solidFill>
                <a:srgbClr val="FFFFFF"/>
              </a:solidFill>
              <a:latin typeface="VNI-Disney" pitchFamily="2" charset="0"/>
              <a:cs typeface="Times New Roman" pitchFamily="18" charset="0"/>
            </a:endParaRPr>
          </a:p>
        </p:txBody>
      </p:sp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2209800" y="2697163"/>
            <a:ext cx="2438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538" y="2438400"/>
            <a:ext cx="1538287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58" name="Group 14"/>
          <p:cNvGrpSpPr>
            <a:grpSpLocks/>
          </p:cNvGrpSpPr>
          <p:nvPr/>
        </p:nvGrpSpPr>
        <p:grpSpPr bwMode="auto">
          <a:xfrm>
            <a:off x="2209800" y="4684713"/>
            <a:ext cx="3200400" cy="801687"/>
            <a:chOff x="2438400" y="4373562"/>
            <a:chExt cx="3200400" cy="802428"/>
          </a:xfrm>
        </p:grpSpPr>
        <p:sp>
          <p:nvSpPr>
            <p:cNvPr id="23567" name="TextBox 5"/>
            <p:cNvSpPr txBox="1">
              <a:spLocks noChangeArrowheads="1"/>
            </p:cNvSpPr>
            <p:nvPr/>
          </p:nvSpPr>
          <p:spPr bwMode="auto">
            <a:xfrm>
              <a:off x="2438400" y="4373562"/>
              <a:ext cx="32004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C. </a:t>
              </a:r>
            </a:p>
          </p:txBody>
        </p:sp>
        <p:pic>
          <p:nvPicPr>
            <p:cNvPr id="23568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59" name="Group 15"/>
          <p:cNvGrpSpPr>
            <a:grpSpLocks/>
          </p:cNvGrpSpPr>
          <p:nvPr/>
        </p:nvGrpSpPr>
        <p:grpSpPr bwMode="auto">
          <a:xfrm>
            <a:off x="2263775" y="3489325"/>
            <a:ext cx="4648200" cy="1158875"/>
            <a:chOff x="2465388" y="3733800"/>
            <a:chExt cx="4240212" cy="586780"/>
          </a:xfrm>
        </p:grpSpPr>
        <p:sp>
          <p:nvSpPr>
            <p:cNvPr id="23565" name="TextBox 3"/>
            <p:cNvSpPr txBox="1">
              <a:spLocks noChangeArrowheads="1"/>
            </p:cNvSpPr>
            <p:nvPr/>
          </p:nvSpPr>
          <p:spPr bwMode="auto">
            <a:xfrm>
              <a:off x="2465388" y="3741143"/>
              <a:ext cx="2439238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B. </a:t>
              </a:r>
            </a:p>
          </p:txBody>
        </p:sp>
        <p:pic>
          <p:nvPicPr>
            <p:cNvPr id="23566" name="Picture 1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800" y="3733800"/>
              <a:ext cx="3733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7" name="Straight Arrow Connector 16"/>
          <p:cNvCxnSpPr/>
          <p:nvPr/>
        </p:nvCxnSpPr>
        <p:spPr>
          <a:xfrm flipH="1" flipV="1">
            <a:off x="6802438" y="41910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561" name="Picture 12" descr="bé trai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2" name="Picture 13" descr="9e65f56f06843e19e8f0dc86410447d7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562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4" descr="Picture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45161" flipH="1">
            <a:off x="7999413" y="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4" name="Picture 4" descr="Picture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6740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0237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5"/>
          <p:cNvSpPr txBox="1">
            <a:spLocks noChangeArrowheads="1"/>
          </p:cNvSpPr>
          <p:nvPr/>
        </p:nvSpPr>
        <p:spPr bwMode="auto">
          <a:xfrm>
            <a:off x="1524000" y="609600"/>
            <a:ext cx="7086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32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4: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Để chọn nhiều đoạn văn bản có cùng 1 kiểu trình bày em thực hiện như thế nào?</a:t>
            </a: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471488" y="3830638"/>
            <a:ext cx="609600" cy="457200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>
              <a:solidFill>
                <a:srgbClr val="FFFFFF"/>
              </a:solidFill>
              <a:latin typeface="VNI-Disney" pitchFamily="2" charset="0"/>
              <a:cs typeface="Times New Roman" pitchFamily="18" charset="0"/>
            </a:endParaRP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533400" y="251460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Nháy chuột lên đầu đoạn văn bản rồi chọn   </a:t>
            </a:r>
          </a:p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mẫu thích hợp.</a:t>
            </a:r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482600" y="3733800"/>
            <a:ext cx="7772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Đánh dấu (bôi đen) các đoạn văn bản cần </a:t>
            </a:r>
          </a:p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thay đổi rồi chọn mẫu thích hợp.</a:t>
            </a:r>
          </a:p>
        </p:txBody>
      </p:sp>
      <p:sp>
        <p:nvSpPr>
          <p:cNvPr id="24582" name="TextBox 5"/>
          <p:cNvSpPr txBox="1">
            <a:spLocks noChangeArrowheads="1"/>
          </p:cNvSpPr>
          <p:nvPr/>
        </p:nvSpPr>
        <p:spPr bwMode="auto">
          <a:xfrm>
            <a:off x="573088" y="5029200"/>
            <a:ext cx="845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Đánh dấu cả văn bản đó.</a:t>
            </a:r>
          </a:p>
        </p:txBody>
      </p:sp>
      <p:pic>
        <p:nvPicPr>
          <p:cNvPr id="24583" name="Picture 6" descr="bé tra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7" descr="9e65f56f06843e19e8f0dc86410447d7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486400"/>
            <a:ext cx="1295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4" descr="Picture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45161" flipH="1">
            <a:off x="7999413" y="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4" descr="Picture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6740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41818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09600"/>
            <a:ext cx="8582025" cy="293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30" tIns="41015" rIns="82030" bIns="41015">
            <a:spAutoFit/>
          </a:bodyPr>
          <a:lstStyle/>
          <a:p>
            <a:pPr algn="ctr" defTabSz="820738" eaLnBrk="0" hangingPunct="0">
              <a:lnSpc>
                <a:spcPct val="110000"/>
              </a:lnSpc>
              <a:spcBef>
                <a:spcPct val="50000"/>
              </a:spcBef>
              <a:defRPr/>
            </a:pPr>
            <a:endParaRPr lang="en-US" sz="51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HelvetInsH" pitchFamily="34" charset="0"/>
            </a:endParaRPr>
          </a:p>
          <a:p>
            <a:pPr algn="ctr" defTabSz="820738" eaLnBrk="0" hangingPunct="0">
              <a:lnSpc>
                <a:spcPct val="110000"/>
              </a:lnSpc>
              <a:spcBef>
                <a:spcPct val="50000"/>
              </a:spcBef>
              <a:defRPr/>
            </a:pPr>
            <a:endParaRPr lang="en-US" sz="19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HelvetInsH" pitchFamily="34" charset="0"/>
            </a:endParaRPr>
          </a:p>
          <a:p>
            <a:pPr algn="ctr" defTabSz="820738" eaLnBrk="0" hangingPunct="0">
              <a:lnSpc>
                <a:spcPct val="110000"/>
              </a:lnSpc>
              <a:spcBef>
                <a:spcPct val="50000"/>
              </a:spcBef>
              <a:defRPr/>
            </a:pPr>
            <a:endParaRPr lang="en-US" sz="63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HelvetInsH" pitchFamily="34" charset="0"/>
            </a:endParaRP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5" name="WordArt 18"/>
          <p:cNvSpPr>
            <a:spLocks noChangeArrowheads="1" noChangeShapeType="1" noTextEdit="1"/>
          </p:cNvSpPr>
          <p:nvPr/>
        </p:nvSpPr>
        <p:spPr bwMode="auto">
          <a:xfrm>
            <a:off x="1143000" y="2362200"/>
            <a:ext cx="6858000" cy="3200400"/>
          </a:xfrm>
          <a:prstGeom prst="rect">
            <a:avLst/>
          </a:prstGeom>
        </p:spPr>
        <p:txBody>
          <a:bodyPr wrap="none" fromWordArt="1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4800" b="1" kern="10" cap="all" dirty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Chân thành cảm ơn </a:t>
            </a:r>
            <a:endParaRPr lang="en-US" sz="4800" b="1" kern="10" cap="all" dirty="0">
              <a:ln w="0"/>
              <a:solidFill>
                <a:srgbClr val="0000CC"/>
              </a:solidFill>
              <a:effectLst>
                <a:reflection blurRad="12700" stA="50000" endPos="50000" dist="5000" dir="5400000" sy="-100000" rotWithShape="0"/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vi-VN" sz="4800" b="1" kern="10" cap="all" dirty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quý thầy cô và các em</a:t>
            </a:r>
            <a:r>
              <a:rPr lang="en-US" sz="4800" b="1" kern="10" cap="all" dirty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!</a:t>
            </a:r>
            <a:r>
              <a:rPr lang="vi-VN" sz="4800" b="1" kern="10" cap="all" dirty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 </a:t>
            </a:r>
            <a:endParaRPr lang="en-US" sz="4800" b="1" kern="10" cap="all" dirty="0">
              <a:ln w="0"/>
              <a:solidFill>
                <a:srgbClr val="0000CC"/>
              </a:solidFill>
              <a:effectLst>
                <a:reflection blurRad="12700" stA="50000" endPos="50000" dist="5000" dir="5400000" sy="-100000" rotWithShape="0"/>
              </a:effectLst>
              <a:latin typeface="Times New Roman"/>
              <a:cs typeface="Times New Roman"/>
            </a:endParaRPr>
          </a:p>
        </p:txBody>
      </p:sp>
      <p:pic>
        <p:nvPicPr>
          <p:cNvPr id="25605" name="Picture 10" descr="ba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0" descr="ba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3048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10" descr="ba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3048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0" descr="ba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3650"/>
            <a:ext cx="3048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0" descr="ba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343650"/>
            <a:ext cx="3048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0" descr="ba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343650"/>
            <a:ext cx="3048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0" descr="bar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563" y="3276600"/>
            <a:ext cx="514351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0" descr="bar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650" y="3352800"/>
            <a:ext cx="514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Picture 10" descr="bar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650" y="304800"/>
            <a:ext cx="514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0" descr="bar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563" y="228600"/>
            <a:ext cx="514351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4" descr="D:\TOAN\Hinh anh\hinh dong\pháo hoa\pháo hoa\khodohoa.com (3)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762000"/>
            <a:ext cx="13811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6" name="Picture 4" descr="D:\TOAN\Hinh anh\hinh dong\pháo hoa\pháo hoa\khodohoa.com (3)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48200"/>
            <a:ext cx="13811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7" name="Picture 4" descr="D:\TOAN\Hinh anh\hinh dong\pháo hoa\pháo hoa\khodohoa.com (3)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13811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8" name="Picture 6" descr="D:\TOAN\Hinh anh\hinh dong\pháo hoa\pháo hoa\khodohoa.com (23)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990600"/>
            <a:ext cx="1905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9" name="Picture 6" descr="D:\TOAN\Hinh anh\hinh dong\pháo hoa\pháo hoa\khodohoa.com (23)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114800"/>
            <a:ext cx="7143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0" name="Picture 6" descr="D:\TOAN\Hinh anh\hinh dong\pháo hoa\pháo hoa\khodohoa.com (23)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7143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22459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325999072347f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7">
            <a:hlinkClick r:id="rId3" action="ppaction://hlinkfile"/>
          </p:cNvPr>
          <p:cNvSpPr txBox="1">
            <a:spLocks noChangeArrowheads="1"/>
          </p:cNvSpPr>
          <p:nvPr/>
        </p:nvSpPr>
        <p:spPr bwMode="auto">
          <a:xfrm flipH="1">
            <a:off x="2411760" y="1412776"/>
            <a:ext cx="3629025" cy="523875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FFFF66"/>
              </a:gs>
            </a:gsLst>
            <a:lin ang="5400000" scaled="1"/>
          </a:gradFill>
          <a:ln w="38100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68775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/>
          <p:cNvSpPr txBox="1">
            <a:spLocks noChangeArrowheads="1"/>
          </p:cNvSpPr>
          <p:nvPr/>
        </p:nvSpPr>
        <p:spPr bwMode="auto">
          <a:xfrm>
            <a:off x="762000" y="533400"/>
            <a:ext cx="7924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1: </a:t>
            </a:r>
            <a:r>
              <a:rPr lang="en-US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Muốn thụt lề </a:t>
            </a:r>
            <a:r>
              <a:rPr lang="vi-VN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oạn v</a:t>
            </a:r>
            <a:r>
              <a:rPr lang="vi-VN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 bản sang trái ho</a:t>
            </a:r>
            <a:r>
              <a:rPr lang="vi-VN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sang phải em phải chọn biểu tượng….?</a:t>
            </a:r>
          </a:p>
          <a:p>
            <a:pPr algn="ctr" eaLnBrk="1" hangingPunct="1"/>
            <a:r>
              <a:rPr lang="en-US" sz="36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95538" y="2482850"/>
            <a:ext cx="609600" cy="4572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>
              <a:solidFill>
                <a:srgbClr val="FFFFFF"/>
              </a:solidFill>
              <a:latin typeface="VNI-Disney" pitchFamily="2" charset="0"/>
              <a:cs typeface="Times New Roman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438400" y="2133600"/>
            <a:ext cx="2438400" cy="838200"/>
            <a:chOff x="2438400" y="2819400"/>
            <a:chExt cx="2438400" cy="838200"/>
          </a:xfrm>
        </p:grpSpPr>
        <p:sp>
          <p:nvSpPr>
            <p:cNvPr id="9230" name="TextBox 3"/>
            <p:cNvSpPr txBox="1">
              <a:spLocks noChangeArrowheads="1"/>
            </p:cNvSpPr>
            <p:nvPr/>
          </p:nvSpPr>
          <p:spPr bwMode="auto">
            <a:xfrm>
              <a:off x="2438400" y="3078162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A. </a:t>
              </a:r>
            </a:p>
          </p:txBody>
        </p:sp>
        <p:pic>
          <p:nvPicPr>
            <p:cNvPr id="923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330450" y="2882900"/>
            <a:ext cx="2286000" cy="774700"/>
            <a:chOff x="2331028" y="3568700"/>
            <a:chExt cx="2286000" cy="774700"/>
          </a:xfrm>
        </p:grpSpPr>
        <p:sp>
          <p:nvSpPr>
            <p:cNvPr id="9228" name="TextBox 4"/>
            <p:cNvSpPr txBox="1">
              <a:spLocks noChangeArrowheads="1"/>
            </p:cNvSpPr>
            <p:nvPr/>
          </p:nvSpPr>
          <p:spPr bwMode="auto">
            <a:xfrm>
              <a:off x="2331028" y="37639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B. </a:t>
              </a:r>
            </a:p>
          </p:txBody>
        </p:sp>
        <p:pic>
          <p:nvPicPr>
            <p:cNvPr id="922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438400" y="3687763"/>
            <a:ext cx="3200400" cy="801687"/>
            <a:chOff x="2438400" y="4373562"/>
            <a:chExt cx="3200400" cy="802428"/>
          </a:xfrm>
        </p:grpSpPr>
        <p:sp>
          <p:nvSpPr>
            <p:cNvPr id="9226" name="TextBox 5"/>
            <p:cNvSpPr txBox="1">
              <a:spLocks noChangeArrowheads="1"/>
            </p:cNvSpPr>
            <p:nvPr/>
          </p:nvSpPr>
          <p:spPr bwMode="auto">
            <a:xfrm>
              <a:off x="2438400" y="4373562"/>
              <a:ext cx="32004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C. </a:t>
              </a:r>
            </a:p>
          </p:txBody>
        </p:sp>
        <p:pic>
          <p:nvPicPr>
            <p:cNvPr id="9227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24" name="Picture 13" descr="2 bé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14" descr="bai-giang-akira5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88" y="5219700"/>
            <a:ext cx="1916112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16"/>
          <p:cNvSpPr/>
          <p:nvPr/>
        </p:nvSpPr>
        <p:spPr>
          <a:xfrm>
            <a:off x="3530848" y="5030755"/>
            <a:ext cx="1524000" cy="152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9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5"/>
          <p:cNvSpPr txBox="1">
            <a:spLocks noChangeArrowheads="1"/>
          </p:cNvSpPr>
          <p:nvPr/>
        </p:nvSpPr>
        <p:spPr bwMode="auto">
          <a:xfrm>
            <a:off x="685800" y="914400"/>
            <a:ext cx="7848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2: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 điều chỉnh khoảng cách giữa các dòng cho đoạn văn bản, em bôi đen đoạn văn bản rồi nháy chuột vào ….?</a:t>
            </a: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438400" y="4437063"/>
            <a:ext cx="609600" cy="457200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>
              <a:solidFill>
                <a:srgbClr val="FFFFFF"/>
              </a:solidFill>
              <a:latin typeface="VNI-Disney" pitchFamily="2" charset="0"/>
              <a:cs typeface="Times New Roman" pitchFamily="18" charset="0"/>
            </a:endParaRP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2438400" y="2819400"/>
            <a:ext cx="2438400" cy="838200"/>
            <a:chOff x="2438400" y="2819400"/>
            <a:chExt cx="2438400" cy="838200"/>
          </a:xfrm>
        </p:grpSpPr>
        <p:sp>
          <p:nvSpPr>
            <p:cNvPr id="10253" name="TextBox 3"/>
            <p:cNvSpPr txBox="1">
              <a:spLocks noChangeArrowheads="1"/>
            </p:cNvSpPr>
            <p:nvPr/>
          </p:nvSpPr>
          <p:spPr bwMode="auto">
            <a:xfrm>
              <a:off x="2438400" y="3078162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A. </a:t>
              </a:r>
            </a:p>
          </p:txBody>
        </p:sp>
        <p:pic>
          <p:nvPicPr>
            <p:cNvPr id="1025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245" name="Group 11"/>
          <p:cNvGrpSpPr>
            <a:grpSpLocks/>
          </p:cNvGrpSpPr>
          <p:nvPr/>
        </p:nvGrpSpPr>
        <p:grpSpPr bwMode="auto">
          <a:xfrm>
            <a:off x="2362200" y="3568700"/>
            <a:ext cx="2286000" cy="774700"/>
            <a:chOff x="2362200" y="3568700"/>
            <a:chExt cx="2286000" cy="774700"/>
          </a:xfrm>
        </p:grpSpPr>
        <p:sp>
          <p:nvSpPr>
            <p:cNvPr id="10251" name="TextBox 4"/>
            <p:cNvSpPr txBox="1">
              <a:spLocks noChangeArrowheads="1"/>
            </p:cNvSpPr>
            <p:nvPr/>
          </p:nvSpPr>
          <p:spPr bwMode="auto">
            <a:xfrm>
              <a:off x="2362200" y="3657600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B. </a:t>
              </a:r>
            </a:p>
          </p:txBody>
        </p:sp>
        <p:pic>
          <p:nvPicPr>
            <p:cNvPr id="10252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246" name="Group 14"/>
          <p:cNvGrpSpPr>
            <a:grpSpLocks/>
          </p:cNvGrpSpPr>
          <p:nvPr/>
        </p:nvGrpSpPr>
        <p:grpSpPr bwMode="auto">
          <a:xfrm>
            <a:off x="2438400" y="4373563"/>
            <a:ext cx="3200400" cy="801687"/>
            <a:chOff x="2438400" y="4373562"/>
            <a:chExt cx="3200400" cy="802428"/>
          </a:xfrm>
        </p:grpSpPr>
        <p:sp>
          <p:nvSpPr>
            <p:cNvPr id="10249" name="TextBox 5"/>
            <p:cNvSpPr txBox="1">
              <a:spLocks noChangeArrowheads="1"/>
            </p:cNvSpPr>
            <p:nvPr/>
          </p:nvSpPr>
          <p:spPr bwMode="auto">
            <a:xfrm>
              <a:off x="2438400" y="4373562"/>
              <a:ext cx="32004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C. </a:t>
              </a:r>
            </a:p>
          </p:txBody>
        </p:sp>
        <p:pic>
          <p:nvPicPr>
            <p:cNvPr id="10250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47" name="Picture 12" descr="2 bé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3" descr="bai-giang-akira5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88" y="5219700"/>
            <a:ext cx="1916112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78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5"/>
          <p:cNvSpPr txBox="1">
            <a:spLocks noChangeArrowheads="1"/>
          </p:cNvSpPr>
          <p:nvPr/>
        </p:nvSpPr>
        <p:spPr bwMode="auto">
          <a:xfrm>
            <a:off x="533400" y="944563"/>
            <a:ext cx="81534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3: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 điều chỉnh độ rộng lề trái - lề phải của đoạn văn bản, em bôi đen đoạn văn bản rồi nháy chuột vào ….?</a:t>
            </a: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411413" y="3733800"/>
            <a:ext cx="609600" cy="457200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>
              <a:solidFill>
                <a:srgbClr val="FFFFFF"/>
              </a:solidFill>
              <a:latin typeface="VNI-Disney" pitchFamily="2" charset="0"/>
              <a:cs typeface="Times New Roman" pitchFamily="18" charset="0"/>
            </a:endParaRP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2438400" y="3078163"/>
            <a:ext cx="2438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819400"/>
            <a:ext cx="1538287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0" name="Group 14"/>
          <p:cNvGrpSpPr>
            <a:grpSpLocks/>
          </p:cNvGrpSpPr>
          <p:nvPr/>
        </p:nvGrpSpPr>
        <p:grpSpPr bwMode="auto">
          <a:xfrm>
            <a:off x="2438400" y="4373563"/>
            <a:ext cx="3200400" cy="801687"/>
            <a:chOff x="2438400" y="4373562"/>
            <a:chExt cx="3200400" cy="802428"/>
          </a:xfrm>
        </p:grpSpPr>
        <p:sp>
          <p:nvSpPr>
            <p:cNvPr id="11276" name="TextBox 5"/>
            <p:cNvSpPr txBox="1">
              <a:spLocks noChangeArrowheads="1"/>
            </p:cNvSpPr>
            <p:nvPr/>
          </p:nvSpPr>
          <p:spPr bwMode="auto">
            <a:xfrm>
              <a:off x="2438400" y="4373562"/>
              <a:ext cx="32004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C. </a:t>
              </a:r>
            </a:p>
          </p:txBody>
        </p:sp>
        <p:pic>
          <p:nvPicPr>
            <p:cNvPr id="11277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1" name="Group 1"/>
          <p:cNvGrpSpPr>
            <a:grpSpLocks/>
          </p:cNvGrpSpPr>
          <p:nvPr/>
        </p:nvGrpSpPr>
        <p:grpSpPr bwMode="auto">
          <a:xfrm>
            <a:off x="2465388" y="3668713"/>
            <a:ext cx="3771900" cy="579437"/>
            <a:chOff x="2466109" y="3668539"/>
            <a:chExt cx="3770604" cy="579438"/>
          </a:xfrm>
        </p:grpSpPr>
        <p:sp>
          <p:nvSpPr>
            <p:cNvPr id="11274" name="TextBox 3"/>
            <p:cNvSpPr txBox="1">
              <a:spLocks noChangeArrowheads="1"/>
            </p:cNvSpPr>
            <p:nvPr/>
          </p:nvSpPr>
          <p:spPr bwMode="auto">
            <a:xfrm>
              <a:off x="2466109" y="3668539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B. </a:t>
              </a:r>
            </a:p>
          </p:txBody>
        </p:sp>
        <p:pic>
          <p:nvPicPr>
            <p:cNvPr id="11275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104429" y="3721157"/>
              <a:ext cx="3132284" cy="46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272" name="Picture 11" descr="2 bé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12" descr="bai-giang-akira5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88" y="5219700"/>
            <a:ext cx="1916112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371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1"/>
          <p:cNvSpPr>
            <a:spLocks noChangeArrowheads="1"/>
          </p:cNvSpPr>
          <p:nvPr/>
        </p:nvSpPr>
        <p:spPr bwMode="auto">
          <a:xfrm>
            <a:off x="54707" y="404664"/>
            <a:ext cx="8991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3: </a:t>
            </a:r>
            <a:r>
              <a:rPr lang="nl-NL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 KIỂU TRÌNH BÀY CÓ SẴN </a:t>
            </a:r>
          </a:p>
          <a:p>
            <a:pPr algn="ctr"/>
            <a:r>
              <a:rPr lang="nl-NL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ĐOẠN VĂN BẢN (T2)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31838" y="5028132"/>
            <a:ext cx="1018815" cy="257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POINSE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537932" y="5215595"/>
            <a:ext cx="1088408" cy="2123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POINSE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900493" y="-883791"/>
            <a:ext cx="1203694" cy="297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POINSE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7350661" y="-706071"/>
            <a:ext cx="1203694" cy="255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5090244A-6825-052C-5D05-B09F4CB99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87602"/>
            <a:ext cx="8075240" cy="4281339"/>
          </a:xfrm>
        </p:spPr>
        <p:txBody>
          <a:bodyPr>
            <a:noAutofit/>
          </a:bodyPr>
          <a:lstStyle/>
          <a:p>
            <a:pPr algn="l"/>
            <a:r>
              <a:rPr lang="vi-VN" sz="2500" b="1" i="0" dirty="0">
                <a:solidFill>
                  <a:srgbClr val="2888E1"/>
                </a:solidFill>
                <a:effectLst/>
                <a:latin typeface="+mj-lt"/>
              </a:rPr>
              <a:t>Câu 1</a:t>
            </a:r>
            <a:endParaRPr lang="vi-VN" sz="25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/>
            <a:r>
              <a:rPr lang="vi-VN" sz="2500" b="0" i="0" dirty="0">
                <a:solidFill>
                  <a:srgbClr val="000000"/>
                </a:solidFill>
                <a:effectLst/>
                <a:latin typeface="+mj-lt"/>
              </a:rPr>
              <a:t>Em soạn thảo văn bản với tiêu đề “Quê hương em”</a:t>
            </a:r>
          </a:p>
          <a:p>
            <a:pPr algn="l"/>
            <a:r>
              <a:rPr lang="vi-VN" sz="2500" b="0" i="0" dirty="0">
                <a:solidFill>
                  <a:srgbClr val="000000"/>
                </a:solidFill>
                <a:effectLst/>
                <a:latin typeface="+mj-lt"/>
              </a:rPr>
              <a:t>Nội dung văn bản: mô tả về xã (phường) nơi em và gia đình đang sinh sống theo các gợi ý sau:</a:t>
            </a:r>
          </a:p>
          <a:p>
            <a:pPr algn="l"/>
            <a:r>
              <a:rPr lang="vi-VN" sz="2500" b="0" i="0" dirty="0">
                <a:solidFill>
                  <a:srgbClr val="000000"/>
                </a:solidFill>
                <a:effectLst/>
                <a:latin typeface="+mj-lt"/>
              </a:rPr>
              <a:t>- Tên xã (phường), huyện (quận), tỉnh (thành phố)</a:t>
            </a:r>
          </a:p>
          <a:p>
            <a:pPr algn="l"/>
            <a:r>
              <a:rPr lang="vi-VN" sz="2500" b="0" i="0" dirty="0">
                <a:solidFill>
                  <a:srgbClr val="000000"/>
                </a:solidFill>
                <a:effectLst/>
                <a:latin typeface="+mj-lt"/>
              </a:rPr>
              <a:t>- Mô tả đặc điểm về tự nhiên (khí hậu, sông, núi, . . .), kinh tế, văn hóa, xã hội</a:t>
            </a:r>
          </a:p>
          <a:p>
            <a:pPr algn="l"/>
            <a:r>
              <a:rPr lang="vi-VN" sz="2500" b="0" i="0" dirty="0">
                <a:solidFill>
                  <a:srgbClr val="000000"/>
                </a:solidFill>
                <a:effectLst/>
                <a:latin typeface="+mj-lt"/>
              </a:rPr>
              <a:t>- Các nét nổi bật của quê hương em, chẳng hạn: về du lịch, các lễ hội, các làng nghề truyền thống, các di tích lịch sử, danh nhân, . . .</a:t>
            </a:r>
          </a:p>
          <a:p>
            <a:pPr algn="l"/>
            <a:r>
              <a:rPr lang="vi-VN" sz="2500" b="0" i="0" dirty="0">
                <a:solidFill>
                  <a:srgbClr val="000000"/>
                </a:solidFill>
                <a:effectLst/>
                <a:latin typeface="+mj-lt"/>
              </a:rPr>
              <a:t>- Kết luận: nêu cảm nghĩ của em về quê hương mình.</a:t>
            </a:r>
          </a:p>
        </p:txBody>
      </p:sp>
    </p:spTree>
    <p:extLst>
      <p:ext uri="{BB962C8B-B14F-4D97-AF65-F5344CB8AC3E}">
        <p14:creationId xmlns:p14="http://schemas.microsoft.com/office/powerpoint/2010/main" val="261486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350111-0ACD-4E26-7AEB-B048BB83B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điều chỉnh kiểu trình bày các đoạn văn bản vừa được soạn thảo theo ý mình (sử dụng các thao tác đã học)</a:t>
            </a:r>
            <a:br>
              <a:rPr lang="vi-VN" b="0" i="0" dirty="0">
                <a:solidFill>
                  <a:srgbClr val="000000"/>
                </a:solidFill>
                <a:effectLst/>
                <a:latin typeface="OpenSan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80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295400" y="1968500"/>
            <a:ext cx="65532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TRÒ CHƠI: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“AI NHANH HƠN?”</a:t>
            </a:r>
          </a:p>
        </p:txBody>
      </p:sp>
    </p:spTree>
    <p:extLst>
      <p:ext uri="{BB962C8B-B14F-4D97-AF65-F5344CB8AC3E}">
        <p14:creationId xmlns:p14="http://schemas.microsoft.com/office/powerpoint/2010/main" val="2036152126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1371600" y="838200"/>
            <a:ext cx="7162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32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Muốn chọn một kiểu trình bày văn bản có sẵn em nháy chuột vào…..?</a:t>
            </a:r>
          </a:p>
          <a:p>
            <a:pPr algn="just" eaLnBrk="1" hangingPunct="1"/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2971800"/>
            <a:ext cx="609600" cy="4572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>
              <a:solidFill>
                <a:srgbClr val="FFFFFF"/>
              </a:solidFill>
              <a:latin typeface="VNI-Disney" pitchFamily="2" charset="0"/>
              <a:cs typeface="Times New Roman" pitchFamily="18" charset="0"/>
            </a:endParaRPr>
          </a:p>
        </p:txBody>
      </p:sp>
      <p:grpSp>
        <p:nvGrpSpPr>
          <p:cNvPr id="4101" name="Group 2"/>
          <p:cNvGrpSpPr>
            <a:grpSpLocks/>
          </p:cNvGrpSpPr>
          <p:nvPr/>
        </p:nvGrpSpPr>
        <p:grpSpPr bwMode="auto">
          <a:xfrm>
            <a:off x="2330450" y="3568700"/>
            <a:ext cx="2286000" cy="774700"/>
            <a:chOff x="2331028" y="3568700"/>
            <a:chExt cx="2286000" cy="774700"/>
          </a:xfrm>
        </p:grpSpPr>
        <p:sp>
          <p:nvSpPr>
            <p:cNvPr id="4111" name="TextBox 4"/>
            <p:cNvSpPr txBox="1">
              <a:spLocks noChangeArrowheads="1"/>
            </p:cNvSpPr>
            <p:nvPr/>
          </p:nvSpPr>
          <p:spPr bwMode="auto">
            <a:xfrm>
              <a:off x="2331028" y="37639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B. </a:t>
              </a:r>
            </a:p>
          </p:txBody>
        </p:sp>
        <p:pic>
          <p:nvPicPr>
            <p:cNvPr id="4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02" name="Group 3"/>
          <p:cNvGrpSpPr>
            <a:grpSpLocks/>
          </p:cNvGrpSpPr>
          <p:nvPr/>
        </p:nvGrpSpPr>
        <p:grpSpPr bwMode="auto">
          <a:xfrm>
            <a:off x="2438400" y="4373563"/>
            <a:ext cx="3200400" cy="801687"/>
            <a:chOff x="2438400" y="4373562"/>
            <a:chExt cx="3200400" cy="802428"/>
          </a:xfrm>
        </p:grpSpPr>
        <p:sp>
          <p:nvSpPr>
            <p:cNvPr id="4109" name="TextBox 5"/>
            <p:cNvSpPr txBox="1">
              <a:spLocks noChangeArrowheads="1"/>
            </p:cNvSpPr>
            <p:nvPr/>
          </p:nvSpPr>
          <p:spPr bwMode="auto">
            <a:xfrm>
              <a:off x="2438400" y="4373562"/>
              <a:ext cx="32004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C. </a:t>
              </a:r>
            </a:p>
          </p:txBody>
        </p:sp>
        <p:pic>
          <p:nvPicPr>
            <p:cNvPr id="4110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03" name="Group 14"/>
          <p:cNvGrpSpPr>
            <a:grpSpLocks/>
          </p:cNvGrpSpPr>
          <p:nvPr/>
        </p:nvGrpSpPr>
        <p:grpSpPr bwMode="auto">
          <a:xfrm>
            <a:off x="2438400" y="2819400"/>
            <a:ext cx="4114800" cy="685800"/>
            <a:chOff x="2438400" y="2819400"/>
            <a:chExt cx="4114800" cy="685800"/>
          </a:xfrm>
        </p:grpSpPr>
        <p:sp>
          <p:nvSpPr>
            <p:cNvPr id="4108" name="TextBox 3"/>
            <p:cNvSpPr txBox="1">
              <a:spLocks noChangeArrowheads="1"/>
            </p:cNvSpPr>
            <p:nvPr/>
          </p:nvSpPr>
          <p:spPr bwMode="auto">
            <a:xfrm>
              <a:off x="2438400" y="2895600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A. </a:t>
              </a: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/>
          </p:nvGraphicFramePr>
          <p:xfrm>
            <a:off x="3200400" y="2819400"/>
            <a:ext cx="335280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5" imgW="5495238" imgH="600159" progId="PBrush">
                    <p:embed/>
                  </p:oleObj>
                </mc:Choice>
                <mc:Fallback>
                  <p:oleObj name="Bitmap Image" r:id="rId5" imgW="5495238" imgH="600159" progId="PBrush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2819400"/>
                          <a:ext cx="3352800" cy="68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104" name="Picture 12" descr="bé tra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3" descr="9e65f56f06843e19e8f0dc86410447d7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562600"/>
            <a:ext cx="1219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4" descr="Picture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45161" flipH="1">
            <a:off x="7999413" y="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4" descr="Picture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6740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33409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306&quot;/&gt;&lt;/object&gt;&lt;object type=&quot;3&quot; unique_id=&quot;10005&quot;&gt;&lt;property id=&quot;20148&quot; value=&quot;5&quot;/&gt;&lt;property id=&quot;20300&quot; value=&quot;Slide 3&quot;/&gt;&lt;property id=&quot;20307&quot; value=&quot;283&quot;/&gt;&lt;/object&gt;&lt;object type=&quot;3&quot; unique_id=&quot;10006&quot;&gt;&lt;property id=&quot;20148&quot; value=&quot;5&quot;/&gt;&lt;property id=&quot;20300&quot; value=&quot;Slide 4&quot;/&gt;&lt;property id=&quot;20307&quot; value=&quot;284&quot;/&gt;&lt;/object&gt;&lt;object type=&quot;3&quot; unique_id=&quot;10007&quot;&gt;&lt;property id=&quot;20148&quot; value=&quot;5&quot;/&gt;&lt;property id=&quot;20300&quot; value=&quot;Slide 5&quot;/&gt;&lt;property id=&quot;20307&quot; value=&quot;285&quot;/&gt;&lt;/object&gt;&lt;object type=&quot;3&quot; unique_id=&quot;10008&quot;&gt;&lt;property id=&quot;20148&quot; value=&quot;5&quot;/&gt;&lt;property id=&quot;20300&quot; value=&quot;Slide 6&quot;/&gt;&lt;property id=&quot;20307&quot; value=&quot;304&quot;/&gt;&lt;/object&gt;&lt;object type=&quot;3&quot; unique_id=&quot;10009&quot;&gt;&lt;property id=&quot;20148&quot; value=&quot;5&quot;/&gt;&lt;property id=&quot;20300&quot; value=&quot;Slide 7&quot;/&gt;&lt;property id=&quot;20307&quot; value=&quot;260&quot;/&gt;&lt;/object&gt;&lt;object type=&quot;3&quot; unique_id=&quot;10010&quot;&gt;&lt;property id=&quot;20148&quot; value=&quot;5&quot;/&gt;&lt;property id=&quot;20300&quot; value=&quot;Slide 8&quot;/&gt;&lt;property id=&quot;20307&quot; value=&quot;305&quot;/&gt;&lt;/object&gt;&lt;object type=&quot;3&quot; unique_id=&quot;10011&quot;&gt;&lt;property id=&quot;20148&quot; value=&quot;5&quot;/&gt;&lt;property id=&quot;20300&quot; value=&quot;Slide 9&quot;/&gt;&lt;property id=&quot;20307&quot; value=&quot;286&quot;/&gt;&lt;/object&gt;&lt;object type=&quot;3&quot; unique_id=&quot;10012&quot;&gt;&lt;property id=&quot;20148&quot; value=&quot;5&quot;/&gt;&lt;property id=&quot;20300&quot; value=&quot;Slide 10&quot;/&gt;&lt;property id=&quot;20307&quot; value=&quot;312&quot;/&gt;&lt;/object&gt;&lt;object type=&quot;3&quot; unique_id=&quot;10013&quot;&gt;&lt;property id=&quot;20148&quot; value=&quot;5&quot;/&gt;&lt;property id=&quot;20300&quot; value=&quot;Slide 11&quot;/&gt;&lt;property id=&quot;20307&quot; value=&quot;287&quot;/&gt;&lt;/object&gt;&lt;object type=&quot;3&quot; unique_id=&quot;10014&quot;&gt;&lt;property id=&quot;20148&quot; value=&quot;5&quot;/&gt;&lt;property id=&quot;20300&quot; value=&quot;Slide 12&quot;/&gt;&lt;property id=&quot;20307&quot; value=&quot;303&quot;/&gt;&lt;/object&gt;&lt;object type=&quot;3&quot; unique_id=&quot;10015&quot;&gt;&lt;property id=&quot;20148&quot; value=&quot;5&quot;/&gt;&lt;property id=&quot;20300&quot; value=&quot;Slide 13&quot;/&gt;&lt;property id=&quot;20307&quot; value=&quot;276&quot;/&gt;&lt;/object&gt;&lt;object type=&quot;3&quot; unique_id=&quot;10016&quot;&gt;&lt;property id=&quot;20148&quot; value=&quot;5&quot;/&gt;&lt;property id=&quot;20300&quot; value=&quot;Slide 14&quot;/&gt;&lt;property id=&quot;20307&quot; value=&quot;278&quot;/&gt;&lt;/object&gt;&lt;object type=&quot;3&quot; unique_id=&quot;10017&quot;&gt;&lt;property id=&quot;20148&quot; value=&quot;5&quot;/&gt;&lt;property id=&quot;20300&quot; value=&quot;Slide 15&quot;/&gt;&lt;property id=&quot;20307&quot; value=&quot;307&quot;/&gt;&lt;/object&gt;&lt;object type=&quot;3&quot; unique_id=&quot;10018&quot;&gt;&lt;property id=&quot;20148&quot; value=&quot;5&quot;/&gt;&lt;property id=&quot;20300&quot; value=&quot;Slide 16&quot;/&gt;&lt;property id=&quot;20307&quot; value=&quot;308&quot;/&gt;&lt;/object&gt;&lt;object type=&quot;3&quot; unique_id=&quot;10019&quot;&gt;&lt;property id=&quot;20148&quot; value=&quot;5&quot;/&gt;&lt;property id=&quot;20300&quot; value=&quot;Slide 17&quot;/&gt;&lt;property id=&quot;20307&quot; value=&quot;309&quot;/&gt;&lt;/object&gt;&lt;object type=&quot;3&quot; unique_id=&quot;10020&quot;&gt;&lt;property id=&quot;20148&quot; value=&quot;5&quot;/&gt;&lt;property id=&quot;20300&quot; value=&quot;Slide 18&quot;/&gt;&lt;property id=&quot;20307&quot; value=&quot;310&quot;/&gt;&lt;/object&gt;&lt;object type=&quot;3&quot; unique_id=&quot;10021&quot;&gt;&lt;property id=&quot;20148&quot; value=&quot;5&quot;/&gt;&lt;property id=&quot;20300&quot; value=&quot;Slide 19&quot;/&gt;&lt;property id=&quot;20307&quot; value=&quot;311&quot;/&gt;&lt;/object&gt;&lt;object type=&quot;3&quot; unique_id=&quot;10022&quot;&gt;&lt;property id=&quot;20148&quot; value=&quot;5&quot;/&gt;&lt;property id=&quot;20300&quot; value=&quot;Slide 20&quot;/&gt;&lt;property id=&quot;20307&quot; value=&quot;271&quot;/&gt;&lt;/object&gt;&lt;object type=&quot;3&quot; unique_id=&quot;10023&quot;&gt;&lt;property id=&quot;20148&quot; value=&quot;5&quot;/&gt;&lt;property id=&quot;20300&quot; value=&quot;Slide 21&quot;/&gt;&lt;property id=&quot;20307&quot; value=&quot;272&quot;/&gt;&lt;/object&gt;&lt;/object&gt;&lt;object type=&quot;8&quot; unique_id=&quot;1004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491</Words>
  <Application>Microsoft Office PowerPoint</Application>
  <PresentationFormat>On-screen Show (4:3)</PresentationFormat>
  <Paragraphs>54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.VnAristote</vt:lpstr>
      <vt:lpstr>.VnHelvetInsH</vt:lpstr>
      <vt:lpstr>Arial</vt:lpstr>
      <vt:lpstr>Calibri</vt:lpstr>
      <vt:lpstr>OpenSans</vt:lpstr>
      <vt:lpstr>Times New Roman</vt:lpstr>
      <vt:lpstr>VNI-Disney</vt:lpstr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www.blogthuthuatwin10.com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Nguyen Huu Phuc</cp:lastModifiedBy>
  <cp:revision>79</cp:revision>
  <dcterms:created xsi:type="dcterms:W3CDTF">2019-10-25T00:44:32Z</dcterms:created>
  <dcterms:modified xsi:type="dcterms:W3CDTF">2022-10-16T02:07:34Z</dcterms:modified>
</cp:coreProperties>
</file>