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2" r:id="rId2"/>
  </p:sldMasterIdLst>
  <p:notesMasterIdLst>
    <p:notesMasterId r:id="rId19"/>
  </p:notesMasterIdLst>
  <p:sldIdLst>
    <p:sldId id="295" r:id="rId3"/>
    <p:sldId id="278" r:id="rId4"/>
    <p:sldId id="256" r:id="rId5"/>
    <p:sldId id="26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</p:sldIdLst>
  <p:sldSz cx="11887200" cy="8229600"/>
  <p:notesSz cx="6858000" cy="9144000"/>
  <p:custDataLst>
    <p:tags r:id="rId20"/>
  </p:custDataLst>
  <p:defaultTextStyle>
    <a:defPPr>
      <a:defRPr lang="en-US"/>
    </a:defPPr>
    <a:lvl1pPr marL="0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2" autoAdjust="0"/>
  </p:normalViewPr>
  <p:slideViewPr>
    <p:cSldViewPr>
      <p:cViewPr varScale="1">
        <p:scale>
          <a:sx n="53" d="100"/>
          <a:sy n="53" d="100"/>
        </p:scale>
        <p:origin x="1204" y="36"/>
      </p:cViewPr>
      <p:guideLst>
        <p:guide orient="horz" pos="2592"/>
        <p:guide pos="3744"/>
      </p:guideLst>
    </p:cSldViewPr>
  </p:slideViewPr>
  <p:outlineViewPr>
    <p:cViewPr>
      <p:scale>
        <a:sx n="33" d="100"/>
        <a:sy n="33" d="100"/>
      </p:scale>
      <p:origin x="0" y="2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86B95-1E9A-4EF7-B272-FA72E038922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ED4B-97CE-429B-9EBF-0D27CF923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D260E-9314-4D9B-BB0D-4032EE17D30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3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4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1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643-37E5-49F6-82B0-A268EFC5FC1D}" type="datetime1">
              <a:rPr lang="vi-VN" smtClean="0"/>
              <a:t>22/11/2022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C32-41B1-4D9F-A49A-F0BAAD8D1A56}" type="datetime1">
              <a:rPr lang="vi-VN" smtClean="0"/>
              <a:t>22/11/2022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396245"/>
            <a:ext cx="3477418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83" y="396245"/>
            <a:ext cx="10234137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E212-CEBD-46ED-9F0A-4D3D4D158BB1}" type="datetime1">
              <a:rPr lang="vi-VN" smtClean="0"/>
              <a:t>22/11/2022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70D6-85A6-4959-902C-045326B4A8C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2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26C3-E750-4BAD-AB12-818FDA2C2FC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66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8868-224A-47B5-AB59-BD8E76EDC8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1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571F-F8E3-4C05-B22A-3A86A20E31D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19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12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DBD-C627-4ABC-A5B4-5DFE4D00DCB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06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1B04-976A-4874-8FB7-7A49498B720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3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9227-D34D-42B6-97D7-20AF3A6800A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6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EDF6-895E-4717-84CA-E784D260315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9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1226-1C96-4053-9B23-3EF3D180E5BA}" type="datetime1">
              <a:rPr lang="vi-VN" smtClean="0"/>
              <a:t>22/11/2022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0BA8-03BE-465E-9446-B7591F528B1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EB43-4CFF-49E9-97D3-7AF9F4592F01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4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202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77" y="438202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82C4-7233-4F2F-9F48-B9F35471F83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8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4"/>
            <a:ext cx="10104120" cy="1634490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5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35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25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7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15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6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FFCB-1E37-4FEB-92F4-514C07F0384E}" type="datetime1">
              <a:rPr lang="vi-VN" smtClean="0"/>
              <a:t>22/11/2022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6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C97-333B-42EB-931C-A9F5A3CB087B}" type="datetime1">
              <a:rPr lang="vi-VN" smtClean="0"/>
              <a:t>22/11/2022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842138"/>
            <a:ext cx="5252244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2" y="2609849"/>
            <a:ext cx="5252244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8"/>
            <a:ext cx="5254308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49"/>
            <a:ext cx="5254308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DDB5-D831-49C1-84AF-8CFB3564CD8A}" type="datetime1">
              <a:rPr lang="vi-VN" smtClean="0"/>
              <a:t>22/11/2022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6E3B-9028-4EB5-AF4B-AA0AB96333FB}" type="datetime1">
              <a:rPr lang="vi-VN" smtClean="0"/>
              <a:t>22/11/2022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3D3F-CCDD-4405-AF61-926E1DD6B3D1}" type="datetime1">
              <a:rPr lang="vi-VN" smtClean="0"/>
              <a:t>22/11/2022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8" y="327702"/>
            <a:ext cx="3910807" cy="139446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97" y="327665"/>
            <a:ext cx="6645275" cy="7023736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8" y="1722121"/>
            <a:ext cx="3910807" cy="5629277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6A7-677C-4B7E-9797-07E1D2D4C94C}" type="datetime1">
              <a:rPr lang="vi-VN" smtClean="0"/>
              <a:t>22/11/2022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/>
          <a:lstStyle>
            <a:lvl1pPr marL="0" indent="0">
              <a:buNone/>
              <a:defRPr sz="3900"/>
            </a:lvl1pPr>
            <a:lvl2pPr marL="574502" indent="0">
              <a:buNone/>
              <a:defRPr sz="3500"/>
            </a:lvl2pPr>
            <a:lvl3pPr marL="1149006" indent="0">
              <a:buNone/>
              <a:defRPr sz="3000"/>
            </a:lvl3pPr>
            <a:lvl4pPr marL="1723508" indent="0">
              <a:buNone/>
              <a:defRPr sz="2500"/>
            </a:lvl4pPr>
            <a:lvl5pPr marL="2298011" indent="0">
              <a:buNone/>
              <a:defRPr sz="2500"/>
            </a:lvl5pPr>
            <a:lvl6pPr marL="2872517" indent="0">
              <a:buNone/>
              <a:defRPr sz="2500"/>
            </a:lvl6pPr>
            <a:lvl7pPr marL="3447016" indent="0">
              <a:buNone/>
              <a:defRPr sz="2500"/>
            </a:lvl7pPr>
            <a:lvl8pPr marL="4021521" indent="0">
              <a:buNone/>
              <a:defRPr sz="2500"/>
            </a:lvl8pPr>
            <a:lvl9pPr marL="459602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F8-DFDF-4492-B456-5DC84BC47BA4}" type="datetime1">
              <a:rPr lang="vi-VN" smtClean="0"/>
              <a:t>22/11/2022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920246"/>
            <a:ext cx="10698480" cy="5431157"/>
          </a:xfrm>
          <a:prstGeom prst="rect">
            <a:avLst/>
          </a:prstGeom>
        </p:spPr>
        <p:txBody>
          <a:bodyPr vert="horz" lIns="114901" tIns="57451" rIns="114901" bIns="574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3C0A-992F-4F6C-8E0C-C5E6D9E7CBD7}" type="datetime1">
              <a:rPr lang="vi-VN" smtClean="0"/>
              <a:t>22/11/2022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7627624"/>
            <a:ext cx="37642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149006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877" indent="-430877" algn="l" defTabSz="114900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33568" indent="-359064" algn="l" defTabSz="114900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25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0760" indent="-287251" algn="l" defTabSz="114900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5263" indent="-287251" algn="l" defTabSz="114900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9766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270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8771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327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502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00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508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01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51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701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152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02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85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727C231-3F7D-4CF9-AB6A-7FF951615E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11.gi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image" Target="../media/image4.png"/><Relationship Id="rId15" Type="http://schemas.openxmlformats.org/officeDocument/2006/relationships/image" Target="../media/image13.wmf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9.gif"/><Relationship Id="rId7" Type="http://schemas.openxmlformats.org/officeDocument/2006/relationships/image" Target="../media/image7.gif"/><Relationship Id="rId2" Type="http://schemas.openxmlformats.org/officeDocument/2006/relationships/hyperlink" Target="http://www.taoch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5.png"/><Relationship Id="rId4" Type="http://schemas.openxmlformats.org/officeDocument/2006/relationships/image" Target="../media/image10.gi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6"/>
          <p:cNvGrpSpPr>
            <a:grpSpLocks/>
          </p:cNvGrpSpPr>
          <p:nvPr/>
        </p:nvGrpSpPr>
        <p:grpSpPr bwMode="auto">
          <a:xfrm>
            <a:off x="-103188" y="-91440"/>
            <a:ext cx="12093576" cy="8321040"/>
            <a:chOff x="134" y="48"/>
            <a:chExt cx="5422" cy="4115"/>
          </a:xfrm>
        </p:grpSpPr>
        <p:sp>
          <p:nvSpPr>
            <p:cNvPr id="141325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77" eaLnBrk="1" hangingPunct="1"/>
              <a:endParaRPr lang="vi-VN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41326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7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8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9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0" y="5420360"/>
            <a:ext cx="146113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167" y="5613400"/>
            <a:ext cx="156019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 Box 18"/>
          <p:cNvSpPr txBox="1">
            <a:spLocks noChangeArrowheads="1"/>
          </p:cNvSpPr>
          <p:nvPr/>
        </p:nvSpPr>
        <p:spPr bwMode="auto">
          <a:xfrm>
            <a:off x="1576674" y="6874602"/>
            <a:ext cx="8872145" cy="6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11" tIns="71710" rIns="143411" bIns="71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1" hangingPunct="1"/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>
                <a:solidFill>
                  <a:srgbClr val="0B03B1"/>
                </a:solidFill>
                <a:latin typeface="Times New Roman" panose="02020603050405020304" pitchFamily="18" charset="0"/>
              </a:rPr>
              <a:t>Trịnh Thị Thanh Dung</a:t>
            </a:r>
            <a:endParaRPr lang="en-US" altLang="en-US" sz="3600" b="1" i="1" dirty="0">
              <a:solidFill>
                <a:srgbClr val="0B03B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1319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54" y="6197565"/>
            <a:ext cx="4038758" cy="1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21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"/>
            <a:ext cx="237744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24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2700" y="-68580"/>
            <a:ext cx="164592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338089" y="6364554"/>
            <a:ext cx="1534160" cy="220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3799" y="6657343"/>
            <a:ext cx="2214403" cy="152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33905" y="1645925"/>
            <a:ext cx="8083545" cy="4106992"/>
          </a:xfrm>
          <a:prstGeom prst="rect">
            <a:avLst/>
          </a:prstGeom>
          <a:noFill/>
        </p:spPr>
        <p:txBody>
          <a:bodyPr spcFirstLastPara="1" wrap="none" lIns="91438" tIns="45719" rIns="91438" bIns="45719">
            <a:prstTxWarp prst="textArchUp">
              <a:avLst>
                <a:gd name="adj" fmla="val 1041450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55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5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 </a:t>
            </a:r>
            <a:r>
              <a:rPr lang="en-US" sz="55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CÁC EM HỌC SINH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0986" y="26896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GIA THỤY</a:t>
            </a:r>
            <a:endParaRPr lang="vi-VN" sz="1800" kern="0" dirty="0">
              <a:solidFill>
                <a:srgbClr val="FF0000"/>
              </a:solidFill>
            </a:endParaRPr>
          </a:p>
        </p:txBody>
      </p:sp>
      <p:pic>
        <p:nvPicPr>
          <p:cNvPr id="23" name="Picture 22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92" y="2857503"/>
            <a:ext cx="670203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36" y="27813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48" y="270891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6" y="268415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88" y="26670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23" y="273368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38042" y="5501084"/>
            <a:ext cx="27548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 defTabSz="914377"/>
            <a:r>
              <a:rPr lang="en-US" sz="5400" b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 3</a:t>
            </a:r>
            <a:endParaRPr lang="en-U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ED7D31">
                  <a:lumMod val="60000"/>
                  <a:lumOff val="4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1" name="Picture 9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5" y="4085256"/>
            <a:ext cx="1485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35" y="3959189"/>
            <a:ext cx="1857375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723855" y="3964898"/>
            <a:ext cx="9152720" cy="15621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 fontScale="97500"/>
          </a:bodyPr>
          <a:lstStyle>
            <a:lvl1pPr algn="ctr" defTabSz="1149006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149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SÁCH</a:t>
            </a:r>
            <a:r>
              <a:rPr kumimoji="0" lang="en-US" sz="5400" b="1" i="0" u="none" strike="noStrike" kern="1200" cap="none" spc="0" normalizeH="0" noProof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CÁNH DIỀU</a:t>
            </a:r>
            <a:endParaRPr kumimoji="0" lang="en-US" sz="54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49F6C-809A-7C16-930B-3A7A6CF9A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045830-53A6-0FD6-5262-D4492D9FA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85" y="2133600"/>
            <a:ext cx="11620029" cy="2569369"/>
          </a:xfrm>
        </p:spPr>
      </p:pic>
    </p:spTree>
    <p:extLst>
      <p:ext uri="{BB962C8B-B14F-4D97-AF65-F5344CB8AC3E}">
        <p14:creationId xmlns:p14="http://schemas.microsoft.com/office/powerpoint/2010/main" val="675294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E5CD5-06B2-0B7B-6CDA-2C862240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44CA3-8836-BF3B-F8F3-8D31E9C0E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3C853B-9B14-8D46-D60F-595A5F4B6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1624012"/>
            <a:ext cx="99536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33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27141-AC1E-2AFA-29B9-40BBCBEE8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F27A6-3D26-A835-A8F4-2D873F060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3DC7AD-602F-84B4-25ED-881AE48A3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976437"/>
            <a:ext cx="1000125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27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A261-B16E-E961-024E-FD7C9CCE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F84A4-EBC6-2F9E-EC91-3592541D0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87BFE-0D6A-450E-2AF4-8CE11C386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2152650"/>
            <a:ext cx="999172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80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F7C7-6779-BA4A-EC96-A473EF8A2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26389-2D8B-384F-4E67-20D065BC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072000-FC21-E82A-97A0-F6884FE1E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3371850"/>
            <a:ext cx="9848850" cy="1485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86C130-A206-8DCA-E018-C559730B5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2276475"/>
            <a:ext cx="98488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65965-B447-9FFE-E2AE-5E86C48B0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E9B14-86D2-0159-D965-83D3D32C3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33F2D-6E6E-6BBB-D44D-75DD33128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281362"/>
            <a:ext cx="9753600" cy="1666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42D878-01B8-BC1D-D795-386B97B0A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87" y="2028825"/>
            <a:ext cx="99536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9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69B7D-E761-7BFD-6CB1-B753E166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6DDFC-3A82-B17E-7702-17CD063D9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46D0CA-B810-F701-71B4-21CC2557D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2986087"/>
            <a:ext cx="97250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0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9" y="1111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23" y="904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17" y="762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317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" y="1793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92" y="1714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4" y="866781"/>
            <a:ext cx="5194455" cy="725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" y="969352"/>
            <a:ext cx="5881281" cy="67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895" descr="1-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2" y="1066736"/>
            <a:ext cx="3048000" cy="2709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WordArt 9"/>
          <p:cNvSpPr>
            <a:spLocks noChangeArrowheads="1" noChangeShapeType="1" noTextEdit="1"/>
          </p:cNvSpPr>
          <p:nvPr/>
        </p:nvSpPr>
        <p:spPr bwMode="auto">
          <a:xfrm>
            <a:off x="3779435" y="1066736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Khởi Động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00203" y="3448393"/>
            <a:ext cx="7590001" cy="193895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r>
              <a:rPr lang="en-US" sz="3000" dirty="0" err="1"/>
              <a:t>Em</a:t>
            </a:r>
            <a:r>
              <a:rPr lang="en-US" sz="3000" dirty="0"/>
              <a:t> </a:t>
            </a:r>
            <a:r>
              <a:rPr lang="en-US" sz="3000" dirty="0" err="1"/>
              <a:t>hãy</a:t>
            </a:r>
            <a:r>
              <a:rPr lang="en-US" sz="3000" dirty="0"/>
              <a:t> </a:t>
            </a:r>
            <a:r>
              <a:rPr lang="en-US" sz="3000" dirty="0" err="1"/>
              <a:t>cho</a:t>
            </a:r>
            <a:r>
              <a:rPr lang="en-US" sz="3000" dirty="0"/>
              <a:t> </a:t>
            </a:r>
            <a:r>
              <a:rPr lang="en-US" sz="3000" dirty="0" err="1"/>
              <a:t>biết</a:t>
            </a:r>
            <a:r>
              <a:rPr lang="en-US" sz="3000" dirty="0"/>
              <a:t> </a:t>
            </a:r>
            <a:r>
              <a:rPr lang="en-US" sz="3000" dirty="0" err="1"/>
              <a:t>đâu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thông</a:t>
            </a:r>
            <a:r>
              <a:rPr lang="en-US" sz="3000" dirty="0"/>
              <a:t> tin, </a:t>
            </a:r>
            <a:r>
              <a:rPr lang="en-US" sz="3000" dirty="0" err="1"/>
              <a:t>đâu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quyết</a:t>
            </a:r>
            <a:r>
              <a:rPr lang="en-US" sz="3000" dirty="0"/>
              <a:t> </a:t>
            </a:r>
            <a:r>
              <a:rPr lang="en-US" sz="3000" dirty="0" err="1"/>
              <a:t>định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câu</a:t>
            </a:r>
            <a:r>
              <a:rPr lang="en-US" sz="3000" dirty="0"/>
              <a:t> </a:t>
            </a:r>
            <a:r>
              <a:rPr lang="en-US" sz="3000" dirty="0" err="1"/>
              <a:t>sau</a:t>
            </a:r>
            <a:r>
              <a:rPr lang="en-US" sz="3000" dirty="0"/>
              <a:t>:</a:t>
            </a:r>
          </a:p>
          <a:p>
            <a:r>
              <a:rPr lang="en-US" sz="3000" dirty="0"/>
              <a:t>“</a:t>
            </a:r>
            <a:r>
              <a:rPr lang="en-US" sz="3000" dirty="0" err="1"/>
              <a:t>Trời</a:t>
            </a:r>
            <a:r>
              <a:rPr lang="en-US" sz="3000" dirty="0"/>
              <a:t> </a:t>
            </a:r>
            <a:r>
              <a:rPr lang="en-US" sz="3000" dirty="0" err="1"/>
              <a:t>mưa</a:t>
            </a:r>
            <a:r>
              <a:rPr lang="en-US" sz="3000" dirty="0"/>
              <a:t> </a:t>
            </a:r>
            <a:r>
              <a:rPr lang="en-US" sz="3000" dirty="0" err="1"/>
              <a:t>nên</a:t>
            </a:r>
            <a:r>
              <a:rPr lang="en-US" sz="3000" dirty="0"/>
              <a:t> An </a:t>
            </a:r>
            <a:r>
              <a:rPr lang="en-US" sz="3000" dirty="0" err="1"/>
              <a:t>mặc</a:t>
            </a:r>
            <a:r>
              <a:rPr lang="en-US" sz="3000" dirty="0"/>
              <a:t> </a:t>
            </a:r>
            <a:r>
              <a:rPr lang="en-US" sz="3000" dirty="0" err="1"/>
              <a:t>áo</a:t>
            </a:r>
            <a:r>
              <a:rPr lang="en-US" sz="3000" dirty="0"/>
              <a:t> </a:t>
            </a:r>
            <a:r>
              <a:rPr lang="en-US" sz="3000" dirty="0" err="1"/>
              <a:t>mưa</a:t>
            </a:r>
            <a:r>
              <a:rPr lang="en-US" sz="3000" dirty="0"/>
              <a:t> </a:t>
            </a:r>
            <a:r>
              <a:rPr lang="en-US" sz="3000" dirty="0" err="1"/>
              <a:t>đi</a:t>
            </a:r>
            <a:r>
              <a:rPr lang="en-US" sz="3000" dirty="0"/>
              <a:t> </a:t>
            </a:r>
            <a:r>
              <a:rPr lang="en-US" sz="3000" dirty="0" err="1"/>
              <a:t>học</a:t>
            </a:r>
            <a:r>
              <a:rPr lang="en-US" sz="3000" dirty="0"/>
              <a:t>”.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4097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4542" r="204" b="26690"/>
          <a:stretch/>
        </p:blipFill>
        <p:spPr>
          <a:xfrm>
            <a:off x="27148" y="1992842"/>
            <a:ext cx="11852031" cy="4560358"/>
          </a:xfrm>
        </p:spPr>
      </p:pic>
      <p:sp>
        <p:nvSpPr>
          <p:cNvPr id="7" name="TextBox 6"/>
          <p:cNvSpPr txBox="1"/>
          <p:nvPr/>
        </p:nvSpPr>
        <p:spPr>
          <a:xfrm>
            <a:off x="1219220" y="4038604"/>
            <a:ext cx="8458200" cy="44625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725072"/>
            <a:ext cx="12506812" cy="1323413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dirty="0" err="1"/>
              <a:t>Bài</a:t>
            </a:r>
            <a:r>
              <a:rPr lang="en-US" sz="4000" b="1" dirty="0"/>
              <a:t> 2: </a:t>
            </a:r>
            <a:r>
              <a:rPr lang="en-US" sz="4000" b="1" dirty="0" err="1"/>
              <a:t>Xử</a:t>
            </a:r>
            <a:r>
              <a:rPr lang="en-US" sz="4000" b="1" dirty="0"/>
              <a:t> </a:t>
            </a:r>
            <a:r>
              <a:rPr lang="en-US" sz="4000" b="1" dirty="0" err="1"/>
              <a:t>lý</a:t>
            </a:r>
            <a:r>
              <a:rPr lang="en-US" sz="4000" b="1" dirty="0"/>
              <a:t> </a:t>
            </a:r>
            <a:r>
              <a:rPr lang="en-US" sz="4000" b="1" dirty="0" err="1"/>
              <a:t>thông</a:t>
            </a:r>
            <a:r>
              <a:rPr lang="en-US" sz="4000" b="1" dirty="0"/>
              <a:t> tin</a:t>
            </a:r>
          </a:p>
          <a:p>
            <a:endParaRPr lang="en-US" sz="4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1" t="63817" r="-6389"/>
          <a:stretch/>
        </p:blipFill>
        <p:spPr>
          <a:xfrm>
            <a:off x="8077204" y="6553200"/>
            <a:ext cx="3423138" cy="189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5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89CDE-A06D-214F-A29B-46DF89923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F0A7F0-3E5F-3384-09E9-85EE86488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61054"/>
            <a:ext cx="980122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28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6972F-CB81-78FA-9CDE-20DC08AC9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3C466-40C8-DCED-32FF-A148E795F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97F59D-1853-4136-F161-C883368C0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1166"/>
            <a:ext cx="11577637" cy="23066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42A678-50F4-46E8-3784-AA6567DAD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3072766"/>
            <a:ext cx="9672637" cy="145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7115-F5D3-3A90-605A-1976AB6DD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6B5C4-3787-0ECC-3D7A-DA63CA439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AAD240-089A-B0A1-4178-CDD729A89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96" y="1892172"/>
            <a:ext cx="11023612" cy="397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4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06775-B3AB-CFEA-A4C3-6B5BC4C49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2F80F-AFF3-EBDE-EFA7-F3888FF19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26F9B-4E59-BD9E-DEBE-E7A4980B5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96183"/>
            <a:ext cx="11379576" cy="456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88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A7561-AB45-C9A0-142E-C020F3323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0E53A-9F2E-5B19-41AD-4FED01DAF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093296-DB7B-1F02-0C4C-CBAC8BA59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1981200"/>
            <a:ext cx="1014412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463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27&quot;&gt;&lt;/object&gt;&lt;object type=&quot;2&quot; unique_id=&quot;10028&quot;&gt;&lt;object type=&quot;3&quot; unique_id=&quot;10029&quot;&gt;&lt;property id=&quot;20148&quot; value=&quot;5&quot;/&gt;&lt;property id=&quot;20300&quot; value=&quot;Slide 1&quot;/&gt;&lt;property id=&quot;20307&quot; value=&quot;295&quot;/&gt;&lt;/object&gt;&lt;object type=&quot;3&quot; unique_id=&quot;10030&quot;&gt;&lt;property id=&quot;20148&quot; value=&quot;5&quot;/&gt;&lt;property id=&quot;20300&quot; value=&quot;Slide 2&quot;/&gt;&lt;property id=&quot;20307&quot; value=&quot;278&quot;/&gt;&lt;/object&gt;&lt;object type=&quot;3&quot; unique_id=&quot;10031&quot;&gt;&lt;property id=&quot;20148&quot; value=&quot;5&quot;/&gt;&lt;property id=&quot;20300&quot; value=&quot;Slide 3&quot;/&gt;&lt;property id=&quot;20307&quot; value=&quot;256&quot;/&gt;&lt;/object&gt;&lt;object type=&quot;3&quot; unique_id=&quot;10032&quot;&gt;&lt;property id=&quot;20148&quot; value=&quot;5&quot;/&gt;&lt;property id=&quot;20300&quot; value=&quot;Slide 4&quot;/&gt;&lt;property id=&quot;20307&quot; value=&quot;269&quot;/&gt;&lt;/object&gt;&lt;object type=&quot;3&quot; unique_id=&quot;10033&quot;&gt;&lt;property id=&quot;20148&quot; value=&quot;5&quot;/&gt;&lt;property id=&quot;20300&quot; value=&quot;Slide 5&quot;/&gt;&lt;property id=&quot;20307&quot; value=&quot;298&quot;/&gt;&lt;/object&gt;&lt;object type=&quot;3&quot; unique_id=&quot;10034&quot;&gt;&lt;property id=&quot;20148&quot; value=&quot;5&quot;/&gt;&lt;property id=&quot;20300&quot; value=&quot;Slide 6&quot;/&gt;&lt;property id=&quot;20307&quot; value=&quot;304&quot;/&gt;&lt;/object&gt;&lt;object type=&quot;3&quot; unique_id=&quot;10035&quot;&gt;&lt;property id=&quot;20148&quot; value=&quot;5&quot;/&gt;&lt;property id=&quot;20300&quot; value=&quot;Slide 7&quot;/&gt;&lt;property id=&quot;20307&quot; value=&quot;263&quot;/&gt;&lt;/object&gt;&lt;object type=&quot;3&quot; unique_id=&quot;10036&quot;&gt;&lt;property id=&quot;20148&quot; value=&quot;5&quot;/&gt;&lt;property id=&quot;20300&quot; value=&quot;Slide 8&quot;/&gt;&lt;property id=&quot;20307&quot; value=&quot;272&quot;/&gt;&lt;/object&gt;&lt;object type=&quot;3&quot; unique_id=&quot;10037&quot;&gt;&lt;property id=&quot;20148&quot; value=&quot;5&quot;/&gt;&lt;property id=&quot;20300&quot; value=&quot;Slide 9&quot;/&gt;&lt;property id=&quot;20307&quot; value=&quot;270&quot;/&gt;&lt;/object&gt;&lt;object type=&quot;3&quot; unique_id=&quot;10038&quot;&gt;&lt;property id=&quot;20148&quot; value=&quot;5&quot;/&gt;&lt;property id=&quot;20300&quot; value=&quot;Slide 10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2327</TotalTime>
  <Words>63</Words>
  <Application>Microsoft Office PowerPoint</Application>
  <PresentationFormat>Custom</PresentationFormat>
  <Paragraphs>10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Nguyen Huu Phuc</cp:lastModifiedBy>
  <cp:revision>170</cp:revision>
  <dcterms:created xsi:type="dcterms:W3CDTF">2019-10-13T09:09:41Z</dcterms:created>
  <dcterms:modified xsi:type="dcterms:W3CDTF">2022-11-22T04:28:50Z</dcterms:modified>
</cp:coreProperties>
</file>