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2" r:id="rId2"/>
  </p:sldMasterIdLst>
  <p:notesMasterIdLst>
    <p:notesMasterId r:id="rId19"/>
  </p:notesMasterIdLst>
  <p:sldIdLst>
    <p:sldId id="295" r:id="rId3"/>
    <p:sldId id="278" r:id="rId4"/>
    <p:sldId id="256" r:id="rId5"/>
    <p:sldId id="26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</p:sldIdLst>
  <p:sldSz cx="11887200" cy="8229600"/>
  <p:notesSz cx="6858000" cy="9144000"/>
  <p:custDataLst>
    <p:tags r:id="rId20"/>
  </p:custDataLst>
  <p:defaultTextStyle>
    <a:defPPr>
      <a:defRPr lang="en-US"/>
    </a:defPPr>
    <a:lvl1pPr marL="0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62" autoAdjust="0"/>
  </p:normalViewPr>
  <p:slideViewPr>
    <p:cSldViewPr>
      <p:cViewPr varScale="1">
        <p:scale>
          <a:sx n="53" d="100"/>
          <a:sy n="53" d="100"/>
        </p:scale>
        <p:origin x="1204" y="36"/>
      </p:cViewPr>
      <p:guideLst>
        <p:guide orient="horz" pos="2592"/>
        <p:guide pos="3744"/>
      </p:guideLst>
    </p:cSldViewPr>
  </p:slideViewPr>
  <p:outlineViewPr>
    <p:cViewPr>
      <p:scale>
        <a:sx n="33" d="100"/>
        <a:sy n="33" d="100"/>
      </p:scale>
      <p:origin x="0" y="2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86B95-1E9A-4EF7-B272-FA72E038922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3ED4B-97CE-429B-9EBF-0D27CF923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4502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4900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3508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9801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251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47016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21521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96027" algn="l" defTabSz="114900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00150" y="1143000"/>
            <a:ext cx="44577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8D260E-9314-4D9B-BB0D-4032EE17D308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3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556514"/>
            <a:ext cx="10104120" cy="1764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663440"/>
            <a:ext cx="832104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9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8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2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7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2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9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0643-37E5-49F6-82B0-A268EFC5FC1D}" type="datetime1">
              <a:rPr lang="vi-VN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1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98C32-41B1-4D9F-A49A-F0BAAD8D1A56}" type="datetime1">
              <a:rPr lang="vi-VN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8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396245"/>
            <a:ext cx="3477418" cy="84258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83" y="396245"/>
            <a:ext cx="10234137" cy="84258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7E212-CEBD-46ED-9F0A-4D3D4D158BB1}" type="datetime1">
              <a:rPr lang="vi-VN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1346836"/>
            <a:ext cx="8915400" cy="286512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322460"/>
            <a:ext cx="8915400" cy="198691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870D6-85A6-4959-902C-045326B4A8C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2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26C3-E750-4BAD-AB12-818FDA2C2FCD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66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6" y="2051745"/>
            <a:ext cx="10252710" cy="342328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6" y="5507415"/>
            <a:ext cx="10252710" cy="180022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08868-224A-47B5-AB59-BD8E76EDC847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1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6" y="2190785"/>
            <a:ext cx="5052060" cy="52216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4571F-F8E3-4C05-B22A-3A86A20E31DB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19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438155"/>
            <a:ext cx="1025271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812" y="2017396"/>
            <a:ext cx="5028842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" y="3006091"/>
            <a:ext cx="5028842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8" y="2017396"/>
            <a:ext cx="5053608" cy="9886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8" y="3006091"/>
            <a:ext cx="50536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4FDBD-C627-4ABC-A5B4-5DFE4D00DCB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06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31B04-976A-4874-8FB7-7A49498B720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173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D9227-D34D-42B6-97D7-20AF3A6800A5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566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EDF6-895E-4717-84CA-E784D260315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9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1226-1C96-4053-9B23-3EF3D180E5BA}" type="datetime1">
              <a:rPr lang="vi-VN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28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6" y="548640"/>
            <a:ext cx="3833930" cy="19202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53620" y="1184968"/>
            <a:ext cx="6017896" cy="58483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6" y="2468881"/>
            <a:ext cx="3833930" cy="4573906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500"/>
            </a:lvl2pPr>
            <a:lvl3pPr marL="914377" indent="0">
              <a:buNone/>
              <a:defRPr sz="1200"/>
            </a:lvl3pPr>
            <a:lvl4pPr marL="1371566" indent="0">
              <a:buNone/>
              <a:defRPr sz="1100"/>
            </a:lvl4pPr>
            <a:lvl5pPr marL="1828754" indent="0">
              <a:buNone/>
              <a:defRPr sz="1100"/>
            </a:lvl5pPr>
            <a:lvl6pPr marL="2285943" indent="0">
              <a:buNone/>
              <a:defRPr sz="1100"/>
            </a:lvl6pPr>
            <a:lvl7pPr marL="2743131" indent="0">
              <a:buNone/>
              <a:defRPr sz="1100"/>
            </a:lvl7pPr>
            <a:lvl8pPr marL="3200320" indent="0">
              <a:buNone/>
              <a:defRPr sz="1100"/>
            </a:lvl8pPr>
            <a:lvl9pPr marL="365750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0BA8-03BE-465E-9446-B7591F528B1F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0EB43-4CFF-49E9-97D3-7AF9F4592F01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84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80" y="438202"/>
            <a:ext cx="2563178" cy="69742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77" y="438202"/>
            <a:ext cx="7540943" cy="69742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82C4-7233-4F2F-9F48-B9F35471F830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87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5288284"/>
            <a:ext cx="10104120" cy="1634490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488056"/>
            <a:ext cx="10104120" cy="1800224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45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90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35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298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25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4701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2152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5960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3FFCB-1E37-4FEB-92F4-514C07F0384E}" type="datetime1">
              <a:rPr lang="vi-VN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6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2305052"/>
            <a:ext cx="6855778" cy="651700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8FC97-333B-42EB-931C-A9F5A3CB087B}" type="datetime1">
              <a:rPr lang="vi-VN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6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2" y="1842138"/>
            <a:ext cx="5252244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2" y="2609849"/>
            <a:ext cx="5252244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842138"/>
            <a:ext cx="5254308" cy="767714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4502" indent="0">
              <a:buNone/>
              <a:defRPr sz="2500" b="1"/>
            </a:lvl2pPr>
            <a:lvl3pPr marL="1149006" indent="0">
              <a:buNone/>
              <a:defRPr sz="2300" b="1"/>
            </a:lvl3pPr>
            <a:lvl4pPr marL="1723508" indent="0">
              <a:buNone/>
              <a:defRPr sz="2000" b="1"/>
            </a:lvl4pPr>
            <a:lvl5pPr marL="2298011" indent="0">
              <a:buNone/>
              <a:defRPr sz="2000" b="1"/>
            </a:lvl5pPr>
            <a:lvl6pPr marL="2872517" indent="0">
              <a:buNone/>
              <a:defRPr sz="2000" b="1"/>
            </a:lvl6pPr>
            <a:lvl7pPr marL="3447016" indent="0">
              <a:buNone/>
              <a:defRPr sz="2000" b="1"/>
            </a:lvl7pPr>
            <a:lvl8pPr marL="4021521" indent="0">
              <a:buNone/>
              <a:defRPr sz="2000" b="1"/>
            </a:lvl8pPr>
            <a:lvl9pPr marL="4596027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609849"/>
            <a:ext cx="5254308" cy="474154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DDB5-D831-49C1-84AF-8CFB3564CD8A}" type="datetime1">
              <a:rPr lang="vi-VN" smtClean="0"/>
              <a:t>14/11/2022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5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6E3B-9028-4EB5-AF4B-AA0AB96333FB}" type="datetime1">
              <a:rPr lang="vi-VN" smtClean="0"/>
              <a:t>14/11/2022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43D3F-CCDD-4405-AF61-926E1DD6B3D1}" type="datetime1">
              <a:rPr lang="vi-VN" smtClean="0"/>
              <a:t>14/11/2022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78" y="327702"/>
            <a:ext cx="3910807" cy="139446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97" y="327665"/>
            <a:ext cx="6645275" cy="7023736"/>
          </a:xfrm>
        </p:spPr>
        <p:txBody>
          <a:bodyPr/>
          <a:lstStyle>
            <a:lvl1pPr>
              <a:defRPr sz="39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78" y="1722121"/>
            <a:ext cx="3910807" cy="5629277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A6A7-677C-4B7E-9797-07E1D2D4C94C}" type="datetime1">
              <a:rPr lang="vi-VN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46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760720"/>
            <a:ext cx="7132320" cy="6800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735330"/>
            <a:ext cx="7132320" cy="4937760"/>
          </a:xfrm>
        </p:spPr>
        <p:txBody>
          <a:bodyPr/>
          <a:lstStyle>
            <a:lvl1pPr marL="0" indent="0">
              <a:buNone/>
              <a:defRPr sz="3900"/>
            </a:lvl1pPr>
            <a:lvl2pPr marL="574502" indent="0">
              <a:buNone/>
              <a:defRPr sz="3500"/>
            </a:lvl2pPr>
            <a:lvl3pPr marL="1149006" indent="0">
              <a:buNone/>
              <a:defRPr sz="3000"/>
            </a:lvl3pPr>
            <a:lvl4pPr marL="1723508" indent="0">
              <a:buNone/>
              <a:defRPr sz="2500"/>
            </a:lvl4pPr>
            <a:lvl5pPr marL="2298011" indent="0">
              <a:buNone/>
              <a:defRPr sz="2500"/>
            </a:lvl5pPr>
            <a:lvl6pPr marL="2872517" indent="0">
              <a:buNone/>
              <a:defRPr sz="2500"/>
            </a:lvl6pPr>
            <a:lvl7pPr marL="3447016" indent="0">
              <a:buNone/>
              <a:defRPr sz="2500"/>
            </a:lvl7pPr>
            <a:lvl8pPr marL="4021521" indent="0">
              <a:buNone/>
              <a:defRPr sz="2500"/>
            </a:lvl8pPr>
            <a:lvl9pPr marL="4596027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6440806"/>
            <a:ext cx="7132320" cy="965834"/>
          </a:xfrm>
        </p:spPr>
        <p:txBody>
          <a:bodyPr/>
          <a:lstStyle>
            <a:lvl1pPr marL="0" indent="0">
              <a:buNone/>
              <a:defRPr sz="1800"/>
            </a:lvl1pPr>
            <a:lvl2pPr marL="574502" indent="0">
              <a:buNone/>
              <a:defRPr sz="1500"/>
            </a:lvl2pPr>
            <a:lvl3pPr marL="1149006" indent="0">
              <a:buNone/>
              <a:defRPr sz="1300"/>
            </a:lvl3pPr>
            <a:lvl4pPr marL="1723508" indent="0">
              <a:buNone/>
              <a:defRPr sz="1100"/>
            </a:lvl4pPr>
            <a:lvl5pPr marL="2298011" indent="0">
              <a:buNone/>
              <a:defRPr sz="1100"/>
            </a:lvl5pPr>
            <a:lvl6pPr marL="2872517" indent="0">
              <a:buNone/>
              <a:defRPr sz="1100"/>
            </a:lvl6pPr>
            <a:lvl7pPr marL="3447016" indent="0">
              <a:buNone/>
              <a:defRPr sz="1100"/>
            </a:lvl7pPr>
            <a:lvl8pPr marL="4021521" indent="0">
              <a:buNone/>
              <a:defRPr sz="1100"/>
            </a:lvl8pPr>
            <a:lvl9pPr marL="4596027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F8-DFDF-4492-B456-5DC84BC47BA4}" type="datetime1">
              <a:rPr lang="vi-VN" smtClean="0"/>
              <a:t>14/11/2022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7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329566"/>
            <a:ext cx="10698480" cy="13716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920246"/>
            <a:ext cx="10698480" cy="5431157"/>
          </a:xfrm>
          <a:prstGeom prst="rect">
            <a:avLst/>
          </a:prstGeom>
        </p:spPr>
        <p:txBody>
          <a:bodyPr vert="horz" lIns="114901" tIns="57451" rIns="114901" bIns="5745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33C0A-992F-4F6C-8E0C-C5E6D9E7CBD7}" type="datetime1">
              <a:rPr lang="vi-VN" smtClean="0"/>
              <a:t>14/11/2022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7627624"/>
            <a:ext cx="37642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/>
              <a:t>Cao Các Phương Anh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7627624"/>
            <a:ext cx="2773680" cy="438150"/>
          </a:xfrm>
          <a:prstGeom prst="rect">
            <a:avLst/>
          </a:prstGeom>
        </p:spPr>
        <p:txBody>
          <a:bodyPr vert="horz" lIns="114901" tIns="57451" rIns="114901" bIns="5745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9FBA3-9763-4E53-BF3F-D7ED93356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14900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0877" indent="-430877" algn="l" defTabSz="1149006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33568" indent="-359064" algn="l" defTabSz="11490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25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0760" indent="-287251" algn="l" defTabSz="114900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85263" indent="-287251" algn="l" defTabSz="114900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59766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270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08771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83277" indent="-287251" algn="l" defTabSz="114900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4502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900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3508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801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251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7016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1521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96027" algn="l" defTabSz="114900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8" y="438155"/>
            <a:ext cx="10252710" cy="1590676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8" y="2190785"/>
            <a:ext cx="10252710" cy="5221607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C727C231-3F7D-4CF9-AB6A-7FF951615E86}" type="datetime1">
              <a:rPr lang="vi-VN" smtClean="0">
                <a:solidFill>
                  <a:prstClr val="black">
                    <a:tint val="75000"/>
                  </a:prstClr>
                </a:solidFill>
              </a:rPr>
              <a:t>14/11/2022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8" y="7627678"/>
            <a:ext cx="401193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r>
              <a:rPr lang="vi-VN">
                <a:solidFill>
                  <a:prstClr val="black">
                    <a:tint val="75000"/>
                  </a:prstClr>
                </a:solidFill>
              </a:rPr>
              <a:t>Cao Các Phương Anh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6" y="7627678"/>
            <a:ext cx="2674620" cy="438150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FFD9FBB-CE48-4391-A05A-B43F3F481A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ochu.com/" TargetMode="External"/><Relationship Id="rId13" Type="http://schemas.openxmlformats.org/officeDocument/2006/relationships/image" Target="../media/image11.gi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12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9.gif"/><Relationship Id="rId5" Type="http://schemas.openxmlformats.org/officeDocument/2006/relationships/image" Target="../media/image4.png"/><Relationship Id="rId15" Type="http://schemas.openxmlformats.org/officeDocument/2006/relationships/image" Target="../media/image13.wmf"/><Relationship Id="rId10" Type="http://schemas.openxmlformats.org/officeDocument/2006/relationships/image" Target="../media/image8.gif"/><Relationship Id="rId4" Type="http://schemas.openxmlformats.org/officeDocument/2006/relationships/image" Target="../media/image3.png"/><Relationship Id="rId9" Type="http://schemas.openxmlformats.org/officeDocument/2006/relationships/image" Target="../media/image7.gif"/><Relationship Id="rId1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9.gif"/><Relationship Id="rId7" Type="http://schemas.openxmlformats.org/officeDocument/2006/relationships/image" Target="../media/image7.gif"/><Relationship Id="rId2" Type="http://schemas.openxmlformats.org/officeDocument/2006/relationships/hyperlink" Target="http://www.taochu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5.png"/><Relationship Id="rId4" Type="http://schemas.openxmlformats.org/officeDocument/2006/relationships/image" Target="../media/image10.gif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6"/>
          <p:cNvGrpSpPr>
            <a:grpSpLocks/>
          </p:cNvGrpSpPr>
          <p:nvPr/>
        </p:nvGrpSpPr>
        <p:grpSpPr bwMode="auto">
          <a:xfrm>
            <a:off x="-103188" y="-91440"/>
            <a:ext cx="12093576" cy="8321040"/>
            <a:chOff x="134" y="48"/>
            <a:chExt cx="5422" cy="4115"/>
          </a:xfrm>
        </p:grpSpPr>
        <p:sp>
          <p:nvSpPr>
            <p:cNvPr id="141325" name="Rectangle 7"/>
            <p:cNvSpPr>
              <a:spLocks noChangeArrowheads="1"/>
            </p:cNvSpPr>
            <p:nvPr/>
          </p:nvSpPr>
          <p:spPr bwMode="auto">
            <a:xfrm>
              <a:off x="249" y="164"/>
              <a:ext cx="5171" cy="3899"/>
            </a:xfrm>
            <a:prstGeom prst="rect">
              <a:avLst/>
            </a:prstGeom>
            <a:noFill/>
            <a:ln w="76200" cmpd="tri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77" eaLnBrk="1" hangingPunct="1"/>
              <a:endParaRPr lang="vi-VN" altLang="en-US" sz="2400">
                <a:solidFill>
                  <a:srgbClr val="000000"/>
                </a:solidFill>
              </a:endParaRPr>
            </a:p>
          </p:txBody>
        </p:sp>
        <p:pic>
          <p:nvPicPr>
            <p:cNvPr id="141326" name="Picture 8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88" y="-6"/>
              <a:ext cx="325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7" name="Picture 9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4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8" name="Picture 10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29" name="Picture 11" descr="sflower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189" y="3797"/>
              <a:ext cx="32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15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10" y="5420360"/>
            <a:ext cx="1461136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67" y="5613400"/>
            <a:ext cx="156019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 Box 18"/>
          <p:cNvSpPr txBox="1">
            <a:spLocks noChangeArrowheads="1"/>
          </p:cNvSpPr>
          <p:nvPr/>
        </p:nvSpPr>
        <p:spPr bwMode="auto">
          <a:xfrm>
            <a:off x="1576674" y="6874602"/>
            <a:ext cx="8872145" cy="6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3411" tIns="71710" rIns="143411" bIns="717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77" eaLnBrk="1" hangingPunct="1"/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dirty="0">
                <a:solidFill>
                  <a:srgbClr val="0B03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B03B1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>
                <a:solidFill>
                  <a:srgbClr val="0B03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0B03B1"/>
                </a:solidFill>
                <a:latin typeface="Times New Roman" panose="02020603050405020304" pitchFamily="18" charset="0"/>
              </a:rPr>
              <a:t>Trịnh Thị Thanh Dung</a:t>
            </a:r>
            <a:endParaRPr lang="en-US" altLang="en-US" sz="3600" b="1" i="1" dirty="0">
              <a:solidFill>
                <a:srgbClr val="0B03B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1319" name="Picture 22" descr="bd21315_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054" y="6197565"/>
            <a:ext cx="4038758" cy="18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1" name="Picture 21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"/>
            <a:ext cx="237744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2" name="Picture 24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2700" y="-68580"/>
            <a:ext cx="164592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3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338089" y="6364554"/>
            <a:ext cx="1534160" cy="220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4" name="Picture 6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73799" y="6657343"/>
            <a:ext cx="2214403" cy="152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133905" y="1645925"/>
            <a:ext cx="8083545" cy="4106992"/>
          </a:xfrm>
          <a:prstGeom prst="rect">
            <a:avLst/>
          </a:prstGeom>
          <a:noFill/>
        </p:spPr>
        <p:txBody>
          <a:bodyPr spcFirstLastPara="1" wrap="none" lIns="91438" tIns="45719" rIns="91438" bIns="45719">
            <a:prstTxWarp prst="textArchUp">
              <a:avLst>
                <a:gd name="adj" fmla="val 1041450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377">
              <a:defRPr/>
            </a:pPr>
            <a:r>
              <a:rPr lang="en-US" sz="5500" b="1" kern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500" b="1" ker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HÀO </a:t>
            </a:r>
            <a:r>
              <a:rPr lang="en-US" sz="5500" b="1" kern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 CÁC EM HỌC SINH</a:t>
            </a:r>
          </a:p>
        </p:txBody>
      </p:sp>
      <p:sp>
        <p:nvSpPr>
          <p:cNvPr id="5" name="Rectangle 4"/>
          <p:cNvSpPr/>
          <p:nvPr/>
        </p:nvSpPr>
        <p:spPr>
          <a:xfrm>
            <a:off x="2730986" y="268966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 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GIA THỤY</a:t>
            </a:r>
            <a:endParaRPr lang="vi-VN" sz="1800" kern="0" dirty="0">
              <a:solidFill>
                <a:srgbClr val="FF0000"/>
              </a:solidFill>
            </a:endParaRPr>
          </a:p>
        </p:txBody>
      </p:sp>
      <p:pic>
        <p:nvPicPr>
          <p:cNvPr id="23" name="Picture 22" descr="t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692" y="2857503"/>
            <a:ext cx="670203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i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36" y="27813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n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548" y="270891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h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186" y="268415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o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388" y="2667000"/>
            <a:ext cx="670203" cy="82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c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23" y="2733687"/>
            <a:ext cx="670202" cy="8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38042" y="5501084"/>
            <a:ext cx="27548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 defTabSz="914377"/>
            <a:r>
              <a:rPr lang="en-US" sz="5400" b="1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LỚP 3</a:t>
            </a:r>
            <a:endParaRPr lang="en-US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ED7D31">
                  <a:lumMod val="60000"/>
                  <a:lumOff val="40000"/>
                </a:srgb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" name="Picture 9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5" y="4085256"/>
            <a:ext cx="14859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0" descr="Firewrk8"/>
          <p:cNvPicPr>
            <a:picLocks noChangeAspect="1" noChangeArrowheads="1"/>
          </p:cNvPicPr>
          <p:nvPr/>
        </p:nvPicPr>
        <p:blipFill>
          <a:blip r:embed="rId15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7435" y="3959189"/>
            <a:ext cx="1857375" cy="223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723855" y="3964898"/>
            <a:ext cx="9152720" cy="1562100"/>
          </a:xfrm>
          <a:prstGeom prst="rect">
            <a:avLst/>
          </a:prstGeom>
        </p:spPr>
        <p:txBody>
          <a:bodyPr vert="horz" lIns="114901" tIns="57451" rIns="114901" bIns="57451" rtlCol="0" anchor="ctr">
            <a:normAutofit fontScale="97500"/>
          </a:bodyPr>
          <a:lstStyle>
            <a:lvl1pPr algn="ctr" defTabSz="1149006" rtl="0" eaLnBrk="1" latinLnBrk="0" hangingPunct="1">
              <a:spcBef>
                <a:spcPct val="0"/>
              </a:spcBef>
              <a:buNone/>
              <a:defRPr sz="5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114900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SÁCH</a:t>
            </a:r>
            <a:r>
              <a:rPr kumimoji="0" lang="en-US" sz="5400" b="1" i="0" u="none" strike="noStrike" kern="1200" cap="none" spc="0" normalizeH="0" noProof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CÁNH DIỀU</a:t>
            </a:r>
            <a:endParaRPr kumimoji="0" lang="en-US" sz="5400" b="1" i="0" u="none" strike="noStrike" kern="1200" cap="none" spc="0" normalizeH="0" baseline="0" noProof="0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9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49F6C-809A-7C16-930B-3A7A6CF9A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9A76-F103-4A9E-5E52-8C185268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83ED43-301C-2736-528C-EBF99310B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53748"/>
            <a:ext cx="115824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94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CD5-06B2-0B7B-6CDA-2C862240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44CA3-8836-BF3B-F8F3-8D31E9C0E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93C0E-164C-56D0-BE30-37759FCE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0"/>
            <a:ext cx="102108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3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27141-AC1E-2AFA-29B9-40BBCBEE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27A6-3D26-A835-A8F4-2D873F060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B6053-17C2-9C7E-28AB-04760DC6C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2947987"/>
            <a:ext cx="9963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27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5A261-B16E-E961-024E-FD7C9CCE4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F84A4-EBC6-2F9E-EC91-3592541D0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5E6A3B-9EA1-CE45-B6DF-BE4735E1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747837"/>
            <a:ext cx="999172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8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F7C7-6779-BA4A-EC96-A473EF8A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26389-2D8B-384F-4E67-20D065BC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7B137-3718-4B76-B08A-4C40BF646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87" y="3505200"/>
            <a:ext cx="99536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94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5965-B447-9FFE-E2AE-5E86C48B0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9B14-86D2-0159-D965-83D3D32C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7C0F6C-63ED-25B5-585D-DBA9175E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95525"/>
            <a:ext cx="10210800" cy="3638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DD3FDF-5A43-9E85-EEDF-BF381D590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4709164"/>
            <a:ext cx="998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9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9B7D-E761-7BFD-6CB1-B753E1668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6DDFC-3A82-B17E-7702-17CD063D97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5E3920-972C-5607-E6F3-E28789E2F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2914650"/>
            <a:ext cx="100393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9" y="111125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23" y="90492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17" y="7620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131771"/>
            <a:ext cx="68738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95" y="179393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92" y="171450"/>
            <a:ext cx="6873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4" y="866781"/>
            <a:ext cx="5194455" cy="725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84" y="969352"/>
            <a:ext cx="5881281" cy="678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0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37895" descr="1-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2" y="1066736"/>
            <a:ext cx="3048000" cy="27093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WordArt 9"/>
          <p:cNvSpPr>
            <a:spLocks noChangeArrowheads="1" noChangeShapeType="1" noTextEdit="1"/>
          </p:cNvSpPr>
          <p:nvPr/>
        </p:nvSpPr>
        <p:spPr bwMode="auto">
          <a:xfrm>
            <a:off x="3779435" y="1066736"/>
            <a:ext cx="6121291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Khởi Động</a:t>
            </a:r>
            <a:endParaRPr lang="vi-VN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00203" y="3448393"/>
            <a:ext cx="7590001" cy="193895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r>
              <a:rPr lang="en-US" sz="3000" dirty="0" err="1"/>
              <a:t>Em</a:t>
            </a:r>
            <a:r>
              <a:rPr lang="en-US" sz="3000" dirty="0"/>
              <a:t> </a:t>
            </a:r>
            <a:r>
              <a:rPr lang="en-US" sz="3000" dirty="0" err="1"/>
              <a:t>hãy</a:t>
            </a:r>
            <a:r>
              <a:rPr lang="en-US" sz="3000" dirty="0"/>
              <a:t> </a:t>
            </a:r>
            <a:r>
              <a:rPr lang="en-US" sz="3000" dirty="0" err="1"/>
              <a:t>cho</a:t>
            </a:r>
            <a:r>
              <a:rPr lang="en-US" sz="3000" dirty="0"/>
              <a:t> </a:t>
            </a:r>
            <a:r>
              <a:rPr lang="en-US" sz="3000" dirty="0" err="1"/>
              <a:t>biết</a:t>
            </a:r>
            <a:r>
              <a:rPr lang="en-US" sz="3000" dirty="0"/>
              <a:t> </a:t>
            </a:r>
            <a:r>
              <a:rPr lang="en-US" sz="3000" dirty="0" err="1"/>
              <a:t>đâu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thông</a:t>
            </a:r>
            <a:r>
              <a:rPr lang="en-US" sz="3000" dirty="0"/>
              <a:t> tin, </a:t>
            </a:r>
            <a:r>
              <a:rPr lang="en-US" sz="3000" dirty="0" err="1"/>
              <a:t>đâu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quyết</a:t>
            </a:r>
            <a:r>
              <a:rPr lang="en-US" sz="3000" dirty="0"/>
              <a:t> </a:t>
            </a:r>
            <a:r>
              <a:rPr lang="en-US" sz="3000" dirty="0" err="1"/>
              <a:t>định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</a:t>
            </a:r>
            <a:r>
              <a:rPr lang="en-US" sz="3000" dirty="0" err="1"/>
              <a:t>câu</a:t>
            </a:r>
            <a:r>
              <a:rPr lang="en-US" sz="3000" dirty="0"/>
              <a:t> </a:t>
            </a:r>
            <a:r>
              <a:rPr lang="en-US" sz="3000" dirty="0" err="1"/>
              <a:t>sau</a:t>
            </a:r>
            <a:r>
              <a:rPr lang="en-US" sz="3000" dirty="0"/>
              <a:t>:</a:t>
            </a:r>
          </a:p>
          <a:p>
            <a:r>
              <a:rPr lang="en-US" sz="3000" dirty="0"/>
              <a:t>“</a:t>
            </a:r>
            <a:r>
              <a:rPr lang="en-US" sz="3000" dirty="0" err="1"/>
              <a:t>Trời</a:t>
            </a:r>
            <a:r>
              <a:rPr lang="en-US" sz="3000" dirty="0"/>
              <a:t> </a:t>
            </a:r>
            <a:r>
              <a:rPr lang="en-US" sz="3000" dirty="0" err="1"/>
              <a:t>mưa</a:t>
            </a:r>
            <a:r>
              <a:rPr lang="en-US" sz="3000" dirty="0"/>
              <a:t> </a:t>
            </a:r>
            <a:r>
              <a:rPr lang="en-US" sz="3000" dirty="0" err="1"/>
              <a:t>nên</a:t>
            </a:r>
            <a:r>
              <a:rPr lang="en-US" sz="3000" dirty="0"/>
              <a:t> An </a:t>
            </a:r>
            <a:r>
              <a:rPr lang="en-US" sz="3000" dirty="0" err="1"/>
              <a:t>mặc</a:t>
            </a:r>
            <a:r>
              <a:rPr lang="en-US" sz="3000" dirty="0"/>
              <a:t> </a:t>
            </a:r>
            <a:r>
              <a:rPr lang="en-US" sz="3000" dirty="0" err="1"/>
              <a:t>áo</a:t>
            </a:r>
            <a:r>
              <a:rPr lang="en-US" sz="3000" dirty="0"/>
              <a:t> </a:t>
            </a:r>
            <a:r>
              <a:rPr lang="en-US" sz="3000" dirty="0" err="1"/>
              <a:t>mưa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</a:t>
            </a:r>
            <a:r>
              <a:rPr lang="en-US" sz="3000" dirty="0" err="1"/>
              <a:t>học</a:t>
            </a:r>
            <a:r>
              <a:rPr lang="en-US" sz="3000" dirty="0"/>
              <a:t>”.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4097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 t="4542" r="204" b="26690"/>
          <a:stretch/>
        </p:blipFill>
        <p:spPr>
          <a:xfrm>
            <a:off x="27148" y="1992842"/>
            <a:ext cx="11852031" cy="4560358"/>
          </a:xfrm>
        </p:spPr>
      </p:pic>
      <p:sp>
        <p:nvSpPr>
          <p:cNvPr id="7" name="TextBox 6"/>
          <p:cNvSpPr txBox="1"/>
          <p:nvPr/>
        </p:nvSpPr>
        <p:spPr>
          <a:xfrm>
            <a:off x="1219220" y="4038604"/>
            <a:ext cx="8458200" cy="44625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4725072"/>
            <a:ext cx="12506812" cy="70786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000" b="1" dirty="0" err="1"/>
              <a:t>Bài</a:t>
            </a:r>
            <a:r>
              <a:rPr lang="en-US" sz="4000" b="1" dirty="0"/>
              <a:t> 2: </a:t>
            </a:r>
            <a:r>
              <a:rPr lang="en-US" sz="4000" b="1" dirty="0" err="1"/>
              <a:t>Các</a:t>
            </a:r>
            <a:r>
              <a:rPr lang="en-US" sz="4000" b="1" dirty="0"/>
              <a:t> </a:t>
            </a:r>
            <a:r>
              <a:rPr lang="en-US" sz="4000" b="1" dirty="0" err="1"/>
              <a:t>dạng</a:t>
            </a:r>
            <a:r>
              <a:rPr lang="en-US" sz="4000" b="1" dirty="0"/>
              <a:t> </a:t>
            </a:r>
            <a:r>
              <a:rPr lang="en-US" sz="4000" b="1" dirty="0" err="1"/>
              <a:t>thông</a:t>
            </a:r>
            <a:r>
              <a:rPr lang="en-US" sz="4000" b="1" dirty="0"/>
              <a:t> tin </a:t>
            </a:r>
            <a:r>
              <a:rPr lang="en-US" sz="4000" b="1" dirty="0" err="1"/>
              <a:t>thường</a:t>
            </a:r>
            <a:r>
              <a:rPr lang="en-US" sz="4000" b="1" dirty="0"/>
              <a:t> </a:t>
            </a:r>
            <a:r>
              <a:rPr lang="en-US" sz="4000" b="1" dirty="0" err="1"/>
              <a:t>gặp</a:t>
            </a:r>
            <a:endParaRPr lang="en-US" sz="4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1" t="63817" r="-6389"/>
          <a:stretch/>
        </p:blipFill>
        <p:spPr>
          <a:xfrm>
            <a:off x="8077204" y="6553200"/>
            <a:ext cx="3423138" cy="189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89CDE-A06D-214F-A29B-46DF8992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12BE-D546-26E0-DBD1-5D2511086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thông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âm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0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lang="en-US" sz="3000" b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000" b="1" dirty="0">
              <a:solidFill>
                <a:srgbClr val="B3252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5DE0FE-46B3-79ED-2894-671FD13A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4" y="2505353"/>
            <a:ext cx="11887200" cy="16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2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6972F-CB81-78FA-9CDE-20DC08AC9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3C466-40C8-DCED-32FF-A148E795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A34DD-E0B1-9120-9D0A-8D8588CF1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590800"/>
            <a:ext cx="11231480" cy="2427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F7B644-E9B0-98F5-CD37-AA84243A1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0" y="4981500"/>
            <a:ext cx="11430000" cy="18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7115-F5D3-3A90-605A-1976AB6DD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B5C4-3787-0ECC-3D7A-DA63CA439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10A709-6B8F-6246-9569-F3E85368C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3556"/>
            <a:ext cx="11887200" cy="646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06775-B3AB-CFEA-A4C3-6B5BC4C49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2F80F-AFF3-EBDE-EFA7-F3888FF19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0023B-0930-6376-2B29-C39A14150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246"/>
            <a:ext cx="11887200" cy="386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88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A7561-AB45-C9A0-142E-C020F3323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E53A-9F2E-5B19-41AD-4FED01DAF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AB73D-356C-AD6C-5D32-B78A21B56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7954"/>
            <a:ext cx="11887200" cy="431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6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27&quot;&gt;&lt;/object&gt;&lt;object type=&quot;2&quot; unique_id=&quot;10028&quot;&gt;&lt;object type=&quot;3&quot; unique_id=&quot;10029&quot;&gt;&lt;property id=&quot;20148&quot; value=&quot;5&quot;/&gt;&lt;property id=&quot;20300&quot; value=&quot;Slide 1&quot;/&gt;&lt;property id=&quot;20307&quot; value=&quot;295&quot;/&gt;&lt;/object&gt;&lt;object type=&quot;3&quot; unique_id=&quot;10030&quot;&gt;&lt;property id=&quot;20148&quot; value=&quot;5&quot;/&gt;&lt;property id=&quot;20300&quot; value=&quot;Slide 2&quot;/&gt;&lt;property id=&quot;20307&quot; value=&quot;278&quot;/&gt;&lt;/object&gt;&lt;object type=&quot;3&quot; unique_id=&quot;10031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69&quot;/&gt;&lt;/object&gt;&lt;object type=&quot;3&quot; unique_id=&quot;10033&quot;&gt;&lt;property id=&quot;20148&quot; value=&quot;5&quot;/&gt;&lt;property id=&quot;20300&quot; value=&quot;Slide 5&quot;/&gt;&lt;property id=&quot;20307&quot; value=&quot;298&quot;/&gt;&lt;/object&gt;&lt;object type=&quot;3&quot; unique_id=&quot;10034&quot;&gt;&lt;property id=&quot;20148&quot; value=&quot;5&quot;/&gt;&lt;property id=&quot;20300&quot; value=&quot;Slide 6&quot;/&gt;&lt;property id=&quot;20307&quot; value=&quot;304&quot;/&gt;&lt;/object&gt;&lt;object type=&quot;3&quot; unique_id=&quot;10035&quot;&gt;&lt;property id=&quot;20148&quot; value=&quot;5&quot;/&gt;&lt;property id=&quot;20300&quot; value=&quot;Slide 7&quot;/&gt;&lt;property id=&quot;20307&quot; value=&quot;263&quot;/&gt;&lt;/object&gt;&lt;object type=&quot;3&quot; unique_id=&quot;10036&quot;&gt;&lt;property id=&quot;20148&quot; value=&quot;5&quot;/&gt;&lt;property id=&quot;20300&quot; value=&quot;Slide 8&quot;/&gt;&lt;property id=&quot;20307&quot; value=&quot;272&quot;/&gt;&lt;/object&gt;&lt;object type=&quot;3&quot; unique_id=&quot;10037&quot;&gt;&lt;property id=&quot;20148&quot; value=&quot;5&quot;/&gt;&lt;property id=&quot;20300&quot; value=&quot;Slide 9&quot;/&gt;&lt;property id=&quot;20307&quot; value=&quot;270&quot;/&gt;&lt;/object&gt;&lt;object type=&quot;3&quot; unique_id=&quot;10038&quot;&gt;&lt;property id=&quot;20148&quot; value=&quot;5&quot;/&gt;&lt;property id=&quot;20300&quot; value=&quot;Slide 10&quot;/&gt;&lt;property id=&quot;20307&quot; value=&quot;27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91</Words>
  <Application>Microsoft Office PowerPoint</Application>
  <PresentationFormat>Custom</PresentationFormat>
  <Paragraphs>12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Nguyen Huu Phuc</cp:lastModifiedBy>
  <cp:revision>168</cp:revision>
  <dcterms:created xsi:type="dcterms:W3CDTF">2019-10-13T09:09:41Z</dcterms:created>
  <dcterms:modified xsi:type="dcterms:W3CDTF">2022-11-14T10:40:52Z</dcterms:modified>
</cp:coreProperties>
</file>