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2" r:id="rId2"/>
  </p:sldMasterIdLst>
  <p:notesMasterIdLst>
    <p:notesMasterId r:id="rId20"/>
  </p:notesMasterIdLst>
  <p:sldIdLst>
    <p:sldId id="295" r:id="rId3"/>
    <p:sldId id="278" r:id="rId4"/>
    <p:sldId id="256" r:id="rId5"/>
    <p:sldId id="26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</p:sldIdLst>
  <p:sldSz cx="11887200" cy="8229600"/>
  <p:notesSz cx="6858000" cy="9144000"/>
  <p:custDataLst>
    <p:tags r:id="rId21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53" d="100"/>
          <a:sy n="53" d="100"/>
        </p:scale>
        <p:origin x="480" y="36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05/11/2022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05/11/2022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05/11/2022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05/11/2022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05/11/2022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05/11/2022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05/11/2022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05/11/2022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05/11/2022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05/11/2022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05/11/2022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05/11/2022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576674" y="6874602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Trịnh Thị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38042" y="5501084"/>
            <a:ext cx="27548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23855" y="3964898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9F6C-809A-7C16-930B-3A7A6CF9A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B9A76-F103-4A9E-5E52-8C1852684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72C13-8E84-BC9A-528A-35A50638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2038350"/>
            <a:ext cx="101155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9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5CD5-06B2-0B7B-6CDA-2C862240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44CA3-8836-BF3B-F8F3-8D31E9C0E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198E2-5A3A-9B48-2190-A917150BA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066925"/>
            <a:ext cx="99822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3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7141-AC1E-2AFA-29B9-40BBCBEE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F27A6-3D26-A835-A8F4-2D873F060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57A5F-D063-B95A-93AA-6C15B85C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2081212"/>
            <a:ext cx="96869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2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A261-B16E-E961-024E-FD7C9CCE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F84A4-EBC6-2F9E-EC91-3592541D0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A2563-A33D-0AF5-CF4A-4967D889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709862"/>
            <a:ext cx="101727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8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F7C7-6779-BA4A-EC96-A473EF8A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26389-2D8B-384F-4E67-20D065BC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CC755-BB19-1510-1E1A-67AAC1FC9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414462"/>
            <a:ext cx="101346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94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5965-B447-9FFE-E2AE-5E86C48B0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E9B14-86D2-0159-D965-83D3D32C3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F8DEDE-8A2E-D59E-52A3-751429A16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2095500"/>
            <a:ext cx="101822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91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9B7D-E761-7BFD-6CB1-B753E166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DDFC-3A82-B17E-7702-17CD063D9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365D7-A05C-4CC9-9A4A-C3487A2D7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519237"/>
            <a:ext cx="101346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03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EF66B-47D6-7EA9-3D7A-BCCA49FA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1AAF5-75F6-345E-7833-5C010E311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D1D6BD-B317-0B72-A15A-61A53A0E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3157537"/>
            <a:ext cx="100393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0203" y="3448393"/>
            <a:ext cx="7590001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sz="3000" dirty="0" err="1"/>
              <a:t>Hãy</a:t>
            </a:r>
            <a:r>
              <a:rPr lang="en-US" sz="3000" dirty="0"/>
              <a:t> </a:t>
            </a:r>
            <a:r>
              <a:rPr lang="en-US" sz="3000" dirty="0" err="1"/>
              <a:t>nêu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hàng</a:t>
            </a:r>
            <a:r>
              <a:rPr lang="en-US" sz="3000" dirty="0"/>
              <a:t> </a:t>
            </a:r>
            <a:r>
              <a:rPr lang="en-US" sz="3000" dirty="0" err="1"/>
              <a:t>phím</a:t>
            </a:r>
            <a:r>
              <a:rPr lang="en-US" sz="3000" dirty="0"/>
              <a:t> </a:t>
            </a:r>
            <a:r>
              <a:rPr lang="en-US" sz="3000" dirty="0" err="1"/>
              <a:t>em</a:t>
            </a:r>
            <a:r>
              <a:rPr lang="en-US" sz="3000" dirty="0"/>
              <a:t> </a:t>
            </a:r>
            <a:r>
              <a:rPr lang="en-US" sz="3000" dirty="0" err="1"/>
              <a:t>sử</a:t>
            </a:r>
            <a:r>
              <a:rPr lang="en-US" sz="3000" dirty="0"/>
              <a:t> </a:t>
            </a:r>
            <a:r>
              <a:rPr lang="en-US" sz="3000" dirty="0" err="1"/>
              <a:t>dụng</a:t>
            </a:r>
            <a:r>
              <a:rPr lang="en-US" sz="3000" dirty="0"/>
              <a:t> </a:t>
            </a:r>
            <a:r>
              <a:rPr lang="en-US" sz="3000" dirty="0" err="1"/>
              <a:t>để</a:t>
            </a:r>
            <a:r>
              <a:rPr lang="en-US" sz="3000" dirty="0"/>
              <a:t> </a:t>
            </a:r>
            <a:r>
              <a:rPr lang="en-US" sz="3000" dirty="0" err="1"/>
              <a:t>gõ</a:t>
            </a:r>
            <a:r>
              <a:rPr lang="en-US" sz="3000" dirty="0"/>
              <a:t> </a:t>
            </a:r>
            <a:r>
              <a:rPr lang="en-US" sz="3000" dirty="0" err="1"/>
              <a:t>tên</a:t>
            </a:r>
            <a:r>
              <a:rPr lang="en-US" sz="3000" dirty="0"/>
              <a:t> </a:t>
            </a:r>
            <a:r>
              <a:rPr lang="en-US" sz="3000" dirty="0" err="1"/>
              <a:t>em</a:t>
            </a:r>
            <a:r>
              <a:rPr lang="en-US" sz="3000" dirty="0"/>
              <a:t> </a:t>
            </a:r>
            <a:r>
              <a:rPr lang="en-US" sz="3000" dirty="0" err="1"/>
              <a:t>bằng</a:t>
            </a:r>
            <a:r>
              <a:rPr lang="en-US" sz="3000" dirty="0"/>
              <a:t> </a:t>
            </a:r>
            <a:r>
              <a:rPr lang="en-US" sz="3000" dirty="0" err="1"/>
              <a:t>Tiếng</a:t>
            </a:r>
            <a:r>
              <a:rPr lang="en-US" sz="3000" dirty="0"/>
              <a:t> </a:t>
            </a:r>
            <a:r>
              <a:rPr lang="en-US" sz="3000" dirty="0" err="1"/>
              <a:t>Việt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dấu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409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27148" y="1992842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725072"/>
            <a:ext cx="12506812" cy="70786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dirty="0" err="1"/>
              <a:t>Bài</a:t>
            </a:r>
            <a:r>
              <a:rPr lang="en-US" sz="4000" b="1" dirty="0"/>
              <a:t> 1: </a:t>
            </a:r>
            <a:r>
              <a:rPr lang="en-US" sz="4000" b="1" dirty="0" err="1"/>
              <a:t>Thông</a:t>
            </a:r>
            <a:r>
              <a:rPr lang="en-US" sz="4000" b="1" dirty="0"/>
              <a:t> tin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quyết</a:t>
            </a:r>
            <a:r>
              <a:rPr lang="en-US" sz="4000" b="1" dirty="0"/>
              <a:t> </a:t>
            </a:r>
            <a:r>
              <a:rPr lang="en-US" sz="4000" b="1" dirty="0" err="1"/>
              <a:t>định</a:t>
            </a:r>
            <a:r>
              <a:rPr lang="en-US" sz="4000" b="1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9CDE-A06D-214F-A29B-46DF89923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012BE-D546-26E0-DBD1-5D2511086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DA0B5-8FA4-0053-2B5A-6470A09D7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9" y="2514600"/>
            <a:ext cx="11803631" cy="2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2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6972F-CB81-78FA-9CDE-20DC08AC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3C466-40C8-DCED-32FF-A148E795F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77158-A3B6-A268-32CE-0848C09F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3019425"/>
            <a:ext cx="99726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7115-F5D3-3A90-605A-1976AB6D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B5C4-3787-0ECC-3D7A-DA63CA439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678B0-814F-BA67-243E-EC26E8F46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82" y="1203479"/>
            <a:ext cx="11345035" cy="582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6775-B3AB-CFEA-A4C3-6B5BC4C4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2F80F-AFF3-EBDE-EFA7-F3888FF19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F9E6E-4CA5-A047-5D19-225983F21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07" y="854134"/>
            <a:ext cx="10600328" cy="54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8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A7561-AB45-C9A0-142E-C020F332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E53A-9F2E-5B19-41AD-4FED01DAF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E5714-C78C-0E34-1627-7AFF25F84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319212"/>
            <a:ext cx="103251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46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54</Words>
  <Application>Microsoft Office PowerPoint</Application>
  <PresentationFormat>Custom</PresentationFormat>
  <Paragraphs>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Huu Phuc</cp:lastModifiedBy>
  <cp:revision>167</cp:revision>
  <dcterms:created xsi:type="dcterms:W3CDTF">2019-10-13T09:09:41Z</dcterms:created>
  <dcterms:modified xsi:type="dcterms:W3CDTF">2022-11-05T14:52:14Z</dcterms:modified>
</cp:coreProperties>
</file>