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20" r:id="rId5"/>
    <p:sldMasterId id="2147483732" r:id="rId6"/>
    <p:sldMasterId id="2147483768" r:id="rId7"/>
    <p:sldMasterId id="2147483780" r:id="rId8"/>
    <p:sldMasterId id="2147483792" r:id="rId9"/>
  </p:sldMasterIdLst>
  <p:notesMasterIdLst>
    <p:notesMasterId r:id="rId62"/>
  </p:notesMasterIdLst>
  <p:sldIdLst>
    <p:sldId id="257" r:id="rId10"/>
    <p:sldId id="267" r:id="rId11"/>
    <p:sldId id="268" r:id="rId12"/>
    <p:sldId id="272" r:id="rId13"/>
    <p:sldId id="271" r:id="rId14"/>
    <p:sldId id="273" r:id="rId15"/>
    <p:sldId id="274" r:id="rId16"/>
    <p:sldId id="275" r:id="rId17"/>
    <p:sldId id="277" r:id="rId18"/>
    <p:sldId id="278" r:id="rId19"/>
    <p:sldId id="296" r:id="rId20"/>
    <p:sldId id="289" r:id="rId21"/>
    <p:sldId id="290" r:id="rId22"/>
    <p:sldId id="282" r:id="rId23"/>
    <p:sldId id="293" r:id="rId24"/>
    <p:sldId id="294" r:id="rId25"/>
    <p:sldId id="284" r:id="rId26"/>
    <p:sldId id="299" r:id="rId27"/>
    <p:sldId id="305" r:id="rId28"/>
    <p:sldId id="301" r:id="rId29"/>
    <p:sldId id="303" r:id="rId30"/>
    <p:sldId id="297" r:id="rId31"/>
    <p:sldId id="261" r:id="rId32"/>
    <p:sldId id="304" r:id="rId33"/>
    <p:sldId id="306" r:id="rId34"/>
    <p:sldId id="312" r:id="rId35"/>
    <p:sldId id="314" r:id="rId36"/>
    <p:sldId id="313" r:id="rId37"/>
    <p:sldId id="317" r:id="rId38"/>
    <p:sldId id="318" r:id="rId39"/>
    <p:sldId id="310" r:id="rId40"/>
    <p:sldId id="334" r:id="rId41"/>
    <p:sldId id="322" r:id="rId42"/>
    <p:sldId id="325" r:id="rId43"/>
    <p:sldId id="330" r:id="rId44"/>
    <p:sldId id="331" r:id="rId45"/>
    <p:sldId id="349" r:id="rId46"/>
    <p:sldId id="342" r:id="rId47"/>
    <p:sldId id="345" r:id="rId48"/>
    <p:sldId id="347" r:id="rId49"/>
    <p:sldId id="332" r:id="rId50"/>
    <p:sldId id="339" r:id="rId51"/>
    <p:sldId id="359" r:id="rId52"/>
    <p:sldId id="366" r:id="rId53"/>
    <p:sldId id="350" r:id="rId54"/>
    <p:sldId id="351" r:id="rId55"/>
    <p:sldId id="338" r:id="rId56"/>
    <p:sldId id="360" r:id="rId57"/>
    <p:sldId id="362" r:id="rId58"/>
    <p:sldId id="352" r:id="rId59"/>
    <p:sldId id="356" r:id="rId60"/>
    <p:sldId id="35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FBBB5E-3BDC-4E3C-9918-5EC8C23D8E70}" type="datetimeFigureOut">
              <a:rPr lang="en-US" smtClean="0"/>
              <a:t>26/9/2021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33E772-53F9-4EC7-84B8-7758DE57505A}" type="slidenum">
              <a:rPr lang="en-US" smtClean="0"/>
              <a:t>‹#›</a:t>
            </a:fld>
            <a:endParaRPr lang="en-US"/>
          </a:p>
        </p:txBody>
      </p:sp>
    </p:spTree>
    <p:extLst>
      <p:ext uri="{BB962C8B-B14F-4D97-AF65-F5344CB8AC3E}">
        <p14:creationId xmlns:p14="http://schemas.microsoft.com/office/powerpoint/2010/main" val="1327976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887CD-E1CF-4393-A809-0414390A32E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131104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solidFill>
                  <a:prstClr val="black"/>
                </a:solidFill>
              </a:rPr>
              <a:pPr/>
              <a:t>49</a:t>
            </a:fld>
            <a:endParaRPr lang="zh-CN" altLang="en-US">
              <a:solidFill>
                <a:prstClr val="black"/>
              </a:solidFill>
            </a:endParaRPr>
          </a:p>
        </p:txBody>
      </p:sp>
    </p:spTree>
    <p:extLst>
      <p:ext uri="{BB962C8B-B14F-4D97-AF65-F5344CB8AC3E}">
        <p14:creationId xmlns:p14="http://schemas.microsoft.com/office/powerpoint/2010/main" val="2823200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5"/>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 name="Footer Placeholder 1"/>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AE20F465-527A-49DB-93B4-AD046F592A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86770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ABFF793-D017-44A0-9F94-909E39B85A79}"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907809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9"/>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2620377-08FE-4819-82E9-3283327E777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4163438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61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818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480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758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32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905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542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30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9" name="Footer Placeholder 18"/>
          <p:cNvSpPr>
            <a:spLocks noGrp="1"/>
          </p:cNvSpPr>
          <p:nvPr>
            <p:ph type="ftr" sz="quarter" idx="11"/>
          </p:nvPr>
        </p:nvSpPr>
        <p:spPr>
          <a:xfrm>
            <a:off x="3581400" y="76203"/>
            <a:ext cx="2895600" cy="288925"/>
          </a:xfrm>
        </p:spPr>
        <p:txBody>
          <a:bodyPr/>
          <a:lstStyle/>
          <a:p>
            <a:pPr>
              <a:defRPr/>
            </a:pPr>
            <a:endParaRPr lang="en-US" alt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B23128A7-346A-4F23-9BD1-CEC201610276}"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1371431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985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708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026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196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963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109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463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208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879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5944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1" name="Footer Placeholder 10"/>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16" name="Slide Number Placeholder 15"/>
          <p:cNvSpPr>
            <a:spLocks noGrp="1"/>
          </p:cNvSpPr>
          <p:nvPr>
            <p:ph type="sldNum" sz="quarter" idx="12"/>
          </p:nvPr>
        </p:nvSpPr>
        <p:spPr/>
        <p:txBody>
          <a:bodyPr/>
          <a:lstStyle/>
          <a:p>
            <a:pPr>
              <a:defRPr/>
            </a:pPr>
            <a:fld id="{85CF034A-A530-4BEC-9B8B-1CDA31A36F09}"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8" name="Title 7"/>
          <p:cNvSpPr>
            <a:spLocks noGrp="1"/>
          </p:cNvSpPr>
          <p:nvPr>
            <p:ph type="title"/>
          </p:nvPr>
        </p:nvSpPr>
        <p:spPr>
          <a:xfrm>
            <a:off x="180475" y="2947087"/>
            <a:ext cx="8686800" cy="1184825"/>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2104661557"/>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912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43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320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7997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4313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6642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2439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5569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1708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90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0" name="Footer Placeholder 9"/>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31" name="Slide Number Placeholder 30"/>
          <p:cNvSpPr>
            <a:spLocks noGrp="1"/>
          </p:cNvSpPr>
          <p:nvPr>
            <p:ph type="sldNum" sz="quarter" idx="12"/>
          </p:nvPr>
        </p:nvSpPr>
        <p:spPr/>
        <p:txBody>
          <a:bodyPr/>
          <a:lstStyle/>
          <a:p>
            <a:pPr>
              <a:defRPr/>
            </a:pPr>
            <a:fld id="{15434C66-0128-4B63-A426-C685864C797B}"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2267341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89829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326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7953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0513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0165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159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6605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9694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8407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826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5" y="1316041"/>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41"/>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pPr>
              <a:defRPr/>
            </a:pPr>
            <a:endParaRPr lang="en-US" altLang="en-US">
              <a:solidFill>
                <a:srgbClr val="F0A22E">
                  <a:shade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pPr>
              <a:defRPr/>
            </a:pPr>
            <a:fld id="{8DD81944-44F3-4541-9AEE-6396804530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11" name="Straight Connector 10"/>
          <p:cNvSpPr>
            <a:spLocks noChangeShapeType="1"/>
          </p:cNvSpPr>
          <p:nvPr/>
        </p:nvSpPr>
        <p:spPr bwMode="auto">
          <a:xfrm>
            <a:off x="514350" y="60198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0389333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1643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3254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9069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3021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7561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9580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5265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8052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15466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487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1" name="Footer Placeholder 20"/>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6D0448ED-1A47-43D4-A196-370F5C2B4404}"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8398345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9808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1484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3538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2325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5200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2762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88649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3320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6196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2281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4" name="Footer Placeholder 23"/>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0BA62CD0-7A4A-4B6E-B2BA-9D250451DE5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18515189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072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5372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6153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3649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4892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4555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9560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17247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0891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8225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21"/>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9" name="Footer Placeholder 28"/>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69BEEC5B-CFDF-4FF1-B2DD-AC502ABAAD1F}"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3382927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4060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2214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2169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1039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9487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7126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16680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2114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680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818A2A-893A-4C16-A8E0-E72037513C11}"/>
              </a:ext>
            </a:extLst>
          </p:cNvPr>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8CBCCE0-2CC1-4047-8176-9A3A8D8958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A9C105B-CD1A-4A78-B45D-34F81E6AAA46}"/>
              </a:ext>
            </a:extLst>
          </p:cNvPr>
          <p:cNvSpPr>
            <a:spLocks noGrp="1"/>
          </p:cNvSpPr>
          <p:nvPr>
            <p:ph type="dt" sz="half" idx="10"/>
          </p:nvPr>
        </p:nvSpPr>
        <p:spPr/>
        <p:txBody>
          <a:bodyPr/>
          <a:lstStyle/>
          <a:p>
            <a:fld id="{78DC1D54-5805-4D40-B801-1A331E8BC5DA}" type="datetimeFigureOut">
              <a:rPr lang="zh-CN" altLang="en-US" smtClean="0">
                <a:solidFill>
                  <a:prstClr val="black">
                    <a:tint val="75000"/>
                  </a:prstClr>
                </a:solidFill>
              </a:rPr>
              <a:pPr/>
              <a:t>2021/9/26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F0FE523F-8926-4B6B-8D41-1B83EAAF219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81E42499-61AB-49F3-B461-00914A8E7C67}"/>
              </a:ext>
            </a:extLst>
          </p:cNvPr>
          <p:cNvSpPr>
            <a:spLocks noGrp="1"/>
          </p:cNvSpPr>
          <p:nvPr>
            <p:ph type="sldNum" sz="quarter" idx="12"/>
          </p:nvPr>
        </p:nvSpPr>
        <p:spPr/>
        <p:txBody>
          <a:bodyPr/>
          <a:lstStyle/>
          <a:p>
            <a:fld id="{739C62F9-7AAC-4EC2-8551-F74B0C7AC04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9122457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31" name="Slide Number Placeholder 30"/>
          <p:cNvSpPr>
            <a:spLocks noGrp="1"/>
          </p:cNvSpPr>
          <p:nvPr>
            <p:ph type="sldNum" sz="quarter" idx="12"/>
          </p:nvPr>
        </p:nvSpPr>
        <p:spPr/>
        <p:txBody>
          <a:bodyPr/>
          <a:lstStyle/>
          <a:p>
            <a:pPr>
              <a:defRPr/>
            </a:pPr>
            <a:fld id="{C0A8A29E-CA3A-4CD1-8133-35D5ABDAA156}"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13219781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250B69D-E236-4F2F-9CF0-7D7ECB2EAB24}"/>
              </a:ext>
            </a:extLst>
          </p:cNvPr>
          <p:cNvSpPr>
            <a:spLocks noGrp="1"/>
          </p:cNvSpPr>
          <p:nvPr>
            <p:ph type="dt" sz="half" idx="10"/>
          </p:nvPr>
        </p:nvSpPr>
        <p:spPr/>
        <p:txBody>
          <a:bodyPr/>
          <a:lstStyle/>
          <a:p>
            <a:fld id="{78DC1D54-5805-4D40-B801-1A331E8BC5DA}" type="datetimeFigureOut">
              <a:rPr lang="zh-CN" altLang="en-US" smtClean="0">
                <a:solidFill>
                  <a:prstClr val="black">
                    <a:tint val="75000"/>
                  </a:prstClr>
                </a:solidFill>
              </a:rPr>
              <a:pPr/>
              <a:t>2021/9/26</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D35DC152-1957-4A19-BCB0-C496DCCB51B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22AFCBCC-BCCF-4988-99B4-413E066132ED}"/>
              </a:ext>
            </a:extLst>
          </p:cNvPr>
          <p:cNvSpPr>
            <a:spLocks noGrp="1"/>
          </p:cNvSpPr>
          <p:nvPr>
            <p:ph type="sldNum" sz="quarter" idx="12"/>
          </p:nvPr>
        </p:nvSpPr>
        <p:spPr/>
        <p:txBody>
          <a:bodyPr/>
          <a:lstStyle/>
          <a:p>
            <a:fld id="{739C62F9-7AAC-4EC2-8551-F74B0C7AC04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24340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7" name="矩形 6"/>
          <p:cNvSpPr/>
          <p:nvPr userDrawn="1"/>
        </p:nvSpPr>
        <p:spPr>
          <a:xfrm>
            <a:off x="142875" y="166370"/>
            <a:ext cx="888873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75541449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7" name="矩形 6"/>
          <p:cNvSpPr/>
          <p:nvPr userDrawn="1"/>
        </p:nvSpPr>
        <p:spPr>
          <a:xfrm>
            <a:off x="142875" y="166370"/>
            <a:ext cx="888873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33129251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7" name="矩形 6"/>
          <p:cNvSpPr/>
          <p:nvPr userDrawn="1"/>
        </p:nvSpPr>
        <p:spPr>
          <a:xfrm>
            <a:off x="142875" y="166370"/>
            <a:ext cx="888873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76455258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7" name="矩形 6"/>
          <p:cNvSpPr/>
          <p:nvPr userDrawn="1"/>
        </p:nvSpPr>
        <p:spPr>
          <a:xfrm>
            <a:off x="142875" y="166370"/>
            <a:ext cx="888873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20737240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7" name="矩形 6"/>
          <p:cNvSpPr/>
          <p:nvPr userDrawn="1"/>
        </p:nvSpPr>
        <p:spPr>
          <a:xfrm>
            <a:off x="142875" y="166370"/>
            <a:ext cx="888873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346090890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258" y="198035"/>
            <a:ext cx="8867484" cy="6461933"/>
          </a:xfrm>
          <a:prstGeom prst="rect">
            <a:avLst/>
          </a:prstGeom>
        </p:spPr>
      </p:pic>
      <p:sp>
        <p:nvSpPr>
          <p:cNvPr id="2" name="标题 1"/>
          <p:cNvSpPr>
            <a:spLocks noGrp="1"/>
          </p:cNvSpPr>
          <p:nvPr>
            <p:ph type="title" hasCustomPrompt="1"/>
          </p:nvPr>
        </p:nvSpPr>
        <p:spPr>
          <a:xfrm>
            <a:off x="374848" y="318559"/>
            <a:ext cx="8229600" cy="466064"/>
          </a:xfrm>
        </p:spPr>
        <p:txBody>
          <a:bodyPr>
            <a:noAutofit/>
          </a:bodyPr>
          <a:lstStyle>
            <a:lvl1pPr algn="l">
              <a:defRPr sz="2700" b="0" i="0">
                <a:solidFill>
                  <a:schemeClr val="tx1">
                    <a:lumMod val="85000"/>
                    <a:lumOff val="15000"/>
                  </a:schemeClr>
                </a:solidFill>
                <a:latin typeface="方正卡通简体" panose="03000509000000000000" pitchFamily="65" charset="-122"/>
                <a:ea typeface="方正卡通简体" panose="03000509000000000000" pitchFamily="65" charset="-122"/>
              </a:defRPr>
            </a:lvl1pPr>
          </a:lstStyle>
          <a:p>
            <a:r>
              <a:rPr lang="zh-CN" altLang="en-US" dirty="0"/>
              <a:t>第一部分  点击此处输入您的标题</a:t>
            </a:r>
          </a:p>
        </p:txBody>
      </p:sp>
      <p:sp>
        <p:nvSpPr>
          <p:cNvPr id="3" name="日期占位符 2"/>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2021/9/26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grpSp>
        <p:nvGrpSpPr>
          <p:cNvPr id="8" name="组合 7"/>
          <p:cNvGrpSpPr/>
          <p:nvPr userDrawn="1"/>
        </p:nvGrpSpPr>
        <p:grpSpPr>
          <a:xfrm>
            <a:off x="8424429" y="6282449"/>
            <a:ext cx="718624" cy="384043"/>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1" name="TextBox 10"/>
          <p:cNvSpPr txBox="1"/>
          <p:nvPr userDrawn="1"/>
        </p:nvSpPr>
        <p:spPr>
          <a:xfrm>
            <a:off x="8475514" y="6248768"/>
            <a:ext cx="574831" cy="446272"/>
          </a:xfrm>
          <a:prstGeom prst="rect">
            <a:avLst/>
          </a:prstGeom>
          <a:noFill/>
        </p:spPr>
        <p:txBody>
          <a:bodyPr wrap="none" lIns="121917" tIns="60958" rIns="121917" bIns="60958" rtlCol="0">
            <a:spAutoFit/>
          </a:bodyPr>
          <a:lstStyle/>
          <a:p>
            <a:fld id="{15E71900-10A2-4CC6-8A82-1659C4480C15}" type="slidenum">
              <a:rPr lang="zh-CN" altLang="en-US" sz="2100">
                <a:solidFill>
                  <a:prstClr val="black">
                    <a:lumMod val="65000"/>
                    <a:lumOff val="35000"/>
                  </a:prstClr>
                </a:solidFill>
              </a:rPr>
              <a:pPr/>
              <a:t>‹#›</a:t>
            </a:fld>
            <a:endParaRPr lang="zh-CN" altLang="en-US" sz="2100" dirty="0">
              <a:solidFill>
                <a:prstClr val="black">
                  <a:lumMod val="65000"/>
                  <a:lumOff val="35000"/>
                </a:prstClr>
              </a:solidFill>
            </a:endParaRPr>
          </a:p>
        </p:txBody>
      </p:sp>
    </p:spTree>
    <p:extLst>
      <p:ext uri="{BB962C8B-B14F-4D97-AF65-F5344CB8AC3E}">
        <p14:creationId xmlns:p14="http://schemas.microsoft.com/office/powerpoint/2010/main" val="2038626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10" Type="http://schemas.openxmlformats.org/officeDocument/2006/relationships/image" Target="../media/image3.png"/><Relationship Id="rId4" Type="http://schemas.openxmlformats.org/officeDocument/2006/relationships/slideLayout" Target="../slideLayouts/slideLayout9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6"/>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3"/>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fontAlgn="base">
              <a:spcBef>
                <a:spcPct val="0"/>
              </a:spcBef>
              <a:spcAft>
                <a:spcPct val="0"/>
              </a:spcAft>
              <a:defRPr/>
            </a:pPr>
            <a:endParaRPr lang="en-US" altLang="en-US">
              <a:solidFill>
                <a:srgbClr val="F0A22E">
                  <a:shade val="75000"/>
                </a:srgbClr>
              </a:solidFill>
            </a:endParaRPr>
          </a:p>
        </p:txBody>
      </p:sp>
      <p:sp>
        <p:nvSpPr>
          <p:cNvPr id="28" name="Footer Placeholder 27"/>
          <p:cNvSpPr>
            <a:spLocks noGrp="1"/>
          </p:cNvSpPr>
          <p:nvPr>
            <p:ph type="ftr" sz="quarter" idx="3"/>
          </p:nvPr>
        </p:nvSpPr>
        <p:spPr>
          <a:xfrm>
            <a:off x="3124200" y="76203"/>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endParaRPr lang="en-US" altLang="en-US">
              <a:solidFill>
                <a:srgbClr val="F0A22E">
                  <a:shade val="75000"/>
                </a:srgbClr>
              </a:solidFill>
            </a:endParaRPr>
          </a:p>
        </p:txBody>
      </p:sp>
      <p:sp>
        <p:nvSpPr>
          <p:cNvPr id="5" name="Slide Number Placeholder 4"/>
          <p:cNvSpPr>
            <a:spLocks noGrp="1"/>
          </p:cNvSpPr>
          <p:nvPr>
            <p:ph type="sldNum" sz="quarter" idx="4"/>
          </p:nvPr>
        </p:nvSpPr>
        <p:spPr>
          <a:xfrm>
            <a:off x="8229600" y="6477004"/>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fld id="{CC1EEFF5-8528-429F-B42A-F95E1B31978B}" type="slidenum">
              <a:rPr lang="en-US" altLang="en-US" smtClean="0">
                <a:solidFill>
                  <a:srgbClr val="F0A22E">
                    <a:shade val="75000"/>
                  </a:srgbClr>
                </a:solidFill>
              </a:rPr>
              <a:pPr fontAlgn="base">
                <a:spcBef>
                  <a:spcPct val="0"/>
                </a:spcBef>
                <a:spcAft>
                  <a:spcPct val="0"/>
                </a:spcAft>
                <a:defRPr/>
              </a:pPr>
              <a:t>‹#›</a:t>
            </a:fld>
            <a:endParaRPr lang="en-US" alt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9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038673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461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6470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58917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32147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74552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822311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26/9/2021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76780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4290C14-100E-46C7-9AC0-C7114E79C87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3112AAE-55C5-4135-B689-6C95749C417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0602591-AA23-489E-8931-23E4EC11186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C1D54-5805-4D40-B801-1A331E8BC5DA}" type="datetimeFigureOut">
              <a:rPr lang="zh-CN" altLang="en-US" smtClean="0">
                <a:solidFill>
                  <a:prstClr val="black">
                    <a:tint val="75000"/>
                  </a:prstClr>
                </a:solidFill>
              </a:rPr>
              <a:pPr/>
              <a:t>2021/9/26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CF242E47-99D2-42FF-8784-4927BFE005D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A2920818-F7F4-4740-A700-853441E3B4E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C62F9-7AAC-4EC2-8551-F74B0C7AC04A}"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图片 7">
            <a:extLst>
              <a:ext uri="{FF2B5EF4-FFF2-40B4-BE49-F238E27FC236}">
                <a16:creationId xmlns:a16="http://schemas.microsoft.com/office/drawing/2014/main" id="{BDA00C37-2CE3-43AB-BEE6-7DF7BAFCC96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16200000">
            <a:off x="1131967" y="-1154035"/>
            <a:ext cx="6880067" cy="9144001"/>
          </a:xfrm>
          <a:prstGeom prst="rect">
            <a:avLst/>
          </a:prstGeom>
        </p:spPr>
      </p:pic>
    </p:spTree>
    <p:extLst>
      <p:ext uri="{BB962C8B-B14F-4D97-AF65-F5344CB8AC3E}">
        <p14:creationId xmlns:p14="http://schemas.microsoft.com/office/powerpoint/2010/main" val="258405659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29.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vi.wikipedia.org/wiki/T%E1%BA%ADp_tin:Fat_man.jpg" TargetMode="Externa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4.gif"/><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6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16.jpeg"/><Relationship Id="rId7" Type="http://schemas.openxmlformats.org/officeDocument/2006/relationships/image" Target="../media/image20.wmf"/><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apedia.mobi/vi/T%E1%BA%ADp_tin:PaperCranes.jp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18.xml"/><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28.gif"/></Relationships>
</file>

<file path=ppt/slides/_rels/slide42.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g"/><Relationship Id="rId1" Type="http://schemas.openxmlformats.org/officeDocument/2006/relationships/slideLayout" Target="../slideLayouts/slideLayout73.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wmf"/><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4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29.png"/><Relationship Id="rId7" Type="http://schemas.openxmlformats.org/officeDocument/2006/relationships/image" Target="../media/image70.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72.png"/></Relationships>
</file>

<file path=ppt/slides/_rels/slide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wmf"/></Relationships>
</file>

<file path=ppt/slides/_rels/slide50.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gif"/><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75.png"/></Relationships>
</file>

<file path=ppt/slides/_rels/slide5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62.png"/><Relationship Id="rId1" Type="http://schemas.openxmlformats.org/officeDocument/2006/relationships/slideLayout" Target="../slideLayouts/slideLayout84.xml"/><Relationship Id="rId5" Type="http://schemas.openxmlformats.org/officeDocument/2006/relationships/image" Target="../media/image8.gif"/><Relationship Id="rId4" Type="http://schemas.openxmlformats.org/officeDocument/2006/relationships/image" Target="../media/image77.png"/></Relationships>
</file>

<file path=ppt/slides/_rels/slide5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6.jpeg"/><Relationship Id="rId4" Type="http://schemas.openxmlformats.org/officeDocument/2006/relationships/image" Target="../media/image28.gif"/></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32.gif"/><Relationship Id="rId5" Type="http://schemas.openxmlformats.org/officeDocument/2006/relationships/image" Target="../media/image31.png"/><Relationship Id="rId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76201" y="30139"/>
            <a:ext cx="24628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p>
            <a:pPr eaLnBrk="0" fontAlgn="base" hangingPunct="0">
              <a:spcBef>
                <a:spcPct val="0"/>
              </a:spcBef>
              <a:spcAft>
                <a:spcPct val="0"/>
              </a:spcAft>
            </a:pPr>
            <a:endParaRPr lang="en-US">
              <a:solidFill>
                <a:srgbClr val="000000"/>
              </a:solidFill>
              <a:latin typeface="Calibri" pitchFamily="34" charset="0"/>
              <a:cs typeface="Arial" pitchFamily="34" charset="0"/>
            </a:endParaRPr>
          </a:p>
        </p:txBody>
      </p:sp>
      <p:sp>
        <p:nvSpPr>
          <p:cNvPr id="50179" name="Rectangle 6"/>
          <p:cNvSpPr>
            <a:spLocks noChangeArrowheads="1"/>
          </p:cNvSpPr>
          <p:nvPr/>
        </p:nvSpPr>
        <p:spPr bwMode="auto">
          <a:xfrm>
            <a:off x="76201" y="30139"/>
            <a:ext cx="24628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p>
            <a:pPr eaLnBrk="0" fontAlgn="base" hangingPunct="0">
              <a:spcBef>
                <a:spcPct val="0"/>
              </a:spcBef>
              <a:spcAft>
                <a:spcPct val="0"/>
              </a:spcAft>
            </a:pPr>
            <a:endParaRPr lang="en-US">
              <a:solidFill>
                <a:srgbClr val="000000"/>
              </a:solidFill>
              <a:latin typeface="Calibri" pitchFamily="34" charset="0"/>
              <a:cs typeface="Arial" pitchFamily="34" charset="0"/>
            </a:endParaRPr>
          </a:p>
        </p:txBody>
      </p:sp>
      <p:sp>
        <p:nvSpPr>
          <p:cNvPr id="50180" name="Rectangle 9"/>
          <p:cNvSpPr>
            <a:spLocks noChangeArrowheads="1"/>
          </p:cNvSpPr>
          <p:nvPr/>
        </p:nvSpPr>
        <p:spPr bwMode="auto">
          <a:xfrm>
            <a:off x="76201" y="30139"/>
            <a:ext cx="24628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p>
            <a:pPr eaLnBrk="0" fontAlgn="base" hangingPunct="0">
              <a:spcBef>
                <a:spcPct val="0"/>
              </a:spcBef>
              <a:spcAft>
                <a:spcPct val="0"/>
              </a:spcAft>
            </a:pPr>
            <a:endParaRPr lang="en-US">
              <a:solidFill>
                <a:srgbClr val="000000"/>
              </a:solidFill>
              <a:latin typeface="Calibri" pitchFamily="34" charset="0"/>
              <a:cs typeface="Arial" pitchFamily="34" charset="0"/>
            </a:endParaRPr>
          </a:p>
        </p:txBody>
      </p:sp>
      <p:sp>
        <p:nvSpPr>
          <p:cNvPr id="50181" name="Rectangle 12"/>
          <p:cNvSpPr>
            <a:spLocks noChangeArrowheads="1"/>
          </p:cNvSpPr>
          <p:nvPr/>
        </p:nvSpPr>
        <p:spPr bwMode="auto">
          <a:xfrm>
            <a:off x="76201" y="30139"/>
            <a:ext cx="24628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p>
            <a:pPr eaLnBrk="0" fontAlgn="base" hangingPunct="0">
              <a:spcBef>
                <a:spcPct val="0"/>
              </a:spcBef>
              <a:spcAft>
                <a:spcPct val="0"/>
              </a:spcAft>
            </a:pPr>
            <a:endParaRPr lang="en-US">
              <a:solidFill>
                <a:srgbClr val="000000"/>
              </a:solidFill>
              <a:latin typeface="Calibri" pitchFamily="34" charset="0"/>
              <a:cs typeface="Arial" pitchFamily="34" charset="0"/>
            </a:endParaRPr>
          </a:p>
        </p:txBody>
      </p:sp>
      <p:sp>
        <p:nvSpPr>
          <p:cNvPr id="50182" name="Rectangle 15"/>
          <p:cNvSpPr>
            <a:spLocks noChangeArrowheads="1"/>
          </p:cNvSpPr>
          <p:nvPr/>
        </p:nvSpPr>
        <p:spPr bwMode="auto">
          <a:xfrm>
            <a:off x="76201" y="30139"/>
            <a:ext cx="24628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p>
            <a:pPr eaLnBrk="0" fontAlgn="base" hangingPunct="0">
              <a:spcBef>
                <a:spcPct val="0"/>
              </a:spcBef>
              <a:spcAft>
                <a:spcPct val="0"/>
              </a:spcAft>
            </a:pPr>
            <a:endParaRPr lang="en-US">
              <a:solidFill>
                <a:srgbClr val="000000"/>
              </a:solidFill>
              <a:latin typeface="Calibri" pitchFamily="34" charset="0"/>
              <a:cs typeface="Arial" pitchFamily="34" charset="0"/>
            </a:endParaRPr>
          </a:p>
        </p:txBody>
      </p:sp>
      <p:sp>
        <p:nvSpPr>
          <p:cNvPr id="50183" name="Rectangle 28"/>
          <p:cNvSpPr>
            <a:spLocks noChangeArrowheads="1"/>
          </p:cNvSpPr>
          <p:nvPr/>
        </p:nvSpPr>
        <p:spPr bwMode="auto">
          <a:xfrm>
            <a:off x="76201" y="30139"/>
            <a:ext cx="24628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p>
            <a:pPr eaLnBrk="0" fontAlgn="base" hangingPunct="0">
              <a:spcBef>
                <a:spcPct val="0"/>
              </a:spcBef>
              <a:spcAft>
                <a:spcPct val="0"/>
              </a:spcAft>
            </a:pPr>
            <a:endParaRPr lang="en-US">
              <a:solidFill>
                <a:srgbClr val="000000"/>
              </a:solidFill>
              <a:latin typeface="Calibri" pitchFamily="34" charset="0"/>
              <a:cs typeface="Arial" pitchFamily="34" charset="0"/>
            </a:endParaRPr>
          </a:p>
        </p:txBody>
      </p:sp>
      <p:sp>
        <p:nvSpPr>
          <p:cNvPr id="6" name="Thuong lam thay co oi - Jolie Quynh Anh.mp3">
            <a:hlinkClick r:id="" action="ppaction://media"/>
          </p:cNvPr>
          <p:cNvSpPr>
            <a:spLocks noRot="1" noChangeAspect="1"/>
          </p:cNvSpPr>
          <p:nvPr/>
        </p:nvSpPr>
        <p:spPr bwMode="auto">
          <a:xfrm>
            <a:off x="-669925" y="64404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p>
            <a:pPr fontAlgn="base">
              <a:spcBef>
                <a:spcPct val="0"/>
              </a:spcBef>
              <a:spcAft>
                <a:spcPct val="0"/>
              </a:spcAft>
            </a:pPr>
            <a:endParaRPr lang="en-US">
              <a:solidFill>
                <a:srgbClr val="000000"/>
              </a:solidFill>
              <a:latin typeface="Trebuchet MS" pitchFamily="34" charset="0"/>
              <a:cs typeface="Arial" pitchFamily="34" charset="0"/>
            </a:endParaRPr>
          </a:p>
        </p:txBody>
      </p:sp>
      <p:sp>
        <p:nvSpPr>
          <p:cNvPr id="50185" name="WordArt 21"/>
          <p:cNvSpPr>
            <a:spLocks noChangeArrowheads="1" noChangeShapeType="1" noTextEdit="1"/>
          </p:cNvSpPr>
          <p:nvPr/>
        </p:nvSpPr>
        <p:spPr bwMode="auto">
          <a:xfrm>
            <a:off x="5334002" y="1295400"/>
            <a:ext cx="3362325" cy="1752600"/>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en-US" sz="48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50186" name="TextBox 23"/>
          <p:cNvSpPr txBox="1">
            <a:spLocks noChangeArrowheads="1"/>
          </p:cNvSpPr>
          <p:nvPr/>
        </p:nvSpPr>
        <p:spPr bwMode="auto">
          <a:xfrm>
            <a:off x="3054017" y="1258841"/>
            <a:ext cx="3629025" cy="86042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algn="ctr" eaLnBrk="1" fontAlgn="base" hangingPunct="1">
              <a:spcBef>
                <a:spcPct val="0"/>
              </a:spcBef>
              <a:spcAft>
                <a:spcPct val="0"/>
              </a:spcAft>
            </a:pPr>
            <a:r>
              <a:rPr lang="en-US" sz="4800" b="1" u="sng" dirty="0" err="1">
                <a:solidFill>
                  <a:srgbClr val="3333FF"/>
                </a:solidFill>
                <a:latin typeface="Aaril"/>
                <a:cs typeface="Times New Roman" pitchFamily="18" charset="0"/>
              </a:rPr>
              <a:t>Tiếng</a:t>
            </a:r>
            <a:r>
              <a:rPr lang="en-US" sz="4800" b="1" u="sng" dirty="0">
                <a:solidFill>
                  <a:srgbClr val="3333FF"/>
                </a:solidFill>
                <a:latin typeface="Aaril"/>
                <a:cs typeface="Times New Roman" pitchFamily="18" charset="0"/>
              </a:rPr>
              <a:t> </a:t>
            </a:r>
            <a:r>
              <a:rPr lang="en-US" sz="4800" b="1" u="sng" dirty="0" err="1">
                <a:solidFill>
                  <a:srgbClr val="3333FF"/>
                </a:solidFill>
                <a:latin typeface="Aaril"/>
                <a:cs typeface="Times New Roman" pitchFamily="18" charset="0"/>
              </a:rPr>
              <a:t>Việt</a:t>
            </a:r>
            <a:r>
              <a:rPr lang="en-US" sz="4800" b="1" u="sng" dirty="0">
                <a:solidFill>
                  <a:srgbClr val="3333FF"/>
                </a:solidFill>
                <a:latin typeface="Aaril"/>
                <a:cs typeface="Times New Roman" pitchFamily="18" charset="0"/>
              </a:rPr>
              <a:t> </a:t>
            </a:r>
          </a:p>
        </p:txBody>
      </p:sp>
      <p:pic>
        <p:nvPicPr>
          <p:cNvPr id="50187" name="Picture 7" descr="Book-03-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38813" y="3757219"/>
            <a:ext cx="5791200" cy="194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8" name="TextBox 2"/>
          <p:cNvSpPr txBox="1">
            <a:spLocks noChangeArrowheads="1"/>
          </p:cNvSpPr>
          <p:nvPr/>
        </p:nvSpPr>
        <p:spPr bwMode="auto">
          <a:xfrm>
            <a:off x="2573006" y="4729166"/>
            <a:ext cx="4722813"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algn="ctr" fontAlgn="base">
              <a:spcBef>
                <a:spcPct val="0"/>
              </a:spcBef>
              <a:spcAft>
                <a:spcPct val="0"/>
              </a:spcAft>
            </a:pPr>
            <a:r>
              <a:rPr lang="en-US" sz="2700" b="1" dirty="0" err="1">
                <a:solidFill>
                  <a:srgbClr val="0000FF"/>
                </a:solidFill>
                <a:cs typeface="Arial" pitchFamily="34" charset="0"/>
              </a:rPr>
              <a:t>Hướng</a:t>
            </a:r>
            <a:r>
              <a:rPr lang="en-US" sz="2700" b="1" dirty="0">
                <a:solidFill>
                  <a:srgbClr val="0000FF"/>
                </a:solidFill>
                <a:cs typeface="Arial" pitchFamily="34" charset="0"/>
              </a:rPr>
              <a:t> </a:t>
            </a:r>
            <a:r>
              <a:rPr lang="en-US" sz="2700" b="1" dirty="0" err="1">
                <a:solidFill>
                  <a:srgbClr val="0000FF"/>
                </a:solidFill>
                <a:cs typeface="Arial" pitchFamily="34" charset="0"/>
              </a:rPr>
              <a:t>dẫn</a:t>
            </a:r>
            <a:r>
              <a:rPr lang="en-US" sz="2700" b="1" dirty="0">
                <a:solidFill>
                  <a:srgbClr val="0000FF"/>
                </a:solidFill>
                <a:cs typeface="Arial" pitchFamily="34" charset="0"/>
              </a:rPr>
              <a:t> </a:t>
            </a:r>
            <a:r>
              <a:rPr lang="en-US" sz="2700" b="1" dirty="0" err="1">
                <a:solidFill>
                  <a:srgbClr val="0000FF"/>
                </a:solidFill>
                <a:cs typeface="Arial" pitchFamily="34" charset="0"/>
              </a:rPr>
              <a:t>học</a:t>
            </a:r>
            <a:r>
              <a:rPr lang="en-US" sz="2700" b="1" dirty="0">
                <a:solidFill>
                  <a:srgbClr val="0000FF"/>
                </a:solidFill>
                <a:cs typeface="Arial" pitchFamily="34" charset="0"/>
              </a:rPr>
              <a:t> </a:t>
            </a:r>
            <a:r>
              <a:rPr lang="en-US" sz="2700" b="1" err="1">
                <a:solidFill>
                  <a:srgbClr val="0000FF"/>
                </a:solidFill>
                <a:cs typeface="Arial" pitchFamily="34" charset="0"/>
              </a:rPr>
              <a:t>trang</a:t>
            </a:r>
            <a:r>
              <a:rPr lang="en-US" sz="2700" b="1">
                <a:solidFill>
                  <a:srgbClr val="0000FF"/>
                </a:solidFill>
                <a:cs typeface="Arial" pitchFamily="34" charset="0"/>
              </a:rPr>
              <a:t> </a:t>
            </a:r>
            <a:r>
              <a:rPr lang="vi-VN" sz="2700" b="1">
                <a:solidFill>
                  <a:srgbClr val="0000FF"/>
                </a:solidFill>
                <a:cs typeface="Arial" pitchFamily="34" charset="0"/>
              </a:rPr>
              <a:t>37</a:t>
            </a:r>
            <a:endParaRPr lang="en-US" sz="2700" b="1" dirty="0">
              <a:solidFill>
                <a:srgbClr val="0000FF"/>
              </a:solidFill>
              <a:cs typeface="Arial" pitchFamily="34" charset="0"/>
            </a:endParaRPr>
          </a:p>
        </p:txBody>
      </p:sp>
      <p:sp>
        <p:nvSpPr>
          <p:cNvPr id="4" name="Rectangle 3"/>
          <p:cNvSpPr/>
          <p:nvPr/>
        </p:nvSpPr>
        <p:spPr>
          <a:xfrm>
            <a:off x="164820" y="2422075"/>
            <a:ext cx="8960296" cy="1692725"/>
          </a:xfrm>
          <a:prstGeom prst="rect">
            <a:avLst/>
          </a:prstGeom>
          <a:solidFill>
            <a:srgbClr val="00FF00"/>
          </a:solidFill>
        </p:spPr>
        <p:style>
          <a:lnRef idx="2">
            <a:schemeClr val="accent4"/>
          </a:lnRef>
          <a:fillRef idx="1">
            <a:schemeClr val="lt1"/>
          </a:fillRef>
          <a:effectRef idx="0">
            <a:schemeClr val="accent4"/>
          </a:effectRef>
          <a:fontRef idx="minor">
            <a:schemeClr val="dk1"/>
          </a:fontRef>
        </p:style>
        <p:txBody>
          <a:bodyPr wrap="none">
            <a:prstTxWarp prst="textChevronInverted">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fontAlgn="base" hangingPunct="0">
              <a:spcBef>
                <a:spcPct val="0"/>
              </a:spcBef>
              <a:spcAft>
                <a:spcPct val="0"/>
              </a:spcAft>
              <a:defRPr/>
            </a:pPr>
            <a:r>
              <a:rPr lang="vi-VN" sz="5400" b="1" dirty="0">
                <a:ln w="11430"/>
                <a:solidFill>
                  <a:srgbClr val="FF0000"/>
                </a:solidFill>
                <a:effectLst>
                  <a:outerShdw blurRad="50800" dist="39000" dir="5460000" algn="tl">
                    <a:srgbClr val="000000">
                      <a:alpha val="38000"/>
                    </a:srgbClr>
                  </a:outerShdw>
                </a:effectLst>
              </a:rPr>
              <a:t>BÀI 4A</a:t>
            </a:r>
            <a:r>
              <a:rPr lang="en-US" sz="5400" b="1" dirty="0">
                <a:ln w="11430"/>
                <a:solidFill>
                  <a:srgbClr val="FF0000"/>
                </a:solidFill>
                <a:effectLst>
                  <a:outerShdw blurRad="50800" dist="39000" dir="5460000" algn="tl">
                    <a:srgbClr val="000000">
                      <a:alpha val="38000"/>
                    </a:srgbClr>
                  </a:outerShdw>
                </a:effectLst>
              </a:rPr>
              <a:t>. </a:t>
            </a:r>
            <a:r>
              <a:rPr lang="vi-VN" sz="5400" b="1" dirty="0">
                <a:ln w="11430"/>
                <a:solidFill>
                  <a:srgbClr val="FF0000"/>
                </a:solidFill>
                <a:effectLst>
                  <a:outerShdw blurRad="50800" dist="39000" dir="5460000" algn="tl">
                    <a:srgbClr val="000000">
                      <a:alpha val="38000"/>
                    </a:srgbClr>
                  </a:outerShdw>
                </a:effectLst>
              </a:rPr>
              <a:t>HÒA BÌNH CHO THẾ GIỚI </a:t>
            </a:r>
            <a:r>
              <a:rPr lang="en-US" sz="5400" b="1" dirty="0">
                <a:ln w="11430"/>
                <a:solidFill>
                  <a:srgbClr val="FF0000"/>
                </a:solidFill>
                <a:effectLst>
                  <a:outerShdw blurRad="50800" dist="39000" dir="5460000" algn="tl">
                    <a:srgbClr val="000000">
                      <a:alpha val="38000"/>
                    </a:srgbClr>
                  </a:outerShdw>
                </a:effectLst>
                <a:latin typeface="Aaril"/>
              </a:rPr>
              <a:t>(</a:t>
            </a:r>
            <a:r>
              <a:rPr lang="en-US" sz="5400" b="1" dirty="0" err="1">
                <a:ln w="11430"/>
                <a:solidFill>
                  <a:srgbClr val="FF0000"/>
                </a:solidFill>
                <a:effectLst>
                  <a:outerShdw blurRad="50800" dist="39000" dir="5460000" algn="tl">
                    <a:srgbClr val="000000">
                      <a:alpha val="38000"/>
                    </a:srgbClr>
                  </a:outerShdw>
                </a:effectLst>
                <a:latin typeface="Aaril"/>
              </a:rPr>
              <a:t>tiết</a:t>
            </a:r>
            <a:r>
              <a:rPr lang="en-US" sz="5400" b="1" dirty="0">
                <a:ln w="11430"/>
                <a:solidFill>
                  <a:srgbClr val="FF0000"/>
                </a:solidFill>
                <a:effectLst>
                  <a:outerShdw blurRad="50800" dist="39000" dir="5460000" algn="tl">
                    <a:srgbClr val="000000">
                      <a:alpha val="38000"/>
                    </a:srgbClr>
                  </a:outerShdw>
                </a:effectLst>
                <a:latin typeface="Aaril"/>
              </a:rPr>
              <a:t> 1</a:t>
            </a:r>
            <a:r>
              <a:rPr lang="en-US" sz="5400" b="1" dirty="0">
                <a:ln w="11430"/>
                <a:solidFill>
                  <a:srgbClr val="FF0000"/>
                </a:solidFill>
                <a:effectLst>
                  <a:outerShdw blurRad="50800" dist="39000" dir="5460000" algn="tl">
                    <a:srgbClr val="000000">
                      <a:alpha val="38000"/>
                    </a:srgbClr>
                  </a:outerShdw>
                </a:effectLst>
              </a:rPr>
              <a:t>)</a:t>
            </a:r>
          </a:p>
        </p:txBody>
      </p:sp>
      <p:sp>
        <p:nvSpPr>
          <p:cNvPr id="50192" name="AutoShape 2" descr="Vẽ tranh an toàn giao thông đơn giản và ý nghĩa nhấ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latin typeface="Trebuchet MS" pitchFamily="34" charset="0"/>
              <a:cs typeface="Arial" pitchFamily="34" charset="0"/>
            </a:endParaRPr>
          </a:p>
        </p:txBody>
      </p:sp>
      <p:sp>
        <p:nvSpPr>
          <p:cNvPr id="50194" name="AutoShape 2" descr="BÁC HỒ VỚI THIẾU NHI - KHU DI TÍCH KIM LIÊ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latin typeface="Trebuchet MS" pitchFamily="34" charset="0"/>
            </a:endParaRPr>
          </a:p>
        </p:txBody>
      </p:sp>
      <p:sp>
        <p:nvSpPr>
          <p:cNvPr id="50195" name="AutoShape 5" descr="Xúc động với chùm hình ảnh Bác Hồ với thiếu nhi đẹp nhất"/>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latin typeface="Trebuchet MS" pitchFamily="34" charset="0"/>
            </a:endParaRPr>
          </a:p>
        </p:txBody>
      </p:sp>
      <p:sp>
        <p:nvSpPr>
          <p:cNvPr id="50196" name="AutoShape 9" descr="Hình ảnh màu hiếm về Chủ tịch Hồ Chí Minh (Phần 2)"/>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latin typeface="Trebuchet MS" pitchFamily="34" charset="0"/>
            </a:endParaRPr>
          </a:p>
        </p:txBody>
      </p:sp>
      <p:sp>
        <p:nvSpPr>
          <p:cNvPr id="2" name="AutoShape 2" descr="Đọc truyện Trạng Quỳnh mang lại ý nghĩa cuộc sống"/>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23" name="Picture 2" descr="https://i.vdoc.vn/data/image/2021/09/24/giai-tieng-viet-lop-5-vnen-bai-4a-hoa-binh-cho-the-gio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63" y="994701"/>
            <a:ext cx="2597937" cy="142591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9" descr="003[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95818" y="1116739"/>
            <a:ext cx="1829297" cy="127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7189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9908" y="152404"/>
            <a:ext cx="8686800" cy="2554545"/>
          </a:xfrm>
          <a:prstGeom prst="rect">
            <a:avLst/>
          </a:prstGeom>
          <a:solidFill>
            <a:srgbClr val="00FF00"/>
          </a:solidFill>
        </p:spPr>
        <p:txBody>
          <a:bodyPr wrap="square">
            <a:spAutoFit/>
          </a:bodyPr>
          <a:lstStyle/>
          <a:p>
            <a:pPr algn="ctr">
              <a:defRPr/>
            </a:pPr>
            <a:r>
              <a:rPr lang="en-US" sz="4000" b="1" dirty="0" err="1">
                <a:solidFill>
                  <a:srgbClr val="7030A0"/>
                </a:solidFill>
                <a:effectLst>
                  <a:outerShdw blurRad="31750" dist="25400" dir="5400000" algn="tl" rotWithShape="0">
                    <a:srgbClr val="000000">
                      <a:alpha val="25000"/>
                    </a:srgbClr>
                  </a:outerShdw>
                </a:effectLst>
                <a:latin typeface="Aaril"/>
              </a:rPr>
              <a:t>Thứ</a:t>
            </a:r>
            <a:r>
              <a:rPr lang="en-US" sz="4000" b="1" dirty="0">
                <a:solidFill>
                  <a:srgbClr val="7030A0"/>
                </a:solidFill>
                <a:effectLst>
                  <a:outerShdw blurRad="31750" dist="25400" dir="5400000" algn="tl" rotWithShape="0">
                    <a:srgbClr val="000000">
                      <a:alpha val="25000"/>
                    </a:srgbClr>
                  </a:outerShdw>
                </a:effectLst>
                <a:latin typeface="Aaril"/>
              </a:rPr>
              <a:t> </a:t>
            </a:r>
            <a:r>
              <a:rPr lang="vi-VN" sz="4000" b="1" dirty="0">
                <a:solidFill>
                  <a:srgbClr val="7030A0"/>
                </a:solidFill>
                <a:effectLst>
                  <a:outerShdw blurRad="31750" dist="25400" dir="5400000" algn="tl" rotWithShape="0">
                    <a:srgbClr val="000000">
                      <a:alpha val="25000"/>
                    </a:srgbClr>
                  </a:outerShdw>
                </a:effectLst>
                <a:latin typeface="Aaril"/>
              </a:rPr>
              <a:t>Hai</a:t>
            </a:r>
            <a:r>
              <a:rPr lang="en-US" sz="4000" b="1" dirty="0">
                <a:solidFill>
                  <a:srgbClr val="7030A0"/>
                </a:solidFill>
                <a:effectLst>
                  <a:outerShdw blurRad="31750" dist="25400" dir="5400000" algn="tl" rotWithShape="0">
                    <a:srgbClr val="000000">
                      <a:alpha val="25000"/>
                    </a:srgbClr>
                  </a:outerShdw>
                </a:effectLst>
                <a:latin typeface="Aaril"/>
              </a:rPr>
              <a:t>, </a:t>
            </a:r>
            <a:r>
              <a:rPr lang="en-US" sz="4000" b="1" dirty="0" err="1">
                <a:solidFill>
                  <a:srgbClr val="7030A0"/>
                </a:solidFill>
                <a:effectLst>
                  <a:outerShdw blurRad="31750" dist="25400" dir="5400000" algn="tl" rotWithShape="0">
                    <a:srgbClr val="000000">
                      <a:alpha val="25000"/>
                    </a:srgbClr>
                  </a:outerShdw>
                </a:effectLst>
                <a:latin typeface="Aaril"/>
              </a:rPr>
              <a:t>ngày</a:t>
            </a:r>
            <a:r>
              <a:rPr lang="en-US" sz="4000" b="1" dirty="0">
                <a:solidFill>
                  <a:srgbClr val="7030A0"/>
                </a:solidFill>
                <a:effectLst>
                  <a:outerShdw blurRad="31750" dist="25400" dir="5400000" algn="tl" rotWithShape="0">
                    <a:srgbClr val="000000">
                      <a:alpha val="25000"/>
                    </a:srgbClr>
                  </a:outerShdw>
                </a:effectLst>
                <a:latin typeface="Aaril"/>
              </a:rPr>
              <a:t> </a:t>
            </a:r>
            <a:r>
              <a:rPr lang="vi-VN" sz="4000" b="1" dirty="0">
                <a:solidFill>
                  <a:srgbClr val="7030A0"/>
                </a:solidFill>
                <a:effectLst>
                  <a:outerShdw blurRad="31750" dist="25400" dir="5400000" algn="tl" rotWithShape="0">
                    <a:srgbClr val="000000">
                      <a:alpha val="25000"/>
                    </a:srgbClr>
                  </a:outerShdw>
                </a:effectLst>
                <a:latin typeface="Aaril"/>
              </a:rPr>
              <a:t>27</a:t>
            </a:r>
            <a:r>
              <a:rPr lang="en-US" sz="4000" b="1" dirty="0">
                <a:solidFill>
                  <a:srgbClr val="7030A0"/>
                </a:solidFill>
                <a:effectLst>
                  <a:outerShdw blurRad="31750" dist="25400" dir="5400000" algn="tl" rotWithShape="0">
                    <a:srgbClr val="000000">
                      <a:alpha val="25000"/>
                    </a:srgbClr>
                  </a:outerShdw>
                </a:effectLst>
                <a:latin typeface="Aaril"/>
              </a:rPr>
              <a:t> </a:t>
            </a:r>
            <a:r>
              <a:rPr lang="en-US" sz="4000" b="1" dirty="0" err="1">
                <a:solidFill>
                  <a:srgbClr val="7030A0"/>
                </a:solidFill>
                <a:effectLst>
                  <a:outerShdw blurRad="31750" dist="25400" dir="5400000" algn="tl" rotWithShape="0">
                    <a:srgbClr val="000000">
                      <a:alpha val="25000"/>
                    </a:srgbClr>
                  </a:outerShdw>
                </a:effectLst>
                <a:latin typeface="Aaril"/>
              </a:rPr>
              <a:t>tháng</a:t>
            </a:r>
            <a:r>
              <a:rPr lang="en-US" sz="4000" b="1" dirty="0">
                <a:solidFill>
                  <a:srgbClr val="7030A0"/>
                </a:solidFill>
                <a:effectLst>
                  <a:outerShdw blurRad="31750" dist="25400" dir="5400000" algn="tl" rotWithShape="0">
                    <a:srgbClr val="000000">
                      <a:alpha val="25000"/>
                    </a:srgbClr>
                  </a:outerShdw>
                </a:effectLst>
                <a:latin typeface="Aaril"/>
              </a:rPr>
              <a:t> 9 </a:t>
            </a:r>
            <a:r>
              <a:rPr lang="en-US" sz="4000" b="1" dirty="0" err="1">
                <a:solidFill>
                  <a:srgbClr val="7030A0"/>
                </a:solidFill>
                <a:effectLst>
                  <a:outerShdw blurRad="31750" dist="25400" dir="5400000" algn="tl" rotWithShape="0">
                    <a:srgbClr val="000000">
                      <a:alpha val="25000"/>
                    </a:srgbClr>
                  </a:outerShdw>
                </a:effectLst>
                <a:latin typeface="Aaril"/>
              </a:rPr>
              <a:t>năm</a:t>
            </a:r>
            <a:r>
              <a:rPr lang="en-US" sz="4000" b="1" dirty="0">
                <a:solidFill>
                  <a:srgbClr val="7030A0"/>
                </a:solidFill>
                <a:effectLst>
                  <a:outerShdw blurRad="31750" dist="25400" dir="5400000" algn="tl" rotWithShape="0">
                    <a:srgbClr val="000000">
                      <a:alpha val="25000"/>
                    </a:srgbClr>
                  </a:outerShdw>
                </a:effectLst>
                <a:latin typeface="Aaril"/>
              </a:rPr>
              <a:t> 2021</a:t>
            </a:r>
            <a:br>
              <a:rPr lang="en-US" sz="4000" b="1" dirty="0">
                <a:solidFill>
                  <a:srgbClr val="7030A0"/>
                </a:solidFill>
                <a:effectLst>
                  <a:outerShdw blurRad="31750" dist="25400" dir="5400000" algn="tl" rotWithShape="0">
                    <a:srgbClr val="000000">
                      <a:alpha val="25000"/>
                    </a:srgbClr>
                  </a:outerShdw>
                </a:effectLst>
                <a:latin typeface="Aaril"/>
              </a:rPr>
            </a:br>
            <a:r>
              <a:rPr lang="en-US" sz="4000" b="1" u="sng" dirty="0" err="1">
                <a:solidFill>
                  <a:srgbClr val="7030A0"/>
                </a:solidFill>
                <a:effectLst>
                  <a:outerShdw blurRad="31750" dist="25400" dir="5400000" algn="tl" rotWithShape="0">
                    <a:srgbClr val="000000">
                      <a:alpha val="25000"/>
                    </a:srgbClr>
                  </a:outerShdw>
                </a:effectLst>
                <a:latin typeface="Aaril"/>
              </a:rPr>
              <a:t>Tiếng</a:t>
            </a:r>
            <a:r>
              <a:rPr lang="en-US" sz="4000" b="1" u="sng" dirty="0">
                <a:solidFill>
                  <a:srgbClr val="7030A0"/>
                </a:solidFill>
                <a:effectLst>
                  <a:outerShdw blurRad="31750" dist="25400" dir="5400000" algn="tl" rotWithShape="0">
                    <a:srgbClr val="000000">
                      <a:alpha val="25000"/>
                    </a:srgbClr>
                  </a:outerShdw>
                </a:effectLst>
                <a:latin typeface="Aaril"/>
              </a:rPr>
              <a:t> </a:t>
            </a:r>
            <a:r>
              <a:rPr lang="en-US" sz="4000" b="1" u="sng" dirty="0" err="1">
                <a:solidFill>
                  <a:srgbClr val="7030A0"/>
                </a:solidFill>
                <a:effectLst>
                  <a:outerShdw blurRad="31750" dist="25400" dir="5400000" algn="tl" rotWithShape="0">
                    <a:srgbClr val="000000">
                      <a:alpha val="25000"/>
                    </a:srgbClr>
                  </a:outerShdw>
                </a:effectLst>
                <a:latin typeface="Aaril"/>
              </a:rPr>
              <a:t>Việt</a:t>
            </a:r>
            <a:endParaRPr lang="vi-VN" sz="4000" b="1" dirty="0">
              <a:solidFill>
                <a:srgbClr val="7030A0"/>
              </a:solidFill>
              <a:effectLst>
                <a:outerShdw blurRad="31750" dist="25400" dir="5400000" algn="tl" rotWithShape="0">
                  <a:srgbClr val="000000">
                    <a:alpha val="25000"/>
                  </a:srgbClr>
                </a:outerShdw>
              </a:effectLst>
              <a:latin typeface="Aaril"/>
            </a:endParaRPr>
          </a:p>
          <a:p>
            <a:pPr algn="ctr">
              <a:defRPr/>
            </a:pPr>
            <a:r>
              <a:rPr lang="vi-VN" sz="4000" b="1" dirty="0">
                <a:ln w="11430"/>
                <a:solidFill>
                  <a:srgbClr val="FF0000"/>
                </a:solidFill>
                <a:effectLst>
                  <a:outerShdw blurRad="50800" dist="39000" dir="5460000" algn="tl">
                    <a:srgbClr val="000000">
                      <a:alpha val="38000"/>
                    </a:srgbClr>
                  </a:outerShdw>
                </a:effectLst>
                <a:latin typeface="Arial" pitchFamily="34" charset="0"/>
                <a:cs typeface="Arial" pitchFamily="34" charset="0"/>
              </a:rPr>
              <a:t>BÀI 4A</a:t>
            </a:r>
            <a:r>
              <a:rPr lang="en-US" sz="4000" b="1" dirty="0">
                <a:ln w="11430"/>
                <a:solidFill>
                  <a:srgbClr val="FF0000"/>
                </a:solidFill>
                <a:effectLst>
                  <a:outerShdw blurRad="50800" dist="39000" dir="5460000" algn="tl">
                    <a:srgbClr val="000000">
                      <a:alpha val="38000"/>
                    </a:srgbClr>
                  </a:outerShdw>
                </a:effectLst>
                <a:latin typeface="Arial" pitchFamily="34" charset="0"/>
                <a:cs typeface="Arial" pitchFamily="34" charset="0"/>
              </a:rPr>
              <a:t>. </a:t>
            </a:r>
            <a:r>
              <a:rPr lang="vi-VN" sz="4000" b="1" dirty="0">
                <a:ln w="11430"/>
                <a:solidFill>
                  <a:srgbClr val="FF0000"/>
                </a:solidFill>
                <a:effectLst>
                  <a:outerShdw blurRad="50800" dist="39000" dir="5460000" algn="tl">
                    <a:srgbClr val="000000">
                      <a:alpha val="38000"/>
                    </a:srgbClr>
                  </a:outerShdw>
                </a:effectLst>
                <a:latin typeface="Arial" pitchFamily="34" charset="0"/>
                <a:cs typeface="Arial" pitchFamily="34" charset="0"/>
              </a:rPr>
              <a:t>HOÀ BÌNH CHO THẾ GIỚI </a:t>
            </a:r>
            <a:r>
              <a:rPr lang="en-US" sz="4000" b="1" dirty="0">
                <a:solidFill>
                  <a:srgbClr val="FF0000"/>
                </a:solidFill>
                <a:effectLst>
                  <a:outerShdw blurRad="31750" dist="25400" dir="5400000" algn="tl" rotWithShape="0">
                    <a:srgbClr val="000000">
                      <a:alpha val="25000"/>
                    </a:srgbClr>
                  </a:outerShdw>
                </a:effectLst>
                <a:latin typeface="Arial" pitchFamily="34" charset="0"/>
                <a:cs typeface="Arial" pitchFamily="34" charset="0"/>
              </a:rPr>
              <a:t>(</a:t>
            </a:r>
            <a:r>
              <a:rPr lang="en-US" sz="4000" b="1" dirty="0" err="1">
                <a:solidFill>
                  <a:srgbClr val="FF0000"/>
                </a:solidFill>
                <a:effectLst>
                  <a:outerShdw blurRad="31750" dist="25400" dir="5400000" algn="tl" rotWithShape="0">
                    <a:srgbClr val="000000">
                      <a:alpha val="25000"/>
                    </a:srgbClr>
                  </a:outerShdw>
                </a:effectLst>
                <a:latin typeface="Arial" pitchFamily="34" charset="0"/>
                <a:cs typeface="Arial" pitchFamily="34" charset="0"/>
              </a:rPr>
              <a:t>tiết</a:t>
            </a:r>
            <a:r>
              <a:rPr lang="en-US" sz="4000" b="1" dirty="0">
                <a:solidFill>
                  <a:srgbClr val="FF0000"/>
                </a:solidFill>
                <a:effectLst>
                  <a:outerShdw blurRad="31750" dist="25400" dir="5400000" algn="tl" rotWithShape="0">
                    <a:srgbClr val="000000">
                      <a:alpha val="25000"/>
                    </a:srgbClr>
                  </a:outerShdw>
                </a:effectLst>
                <a:latin typeface="Arial" pitchFamily="34" charset="0"/>
                <a:cs typeface="Arial" pitchFamily="34" charset="0"/>
              </a:rPr>
              <a:t> 1)</a:t>
            </a:r>
            <a:endParaRPr lang="en-US" sz="4000" dirty="0">
              <a:solidFill>
                <a:srgbClr val="FF0000"/>
              </a:solidFill>
              <a:latin typeface="Arial" pitchFamily="34" charset="0"/>
              <a:cs typeface="Arial" pitchFamily="34" charset="0"/>
            </a:endParaRPr>
          </a:p>
        </p:txBody>
      </p:sp>
      <p:pic>
        <p:nvPicPr>
          <p:cNvPr id="4" name="Picture 7" descr="Book-03-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47668" y="2276872"/>
            <a:ext cx="6607175"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p:nvSpPr>
        <p:spPr bwMode="auto">
          <a:xfrm>
            <a:off x="2412057" y="3141821"/>
            <a:ext cx="487838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404" tIns="60693" rIns="121404" bIns="60693">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algn="ctr" fontAlgn="base">
              <a:spcBef>
                <a:spcPct val="0"/>
              </a:spcBef>
              <a:spcAft>
                <a:spcPct val="0"/>
              </a:spcAft>
            </a:pPr>
            <a:r>
              <a:rPr lang="en-US" sz="2700" b="1" dirty="0" err="1">
                <a:solidFill>
                  <a:srgbClr val="0000CC"/>
                </a:solidFill>
                <a:cs typeface="Arial" pitchFamily="34" charset="0"/>
              </a:rPr>
              <a:t>Hướng</a:t>
            </a:r>
            <a:r>
              <a:rPr lang="en-US" sz="2700" b="1" dirty="0">
                <a:solidFill>
                  <a:srgbClr val="0000CC"/>
                </a:solidFill>
                <a:cs typeface="Arial" pitchFamily="34" charset="0"/>
              </a:rPr>
              <a:t> </a:t>
            </a:r>
            <a:r>
              <a:rPr lang="en-US" sz="2700" b="1" dirty="0" err="1">
                <a:solidFill>
                  <a:srgbClr val="0000CC"/>
                </a:solidFill>
                <a:cs typeface="Arial" pitchFamily="34" charset="0"/>
              </a:rPr>
              <a:t>dẫn</a:t>
            </a:r>
            <a:r>
              <a:rPr lang="en-US" sz="2700" b="1" dirty="0">
                <a:solidFill>
                  <a:srgbClr val="0000CC"/>
                </a:solidFill>
                <a:cs typeface="Arial" pitchFamily="34" charset="0"/>
              </a:rPr>
              <a:t> </a:t>
            </a:r>
            <a:r>
              <a:rPr lang="en-US" sz="2700" b="1" dirty="0" err="1">
                <a:solidFill>
                  <a:srgbClr val="0000CC"/>
                </a:solidFill>
                <a:cs typeface="Arial" pitchFamily="34" charset="0"/>
              </a:rPr>
              <a:t>học</a:t>
            </a:r>
            <a:r>
              <a:rPr lang="en-US" sz="2700" b="1" dirty="0">
                <a:solidFill>
                  <a:srgbClr val="0000CC"/>
                </a:solidFill>
                <a:cs typeface="Arial" pitchFamily="34" charset="0"/>
              </a:rPr>
              <a:t> </a:t>
            </a:r>
            <a:r>
              <a:rPr lang="en-US" sz="2700" b="1" dirty="0" err="1">
                <a:solidFill>
                  <a:srgbClr val="0000CC"/>
                </a:solidFill>
                <a:cs typeface="Arial" pitchFamily="34" charset="0"/>
              </a:rPr>
              <a:t>trang</a:t>
            </a:r>
            <a:r>
              <a:rPr lang="en-US" sz="2700" b="1" dirty="0">
                <a:solidFill>
                  <a:srgbClr val="0000CC"/>
                </a:solidFill>
                <a:cs typeface="Arial" pitchFamily="34" charset="0"/>
              </a:rPr>
              <a:t> </a:t>
            </a:r>
            <a:r>
              <a:rPr lang="vi-VN" sz="2700" b="1" dirty="0">
                <a:solidFill>
                  <a:srgbClr val="0000CC"/>
                </a:solidFill>
                <a:cs typeface="Arial" pitchFamily="34" charset="0"/>
              </a:rPr>
              <a:t>37</a:t>
            </a:r>
            <a:endParaRPr lang="en-US" sz="2700" b="1" dirty="0">
              <a:solidFill>
                <a:srgbClr val="0000CC"/>
              </a:solidFill>
              <a:cs typeface="Arial" pitchFamily="34" charset="0"/>
            </a:endParaRPr>
          </a:p>
        </p:txBody>
      </p:sp>
      <p:sp>
        <p:nvSpPr>
          <p:cNvPr id="6" name="Horizontal Scroll 5"/>
          <p:cNvSpPr/>
          <p:nvPr/>
        </p:nvSpPr>
        <p:spPr>
          <a:xfrm>
            <a:off x="41355" y="4191000"/>
            <a:ext cx="8950325" cy="2667000"/>
          </a:xfrm>
          <a:prstGeom prst="horizontalScroll">
            <a:avLst>
              <a:gd name="adj" fmla="val 12651"/>
            </a:avLst>
          </a:prstGeom>
          <a:solidFill>
            <a:srgbClr val="FFFF00"/>
          </a:solidFill>
          <a:ln w="55000" cap="flat" cmpd="thickThin" algn="ctr">
            <a:solidFill>
              <a:srgbClr val="2DA2BF">
                <a:shade val="50000"/>
              </a:srgbClr>
            </a:solidFill>
            <a:prstDash val="solid"/>
          </a:ln>
          <a:effectLst/>
        </p:spPr>
        <p:txBody>
          <a:bodyPr lIns="91055" tIns="45521" rIns="91055" bIns="45521" anchor="ctr"/>
          <a:lstStyle/>
          <a:p>
            <a:pPr algn="ctr" eaLnBrk="0" fontAlgn="base" hangingPunct="0">
              <a:spcBef>
                <a:spcPct val="0"/>
              </a:spcBef>
              <a:spcAft>
                <a:spcPct val="0"/>
              </a:spcAft>
              <a:defRPr/>
            </a:pPr>
            <a:r>
              <a:rPr lang="en-US" sz="3200" b="1" u="sng" kern="0" dirty="0">
                <a:solidFill>
                  <a:srgbClr val="7030A0"/>
                </a:solidFill>
                <a:latin typeface="Aaril"/>
              </a:rPr>
              <a:t>MỤC TIÊU</a:t>
            </a:r>
          </a:p>
          <a:p>
            <a:pPr algn="just">
              <a:defRPr/>
            </a:pPr>
            <a:r>
              <a:rPr lang="en-US" sz="3600" b="1" dirty="0">
                <a:solidFill>
                  <a:srgbClr val="FF0000"/>
                </a:solidFill>
                <a:latin typeface="Aaril"/>
                <a:cs typeface="Times New Roman" pitchFamily="18" charset="0"/>
              </a:rPr>
              <a:t>  </a:t>
            </a:r>
            <a:r>
              <a:rPr lang="en-US" sz="3600" b="1" dirty="0" err="1">
                <a:solidFill>
                  <a:srgbClr val="7030A0"/>
                </a:solidFill>
                <a:latin typeface="Aaril"/>
                <a:cs typeface="Times New Roman" pitchFamily="18" charset="0"/>
              </a:rPr>
              <a:t>Đọc</a:t>
            </a:r>
            <a:r>
              <a:rPr lang="en-US" sz="3600" b="1" dirty="0">
                <a:solidFill>
                  <a:srgbClr val="7030A0"/>
                </a:solidFill>
                <a:latin typeface="Aaril"/>
                <a:cs typeface="Times New Roman" pitchFamily="18" charset="0"/>
              </a:rPr>
              <a:t> – </a:t>
            </a:r>
            <a:r>
              <a:rPr lang="en-US" sz="3600" b="1" dirty="0" err="1">
                <a:solidFill>
                  <a:srgbClr val="7030A0"/>
                </a:solidFill>
                <a:latin typeface="Aaril"/>
                <a:cs typeface="Times New Roman" pitchFamily="18" charset="0"/>
              </a:rPr>
              <a:t>hiểu</a:t>
            </a:r>
            <a:r>
              <a:rPr lang="en-US" sz="3600" b="1" dirty="0">
                <a:solidFill>
                  <a:srgbClr val="7030A0"/>
                </a:solidFill>
                <a:latin typeface="Aaril"/>
                <a:cs typeface="Times New Roman" pitchFamily="18" charset="0"/>
              </a:rPr>
              <a:t> </a:t>
            </a:r>
            <a:r>
              <a:rPr lang="en-US" sz="3600" b="1" dirty="0" err="1">
                <a:solidFill>
                  <a:srgbClr val="7030A0"/>
                </a:solidFill>
                <a:latin typeface="Aaril"/>
                <a:cs typeface="Times New Roman" pitchFamily="18" charset="0"/>
              </a:rPr>
              <a:t>bài</a:t>
            </a:r>
            <a:r>
              <a:rPr lang="en-US" sz="3600" b="1" dirty="0">
                <a:solidFill>
                  <a:srgbClr val="7030A0"/>
                </a:solidFill>
                <a:latin typeface="Aaril"/>
                <a:cs typeface="Times New Roman" pitchFamily="18" charset="0"/>
              </a:rPr>
              <a:t> </a:t>
            </a:r>
            <a:r>
              <a:rPr lang="vi-VN" sz="3600" b="1" dirty="0">
                <a:solidFill>
                  <a:srgbClr val="FF0000"/>
                </a:solidFill>
                <a:latin typeface="Aaril"/>
                <a:cs typeface="Times New Roman" pitchFamily="18" charset="0"/>
              </a:rPr>
              <a:t>Những con sếu bằng giấy</a:t>
            </a:r>
            <a:r>
              <a:rPr lang="en-US" sz="3600" b="1" i="1" dirty="0">
                <a:solidFill>
                  <a:srgbClr val="FF0000"/>
                </a:solidFill>
                <a:effectLst>
                  <a:outerShdw blurRad="31750" dist="25400" dir="5400000" algn="tl" rotWithShape="0">
                    <a:srgbClr val="000000">
                      <a:alpha val="25000"/>
                    </a:srgbClr>
                  </a:outerShdw>
                </a:effectLst>
                <a:latin typeface="Aaril"/>
              </a:rPr>
              <a:t>.</a:t>
            </a:r>
            <a:endParaRPr lang="en-US" sz="3600" i="1" dirty="0">
              <a:solidFill>
                <a:srgbClr val="FF0000"/>
              </a:solidFill>
              <a:latin typeface="Aaril"/>
              <a:cs typeface="Times New Roman" pitchFamily="18" charset="0"/>
            </a:endParaRPr>
          </a:p>
        </p:txBody>
      </p:sp>
    </p:spTree>
    <p:extLst>
      <p:ext uri="{BB962C8B-B14F-4D97-AF65-F5344CB8AC3E}">
        <p14:creationId xmlns:p14="http://schemas.microsoft.com/office/powerpoint/2010/main" val="2622106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 name="Picture 8" descr="Tranh minh hoa chu de Canh chim hoa bin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03" y="381000"/>
            <a:ext cx="4724400" cy="5206182"/>
          </a:xfrm>
          <a:prstGeom prst="rect">
            <a:avLst/>
          </a:prstGeom>
          <a:noFill/>
          <a:ln w="9525">
            <a:solidFill>
              <a:srgbClr val="66FF33"/>
            </a:solidFill>
            <a:miter lim="800000"/>
            <a:headEnd/>
            <a:tailEnd/>
          </a:ln>
          <a:extLst>
            <a:ext uri="{909E8E84-426E-40DD-AFC4-6F175D3DCCD1}">
              <a14:hiddenFill xmlns:a14="http://schemas.microsoft.com/office/drawing/2010/main">
                <a:solidFill>
                  <a:srgbClr val="FFFFFF"/>
                </a:solidFill>
              </a14:hiddenFill>
            </a:ext>
          </a:extLst>
        </p:spPr>
      </p:pic>
      <p:pic>
        <p:nvPicPr>
          <p:cNvPr id="2069" name="Picture 4" descr="Nhung con seu bang gi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278" y="405582"/>
            <a:ext cx="4271963" cy="51816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04" name="Rectangle 36"/>
          <p:cNvSpPr>
            <a:spLocks noChangeArrowheads="1"/>
          </p:cNvSpPr>
          <p:nvPr/>
        </p:nvSpPr>
        <p:spPr bwMode="auto">
          <a:xfrm>
            <a:off x="0" y="26988"/>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solidFill>
                <a:prstClr val="black"/>
              </a:solidFill>
              <a:latin typeface="Times New Roman" panose="02020603050405020304" pitchFamily="18" charset="0"/>
            </a:endParaRPr>
          </a:p>
        </p:txBody>
      </p:sp>
      <p:sp>
        <p:nvSpPr>
          <p:cNvPr id="2" name="Rectangle 1"/>
          <p:cNvSpPr/>
          <p:nvPr/>
        </p:nvSpPr>
        <p:spPr>
          <a:xfrm>
            <a:off x="0" y="5534561"/>
            <a:ext cx="9143999" cy="1323439"/>
          </a:xfrm>
          <a:prstGeom prst="rect">
            <a:avLst/>
          </a:prstGeom>
        </p:spPr>
        <p:txBody>
          <a:bodyPr wrap="square">
            <a:spAutoFit/>
          </a:bodyPr>
          <a:lstStyle/>
          <a:p>
            <a:pPr lvl="0" algn="ctr">
              <a:defRPr/>
            </a:pPr>
            <a:r>
              <a:rPr lang="vi-VN" sz="4000" b="1" dirty="0">
                <a:ln w="11430"/>
                <a:solidFill>
                  <a:srgbClr val="FF0000"/>
                </a:solidFill>
                <a:effectLst>
                  <a:outerShdw blurRad="50800" dist="39000" dir="5460000" algn="tl">
                    <a:srgbClr val="000000">
                      <a:alpha val="38000"/>
                    </a:srgbClr>
                  </a:outerShdw>
                </a:effectLst>
                <a:latin typeface="Arial" pitchFamily="34" charset="0"/>
                <a:cs typeface="Arial" pitchFamily="34" charset="0"/>
              </a:rPr>
              <a:t>BÀI 4A</a:t>
            </a:r>
            <a:r>
              <a:rPr lang="en-US" sz="4000" b="1" dirty="0">
                <a:ln w="11430"/>
                <a:solidFill>
                  <a:srgbClr val="FF0000"/>
                </a:solidFill>
                <a:effectLst>
                  <a:outerShdw blurRad="50800" dist="39000" dir="5460000" algn="tl">
                    <a:srgbClr val="000000">
                      <a:alpha val="38000"/>
                    </a:srgbClr>
                  </a:outerShdw>
                </a:effectLst>
                <a:latin typeface="Arial" pitchFamily="34" charset="0"/>
                <a:cs typeface="Arial" pitchFamily="34" charset="0"/>
              </a:rPr>
              <a:t>. </a:t>
            </a:r>
            <a:r>
              <a:rPr lang="vi-VN" sz="4000" b="1" dirty="0">
                <a:ln w="11430"/>
                <a:solidFill>
                  <a:srgbClr val="FF0000"/>
                </a:solidFill>
                <a:effectLst>
                  <a:outerShdw blurRad="50800" dist="39000" dir="5460000" algn="tl">
                    <a:srgbClr val="000000">
                      <a:alpha val="38000"/>
                    </a:srgbClr>
                  </a:outerShdw>
                </a:effectLst>
                <a:latin typeface="Arial" pitchFamily="34" charset="0"/>
                <a:cs typeface="Arial" pitchFamily="34" charset="0"/>
              </a:rPr>
              <a:t>HOÀ BÌNH CHO THẾ GIỚI </a:t>
            </a:r>
            <a:r>
              <a:rPr lang="en-US" sz="4000" b="1" dirty="0">
                <a:solidFill>
                  <a:srgbClr val="FF0000"/>
                </a:solidFill>
                <a:effectLst>
                  <a:outerShdw blurRad="31750" dist="25400" dir="5400000" algn="tl" rotWithShape="0">
                    <a:srgbClr val="000000">
                      <a:alpha val="25000"/>
                    </a:srgbClr>
                  </a:outerShdw>
                </a:effectLst>
                <a:latin typeface="Arial" pitchFamily="34" charset="0"/>
                <a:cs typeface="Arial" pitchFamily="34" charset="0"/>
              </a:rPr>
              <a:t>(</a:t>
            </a:r>
            <a:r>
              <a:rPr lang="en-US" sz="4000" b="1" dirty="0" err="1">
                <a:solidFill>
                  <a:srgbClr val="FF0000"/>
                </a:solidFill>
                <a:effectLst>
                  <a:outerShdw blurRad="31750" dist="25400" dir="5400000" algn="tl" rotWithShape="0">
                    <a:srgbClr val="000000">
                      <a:alpha val="25000"/>
                    </a:srgbClr>
                  </a:outerShdw>
                </a:effectLst>
                <a:latin typeface="Arial" pitchFamily="34" charset="0"/>
                <a:cs typeface="Arial" pitchFamily="34" charset="0"/>
              </a:rPr>
              <a:t>tiết</a:t>
            </a:r>
            <a:r>
              <a:rPr lang="en-US" sz="4000" b="1" dirty="0">
                <a:solidFill>
                  <a:srgbClr val="FF0000"/>
                </a:solidFill>
                <a:effectLst>
                  <a:outerShdw blurRad="31750" dist="25400" dir="5400000" algn="tl" rotWithShape="0">
                    <a:srgbClr val="000000">
                      <a:alpha val="25000"/>
                    </a:srgbClr>
                  </a:outerShdw>
                </a:effectLst>
                <a:latin typeface="Arial" pitchFamily="34" charset="0"/>
                <a:cs typeface="Arial" pitchFamily="34" charset="0"/>
              </a:rPr>
              <a:t> 1)</a:t>
            </a:r>
            <a:endParaRPr lang="en-US" sz="40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691827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68"/>
                                        </p:tgtEl>
                                        <p:attrNameLst>
                                          <p:attrName>style.visibility</p:attrName>
                                        </p:attrNameLst>
                                      </p:cBhvr>
                                      <p:to>
                                        <p:strVal val="visible"/>
                                      </p:to>
                                    </p:set>
                                    <p:anim calcmode="lin" valueType="num">
                                      <p:cBhvr additive="base">
                                        <p:cTn id="7" dur="500" fill="hold"/>
                                        <p:tgtEl>
                                          <p:spTgt spid="2068"/>
                                        </p:tgtEl>
                                        <p:attrNameLst>
                                          <p:attrName>ppt_x</p:attrName>
                                        </p:attrNameLst>
                                      </p:cBhvr>
                                      <p:tavLst>
                                        <p:tav tm="0">
                                          <p:val>
                                            <p:strVal val="#ppt_x"/>
                                          </p:val>
                                        </p:tav>
                                        <p:tav tm="100000">
                                          <p:val>
                                            <p:strVal val="#ppt_x"/>
                                          </p:val>
                                        </p:tav>
                                      </p:tavLst>
                                    </p:anim>
                                    <p:anim calcmode="lin" valueType="num">
                                      <p:cBhvr additive="base">
                                        <p:cTn id="8" dur="500" fill="hold"/>
                                        <p:tgtEl>
                                          <p:spTgt spid="206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2069"/>
                                        </p:tgtEl>
                                        <p:attrNameLst>
                                          <p:attrName>style.visibility</p:attrName>
                                        </p:attrNameLst>
                                      </p:cBhvr>
                                      <p:to>
                                        <p:strVal val="visible"/>
                                      </p:to>
                                    </p:set>
                                    <p:anim calcmode="lin" valueType="num">
                                      <p:cBhvr additive="base">
                                        <p:cTn id="12" dur="500" fill="hold"/>
                                        <p:tgtEl>
                                          <p:spTgt spid="2069"/>
                                        </p:tgtEl>
                                        <p:attrNameLst>
                                          <p:attrName>ppt_x</p:attrName>
                                        </p:attrNameLst>
                                      </p:cBhvr>
                                      <p:tavLst>
                                        <p:tav tm="0">
                                          <p:val>
                                            <p:strVal val="#ppt_x"/>
                                          </p:val>
                                        </p:tav>
                                        <p:tav tm="100000">
                                          <p:val>
                                            <p:strVal val="#ppt_x"/>
                                          </p:val>
                                        </p:tav>
                                      </p:tavLst>
                                    </p:anim>
                                    <p:anim calcmode="lin" valueType="num">
                                      <p:cBhvr additive="base">
                                        <p:cTn id="13" dur="500" fill="hold"/>
                                        <p:tgtEl>
                                          <p:spTgt spid="206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FD11E177-36BF-4677-AD66-45AB66CBFC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617" y="1217509"/>
            <a:ext cx="2884576" cy="2884576"/>
          </a:xfrm>
          <a:prstGeom prst="rect">
            <a:avLst/>
          </a:prstGeom>
        </p:spPr>
      </p:pic>
      <p:pic>
        <p:nvPicPr>
          <p:cNvPr id="3" name="图片 3">
            <a:extLst>
              <a:ext uri="{FF2B5EF4-FFF2-40B4-BE49-F238E27FC236}">
                <a16:creationId xmlns:a16="http://schemas.microsoft.com/office/drawing/2014/main" id="{AD1CBF72-E20D-4811-8B67-DC1E755D6D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0" y="629265"/>
            <a:ext cx="6059893" cy="4220231"/>
          </a:xfrm>
          <a:prstGeom prst="rect">
            <a:avLst/>
          </a:prstGeom>
        </p:spPr>
      </p:pic>
      <p:pic>
        <p:nvPicPr>
          <p:cNvPr id="4" name="图片 5">
            <a:extLst>
              <a:ext uri="{FF2B5EF4-FFF2-40B4-BE49-F238E27FC236}">
                <a16:creationId xmlns:a16="http://schemas.microsoft.com/office/drawing/2014/main" id="{1E00440B-6D41-4704-9E08-194C05240A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9485" y="3982755"/>
            <a:ext cx="5352131" cy="3064045"/>
          </a:xfrm>
          <a:prstGeom prst="rect">
            <a:avLst/>
          </a:prstGeom>
        </p:spPr>
      </p:pic>
      <p:sp>
        <p:nvSpPr>
          <p:cNvPr id="5" name="Rectangle 4">
            <a:extLst>
              <a:ext uri="{FF2B5EF4-FFF2-40B4-BE49-F238E27FC236}">
                <a16:creationId xmlns:a16="http://schemas.microsoft.com/office/drawing/2014/main" id="{3563F090-3138-4E8F-BB52-0E2A28BB53A6}"/>
              </a:ext>
            </a:extLst>
          </p:cNvPr>
          <p:cNvSpPr/>
          <p:nvPr/>
        </p:nvSpPr>
        <p:spPr>
          <a:xfrm>
            <a:off x="2811368" y="1782634"/>
            <a:ext cx="4961031" cy="1754326"/>
          </a:xfrm>
          <a:prstGeom prst="rect">
            <a:avLst/>
          </a:prstGeom>
          <a:noFill/>
        </p:spPr>
        <p:txBody>
          <a:bodyPr wrap="square" lIns="91440" tIns="45720" rIns="91440" bIns="45720">
            <a:spAutoFit/>
          </a:bodyPr>
          <a:lstStyle/>
          <a:p>
            <a:pPr algn="ctr"/>
            <a:r>
              <a:rPr lang="vi-VN" sz="5400" b="1" dirty="0">
                <a:ln w="0"/>
                <a:solidFill>
                  <a:srgbClr val="C0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HOẠT ĐỘNG CƠ BẢN</a:t>
            </a:r>
            <a:endParaRPr lang="en-US" sz="5400" b="1" dirty="0">
              <a:ln w="0"/>
              <a:solidFill>
                <a:srgbClr val="C0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511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88490" y="838200"/>
            <a:ext cx="8826909" cy="4343400"/>
          </a:xfrm>
          <a:prstGeom prst="cloudCallout">
            <a:avLst>
              <a:gd name="adj1" fmla="val -47505"/>
              <a:gd name="adj2" fmla="val 98306"/>
            </a:avLst>
          </a:prstGeom>
          <a:solidFill>
            <a:srgbClr val="FFFF00"/>
          </a:solidFill>
          <a:ln w="9525">
            <a:solidFill>
              <a:schemeClr val="bg1"/>
            </a:solidFill>
            <a:round/>
            <a:headEnd/>
            <a:tailEnd/>
          </a:ln>
          <a:effectLst>
            <a:prstShdw prst="shdw13" dist="157090" dir="15357825">
              <a:srgbClr val="FF3300">
                <a:alpha val="50000"/>
              </a:srgbClr>
            </a:prstShdw>
          </a:effectLst>
        </p:spPr>
        <p:txBody>
          <a:bodyPr/>
          <a:lstStyle/>
          <a:p>
            <a:pPr algn="just"/>
            <a:r>
              <a:rPr lang="vi-VN" sz="4000" b="1" dirty="0">
                <a:solidFill>
                  <a:srgbClr val="7030A0"/>
                </a:solidFill>
                <a:latin typeface="+mj-lt"/>
              </a:rPr>
              <a:t>Quan sát bức tranh chủ điểm </a:t>
            </a:r>
            <a:r>
              <a:rPr lang="vi-VN" sz="4000" b="1" dirty="0">
                <a:solidFill>
                  <a:srgbClr val="FF0000"/>
                </a:solidFill>
                <a:latin typeface="+mj-lt"/>
              </a:rPr>
              <a:t>Cánh chim hoà bình </a:t>
            </a:r>
            <a:r>
              <a:rPr lang="vi-VN" sz="4000" b="1" dirty="0">
                <a:solidFill>
                  <a:srgbClr val="7030A0"/>
                </a:solidFill>
                <a:latin typeface="+mj-lt"/>
              </a:rPr>
              <a:t>và trả lời câu hỏi: Bức tranh vẽ cảnh gì?</a:t>
            </a:r>
            <a:endParaRPr lang="en-US" altLang="en-US" sz="4000" b="1" dirty="0">
              <a:solidFill>
                <a:srgbClr val="7030A0"/>
              </a:solidFill>
              <a:latin typeface="+mj-lt"/>
            </a:endParaRPr>
          </a:p>
        </p:txBody>
      </p:sp>
      <p:pic>
        <p:nvPicPr>
          <p:cNvPr id="3" name="Picture 13" descr="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8490" y="90948"/>
            <a:ext cx="1005051" cy="1371600"/>
          </a:xfrm>
          <a:prstGeom prst="rect">
            <a:avLst/>
          </a:prstGeom>
          <a:solidFill>
            <a:srgbClr val="00B0F0"/>
          </a:solidFill>
          <a:ln>
            <a:noFill/>
          </a:ln>
        </p:spPr>
      </p:pic>
      <p:sp>
        <p:nvSpPr>
          <p:cNvPr id="5" name="AutoShape 10"/>
          <p:cNvSpPr>
            <a:spLocks noChangeArrowheads="1"/>
          </p:cNvSpPr>
          <p:nvPr/>
        </p:nvSpPr>
        <p:spPr bwMode="auto">
          <a:xfrm>
            <a:off x="6192241" y="90948"/>
            <a:ext cx="2590801" cy="2266336"/>
          </a:xfrm>
          <a:prstGeom prst="star32">
            <a:avLst>
              <a:gd name="adj" fmla="val 11069"/>
            </a:avLst>
          </a:prstGeom>
          <a:solidFill>
            <a:srgbClr val="33CC33"/>
          </a:solidFill>
          <a:ln w="28575" algn="ctr">
            <a:solidFill>
              <a:srgbClr val="FF0000"/>
            </a:solidFill>
            <a:miter lim="800000"/>
            <a:headEnd/>
            <a:tailEnd/>
          </a:ln>
        </p:spPr>
        <p:txBody>
          <a:bodyPr wrap="none" lIns="91431" tIns="45716" rIns="91431" bIns="45716" anchor="ctr"/>
          <a:lstStyle/>
          <a:p>
            <a:pPr algn="ctr" fontAlgn="base">
              <a:spcBef>
                <a:spcPct val="0"/>
              </a:spcBef>
              <a:spcAft>
                <a:spcPct val="0"/>
              </a:spcAft>
            </a:pPr>
            <a:endParaRPr lang="vi-VN">
              <a:solidFill>
                <a:srgbClr val="000000"/>
              </a:solidFill>
            </a:endParaRPr>
          </a:p>
        </p:txBody>
      </p:sp>
      <p:sp>
        <p:nvSpPr>
          <p:cNvPr id="6" name="AutoShape 10"/>
          <p:cNvSpPr>
            <a:spLocks noChangeArrowheads="1"/>
          </p:cNvSpPr>
          <p:nvPr/>
        </p:nvSpPr>
        <p:spPr bwMode="auto">
          <a:xfrm>
            <a:off x="2891233" y="4766470"/>
            <a:ext cx="3221421" cy="2091530"/>
          </a:xfrm>
          <a:prstGeom prst="star32">
            <a:avLst>
              <a:gd name="adj" fmla="val 0"/>
            </a:avLst>
          </a:prstGeom>
          <a:solidFill>
            <a:srgbClr val="33CC33"/>
          </a:solidFill>
          <a:ln w="28575" algn="ctr">
            <a:solidFill>
              <a:srgbClr val="FF0000"/>
            </a:solidFill>
            <a:miter lim="800000"/>
            <a:headEnd/>
            <a:tailEnd/>
          </a:ln>
        </p:spPr>
        <p:txBody>
          <a:bodyPr wrap="none" lIns="91431" tIns="45716" rIns="91431" bIns="45716" anchor="ctr"/>
          <a:lstStyle/>
          <a:p>
            <a:pPr algn="ctr" fontAlgn="base">
              <a:spcBef>
                <a:spcPct val="0"/>
              </a:spcBef>
              <a:spcAft>
                <a:spcPct val="0"/>
              </a:spcAft>
            </a:pPr>
            <a:endParaRPr lang="vi-VN">
              <a:solidFill>
                <a:srgbClr val="000000"/>
              </a:solidFill>
            </a:endParaRPr>
          </a:p>
        </p:txBody>
      </p:sp>
      <p:pic>
        <p:nvPicPr>
          <p:cNvPr id="7" name="Picture 9" descr="003[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806" y="4766470"/>
            <a:ext cx="1445640" cy="127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s://i.vdoc.vn/data/image/2021/09/24/giai-tieng-viet-lop-5-vnen-bai-4a-hoa-binh-cho-the-gioi-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1" y="4827910"/>
            <a:ext cx="2057399" cy="2029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53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8" presetClass="emph" presetSubtype="0" repeatCount="indefinite" fill="hold" grpId="1" nodeType="withEffect">
                                  <p:stCondLst>
                                    <p:cond delay="0"/>
                                  </p:stCondLst>
                                  <p:childTnLst>
                                    <p:animRot by="21600000">
                                      <p:cBhvr>
                                        <p:cTn id="11" dur="2000" fill="hold"/>
                                        <p:tgtEl>
                                          <p:spTgt spid="5"/>
                                        </p:tgtEl>
                                        <p:attrNameLst>
                                          <p:attrName>r</p:attrName>
                                        </p:attrNameLst>
                                      </p:cBhvr>
                                    </p:animRot>
                                  </p:childTnLst>
                                </p:cTn>
                              </p:par>
                              <p:par>
                                <p:cTn id="12" presetID="8" presetClass="emph" presetSubtype="0" fill="hold" grpId="2" nodeType="withEffect">
                                  <p:stCondLst>
                                    <p:cond delay="0"/>
                                  </p:stCondLst>
                                  <p:childTnLst>
                                    <p:animRot by="21600000">
                                      <p:cBhvr>
                                        <p:cTn id="13" dur="2000" fill="hold"/>
                                        <p:tgtEl>
                                          <p:spTgt spid="5"/>
                                        </p:tgtEl>
                                        <p:attrNameLst>
                                          <p:attrName>r</p:attrName>
                                        </p:attrNameLst>
                                      </p:cBhvr>
                                    </p:animRot>
                                  </p:childTnLst>
                                </p:cTn>
                              </p:par>
                              <p:par>
                                <p:cTn id="14" presetID="5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70" decel="100000"/>
                                        <p:tgtEl>
                                          <p:spTgt spid="5"/>
                                        </p:tgtEl>
                                      </p:cBhvr>
                                    </p:animEffect>
                                    <p:animScale>
                                      <p:cBhvr>
                                        <p:cTn id="17" dur="770" decel="100000"/>
                                        <p:tgtEl>
                                          <p:spTgt spid="5"/>
                                        </p:tgtEl>
                                      </p:cBhvr>
                                      <p:from x="10000" y="10000"/>
                                      <p:to x="200000" y="450000"/>
                                    </p:animScale>
                                    <p:animScale>
                                      <p:cBhvr>
                                        <p:cTn id="18" dur="1230" accel="100000" fill="hold">
                                          <p:stCondLst>
                                            <p:cond delay="770"/>
                                          </p:stCondLst>
                                        </p:cTn>
                                        <p:tgtEl>
                                          <p:spTgt spid="5"/>
                                        </p:tgtEl>
                                      </p:cBhvr>
                                      <p:from x="200000" y="450000"/>
                                      <p:to x="100000" y="100000"/>
                                    </p:animScale>
                                    <p:set>
                                      <p:cBhvr>
                                        <p:cTn id="19" dur="770" fill="hold"/>
                                        <p:tgtEl>
                                          <p:spTgt spid="5"/>
                                        </p:tgtEl>
                                        <p:attrNameLst>
                                          <p:attrName>ppt_x</p:attrName>
                                        </p:attrNameLst>
                                      </p:cBhvr>
                                      <p:to>
                                        <p:strVal val="(0.5)"/>
                                      </p:to>
                                    </p:set>
                                    <p:anim from="(0.5)" to="(#ppt_x)" calcmode="lin" valueType="num">
                                      <p:cBhvr>
                                        <p:cTn id="20" dur="1230" accel="100000" fill="hold">
                                          <p:stCondLst>
                                            <p:cond delay="770"/>
                                          </p:stCondLst>
                                        </p:cTn>
                                        <p:tgtEl>
                                          <p:spTgt spid="5"/>
                                        </p:tgtEl>
                                        <p:attrNameLst>
                                          <p:attrName>ppt_x</p:attrName>
                                        </p:attrNameLst>
                                      </p:cBhvr>
                                    </p:anim>
                                    <p:set>
                                      <p:cBhvr>
                                        <p:cTn id="21" dur="770" fill="hold"/>
                                        <p:tgtEl>
                                          <p:spTgt spid="5"/>
                                        </p:tgtEl>
                                        <p:attrNameLst>
                                          <p:attrName>ppt_y</p:attrName>
                                        </p:attrNameLst>
                                      </p:cBhvr>
                                      <p:to>
                                        <p:strVal val="(#ppt_y+0.4)"/>
                                      </p:to>
                                    </p:set>
                                    <p:anim from="(#ppt_y+0.4)" to="(#ppt_y)" calcmode="lin" valueType="num">
                                      <p:cBhvr>
                                        <p:cTn id="22" dur="1230" accel="100000" fill="hold">
                                          <p:stCondLst>
                                            <p:cond delay="770"/>
                                          </p:stCondLst>
                                        </p:cTn>
                                        <p:tgtEl>
                                          <p:spTgt spid="5"/>
                                        </p:tgtEl>
                                        <p:attrNameLst>
                                          <p:attrName>ppt_y</p:attrName>
                                        </p:attrNameLst>
                                      </p:cBhvr>
                                    </p:anim>
                                  </p:childTnLst>
                                </p:cTn>
                              </p:par>
                              <p:par>
                                <p:cTn id="23" presetID="8" presetClass="emph" presetSubtype="0" repeatCount="indefinite" fill="hold" grpId="1" nodeType="withEffect">
                                  <p:stCondLst>
                                    <p:cond delay="0"/>
                                  </p:stCondLst>
                                  <p:childTnLst>
                                    <p:animRot by="21600000">
                                      <p:cBhvr>
                                        <p:cTn id="24" dur="2000" fill="hold"/>
                                        <p:tgtEl>
                                          <p:spTgt spid="6"/>
                                        </p:tgtEl>
                                        <p:attrNameLst>
                                          <p:attrName>r</p:attrName>
                                        </p:attrNameLst>
                                      </p:cBhvr>
                                    </p:animRot>
                                  </p:childTnLst>
                                </p:cTn>
                              </p:par>
                              <p:par>
                                <p:cTn id="25" presetID="8" presetClass="emph" presetSubtype="0" fill="hold" grpId="2" nodeType="withEffect">
                                  <p:stCondLst>
                                    <p:cond delay="0"/>
                                  </p:stCondLst>
                                  <p:childTnLst>
                                    <p:animRot by="21600000">
                                      <p:cBhvr>
                                        <p:cTn id="26" dur="2000" fill="hold"/>
                                        <p:tgtEl>
                                          <p:spTgt spid="6"/>
                                        </p:tgtEl>
                                        <p:attrNameLst>
                                          <p:attrName>r</p:attrName>
                                        </p:attrNameLst>
                                      </p:cBhvr>
                                    </p:animRot>
                                  </p:childTnLst>
                                </p:cTn>
                              </p:par>
                              <p:par>
                                <p:cTn id="27" presetID="5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770" decel="100000"/>
                                        <p:tgtEl>
                                          <p:spTgt spid="6"/>
                                        </p:tgtEl>
                                      </p:cBhvr>
                                    </p:animEffect>
                                    <p:animScale>
                                      <p:cBhvr>
                                        <p:cTn id="30" dur="770" decel="100000"/>
                                        <p:tgtEl>
                                          <p:spTgt spid="6"/>
                                        </p:tgtEl>
                                      </p:cBhvr>
                                      <p:from x="10000" y="10000"/>
                                      <p:to x="200000" y="450000"/>
                                    </p:animScale>
                                    <p:animScale>
                                      <p:cBhvr>
                                        <p:cTn id="31" dur="1230" accel="100000" fill="hold">
                                          <p:stCondLst>
                                            <p:cond delay="770"/>
                                          </p:stCondLst>
                                        </p:cTn>
                                        <p:tgtEl>
                                          <p:spTgt spid="6"/>
                                        </p:tgtEl>
                                      </p:cBhvr>
                                      <p:from x="200000" y="450000"/>
                                      <p:to x="100000" y="100000"/>
                                    </p:animScale>
                                    <p:set>
                                      <p:cBhvr>
                                        <p:cTn id="32" dur="770" fill="hold"/>
                                        <p:tgtEl>
                                          <p:spTgt spid="6"/>
                                        </p:tgtEl>
                                        <p:attrNameLst>
                                          <p:attrName>ppt_x</p:attrName>
                                        </p:attrNameLst>
                                      </p:cBhvr>
                                      <p:to>
                                        <p:strVal val="(0.5)"/>
                                      </p:to>
                                    </p:set>
                                    <p:anim from="(0.5)" to="(#ppt_x)" calcmode="lin" valueType="num">
                                      <p:cBhvr>
                                        <p:cTn id="33" dur="1230" accel="100000" fill="hold">
                                          <p:stCondLst>
                                            <p:cond delay="770"/>
                                          </p:stCondLst>
                                        </p:cTn>
                                        <p:tgtEl>
                                          <p:spTgt spid="6"/>
                                        </p:tgtEl>
                                        <p:attrNameLst>
                                          <p:attrName>ppt_x</p:attrName>
                                        </p:attrNameLst>
                                      </p:cBhvr>
                                    </p:anim>
                                    <p:set>
                                      <p:cBhvr>
                                        <p:cTn id="34" dur="770" fill="hold"/>
                                        <p:tgtEl>
                                          <p:spTgt spid="6"/>
                                        </p:tgtEl>
                                        <p:attrNameLst>
                                          <p:attrName>ppt_y</p:attrName>
                                        </p:attrNameLst>
                                      </p:cBhvr>
                                      <p:to>
                                        <p:strVal val="(#ppt_y+0.4)"/>
                                      </p:to>
                                    </p:set>
                                    <p:anim from="(#ppt_y+0.4)" to="(#ppt_y)" calcmode="lin" valueType="num">
                                      <p:cBhvr>
                                        <p:cTn id="35"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P spid="5" grpId="2" animBg="1"/>
      <p:bldP spid="6" grpId="0" animBg="1"/>
      <p:bldP spid="6" grpId="1" animBg="1"/>
      <p:bldP spid="6"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vdoc.vn/data/image/2021/09/24/giai-tieng-viet-lop-5-vnen-bai-4a-hoa-binh-cho-the-gio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137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vdoc.vn/data/image/2021/09/24/giai-tieng-viet-lop-5-vnen-bai-4a-hoa-binh-cho-the-gio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920620"/>
            <a:ext cx="8458200" cy="5632311"/>
          </a:xfrm>
          <a:prstGeom prst="rect">
            <a:avLst/>
          </a:prstGeom>
        </p:spPr>
        <p:txBody>
          <a:bodyPr wrap="square">
            <a:spAutoFit/>
          </a:bodyPr>
          <a:lstStyle/>
          <a:p>
            <a:pPr algn="just">
              <a:buFont typeface="Arial"/>
              <a:buChar char="•"/>
            </a:pPr>
            <a:r>
              <a:rPr lang="vi-VN" sz="3200" b="1" i="0" dirty="0">
                <a:solidFill>
                  <a:srgbClr val="7030A0"/>
                </a:solidFill>
                <a:effectLst/>
                <a:latin typeface="inherit"/>
              </a:rPr>
              <a:t> </a:t>
            </a:r>
            <a:r>
              <a:rPr lang="vi-VN" sz="3600" b="1" i="0" dirty="0">
                <a:solidFill>
                  <a:srgbClr val="002060"/>
                </a:solidFill>
                <a:effectLst/>
                <a:latin typeface="inherit"/>
              </a:rPr>
              <a:t>Bức tranh vẽ cảnh anh bộ đội đang bế một em nhỏ cùng các bạn thiếu nhi đứng xung quanh nhìn lên những cánh chim bồ câu trên bầu trời.</a:t>
            </a:r>
            <a:endParaRPr lang="vi-VN" sz="3600" b="1" i="0" dirty="0">
              <a:solidFill>
                <a:srgbClr val="002060"/>
              </a:solidFill>
              <a:effectLst/>
              <a:latin typeface="Arial"/>
            </a:endParaRPr>
          </a:p>
          <a:p>
            <a:pPr algn="just">
              <a:buFont typeface="Arial"/>
              <a:buChar char="•"/>
            </a:pPr>
            <a:r>
              <a:rPr lang="vi-VN" sz="3600" b="1" i="0" dirty="0">
                <a:solidFill>
                  <a:srgbClr val="002060"/>
                </a:solidFill>
                <a:effectLst/>
                <a:latin typeface="inherit"/>
              </a:rPr>
              <a:t> Những cánh chim thể hiện cho sự hoà bình.</a:t>
            </a:r>
            <a:endParaRPr lang="vi-VN" sz="3600" b="1" i="0" dirty="0">
              <a:solidFill>
                <a:srgbClr val="002060"/>
              </a:solidFill>
              <a:effectLst/>
              <a:latin typeface="Arial"/>
            </a:endParaRPr>
          </a:p>
          <a:p>
            <a:pPr algn="just">
              <a:buFont typeface="Arial"/>
              <a:buChar char="•"/>
            </a:pPr>
            <a:r>
              <a:rPr lang="vi-VN" sz="3600" b="1" i="0" dirty="0">
                <a:solidFill>
                  <a:srgbClr val="002060"/>
                </a:solidFill>
                <a:effectLst/>
                <a:latin typeface="inherit"/>
              </a:rPr>
              <a:t>  </a:t>
            </a:r>
            <a:r>
              <a:rPr lang="vi-VN" sz="3600" b="1" dirty="0">
                <a:solidFill>
                  <a:srgbClr val="002060"/>
                </a:solidFill>
                <a:latin typeface="inherit"/>
              </a:rPr>
              <a:t>M</a:t>
            </a:r>
            <a:r>
              <a:rPr lang="vi-VN" sz="3600" b="1" i="0" dirty="0">
                <a:solidFill>
                  <a:srgbClr val="002060"/>
                </a:solidFill>
                <a:effectLst/>
                <a:latin typeface="inherit"/>
              </a:rPr>
              <a:t>ột bạn dâng tặng những bông hoa tươi thắm cho anh bộ đội khi anh đã chiến đấu  bảo vệ hoà bình cho đất nước.</a:t>
            </a:r>
            <a:endParaRPr lang="vi-VN" sz="3600" b="1" i="0" dirty="0">
              <a:solidFill>
                <a:srgbClr val="002060"/>
              </a:solidFill>
              <a:effectLst/>
              <a:latin typeface="Arial"/>
            </a:endParaRPr>
          </a:p>
        </p:txBody>
      </p:sp>
    </p:spTree>
    <p:extLst>
      <p:ext uri="{BB962C8B-B14F-4D97-AF65-F5344CB8AC3E}">
        <p14:creationId xmlns:p14="http://schemas.microsoft.com/office/powerpoint/2010/main" val="229944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77786" y="7937"/>
            <a:ext cx="9066214" cy="2880289"/>
          </a:xfrm>
          <a:prstGeom prst="rect">
            <a:avLst/>
          </a:prstGeom>
          <a:solidFill>
            <a:srgbClr val="FF0000"/>
          </a:solid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en-US" sz="3600" kern="10" dirty="0">
                <a:ln w="9525">
                  <a:round/>
                  <a:headEnd/>
                  <a:tailEnd/>
                </a:ln>
                <a:solidFill>
                  <a:srgbClr val="000000"/>
                </a:solidFill>
                <a:latin typeface="Times New Roman"/>
                <a:cs typeface="Times New Roman"/>
              </a:rPr>
              <a:t> </a:t>
            </a:r>
            <a:r>
              <a:rPr lang="en-US" sz="3600" b="1" kern="10" dirty="0">
                <a:ln w="9525">
                  <a:round/>
                  <a:headEnd/>
                  <a:tailEnd/>
                </a:ln>
                <a:solidFill>
                  <a:srgbClr val="7030A0"/>
                </a:solidFill>
                <a:latin typeface="Times New Roman"/>
                <a:cs typeface="Times New Roman"/>
              </a:rPr>
              <a:t>2.</a:t>
            </a:r>
            <a:r>
              <a:rPr lang="en-US" sz="3600" b="1" kern="10" dirty="0">
                <a:ln w="9525">
                  <a:round/>
                  <a:headEnd/>
                  <a:tailEnd/>
                </a:ln>
                <a:solidFill>
                  <a:srgbClr val="000000"/>
                </a:solidFill>
                <a:latin typeface="Times New Roman"/>
                <a:cs typeface="Times New Roman"/>
              </a:rPr>
              <a:t> </a:t>
            </a:r>
            <a:r>
              <a:rPr lang="en-US" sz="3600" b="1" kern="10" dirty="0">
                <a:ln w="9525">
                  <a:round/>
                  <a:headEnd/>
                  <a:tailEnd/>
                </a:ln>
                <a:solidFill>
                  <a:srgbClr val="0033CC"/>
                </a:solidFill>
                <a:latin typeface="Times New Roman"/>
                <a:cs typeface="Times New Roman"/>
              </a:rPr>
              <a:t>NGHE THẦY, CÔ (HOẶC BẠN) ĐỌC BÀI: </a:t>
            </a:r>
          </a:p>
          <a:p>
            <a:pPr algn="ctr" eaLnBrk="0" fontAlgn="base" hangingPunct="0">
              <a:spcBef>
                <a:spcPct val="0"/>
              </a:spcBef>
              <a:spcAft>
                <a:spcPct val="0"/>
              </a:spcAft>
              <a:defRPr/>
            </a:pPr>
            <a:r>
              <a:rPr lang="en-US" sz="3600" b="1" kern="10" dirty="0">
                <a:ln w="9525">
                  <a:round/>
                  <a:headEnd/>
                  <a:tailEnd/>
                </a:ln>
                <a:solidFill>
                  <a:srgbClr val="0033CC"/>
                </a:solidFill>
                <a:latin typeface="Times New Roman"/>
                <a:cs typeface="Times New Roman"/>
              </a:rPr>
              <a:t>“</a:t>
            </a:r>
            <a:r>
              <a:rPr lang="vi-VN" sz="3600" b="1" kern="10" dirty="0">
                <a:ln w="9525">
                  <a:round/>
                  <a:headEnd/>
                  <a:tailEnd/>
                </a:ln>
                <a:solidFill>
                  <a:srgbClr val="0033CC"/>
                </a:solidFill>
                <a:latin typeface="Times New Roman"/>
                <a:cs typeface="Times New Roman"/>
              </a:rPr>
              <a:t>NHỮNG CON SẾU BẰNG GIẤY</a:t>
            </a:r>
            <a:r>
              <a:rPr lang="en-US" sz="3600" b="1" kern="10" dirty="0">
                <a:ln w="9525">
                  <a:round/>
                  <a:headEnd/>
                  <a:tailEnd/>
                </a:ln>
                <a:solidFill>
                  <a:srgbClr val="002060"/>
                </a:solidFill>
                <a:latin typeface="Times New Roman"/>
                <a:cs typeface="Times New Roman"/>
              </a:rPr>
              <a:t>”</a:t>
            </a:r>
          </a:p>
        </p:txBody>
      </p:sp>
      <p:sp>
        <p:nvSpPr>
          <p:cNvPr id="3" name="AutoShape 2" descr="Tập đọc: Thư gửi học s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5" name="Picture 4" descr="Nhung con seu bang gi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6" y="2888226"/>
            <a:ext cx="9066213" cy="3969774"/>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96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6555641"/>
          </a:xfrm>
          <a:prstGeom prst="rect">
            <a:avLst/>
          </a:prstGeom>
        </p:spPr>
        <p:txBody>
          <a:bodyPr wrap="square">
            <a:spAutoFit/>
          </a:bodyPr>
          <a:lstStyle/>
          <a:p>
            <a:pPr algn="ctr"/>
            <a:r>
              <a:rPr lang="vi-VN" sz="2000" b="1" i="0" dirty="0">
                <a:solidFill>
                  <a:srgbClr val="FF0000"/>
                </a:solidFill>
                <a:effectLst/>
                <a:latin typeface="inherit"/>
              </a:rPr>
              <a:t>Những con sếu bằng giầy</a:t>
            </a:r>
            <a:endParaRPr lang="vi-VN" sz="2000" b="1" i="0" dirty="0">
              <a:solidFill>
                <a:srgbClr val="FF0000"/>
              </a:solidFill>
              <a:effectLst/>
              <a:latin typeface="Arial"/>
            </a:endParaRPr>
          </a:p>
          <a:p>
            <a:pPr algn="just"/>
            <a:r>
              <a:rPr lang="vi-VN" sz="2000" b="1" i="0" dirty="0">
                <a:solidFill>
                  <a:srgbClr val="7030A0"/>
                </a:solidFill>
                <a:effectLst/>
                <a:latin typeface="inherit"/>
              </a:rPr>
              <a:t>       Ngày 16-7-1945, nước Mĩ chế tạo được bom nguyên tử. Hơn nửa tháng sau, chính phủ Mĩ quyết định ném cả hai quả bom mới chế tạo xuống Nhật Bản.</a:t>
            </a:r>
            <a:endParaRPr lang="vi-VN" sz="2000" b="1" i="0" dirty="0">
              <a:solidFill>
                <a:srgbClr val="7030A0"/>
              </a:solidFill>
              <a:effectLst/>
              <a:latin typeface="Arial"/>
            </a:endParaRPr>
          </a:p>
          <a:p>
            <a:pPr algn="just"/>
            <a:r>
              <a:rPr lang="vi-VN" sz="2000" b="1" i="0" dirty="0">
                <a:solidFill>
                  <a:srgbClr val="7030A0"/>
                </a:solidFill>
                <a:effectLst/>
                <a:latin typeface="inherit"/>
              </a:rPr>
              <a:t>        Hai quả bom ném xuống các thành phố Hi-rô-si-ma và Na-ga-sa-ki đã cướp đi mạng sống của gần nửa triệu người. Đến năm 1951, lại có thêm gần 100 000 người ở Hi-rô-si-ma bị chết do nhiễm phóng xạ nguyên tử.</a:t>
            </a:r>
            <a:endParaRPr lang="vi-VN" sz="2000" b="1" i="0" dirty="0">
              <a:solidFill>
                <a:srgbClr val="7030A0"/>
              </a:solidFill>
              <a:effectLst/>
              <a:latin typeface="Arial"/>
            </a:endParaRPr>
          </a:p>
          <a:p>
            <a:pPr algn="just"/>
            <a:r>
              <a:rPr lang="vi-VN" sz="2000" b="1" i="0" dirty="0">
                <a:solidFill>
                  <a:srgbClr val="7030A0"/>
                </a:solidFill>
                <a:effectLst/>
                <a:latin typeface="inherit"/>
              </a:rPr>
              <a:t>       Khi Hi-rô-si-ma bị ném bom, cô bé Xa-xa-cô Xa-xa-ki mới hai tuổi đã may mắn thoát nạn. Nhưng em bị nhiễm phóng xạ. Mười năm sau, em lâm bệnh nặng. Nằm trong bệnh viện nhẩm đếm từng ngày còn lại của đời mình, cô bé ngây thơ tin vào một truyền thuyết nói rằng nếu gấp đủ một nghìn con sếu bằng giấy treo quanh phòng, em sẽ khỏi bệnh. Em liền lặng lẽ gấp sếu. Biết chuyện, trẻ em toàn nước Nhật và nhiều nơi trên thế giới đã tới tấp gửi hàng nghìn con sếu giấy đến cho Xa-xa-cô. Nhưng Xa-xa-cô chết khi em mới gấp được 644 con.</a:t>
            </a:r>
            <a:endParaRPr lang="vi-VN" sz="2000" b="1" i="0" dirty="0">
              <a:solidFill>
                <a:srgbClr val="7030A0"/>
              </a:solidFill>
              <a:effectLst/>
              <a:latin typeface="Arial"/>
            </a:endParaRPr>
          </a:p>
          <a:p>
            <a:pPr algn="just"/>
            <a:r>
              <a:rPr lang="vi-VN" sz="2000" b="1" i="0" dirty="0">
                <a:solidFill>
                  <a:srgbClr val="7030A0"/>
                </a:solidFill>
                <a:effectLst/>
                <a:latin typeface="inherit"/>
              </a:rPr>
              <a:t>        Xúc động trước cái chết của em, học sinh thành phố Hi-rô-si-ma đã quyên góp tiền xây một tượng đài tưởng nhớ những nạn nhân bị bom nguyên tử sát hại. Trên đỉnh tượng đài cao 9 mét là hình một bé gái giơ cao hai tay nâng một con sếu. Dưới tượng đài khắc dòng chữ: "Chúng tôi muốn thế giới này mãi mãi hòa bình".</a:t>
            </a:r>
          </a:p>
          <a:p>
            <a:pPr algn="r"/>
            <a:r>
              <a:rPr lang="vi-VN" sz="2000" b="1" i="1" dirty="0">
                <a:solidFill>
                  <a:srgbClr val="7030A0"/>
                </a:solidFill>
                <a:latin typeface="inherit"/>
              </a:rPr>
              <a:t>(Theo Những mẩu chuyện lịch sử thế giới)</a:t>
            </a:r>
            <a:endParaRPr lang="vi-VN" sz="2000" b="1" i="1" dirty="0">
              <a:solidFill>
                <a:srgbClr val="7030A0"/>
              </a:solidFill>
              <a:effectLst/>
              <a:latin typeface="Arial"/>
            </a:endParaRPr>
          </a:p>
        </p:txBody>
      </p:sp>
    </p:spTree>
    <p:extLst>
      <p:ext uri="{BB962C8B-B14F-4D97-AF65-F5344CB8AC3E}">
        <p14:creationId xmlns:p14="http://schemas.microsoft.com/office/powerpoint/2010/main" val="1535798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88336" y="152400"/>
            <a:ext cx="9055664" cy="2090916"/>
          </a:xfrm>
          <a:prstGeom prst="rect">
            <a:avLst/>
          </a:prstGeom>
          <a:solidFill>
            <a:srgbClr val="00B0F0"/>
          </a:solid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en-US" sz="3600" kern="10" dirty="0">
                <a:ln w="9525">
                  <a:round/>
                  <a:headEnd/>
                  <a:tailEnd/>
                </a:ln>
                <a:solidFill>
                  <a:srgbClr val="000000"/>
                </a:solidFill>
                <a:latin typeface="Times New Roman"/>
                <a:cs typeface="Times New Roman"/>
              </a:rPr>
              <a:t> </a:t>
            </a:r>
            <a:r>
              <a:rPr lang="vi-VN" sz="3600" b="1" kern="10" dirty="0">
                <a:ln w="9525">
                  <a:round/>
                  <a:headEnd/>
                  <a:tailEnd/>
                </a:ln>
                <a:solidFill>
                  <a:srgbClr val="7030A0"/>
                </a:solidFill>
                <a:latin typeface="Times New Roman"/>
                <a:cs typeface="Times New Roman"/>
              </a:rPr>
              <a:t>3</a:t>
            </a:r>
            <a:r>
              <a:rPr lang="en-US" sz="3600" b="1" kern="10" dirty="0">
                <a:ln w="9525">
                  <a:round/>
                  <a:headEnd/>
                  <a:tailEnd/>
                </a:ln>
                <a:solidFill>
                  <a:srgbClr val="7030A0"/>
                </a:solidFill>
                <a:latin typeface="Times New Roman"/>
                <a:cs typeface="Times New Roman"/>
              </a:rPr>
              <a:t>.</a:t>
            </a:r>
            <a:r>
              <a:rPr lang="en-US" sz="3600" b="1" kern="10" dirty="0">
                <a:ln w="9525">
                  <a:round/>
                  <a:headEnd/>
                  <a:tailEnd/>
                </a:ln>
                <a:solidFill>
                  <a:srgbClr val="000000"/>
                </a:solidFill>
                <a:latin typeface="Times New Roman"/>
                <a:cs typeface="Times New Roman"/>
              </a:rPr>
              <a:t> </a:t>
            </a:r>
            <a:r>
              <a:rPr lang="vi-VN" sz="3600" b="1" kern="10" dirty="0">
                <a:ln w="9525">
                  <a:round/>
                  <a:headEnd/>
                  <a:tailEnd/>
                </a:ln>
                <a:solidFill>
                  <a:srgbClr val="7030A0"/>
                </a:solidFill>
                <a:latin typeface="Times New Roman"/>
                <a:cs typeface="Times New Roman"/>
              </a:rPr>
              <a:t>ĐỌC TỪ NGỮ VÀ LỜI GIẢI NGHĨA</a:t>
            </a:r>
            <a:endParaRPr lang="en-US" sz="3600" b="1" kern="10" dirty="0">
              <a:ln w="9525">
                <a:round/>
                <a:headEnd/>
                <a:tailEnd/>
              </a:ln>
              <a:solidFill>
                <a:srgbClr val="7030A0"/>
              </a:solidFill>
              <a:latin typeface="Times New Roman"/>
              <a:cs typeface="Times New Roman"/>
            </a:endParaRPr>
          </a:p>
        </p:txBody>
      </p:sp>
      <p:sp>
        <p:nvSpPr>
          <p:cNvPr id="3" name="Text Box 13"/>
          <p:cNvSpPr txBox="1">
            <a:spLocks noChangeArrowheads="1"/>
          </p:cNvSpPr>
          <p:nvPr/>
        </p:nvSpPr>
        <p:spPr bwMode="auto">
          <a:xfrm>
            <a:off x="2458" y="2243316"/>
            <a:ext cx="9055664"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spcBef>
                <a:spcPct val="50000"/>
              </a:spcBef>
            </a:pPr>
            <a:r>
              <a:rPr lang="en-US" altLang="en-US" sz="4400" b="1" dirty="0">
                <a:solidFill>
                  <a:srgbClr val="0000FF"/>
                </a:solidFill>
                <a:latin typeface="Times New Roman" pitchFamily="18" charset="0"/>
                <a:cs typeface="Times New Roman" pitchFamily="18" charset="0"/>
              </a:rPr>
              <a:t>- </a:t>
            </a:r>
            <a:r>
              <a:rPr lang="vi-VN" sz="4400" dirty="0"/>
              <a:t> </a:t>
            </a:r>
            <a:r>
              <a:rPr lang="vi-VN" sz="3200" b="1" dirty="0">
                <a:solidFill>
                  <a:srgbClr val="FF0000"/>
                </a:solidFill>
              </a:rPr>
              <a:t>Bom nguyên tử</a:t>
            </a:r>
            <a:r>
              <a:rPr lang="vi-VN" sz="3200" b="1" dirty="0">
                <a:solidFill>
                  <a:srgbClr val="00B050"/>
                </a:solidFill>
              </a:rPr>
              <a:t>: bom có sức sát thương và công phá mạnh gấp nhiều lần bom thường.</a:t>
            </a:r>
            <a:endParaRPr lang="en-US" altLang="en-US" sz="3200" b="1" dirty="0">
              <a:solidFill>
                <a:srgbClr val="00B050"/>
              </a:solidFill>
              <a:latin typeface="Times New Roman" pitchFamily="18" charset="0"/>
              <a:cs typeface="Times New Roman" pitchFamily="18" charset="0"/>
            </a:endParaRPr>
          </a:p>
        </p:txBody>
      </p:sp>
      <p:sp>
        <p:nvSpPr>
          <p:cNvPr id="4" name="Text Box 15"/>
          <p:cNvSpPr txBox="1">
            <a:spLocks noChangeArrowheads="1"/>
          </p:cNvSpPr>
          <p:nvPr/>
        </p:nvSpPr>
        <p:spPr bwMode="auto">
          <a:xfrm>
            <a:off x="88336" y="3505200"/>
            <a:ext cx="905566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spcBef>
                <a:spcPct val="50000"/>
              </a:spcBef>
            </a:pPr>
            <a:r>
              <a:rPr lang="en-US" altLang="en-US" sz="4400" b="1" dirty="0">
                <a:solidFill>
                  <a:srgbClr val="0000FF"/>
                </a:solidFill>
                <a:latin typeface="Times New Roman" pitchFamily="18" charset="0"/>
                <a:cs typeface="Times New Roman" pitchFamily="18" charset="0"/>
              </a:rPr>
              <a:t>- </a:t>
            </a:r>
            <a:r>
              <a:rPr lang="en-US" sz="3200" b="1" dirty="0" err="1">
                <a:solidFill>
                  <a:srgbClr val="FF0000"/>
                </a:solidFill>
              </a:rPr>
              <a:t>Phóng</a:t>
            </a:r>
            <a:r>
              <a:rPr lang="en-US" sz="3200" b="1" dirty="0">
                <a:solidFill>
                  <a:srgbClr val="FF0000"/>
                </a:solidFill>
              </a:rPr>
              <a:t> </a:t>
            </a:r>
            <a:r>
              <a:rPr lang="en-US" sz="3200" b="1" dirty="0" err="1">
                <a:solidFill>
                  <a:srgbClr val="FF0000"/>
                </a:solidFill>
              </a:rPr>
              <a:t>xạ</a:t>
            </a:r>
            <a:r>
              <a:rPr lang="en-US" sz="3200" b="1" dirty="0">
                <a:solidFill>
                  <a:srgbClr val="FF0000"/>
                </a:solidFill>
              </a:rPr>
              <a:t> </a:t>
            </a:r>
            <a:r>
              <a:rPr lang="en-US" sz="3200" b="1" dirty="0" err="1">
                <a:solidFill>
                  <a:srgbClr val="FF0000"/>
                </a:solidFill>
              </a:rPr>
              <a:t>nguyên</a:t>
            </a:r>
            <a:r>
              <a:rPr lang="en-US" sz="3200" b="1" dirty="0">
                <a:solidFill>
                  <a:srgbClr val="FF0000"/>
                </a:solidFill>
              </a:rPr>
              <a:t> </a:t>
            </a:r>
            <a:r>
              <a:rPr lang="en-US" sz="3200" b="1" dirty="0" err="1">
                <a:solidFill>
                  <a:srgbClr val="FF0000"/>
                </a:solidFill>
              </a:rPr>
              <a:t>tử</a:t>
            </a:r>
            <a:r>
              <a:rPr lang="en-US" sz="3200" b="1" dirty="0">
                <a:solidFill>
                  <a:srgbClr val="00B050"/>
                </a:solidFill>
              </a:rPr>
              <a:t>: </a:t>
            </a:r>
            <a:r>
              <a:rPr lang="en-US" sz="3200" b="1" dirty="0" err="1">
                <a:solidFill>
                  <a:srgbClr val="00B050"/>
                </a:solidFill>
              </a:rPr>
              <a:t>chất</a:t>
            </a:r>
            <a:r>
              <a:rPr lang="en-US" sz="3200" b="1" dirty="0">
                <a:solidFill>
                  <a:srgbClr val="00B050"/>
                </a:solidFill>
              </a:rPr>
              <a:t> </a:t>
            </a:r>
            <a:r>
              <a:rPr lang="en-US" sz="3200" b="1" dirty="0" err="1">
                <a:solidFill>
                  <a:srgbClr val="00B050"/>
                </a:solidFill>
              </a:rPr>
              <a:t>sinh</a:t>
            </a:r>
            <a:r>
              <a:rPr lang="en-US" sz="3200" b="1" dirty="0">
                <a:solidFill>
                  <a:srgbClr val="00B050"/>
                </a:solidFill>
              </a:rPr>
              <a:t> </a:t>
            </a:r>
            <a:r>
              <a:rPr lang="en-US" sz="3200" b="1" dirty="0" err="1">
                <a:solidFill>
                  <a:srgbClr val="00B050"/>
                </a:solidFill>
              </a:rPr>
              <a:t>ra</a:t>
            </a:r>
            <a:r>
              <a:rPr lang="en-US" sz="3200" b="1" dirty="0">
                <a:solidFill>
                  <a:srgbClr val="00B050"/>
                </a:solidFill>
              </a:rPr>
              <a:t> </a:t>
            </a:r>
            <a:r>
              <a:rPr lang="en-US" sz="3200" b="1" dirty="0" err="1">
                <a:solidFill>
                  <a:srgbClr val="00B050"/>
                </a:solidFill>
              </a:rPr>
              <a:t>khi</a:t>
            </a:r>
            <a:r>
              <a:rPr lang="en-US" sz="3200" b="1" dirty="0">
                <a:solidFill>
                  <a:srgbClr val="00B050"/>
                </a:solidFill>
              </a:rPr>
              <a:t> </a:t>
            </a:r>
            <a:r>
              <a:rPr lang="en-US" sz="3200" b="1" dirty="0" err="1">
                <a:solidFill>
                  <a:srgbClr val="00B050"/>
                </a:solidFill>
              </a:rPr>
              <a:t>bom</a:t>
            </a:r>
            <a:r>
              <a:rPr lang="en-US" sz="3200" b="1" dirty="0">
                <a:solidFill>
                  <a:srgbClr val="00B050"/>
                </a:solidFill>
              </a:rPr>
              <a:t> </a:t>
            </a:r>
            <a:r>
              <a:rPr lang="en-US" sz="3200" b="1" dirty="0" err="1">
                <a:solidFill>
                  <a:srgbClr val="00B050"/>
                </a:solidFill>
              </a:rPr>
              <a:t>nguyên</a:t>
            </a:r>
            <a:r>
              <a:rPr lang="en-US" sz="3200" b="1" dirty="0">
                <a:solidFill>
                  <a:srgbClr val="00B050"/>
                </a:solidFill>
              </a:rPr>
              <a:t> </a:t>
            </a:r>
            <a:r>
              <a:rPr lang="en-US" sz="3200" b="1" dirty="0" err="1">
                <a:solidFill>
                  <a:srgbClr val="00B050"/>
                </a:solidFill>
              </a:rPr>
              <a:t>tử</a:t>
            </a:r>
            <a:r>
              <a:rPr lang="en-US" sz="3200" b="1" dirty="0">
                <a:solidFill>
                  <a:srgbClr val="00B050"/>
                </a:solidFill>
              </a:rPr>
              <a:t> </a:t>
            </a:r>
            <a:r>
              <a:rPr lang="en-US" sz="3200" b="1" dirty="0" err="1">
                <a:solidFill>
                  <a:srgbClr val="00B050"/>
                </a:solidFill>
              </a:rPr>
              <a:t>nổ</a:t>
            </a:r>
            <a:r>
              <a:rPr lang="en-US" sz="3200" b="1" dirty="0">
                <a:solidFill>
                  <a:srgbClr val="00B050"/>
                </a:solidFill>
              </a:rPr>
              <a:t>, </a:t>
            </a:r>
            <a:r>
              <a:rPr lang="en-US" sz="3200" b="1" dirty="0" err="1">
                <a:solidFill>
                  <a:srgbClr val="00B050"/>
                </a:solidFill>
              </a:rPr>
              <a:t>rất</a:t>
            </a:r>
            <a:r>
              <a:rPr lang="en-US" sz="3200" b="1" dirty="0">
                <a:solidFill>
                  <a:srgbClr val="00B050"/>
                </a:solidFill>
              </a:rPr>
              <a:t> </a:t>
            </a:r>
            <a:r>
              <a:rPr lang="en-US" sz="3200" b="1" dirty="0" err="1">
                <a:solidFill>
                  <a:srgbClr val="00B050"/>
                </a:solidFill>
              </a:rPr>
              <a:t>có</a:t>
            </a:r>
            <a:r>
              <a:rPr lang="en-US" sz="3200" b="1" dirty="0">
                <a:solidFill>
                  <a:srgbClr val="00B050"/>
                </a:solidFill>
              </a:rPr>
              <a:t> </a:t>
            </a:r>
            <a:r>
              <a:rPr lang="en-US" sz="3200" b="1" dirty="0" err="1">
                <a:solidFill>
                  <a:srgbClr val="00B050"/>
                </a:solidFill>
              </a:rPr>
              <a:t>hại</a:t>
            </a:r>
            <a:r>
              <a:rPr lang="en-US" sz="3200" b="1" dirty="0">
                <a:solidFill>
                  <a:srgbClr val="00B050"/>
                </a:solidFill>
              </a:rPr>
              <a:t> </a:t>
            </a:r>
            <a:r>
              <a:rPr lang="en-US" sz="3200" b="1" dirty="0" err="1">
                <a:solidFill>
                  <a:srgbClr val="00B050"/>
                </a:solidFill>
              </a:rPr>
              <a:t>cho</a:t>
            </a:r>
            <a:r>
              <a:rPr lang="en-US" sz="3200" b="1" dirty="0">
                <a:solidFill>
                  <a:srgbClr val="00B050"/>
                </a:solidFill>
              </a:rPr>
              <a:t> </a:t>
            </a:r>
            <a:r>
              <a:rPr lang="en-US" sz="3200" b="1" dirty="0" err="1">
                <a:solidFill>
                  <a:srgbClr val="00B050"/>
                </a:solidFill>
              </a:rPr>
              <a:t>sức</a:t>
            </a:r>
            <a:r>
              <a:rPr lang="en-US" sz="3200" b="1" dirty="0">
                <a:solidFill>
                  <a:srgbClr val="00B050"/>
                </a:solidFill>
              </a:rPr>
              <a:t> </a:t>
            </a:r>
            <a:r>
              <a:rPr lang="en-US" sz="3200" b="1" dirty="0" err="1">
                <a:solidFill>
                  <a:srgbClr val="00B050"/>
                </a:solidFill>
              </a:rPr>
              <a:t>khoẻ</a:t>
            </a:r>
            <a:r>
              <a:rPr lang="vi-VN" sz="3200" b="1" dirty="0">
                <a:solidFill>
                  <a:srgbClr val="00B050"/>
                </a:solidFill>
              </a:rPr>
              <a:t> và môi trường.</a:t>
            </a:r>
            <a:endParaRPr lang="en-US" altLang="en-US" sz="3200" b="1" dirty="0">
              <a:solidFill>
                <a:srgbClr val="00B050"/>
              </a:solidFill>
              <a:latin typeface="Times New Roman" pitchFamily="18" charset="0"/>
              <a:cs typeface="Times New Roman" pitchFamily="18" charset="0"/>
            </a:endParaRPr>
          </a:p>
        </p:txBody>
      </p:sp>
      <p:sp>
        <p:nvSpPr>
          <p:cNvPr id="5" name="Text Box 15"/>
          <p:cNvSpPr txBox="1">
            <a:spLocks noChangeArrowheads="1"/>
          </p:cNvSpPr>
          <p:nvPr/>
        </p:nvSpPr>
        <p:spPr bwMode="auto">
          <a:xfrm>
            <a:off x="88336" y="5084009"/>
            <a:ext cx="905566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spcBef>
                <a:spcPct val="50000"/>
              </a:spcBef>
            </a:pPr>
            <a:r>
              <a:rPr lang="en-US" altLang="en-US" sz="4400" b="1" dirty="0">
                <a:solidFill>
                  <a:srgbClr val="0000FF"/>
                </a:solidFill>
                <a:latin typeface="Times New Roman" pitchFamily="18" charset="0"/>
                <a:cs typeface="Times New Roman" pitchFamily="18" charset="0"/>
              </a:rPr>
              <a:t>- </a:t>
            </a:r>
            <a:r>
              <a:rPr lang="vi-VN" sz="3200" b="1" dirty="0">
                <a:solidFill>
                  <a:srgbClr val="FF0000"/>
                </a:solidFill>
              </a:rPr>
              <a:t>Truyền thuyết</a:t>
            </a:r>
            <a:r>
              <a:rPr lang="vi-VN" sz="3200" b="1" dirty="0">
                <a:solidFill>
                  <a:srgbClr val="00B050"/>
                </a:solidFill>
              </a:rPr>
              <a:t>: loại truyện dân gian về các nhân vật và sự kiện có liên quan đến lịch sử nhưng mang nhiều yếu tố thần kì.</a:t>
            </a:r>
            <a:endParaRPr lang="en-US" altLang="en-US" sz="32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66975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
                                        </p:tgtEl>
                                        <p:attrNameLst>
                                          <p:attrName>style.visibility</p:attrName>
                                        </p:attrNameLst>
                                      </p:cBhvr>
                                      <p:to>
                                        <p:strVal val="visible"/>
                                      </p:to>
                                    </p:set>
                                    <p:anim calcmode="discrete" valueType="clr">
                                      <p:cBhvr override="childStyle">
                                        <p:cTn id="12"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gtEl>
                                        <p:attrNameLst>
                                          <p:attrName>fillcolor</p:attrName>
                                        </p:attrNameLst>
                                      </p:cBhvr>
                                      <p:tavLst>
                                        <p:tav tm="0">
                                          <p:val>
                                            <p:clrVal>
                                              <a:schemeClr val="accent2"/>
                                            </p:clrVal>
                                          </p:val>
                                        </p:tav>
                                        <p:tav tm="50000">
                                          <p:val>
                                            <p:clrVal>
                                              <a:schemeClr val="hlink"/>
                                            </p:clrVal>
                                          </p:val>
                                        </p:tav>
                                      </p:tavLst>
                                    </p:anim>
                                    <p:set>
                                      <p:cBhvr>
                                        <p:cTn id="14" dur="80"/>
                                        <p:tgtEl>
                                          <p:spTgt spid="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4"/>
                                        </p:tgtEl>
                                        <p:attrNameLst>
                                          <p:attrName>style.visibility</p:attrName>
                                        </p:attrNameLst>
                                      </p:cBhvr>
                                      <p:to>
                                        <p:strVal val="visible"/>
                                      </p:to>
                                    </p:set>
                                    <p:anim calcmode="discrete" valueType="clr">
                                      <p:cBhvr override="childStyle">
                                        <p:cTn id="19"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
                                        </p:tgtEl>
                                        <p:attrNameLst>
                                          <p:attrName>fillcolor</p:attrName>
                                        </p:attrNameLst>
                                      </p:cBhvr>
                                      <p:tavLst>
                                        <p:tav tm="0">
                                          <p:val>
                                            <p:clrVal>
                                              <a:schemeClr val="accent2"/>
                                            </p:clrVal>
                                          </p:val>
                                        </p:tav>
                                        <p:tav tm="50000">
                                          <p:val>
                                            <p:clrVal>
                                              <a:schemeClr val="hlink"/>
                                            </p:clrVal>
                                          </p:val>
                                        </p:tav>
                                      </p:tavLst>
                                    </p:anim>
                                    <p:set>
                                      <p:cBhvr>
                                        <p:cTn id="21" dur="80"/>
                                        <p:tgtEl>
                                          <p:spTgt spid="4"/>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5"/>
                                        </p:tgtEl>
                                        <p:attrNameLst>
                                          <p:attrName>style.visibility</p:attrName>
                                        </p:attrNameLst>
                                      </p:cBhvr>
                                      <p:to>
                                        <p:strVal val="visible"/>
                                      </p:to>
                                    </p:set>
                                    <p:anim calcmode="discrete" valueType="clr">
                                      <p:cBhvr override="childStyle">
                                        <p:cTn id="26"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
                                        </p:tgtEl>
                                        <p:attrNameLst>
                                          <p:attrName>fillcolor</p:attrName>
                                        </p:attrNameLst>
                                      </p:cBhvr>
                                      <p:tavLst>
                                        <p:tav tm="0">
                                          <p:val>
                                            <p:clrVal>
                                              <a:schemeClr val="accent2"/>
                                            </p:clrVal>
                                          </p:val>
                                        </p:tav>
                                        <p:tav tm="50000">
                                          <p:val>
                                            <p:clrVal>
                                              <a:schemeClr val="hlink"/>
                                            </p:clrVal>
                                          </p:val>
                                        </p:tav>
                                      </p:tavLst>
                                    </p:anim>
                                    <p:set>
                                      <p:cBhvr>
                                        <p:cTn id="28"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 descr="220px-Fat_m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0" y="380999"/>
            <a:ext cx="4559710" cy="586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100+ hình ảnh ô nhiễm phóng xạ - hinhanhsieudep.net">
            <a:extLst>
              <a:ext uri="{FF2B5EF4-FFF2-40B4-BE49-F238E27FC236}">
                <a16:creationId xmlns:a16="http://schemas.microsoft.com/office/drawing/2014/main" id="{D826126A-A498-49AF-B78B-077F9E92AE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45" r="3647" b="1"/>
          <a:stretch/>
        </p:blipFill>
        <p:spPr bwMode="auto">
          <a:xfrm>
            <a:off x="4572000" y="368709"/>
            <a:ext cx="459781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5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Download Free png Coins,corners,bordures - Flower Borders Corner ..."/>
          <p:cNvPicPr>
            <a:picLocks noChangeAspect="1" noChangeArrowheads="1"/>
          </p:cNvPicPr>
          <p:nvPr/>
        </p:nvPicPr>
        <p:blipFill>
          <a:blip r:embed="rId2">
            <a:extLst>
              <a:ext uri="{28A0092B-C50C-407E-A947-70E740481C1C}">
                <a14:useLocalDpi xmlns:a14="http://schemas.microsoft.com/office/drawing/2010/main" val="0"/>
              </a:ext>
            </a:extLst>
          </a:blip>
          <a:srcRect l="14452"/>
          <a:stretch>
            <a:fillRect/>
          </a:stretch>
        </p:blipFill>
        <p:spPr bwMode="auto">
          <a:xfrm>
            <a:off x="25400" y="3760788"/>
            <a:ext cx="3551238"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617357" y="1575250"/>
            <a:ext cx="7516813" cy="954107"/>
          </a:xfrm>
          <a:prstGeom prst="rect">
            <a:avLst/>
          </a:prstGeom>
          <a:solidFill>
            <a:srgbClr val="FFFF00"/>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spcBef>
                <a:spcPct val="0"/>
              </a:spcBef>
              <a:spcAft>
                <a:spcPct val="0"/>
              </a:spcAft>
              <a:buFontTx/>
              <a:buNone/>
            </a:pPr>
            <a:r>
              <a:rPr lang="en-US" altLang="en-US" sz="2800" b="1" dirty="0" err="1">
                <a:solidFill>
                  <a:srgbClr val="00B050"/>
                </a:solidFill>
                <a:latin typeface="Arial" panose="020B0604020202020204" pitchFamily="34" charset="0"/>
                <a:cs typeface="Arial" panose="020B0604020202020204" pitchFamily="34" charset="0"/>
              </a:rPr>
              <a:t>Chuẩn</a:t>
            </a:r>
            <a:r>
              <a:rPr lang="en-US" altLang="en-US" sz="2800" b="1" dirty="0">
                <a:solidFill>
                  <a:srgbClr val="00B050"/>
                </a:solidFill>
                <a:latin typeface="Arial" panose="020B0604020202020204" pitchFamily="34" charset="0"/>
                <a:cs typeface="Arial" panose="020B0604020202020204" pitchFamily="34" charset="0"/>
              </a:rPr>
              <a:t> </a:t>
            </a:r>
            <a:r>
              <a:rPr lang="en-US" altLang="en-US" sz="2800" b="1" dirty="0" err="1">
                <a:solidFill>
                  <a:srgbClr val="00B050"/>
                </a:solidFill>
                <a:latin typeface="Arial" panose="020B0604020202020204" pitchFamily="34" charset="0"/>
                <a:cs typeface="Arial" panose="020B0604020202020204" pitchFamily="34" charset="0"/>
              </a:rPr>
              <a:t>bị</a:t>
            </a:r>
            <a:r>
              <a:rPr lang="en-US" altLang="en-US" sz="2800" b="1" dirty="0">
                <a:solidFill>
                  <a:srgbClr val="00B050"/>
                </a:solidFill>
                <a:latin typeface="Arial" panose="020B0604020202020204" pitchFamily="34" charset="0"/>
                <a:cs typeface="Arial" panose="020B0604020202020204" pitchFamily="34" charset="0"/>
              </a:rPr>
              <a:t> </a:t>
            </a:r>
            <a:r>
              <a:rPr lang="en-US" altLang="en-US" sz="2800" b="1" dirty="0" err="1">
                <a:solidFill>
                  <a:srgbClr val="00B050"/>
                </a:solidFill>
                <a:latin typeface="Arial" panose="020B0604020202020204" pitchFamily="34" charset="0"/>
                <a:cs typeface="Arial" panose="020B0604020202020204" pitchFamily="34" charset="0"/>
              </a:rPr>
              <a:t>sẵn</a:t>
            </a:r>
            <a:r>
              <a:rPr lang="en-US" altLang="en-US" sz="2800" b="1" dirty="0">
                <a:solidFill>
                  <a:srgbClr val="00B050"/>
                </a:solidFill>
                <a:latin typeface="Arial" panose="020B0604020202020204" pitchFamily="34" charset="0"/>
                <a:cs typeface="Arial" panose="020B0604020202020204" pitchFamily="34" charset="0"/>
              </a:rPr>
              <a:t> </a:t>
            </a:r>
            <a:r>
              <a:rPr lang="en-US" altLang="en-US" sz="2800" b="1" dirty="0" err="1">
                <a:solidFill>
                  <a:srgbClr val="00B050"/>
                </a:solidFill>
                <a:latin typeface="Arial" panose="020B0604020202020204" pitchFamily="34" charset="0"/>
                <a:cs typeface="Arial" panose="020B0604020202020204" pitchFamily="34" charset="0"/>
              </a:rPr>
              <a:t>sàng</a:t>
            </a:r>
            <a:r>
              <a:rPr lang="en-US" altLang="en-US" sz="2800" b="1" dirty="0">
                <a:solidFill>
                  <a:srgbClr val="00B050"/>
                </a:solidFill>
                <a:latin typeface="Arial" panose="020B0604020202020204" pitchFamily="34" charset="0"/>
                <a:cs typeface="Arial" panose="020B0604020202020204" pitchFamily="34" charset="0"/>
              </a:rPr>
              <a:t> </a:t>
            </a:r>
            <a:r>
              <a:rPr lang="en-US" altLang="en-US" sz="2800" b="1" dirty="0" err="1">
                <a:solidFill>
                  <a:srgbClr val="00B050"/>
                </a:solidFill>
                <a:latin typeface="Arial" panose="020B0604020202020204" pitchFamily="34" charset="0"/>
                <a:cs typeface="Arial" panose="020B0604020202020204" pitchFamily="34" charset="0"/>
              </a:rPr>
              <a:t>đồ</a:t>
            </a:r>
            <a:r>
              <a:rPr lang="en-US" altLang="en-US" sz="2800" b="1" dirty="0">
                <a:solidFill>
                  <a:srgbClr val="00B050"/>
                </a:solidFill>
                <a:latin typeface="Arial" panose="020B0604020202020204" pitchFamily="34" charset="0"/>
                <a:cs typeface="Arial" panose="020B0604020202020204" pitchFamily="34" charset="0"/>
              </a:rPr>
              <a:t> </a:t>
            </a:r>
            <a:r>
              <a:rPr lang="en-US" altLang="en-US" sz="2800" b="1" dirty="0" err="1">
                <a:solidFill>
                  <a:srgbClr val="00B050"/>
                </a:solidFill>
                <a:latin typeface="Arial" panose="020B0604020202020204" pitchFamily="34" charset="0"/>
                <a:cs typeface="Arial" panose="020B0604020202020204" pitchFamily="34" charset="0"/>
              </a:rPr>
              <a:t>dùng</a:t>
            </a:r>
            <a:r>
              <a:rPr lang="en-US" altLang="en-US" sz="2800" b="1" dirty="0">
                <a:solidFill>
                  <a:srgbClr val="00B050"/>
                </a:solidFill>
                <a:latin typeface="Arial" panose="020B0604020202020204" pitchFamily="34" charset="0"/>
                <a:cs typeface="Arial" panose="020B0604020202020204" pitchFamily="34" charset="0"/>
              </a:rPr>
              <a:t> </a:t>
            </a:r>
            <a:r>
              <a:rPr lang="en-US" altLang="en-US" sz="2800" b="1" dirty="0" err="1">
                <a:solidFill>
                  <a:srgbClr val="00B050"/>
                </a:solidFill>
                <a:latin typeface="Arial" panose="020B0604020202020204" pitchFamily="34" charset="0"/>
                <a:cs typeface="Arial" panose="020B0604020202020204" pitchFamily="34" charset="0"/>
              </a:rPr>
              <a:t>học</a:t>
            </a:r>
            <a:r>
              <a:rPr lang="en-US" altLang="en-US" sz="2800" b="1" dirty="0">
                <a:solidFill>
                  <a:srgbClr val="00B050"/>
                </a:solidFill>
                <a:latin typeface="Arial" panose="020B0604020202020204" pitchFamily="34" charset="0"/>
                <a:cs typeface="Arial" panose="020B0604020202020204" pitchFamily="34" charset="0"/>
              </a:rPr>
              <a:t> </a:t>
            </a:r>
            <a:r>
              <a:rPr lang="en-US" altLang="en-US" sz="2800" b="1" dirty="0" err="1">
                <a:solidFill>
                  <a:srgbClr val="00B050"/>
                </a:solidFill>
                <a:latin typeface="Arial" panose="020B0604020202020204" pitchFamily="34" charset="0"/>
                <a:cs typeface="Arial" panose="020B0604020202020204" pitchFamily="34" charset="0"/>
              </a:rPr>
              <a:t>tập</a:t>
            </a:r>
            <a:r>
              <a:rPr lang="en-US" altLang="en-US" sz="2800" b="1" dirty="0">
                <a:solidFill>
                  <a:srgbClr val="00B050"/>
                </a:solidFill>
                <a:latin typeface="Arial" panose="020B0604020202020204" pitchFamily="34" charset="0"/>
                <a:cs typeface="Arial" panose="020B0604020202020204" pitchFamily="34" charset="0"/>
              </a:rPr>
              <a:t>, </a:t>
            </a:r>
            <a:r>
              <a:rPr lang="en-US" altLang="en-US" sz="2800" b="1" dirty="0" err="1">
                <a:solidFill>
                  <a:srgbClr val="00B050"/>
                </a:solidFill>
                <a:latin typeface="Arial" panose="020B0604020202020204" pitchFamily="34" charset="0"/>
                <a:cs typeface="Arial" panose="020B0604020202020204" pitchFamily="34" charset="0"/>
              </a:rPr>
              <a:t>sách</a:t>
            </a:r>
            <a:r>
              <a:rPr lang="en-US" altLang="en-US" sz="2800" b="1" dirty="0">
                <a:solidFill>
                  <a:srgbClr val="00B050"/>
                </a:solidFill>
                <a:latin typeface="Arial" panose="020B0604020202020204" pitchFamily="34" charset="0"/>
                <a:cs typeface="Arial" panose="020B0604020202020204" pitchFamily="34" charset="0"/>
              </a:rPr>
              <a:t> </a:t>
            </a:r>
            <a:r>
              <a:rPr lang="en-US" altLang="en-US" sz="2800" b="1" dirty="0" err="1">
                <a:solidFill>
                  <a:srgbClr val="00B050"/>
                </a:solidFill>
                <a:latin typeface="Arial" panose="020B0604020202020204" pitchFamily="34" charset="0"/>
                <a:cs typeface="Arial" panose="020B0604020202020204" pitchFamily="34" charset="0"/>
              </a:rPr>
              <a:t>Hướng</a:t>
            </a:r>
            <a:r>
              <a:rPr lang="en-US" altLang="en-US" sz="2800" b="1" dirty="0">
                <a:solidFill>
                  <a:srgbClr val="00B050"/>
                </a:solidFill>
                <a:latin typeface="Arial" panose="020B0604020202020204" pitchFamily="34" charset="0"/>
                <a:cs typeface="Arial" panose="020B0604020202020204" pitchFamily="34" charset="0"/>
              </a:rPr>
              <a:t> </a:t>
            </a:r>
            <a:r>
              <a:rPr lang="en-US" altLang="en-US" sz="2800" b="1" dirty="0" err="1">
                <a:solidFill>
                  <a:srgbClr val="00B050"/>
                </a:solidFill>
                <a:latin typeface="Arial" panose="020B0604020202020204" pitchFamily="34" charset="0"/>
                <a:cs typeface="Arial" panose="020B0604020202020204" pitchFamily="34" charset="0"/>
              </a:rPr>
              <a:t>dẫn</a:t>
            </a:r>
            <a:r>
              <a:rPr lang="en-US" altLang="en-US" sz="2800" b="1" dirty="0">
                <a:solidFill>
                  <a:srgbClr val="00B050"/>
                </a:solidFill>
                <a:latin typeface="Arial" panose="020B0604020202020204" pitchFamily="34" charset="0"/>
                <a:cs typeface="Arial" panose="020B0604020202020204" pitchFamily="34" charset="0"/>
              </a:rPr>
              <a:t> </a:t>
            </a:r>
            <a:r>
              <a:rPr lang="en-US" altLang="en-US" sz="2800" b="1" dirty="0" err="1">
                <a:solidFill>
                  <a:srgbClr val="00B050"/>
                </a:solidFill>
                <a:latin typeface="Arial" panose="020B0604020202020204" pitchFamily="34" charset="0"/>
                <a:cs typeface="Arial" panose="020B0604020202020204" pitchFamily="34" charset="0"/>
              </a:rPr>
              <a:t>học</a:t>
            </a:r>
            <a:r>
              <a:rPr lang="en-US" altLang="en-US" sz="2800" b="1" dirty="0">
                <a:solidFill>
                  <a:srgbClr val="00B050"/>
                </a:solidFill>
                <a:latin typeface="Arial" panose="020B0604020202020204" pitchFamily="34" charset="0"/>
                <a:cs typeface="Arial" panose="020B0604020202020204" pitchFamily="34" charset="0"/>
              </a:rPr>
              <a:t> </a:t>
            </a:r>
            <a:r>
              <a:rPr lang="vi-VN" altLang="en-US" sz="2800" b="1" dirty="0">
                <a:solidFill>
                  <a:srgbClr val="00B050"/>
                </a:solidFill>
                <a:latin typeface="Arial" panose="020B0604020202020204" pitchFamily="34" charset="0"/>
                <a:cs typeface="Arial" panose="020B0604020202020204" pitchFamily="34" charset="0"/>
              </a:rPr>
              <a:t>Tiếng Việt </a:t>
            </a:r>
            <a:r>
              <a:rPr lang="en-US" altLang="en-US" sz="2800" b="1" dirty="0">
                <a:solidFill>
                  <a:srgbClr val="00B050"/>
                </a:solidFill>
                <a:latin typeface="Arial" panose="020B0604020202020204" pitchFamily="34" charset="0"/>
                <a:cs typeface="Arial" panose="020B0604020202020204" pitchFamily="34" charset="0"/>
              </a:rPr>
              <a:t>5 </a:t>
            </a:r>
            <a:r>
              <a:rPr lang="en-US" altLang="en-US" sz="2800" b="1" dirty="0" err="1">
                <a:solidFill>
                  <a:srgbClr val="00B050"/>
                </a:solidFill>
                <a:latin typeface="Arial" panose="020B0604020202020204" pitchFamily="34" charset="0"/>
                <a:cs typeface="Arial" panose="020B0604020202020204" pitchFamily="34" charset="0"/>
              </a:rPr>
              <a:t>quyển</a:t>
            </a:r>
            <a:r>
              <a:rPr lang="en-US" altLang="en-US" sz="2800" b="1" dirty="0">
                <a:solidFill>
                  <a:srgbClr val="00B050"/>
                </a:solidFill>
                <a:latin typeface="Arial" panose="020B0604020202020204" pitchFamily="34" charset="0"/>
                <a:cs typeface="Arial" panose="020B0604020202020204" pitchFamily="34" charset="0"/>
              </a:rPr>
              <a:t> 1.</a:t>
            </a:r>
          </a:p>
        </p:txBody>
      </p:sp>
      <p:pic>
        <p:nvPicPr>
          <p:cNvPr id="5" name="Picture 5" descr="Book-09-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2035" y="1575246"/>
            <a:ext cx="1607951"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895601" y="3605217"/>
            <a:ext cx="6238568" cy="954107"/>
          </a:xfrm>
          <a:prstGeom prst="rect">
            <a:avLst/>
          </a:prstGeom>
          <a:solidFill>
            <a:srgbClr val="FFFF00"/>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spcBef>
                <a:spcPct val="0"/>
              </a:spcBef>
              <a:spcAft>
                <a:spcPct val="0"/>
              </a:spcAft>
              <a:buFontTx/>
              <a:buNone/>
            </a:pPr>
            <a:r>
              <a:rPr lang="en-US" altLang="en-US" sz="2800" b="1" dirty="0" err="1">
                <a:solidFill>
                  <a:srgbClr val="00B050"/>
                </a:solidFill>
                <a:latin typeface="Arial" panose="020B0604020202020204" pitchFamily="34" charset="0"/>
                <a:cs typeface="Arial" panose="020B0604020202020204" pitchFamily="34" charset="0"/>
              </a:rPr>
              <a:t>Tập</a:t>
            </a:r>
            <a:r>
              <a:rPr lang="en-US" altLang="en-US" sz="2800" b="1" dirty="0">
                <a:solidFill>
                  <a:srgbClr val="00B050"/>
                </a:solidFill>
                <a:latin typeface="Arial" panose="020B0604020202020204" pitchFamily="34" charset="0"/>
                <a:cs typeface="Arial" panose="020B0604020202020204" pitchFamily="34" charset="0"/>
              </a:rPr>
              <a:t> </a:t>
            </a:r>
            <a:r>
              <a:rPr lang="en-US" altLang="en-US" sz="2800" b="1" dirty="0" err="1">
                <a:solidFill>
                  <a:srgbClr val="00B050"/>
                </a:solidFill>
                <a:latin typeface="Arial" panose="020B0604020202020204" pitchFamily="34" charset="0"/>
                <a:cs typeface="Arial" panose="020B0604020202020204" pitchFamily="34" charset="0"/>
              </a:rPr>
              <a:t>trung</a:t>
            </a:r>
            <a:r>
              <a:rPr lang="en-US" altLang="en-US" sz="2800" b="1" dirty="0">
                <a:solidFill>
                  <a:srgbClr val="00B050"/>
                </a:solidFill>
                <a:latin typeface="Arial" panose="020B0604020202020204" pitchFamily="34" charset="0"/>
                <a:cs typeface="Arial" panose="020B0604020202020204" pitchFamily="34" charset="0"/>
              </a:rPr>
              <a:t> </a:t>
            </a:r>
            <a:r>
              <a:rPr lang="en-US" altLang="en-US" sz="2800" b="1" dirty="0" err="1">
                <a:solidFill>
                  <a:srgbClr val="00B050"/>
                </a:solidFill>
                <a:latin typeface="Arial" panose="020B0604020202020204" pitchFamily="34" charset="0"/>
                <a:cs typeface="Arial" panose="020B0604020202020204" pitchFamily="34" charset="0"/>
              </a:rPr>
              <a:t>lắng</a:t>
            </a:r>
            <a:r>
              <a:rPr lang="en-US" altLang="en-US" sz="2800" b="1" dirty="0">
                <a:solidFill>
                  <a:srgbClr val="00B050"/>
                </a:solidFill>
                <a:latin typeface="Arial" panose="020B0604020202020204" pitchFamily="34" charset="0"/>
                <a:cs typeface="Arial" panose="020B0604020202020204" pitchFamily="34" charset="0"/>
              </a:rPr>
              <a:t> </a:t>
            </a:r>
            <a:r>
              <a:rPr lang="en-US" altLang="en-US" sz="2800" b="1" dirty="0" err="1">
                <a:solidFill>
                  <a:srgbClr val="00B050"/>
                </a:solidFill>
                <a:latin typeface="Arial" panose="020B0604020202020204" pitchFamily="34" charset="0"/>
                <a:cs typeface="Arial" panose="020B0604020202020204" pitchFamily="34" charset="0"/>
              </a:rPr>
              <a:t>nghe</a:t>
            </a:r>
            <a:r>
              <a:rPr lang="en-US" altLang="en-US" sz="2800" b="1" dirty="0">
                <a:solidFill>
                  <a:srgbClr val="00B050"/>
                </a:solidFill>
                <a:latin typeface="Arial" panose="020B0604020202020204" pitchFamily="34" charset="0"/>
                <a:cs typeface="Arial" panose="020B0604020202020204" pitchFamily="34" charset="0"/>
              </a:rPr>
              <a:t> </a:t>
            </a:r>
            <a:r>
              <a:rPr lang="en-US" altLang="en-US" sz="2800" b="1" dirty="0" err="1">
                <a:solidFill>
                  <a:srgbClr val="00B050"/>
                </a:solidFill>
                <a:latin typeface="Arial" panose="020B0604020202020204" pitchFamily="34" charset="0"/>
                <a:cs typeface="Arial" panose="020B0604020202020204" pitchFamily="34" charset="0"/>
              </a:rPr>
              <a:t>và</a:t>
            </a:r>
            <a:r>
              <a:rPr lang="en-US" altLang="en-US" sz="2800" b="1" dirty="0">
                <a:solidFill>
                  <a:srgbClr val="00B050"/>
                </a:solidFill>
                <a:latin typeface="Arial" panose="020B0604020202020204" pitchFamily="34" charset="0"/>
                <a:cs typeface="Arial" panose="020B0604020202020204" pitchFamily="34" charset="0"/>
              </a:rPr>
              <a:t> </a:t>
            </a:r>
            <a:r>
              <a:rPr lang="en-US" altLang="en-US" sz="2800" b="1" dirty="0" err="1">
                <a:solidFill>
                  <a:srgbClr val="00B050"/>
                </a:solidFill>
                <a:latin typeface="Arial" panose="020B0604020202020204" pitchFamily="34" charset="0"/>
                <a:cs typeface="Arial" panose="020B0604020202020204" pitchFamily="34" charset="0"/>
              </a:rPr>
              <a:t>làm</a:t>
            </a:r>
            <a:r>
              <a:rPr lang="en-US" altLang="en-US" sz="2800" b="1" dirty="0">
                <a:solidFill>
                  <a:srgbClr val="00B050"/>
                </a:solidFill>
                <a:latin typeface="Arial" panose="020B0604020202020204" pitchFamily="34" charset="0"/>
                <a:cs typeface="Arial" panose="020B0604020202020204" pitchFamily="34" charset="0"/>
              </a:rPr>
              <a:t> </a:t>
            </a:r>
            <a:r>
              <a:rPr lang="en-US" altLang="en-US" sz="2800" b="1" dirty="0" err="1">
                <a:solidFill>
                  <a:srgbClr val="00B050"/>
                </a:solidFill>
                <a:latin typeface="Arial" panose="020B0604020202020204" pitchFamily="34" charset="0"/>
                <a:cs typeface="Arial" panose="020B0604020202020204" pitchFamily="34" charset="0"/>
              </a:rPr>
              <a:t>theo</a:t>
            </a:r>
            <a:r>
              <a:rPr lang="en-US" altLang="en-US" sz="2800" b="1" dirty="0">
                <a:solidFill>
                  <a:srgbClr val="00B050"/>
                </a:solidFill>
                <a:latin typeface="Arial" panose="020B0604020202020204" pitchFamily="34" charset="0"/>
                <a:cs typeface="Arial" panose="020B0604020202020204" pitchFamily="34" charset="0"/>
              </a:rPr>
              <a:t> </a:t>
            </a:r>
            <a:r>
              <a:rPr lang="en-US" altLang="en-US" sz="2800" b="1" dirty="0" err="1">
                <a:solidFill>
                  <a:srgbClr val="00B050"/>
                </a:solidFill>
                <a:latin typeface="Arial" panose="020B0604020202020204" pitchFamily="34" charset="0"/>
                <a:cs typeface="Arial" panose="020B0604020202020204" pitchFamily="34" charset="0"/>
              </a:rPr>
              <a:t>yêu</a:t>
            </a:r>
            <a:r>
              <a:rPr lang="en-US" altLang="en-US" sz="2800" b="1" dirty="0">
                <a:solidFill>
                  <a:srgbClr val="00B050"/>
                </a:solidFill>
                <a:latin typeface="Arial" panose="020B0604020202020204" pitchFamily="34" charset="0"/>
                <a:cs typeface="Arial" panose="020B0604020202020204" pitchFamily="34" charset="0"/>
              </a:rPr>
              <a:t> </a:t>
            </a:r>
            <a:r>
              <a:rPr lang="en-US" altLang="en-US" sz="2800" b="1" dirty="0" err="1">
                <a:solidFill>
                  <a:srgbClr val="00B050"/>
                </a:solidFill>
                <a:latin typeface="Arial" panose="020B0604020202020204" pitchFamily="34" charset="0"/>
                <a:cs typeface="Arial" panose="020B0604020202020204" pitchFamily="34" charset="0"/>
              </a:rPr>
              <a:t>cầu</a:t>
            </a:r>
            <a:r>
              <a:rPr lang="en-US" altLang="en-US" sz="2800" b="1" dirty="0">
                <a:solidFill>
                  <a:srgbClr val="00B050"/>
                </a:solidFill>
                <a:latin typeface="Arial" panose="020B0604020202020204" pitchFamily="34" charset="0"/>
                <a:cs typeface="Arial" panose="020B0604020202020204" pitchFamily="34" charset="0"/>
              </a:rPr>
              <a:t> </a:t>
            </a:r>
            <a:r>
              <a:rPr lang="en-US" altLang="en-US" sz="2800" b="1" dirty="0" err="1">
                <a:solidFill>
                  <a:srgbClr val="00B050"/>
                </a:solidFill>
                <a:latin typeface="Arial" panose="020B0604020202020204" pitchFamily="34" charset="0"/>
                <a:cs typeface="Arial" panose="020B0604020202020204" pitchFamily="34" charset="0"/>
              </a:rPr>
              <a:t>của</a:t>
            </a:r>
            <a:r>
              <a:rPr lang="en-US" altLang="en-US" sz="2800" b="1" dirty="0">
                <a:solidFill>
                  <a:srgbClr val="00B050"/>
                </a:solidFill>
                <a:latin typeface="Arial" panose="020B0604020202020204" pitchFamily="34" charset="0"/>
                <a:cs typeface="Arial" panose="020B0604020202020204" pitchFamily="34" charset="0"/>
              </a:rPr>
              <a:t> </a:t>
            </a:r>
            <a:r>
              <a:rPr lang="en-US" altLang="en-US" sz="2800" b="1" dirty="0" err="1">
                <a:solidFill>
                  <a:srgbClr val="00B050"/>
                </a:solidFill>
                <a:latin typeface="Arial" panose="020B0604020202020204" pitchFamily="34" charset="0"/>
                <a:cs typeface="Arial" panose="020B0604020202020204" pitchFamily="34" charset="0"/>
              </a:rPr>
              <a:t>cô</a:t>
            </a:r>
            <a:r>
              <a:rPr lang="en-US" altLang="en-US" sz="2800" b="1" dirty="0">
                <a:solidFill>
                  <a:srgbClr val="00B050"/>
                </a:solidFill>
                <a:latin typeface="Arial" panose="020B0604020202020204" pitchFamily="34" charset="0"/>
                <a:cs typeface="Arial" panose="020B0604020202020204" pitchFamily="34" charset="0"/>
              </a:rPr>
              <a:t> </a:t>
            </a:r>
            <a:r>
              <a:rPr lang="en-US" altLang="en-US" sz="2800" b="1" dirty="0" err="1">
                <a:solidFill>
                  <a:srgbClr val="00B050"/>
                </a:solidFill>
                <a:latin typeface="Arial" panose="020B0604020202020204" pitchFamily="34" charset="0"/>
                <a:cs typeface="Arial" panose="020B0604020202020204" pitchFamily="34" charset="0"/>
              </a:rPr>
              <a:t>giáo</a:t>
            </a:r>
            <a:r>
              <a:rPr lang="en-US" altLang="en-US" sz="2800" b="1" dirty="0">
                <a:solidFill>
                  <a:srgbClr val="00B050"/>
                </a:solidFill>
                <a:latin typeface="Arial" panose="020B0604020202020204" pitchFamily="34" charset="0"/>
                <a:cs typeface="Arial" panose="020B0604020202020204" pitchFamily="34" charset="0"/>
              </a:rPr>
              <a:t>.</a:t>
            </a:r>
          </a:p>
        </p:txBody>
      </p:sp>
      <p:pic>
        <p:nvPicPr>
          <p:cNvPr id="3" name="Picture 2" descr="Home Icons - Free Download, PNG and 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1" y="4630742"/>
            <a:ext cx="1443038"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3730627" y="5359400"/>
            <a:ext cx="5260975" cy="523220"/>
          </a:xfrm>
          <a:prstGeom prst="rect">
            <a:avLst/>
          </a:prstGeom>
          <a:solidFill>
            <a:srgbClr val="FFFF00"/>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en-US" sz="2800" b="1" dirty="0" err="1">
                <a:solidFill>
                  <a:srgbClr val="00B050"/>
                </a:solidFill>
                <a:latin typeface="Arial" panose="020B0604020202020204" pitchFamily="34" charset="0"/>
                <a:cs typeface="Arial" panose="020B0604020202020204" pitchFamily="34" charset="0"/>
              </a:rPr>
              <a:t>Hoàn</a:t>
            </a:r>
            <a:r>
              <a:rPr lang="en-US" altLang="en-US" sz="2800" b="1" dirty="0">
                <a:solidFill>
                  <a:srgbClr val="00B050"/>
                </a:solidFill>
                <a:latin typeface="Arial" panose="020B0604020202020204" pitchFamily="34" charset="0"/>
                <a:cs typeface="Arial" panose="020B0604020202020204" pitchFamily="34" charset="0"/>
              </a:rPr>
              <a:t> </a:t>
            </a:r>
            <a:r>
              <a:rPr lang="en-US" altLang="en-US" sz="2800" b="1" dirty="0" err="1">
                <a:solidFill>
                  <a:srgbClr val="00B050"/>
                </a:solidFill>
                <a:latin typeface="Arial" panose="020B0604020202020204" pitchFamily="34" charset="0"/>
                <a:cs typeface="Arial" panose="020B0604020202020204" pitchFamily="34" charset="0"/>
              </a:rPr>
              <a:t>thành</a:t>
            </a:r>
            <a:r>
              <a:rPr lang="en-US" altLang="en-US" sz="2800" b="1" dirty="0">
                <a:solidFill>
                  <a:srgbClr val="00B050"/>
                </a:solidFill>
                <a:latin typeface="Arial" panose="020B0604020202020204" pitchFamily="34" charset="0"/>
                <a:cs typeface="Arial" panose="020B0604020202020204" pitchFamily="34" charset="0"/>
              </a:rPr>
              <a:t> </a:t>
            </a:r>
            <a:r>
              <a:rPr lang="en-US" altLang="en-US" sz="2800" b="1" dirty="0" err="1">
                <a:solidFill>
                  <a:srgbClr val="00B050"/>
                </a:solidFill>
                <a:latin typeface="Arial" panose="020B0604020202020204" pitchFamily="34" charset="0"/>
                <a:cs typeface="Arial" panose="020B0604020202020204" pitchFamily="34" charset="0"/>
              </a:rPr>
              <a:t>bài</a:t>
            </a:r>
            <a:r>
              <a:rPr lang="en-US" altLang="en-US" sz="2800" b="1" dirty="0">
                <a:solidFill>
                  <a:srgbClr val="00B050"/>
                </a:solidFill>
                <a:latin typeface="Arial" panose="020B0604020202020204" pitchFamily="34" charset="0"/>
                <a:cs typeface="Arial" panose="020B0604020202020204" pitchFamily="34" charset="0"/>
              </a:rPr>
              <a:t> </a:t>
            </a:r>
            <a:r>
              <a:rPr lang="en-US" altLang="en-US" sz="2800" b="1" dirty="0" err="1">
                <a:solidFill>
                  <a:srgbClr val="00B050"/>
                </a:solidFill>
                <a:latin typeface="Arial" panose="020B0604020202020204" pitchFamily="34" charset="0"/>
                <a:cs typeface="Arial" panose="020B0604020202020204" pitchFamily="34" charset="0"/>
              </a:rPr>
              <a:t>tập</a:t>
            </a:r>
            <a:r>
              <a:rPr lang="en-US" altLang="en-US" sz="2800" b="1" dirty="0">
                <a:solidFill>
                  <a:srgbClr val="00B050"/>
                </a:solidFill>
                <a:latin typeface="Arial" panose="020B0604020202020204" pitchFamily="34" charset="0"/>
                <a:cs typeface="Arial" panose="020B0604020202020204" pitchFamily="34" charset="0"/>
              </a:rPr>
              <a:t> </a:t>
            </a:r>
            <a:r>
              <a:rPr lang="en-US" altLang="en-US" sz="2800" b="1" dirty="0" err="1">
                <a:solidFill>
                  <a:srgbClr val="00B050"/>
                </a:solidFill>
                <a:latin typeface="Arial" panose="020B0604020202020204" pitchFamily="34" charset="0"/>
                <a:cs typeface="Arial" panose="020B0604020202020204" pitchFamily="34" charset="0"/>
              </a:rPr>
              <a:t>cô</a:t>
            </a:r>
            <a:r>
              <a:rPr lang="en-US" altLang="en-US" sz="2800" b="1" dirty="0">
                <a:solidFill>
                  <a:srgbClr val="00B050"/>
                </a:solidFill>
                <a:latin typeface="Arial" panose="020B0604020202020204" pitchFamily="34" charset="0"/>
                <a:cs typeface="Arial" panose="020B0604020202020204" pitchFamily="34" charset="0"/>
              </a:rPr>
              <a:t> </a:t>
            </a:r>
            <a:r>
              <a:rPr lang="en-US" altLang="en-US" sz="2800" b="1" dirty="0" err="1">
                <a:solidFill>
                  <a:srgbClr val="00B050"/>
                </a:solidFill>
                <a:latin typeface="Arial" panose="020B0604020202020204" pitchFamily="34" charset="0"/>
                <a:cs typeface="Arial" panose="020B0604020202020204" pitchFamily="34" charset="0"/>
              </a:rPr>
              <a:t>giao</a:t>
            </a:r>
            <a:r>
              <a:rPr lang="en-US" altLang="en-US" sz="2800" b="1" dirty="0">
                <a:solidFill>
                  <a:srgbClr val="00B050"/>
                </a:solidFill>
                <a:latin typeface="Arial" panose="020B0604020202020204" pitchFamily="34" charset="0"/>
                <a:cs typeface="Arial" panose="020B0604020202020204" pitchFamily="34" charset="0"/>
              </a:rPr>
              <a:t>.</a:t>
            </a:r>
          </a:p>
        </p:txBody>
      </p:sp>
      <p:pic>
        <p:nvPicPr>
          <p:cNvPr id="2052" name="Picture 4" descr="Listen to teacher clipart 5 » Clipart St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227388"/>
            <a:ext cx="160178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2"/>
          <p:cNvSpPr txBox="1">
            <a:spLocks/>
          </p:cNvSpPr>
          <p:nvPr/>
        </p:nvSpPr>
        <p:spPr>
          <a:xfrm>
            <a:off x="166304" y="304800"/>
            <a:ext cx="8990012" cy="838200"/>
          </a:xfrm>
          <a:prstGeom prst="rect">
            <a:avLst/>
          </a:prstGeom>
          <a:solidFill>
            <a:srgbClr val="002060"/>
          </a:solidFill>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b="1" dirty="0">
                <a:solidFill>
                  <a:srgbClr val="FFFF00"/>
                </a:solidFill>
                <a:latin typeface="Times New Roman" pitchFamily="18" charset="0"/>
                <a:cs typeface="Times New Roman" pitchFamily="18" charset="0"/>
              </a:rPr>
              <a:t>NHỮNG ĐIỀU CẦN LƯU Ý</a:t>
            </a:r>
          </a:p>
        </p:txBody>
      </p:sp>
      <p:sp>
        <p:nvSpPr>
          <p:cNvPr id="11" name="Rectangle 36"/>
          <p:cNvSpPr>
            <a:spLocks noChangeArrowheads="1"/>
          </p:cNvSpPr>
          <p:nvPr/>
        </p:nvSpPr>
        <p:spPr bwMode="auto">
          <a:xfrm>
            <a:off x="0" y="0"/>
            <a:ext cx="9156316"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itchFamily="18" charset="0"/>
            </a:endParaRPr>
          </a:p>
        </p:txBody>
      </p:sp>
      <p:pic>
        <p:nvPicPr>
          <p:cNvPr id="12"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1" y="4376741"/>
            <a:ext cx="980768"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blumen-pflanzen04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61891" y="5408613"/>
            <a:ext cx="3205162"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0"/>
          <p:cNvSpPr>
            <a:spLocks noChangeArrowheads="1"/>
          </p:cNvSpPr>
          <p:nvPr/>
        </p:nvSpPr>
        <p:spPr bwMode="auto">
          <a:xfrm>
            <a:off x="3962400" y="2584452"/>
            <a:ext cx="2052484" cy="1020762"/>
          </a:xfrm>
          <a:prstGeom prst="star32">
            <a:avLst>
              <a:gd name="adj" fmla="val 11069"/>
            </a:avLst>
          </a:prstGeom>
          <a:solidFill>
            <a:srgbClr val="33CC33"/>
          </a:solidFill>
          <a:ln w="28575" algn="ctr">
            <a:solidFill>
              <a:srgbClr val="FF0000"/>
            </a:solidFill>
            <a:miter lim="800000"/>
            <a:headEnd/>
            <a:tailEnd/>
          </a:ln>
        </p:spPr>
        <p:txBody>
          <a:bodyPr wrap="none" lIns="91431" tIns="45716" rIns="91431" bIns="45716" anchor="ctr"/>
          <a:lstStyle/>
          <a:p>
            <a:pPr algn="ctr" fontAlgn="base">
              <a:spcBef>
                <a:spcPct val="0"/>
              </a:spcBef>
              <a:spcAft>
                <a:spcPct val="0"/>
              </a:spcAft>
            </a:pPr>
            <a:endParaRPr lang="vi-VN">
              <a:solidFill>
                <a:srgbClr val="000000"/>
              </a:solidFill>
            </a:endParaRPr>
          </a:p>
        </p:txBody>
      </p:sp>
    </p:spTree>
    <p:extLst>
      <p:ext uri="{BB962C8B-B14F-4D97-AF65-F5344CB8AC3E}">
        <p14:creationId xmlns:p14="http://schemas.microsoft.com/office/powerpoint/2010/main" val="2397218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1000"/>
                                        <p:tgtEl>
                                          <p:spTgt spid="2052"/>
                                        </p:tgtEl>
                                      </p:cBhvr>
                                    </p:animEffect>
                                    <p:anim calcmode="lin" valueType="num">
                                      <p:cBhvr>
                                        <p:cTn id="20" dur="1000" fill="hold"/>
                                        <p:tgtEl>
                                          <p:spTgt spid="2052"/>
                                        </p:tgtEl>
                                        <p:attrNameLst>
                                          <p:attrName>ppt_x</p:attrName>
                                        </p:attrNameLst>
                                      </p:cBhvr>
                                      <p:tavLst>
                                        <p:tav tm="0">
                                          <p:val>
                                            <p:strVal val="#ppt_x"/>
                                          </p:val>
                                        </p:tav>
                                        <p:tav tm="100000">
                                          <p:val>
                                            <p:strVal val="#ppt_x"/>
                                          </p:val>
                                        </p:tav>
                                      </p:tavLst>
                                    </p:anim>
                                    <p:anim calcmode="lin" valueType="num">
                                      <p:cBhvr>
                                        <p:cTn id="21" dur="1000" fill="hold"/>
                                        <p:tgtEl>
                                          <p:spTgt spid="205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8" presetClass="emph" presetSubtype="0" repeatCount="indefinite" fill="hold" grpId="1" nodeType="withEffect">
                                  <p:stCondLst>
                                    <p:cond delay="0"/>
                                  </p:stCondLst>
                                  <p:childTnLst>
                                    <p:animRot by="21600000">
                                      <p:cBhvr>
                                        <p:cTn id="40" dur="2000" fill="hold"/>
                                        <p:tgtEl>
                                          <p:spTgt spid="13"/>
                                        </p:tgtEl>
                                        <p:attrNameLst>
                                          <p:attrName>r</p:attrName>
                                        </p:attrNameLst>
                                      </p:cBhvr>
                                    </p:animRot>
                                  </p:childTnLst>
                                </p:cTn>
                              </p:par>
                              <p:par>
                                <p:cTn id="41" presetID="8" presetClass="emph" presetSubtype="0" fill="hold" grpId="2" nodeType="withEffect">
                                  <p:stCondLst>
                                    <p:cond delay="0"/>
                                  </p:stCondLst>
                                  <p:childTnLst>
                                    <p:animRot by="21600000">
                                      <p:cBhvr>
                                        <p:cTn id="42" dur="2000" fill="hold"/>
                                        <p:tgtEl>
                                          <p:spTgt spid="13"/>
                                        </p:tgtEl>
                                        <p:attrNameLst>
                                          <p:attrName>r</p:attrName>
                                        </p:attrNameLst>
                                      </p:cBhvr>
                                    </p:animRot>
                                  </p:childTnLst>
                                </p:cTn>
                              </p:par>
                              <p:par>
                                <p:cTn id="43" presetID="5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770" decel="100000"/>
                                        <p:tgtEl>
                                          <p:spTgt spid="13"/>
                                        </p:tgtEl>
                                      </p:cBhvr>
                                    </p:animEffect>
                                    <p:animScale>
                                      <p:cBhvr>
                                        <p:cTn id="46" dur="770" decel="100000"/>
                                        <p:tgtEl>
                                          <p:spTgt spid="13"/>
                                        </p:tgtEl>
                                      </p:cBhvr>
                                      <p:from x="10000" y="10000"/>
                                      <p:to x="200000" y="450000"/>
                                    </p:animScale>
                                    <p:animScale>
                                      <p:cBhvr>
                                        <p:cTn id="47" dur="1230" accel="100000" fill="hold">
                                          <p:stCondLst>
                                            <p:cond delay="770"/>
                                          </p:stCondLst>
                                        </p:cTn>
                                        <p:tgtEl>
                                          <p:spTgt spid="13"/>
                                        </p:tgtEl>
                                      </p:cBhvr>
                                      <p:from x="200000" y="450000"/>
                                      <p:to x="100000" y="100000"/>
                                    </p:animScale>
                                    <p:set>
                                      <p:cBhvr>
                                        <p:cTn id="48" dur="770" fill="hold"/>
                                        <p:tgtEl>
                                          <p:spTgt spid="13"/>
                                        </p:tgtEl>
                                        <p:attrNameLst>
                                          <p:attrName>ppt_x</p:attrName>
                                        </p:attrNameLst>
                                      </p:cBhvr>
                                      <p:to>
                                        <p:strVal val="(0.5)"/>
                                      </p:to>
                                    </p:set>
                                    <p:anim from="(0.5)" to="(#ppt_x)" calcmode="lin" valueType="num">
                                      <p:cBhvr>
                                        <p:cTn id="49" dur="1230" accel="100000" fill="hold">
                                          <p:stCondLst>
                                            <p:cond delay="770"/>
                                          </p:stCondLst>
                                        </p:cTn>
                                        <p:tgtEl>
                                          <p:spTgt spid="13"/>
                                        </p:tgtEl>
                                        <p:attrNameLst>
                                          <p:attrName>ppt_x</p:attrName>
                                        </p:attrNameLst>
                                      </p:cBhvr>
                                    </p:anim>
                                    <p:set>
                                      <p:cBhvr>
                                        <p:cTn id="50" dur="770" fill="hold"/>
                                        <p:tgtEl>
                                          <p:spTgt spid="13"/>
                                        </p:tgtEl>
                                        <p:attrNameLst>
                                          <p:attrName>ppt_y</p:attrName>
                                        </p:attrNameLst>
                                      </p:cBhvr>
                                      <p:to>
                                        <p:strVal val="(#ppt_y+0.4)"/>
                                      </p:to>
                                    </p:set>
                                    <p:anim from="(#ppt_y+0.4)" to="(#ppt_y)" calcmode="lin" valueType="num">
                                      <p:cBhvr>
                                        <p:cTn id="51" dur="1230" accel="100000" fill="hold">
                                          <p:stCondLst>
                                            <p:cond delay="770"/>
                                          </p:stCondLst>
                                        </p:cTn>
                                        <p:tgtEl>
                                          <p:spTgt spid="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3" grpId="0" animBg="1"/>
      <p:bldP spid="13" grpId="1" animBg="1"/>
      <p:bldP spid="13"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gtbrd013a">
            <a:extLst>
              <a:ext uri="{FF2B5EF4-FFF2-40B4-BE49-F238E27FC236}">
                <a16:creationId xmlns:a16="http://schemas.microsoft.com/office/drawing/2014/main" id="{D4E61B83-A876-472B-A011-237996BC28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ordArt 2"/>
          <p:cNvSpPr>
            <a:spLocks noChangeArrowheads="1" noChangeShapeType="1" noTextEdit="1"/>
          </p:cNvSpPr>
          <p:nvPr/>
        </p:nvSpPr>
        <p:spPr bwMode="auto">
          <a:xfrm>
            <a:off x="1259633" y="1484784"/>
            <a:ext cx="6696744" cy="2630016"/>
          </a:xfrm>
          <a:prstGeom prst="rect">
            <a:avLst/>
          </a:prstGeom>
          <a:no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en-US" sz="3600" kern="10" dirty="0">
                <a:ln w="9525">
                  <a:round/>
                  <a:headEnd/>
                  <a:tailEnd/>
                </a:ln>
                <a:solidFill>
                  <a:srgbClr val="7030A0"/>
                </a:solidFill>
                <a:latin typeface="Times New Roman"/>
                <a:cs typeface="Times New Roman"/>
              </a:rPr>
              <a:t> </a:t>
            </a:r>
            <a:r>
              <a:rPr lang="vi-VN" sz="3600" b="1" kern="10" dirty="0">
                <a:ln w="9525">
                  <a:round/>
                  <a:headEnd/>
                  <a:tailEnd/>
                </a:ln>
                <a:solidFill>
                  <a:srgbClr val="7030A0"/>
                </a:solidFill>
                <a:latin typeface="Times New Roman"/>
                <a:cs typeface="Times New Roman"/>
              </a:rPr>
              <a:t>4</a:t>
            </a:r>
            <a:r>
              <a:rPr lang="en-US" sz="3600" b="1" kern="10" dirty="0">
                <a:ln w="9525">
                  <a:round/>
                  <a:headEnd/>
                  <a:tailEnd/>
                </a:ln>
                <a:solidFill>
                  <a:srgbClr val="7030A0"/>
                </a:solidFill>
                <a:latin typeface="Times New Roman"/>
                <a:cs typeface="Times New Roman"/>
              </a:rPr>
              <a:t>.</a:t>
            </a:r>
            <a:r>
              <a:rPr lang="en-US" sz="3600" kern="10" dirty="0">
                <a:ln w="9525">
                  <a:round/>
                  <a:headEnd/>
                  <a:tailEnd/>
                </a:ln>
                <a:solidFill>
                  <a:srgbClr val="7030A0"/>
                </a:solidFill>
                <a:latin typeface="Times New Roman"/>
                <a:cs typeface="Times New Roman"/>
              </a:rPr>
              <a:t> </a:t>
            </a:r>
            <a:r>
              <a:rPr lang="en-US" sz="3600" b="1" kern="10" dirty="0">
                <a:ln w="9525">
                  <a:round/>
                  <a:headEnd/>
                  <a:tailEnd/>
                </a:ln>
                <a:solidFill>
                  <a:srgbClr val="7030A0"/>
                </a:solidFill>
                <a:latin typeface="Times New Roman"/>
                <a:cs typeface="Times New Roman"/>
              </a:rPr>
              <a:t>LUYỆN ĐỌC</a:t>
            </a:r>
          </a:p>
        </p:txBody>
      </p:sp>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9633" y="3688486"/>
            <a:ext cx="6415459" cy="2216525"/>
          </a:xfrm>
          <a:prstGeom prst="rect">
            <a:avLst/>
          </a:prstGeom>
          <a:noFill/>
          <a:ln>
            <a:noFill/>
          </a:ln>
        </p:spPr>
      </p:pic>
    </p:spTree>
    <p:extLst>
      <p:ext uri="{BB962C8B-B14F-4D97-AF65-F5344CB8AC3E}">
        <p14:creationId xmlns:p14="http://schemas.microsoft.com/office/powerpoint/2010/main" val="709330667"/>
      </p:ext>
    </p:extLst>
  </p:cSld>
  <p:clrMapOvr>
    <a:masterClrMapping/>
  </p:clrMapOvr>
  <p:transition advClick="0" advTm="0"/>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7" name="Picture 6" descr="A picture containing toy, drawing&#10;&#10;Description automatically generated">
            <a:extLst>
              <a:ext uri="{FF2B5EF4-FFF2-40B4-BE49-F238E27FC236}">
                <a16:creationId xmlns:a16="http://schemas.microsoft.com/office/drawing/2014/main" id="{134D73AA-F917-4F1F-B8D7-E38B94E722A9}"/>
              </a:ext>
            </a:extLst>
          </p:cNvPr>
          <p:cNvPicPr>
            <a:picLocks noChangeAspect="1"/>
          </p:cNvPicPr>
          <p:nvPr/>
        </p:nvPicPr>
        <p:blipFill rotWithShape="1">
          <a:blip r:embed="rId3">
            <a:extLst>
              <a:ext uri="{28A0092B-C50C-407E-A947-70E740481C1C}">
                <a14:useLocalDpi xmlns:a14="http://schemas.microsoft.com/office/drawing/2010/main" val="0"/>
              </a:ext>
            </a:extLst>
          </a:blip>
          <a:srcRect r="953" b="8149"/>
          <a:stretch/>
        </p:blipFill>
        <p:spPr>
          <a:xfrm>
            <a:off x="838200" y="2340077"/>
            <a:ext cx="7162800" cy="3352800"/>
          </a:xfrm>
          <a:prstGeom prst="rect">
            <a:avLst/>
          </a:prstGeom>
        </p:spPr>
      </p:pic>
      <p:sp>
        <p:nvSpPr>
          <p:cNvPr id="4" name="WordArt 2"/>
          <p:cNvSpPr>
            <a:spLocks noChangeArrowheads="1" noChangeShapeType="1" noTextEdit="1"/>
          </p:cNvSpPr>
          <p:nvPr/>
        </p:nvSpPr>
        <p:spPr bwMode="auto">
          <a:xfrm>
            <a:off x="609600" y="594852"/>
            <a:ext cx="8305800" cy="2203702"/>
          </a:xfrm>
          <a:prstGeom prst="rect">
            <a:avLst/>
          </a:prstGeom>
          <a:no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en-US" sz="3600" kern="10" dirty="0">
                <a:ln w="9525">
                  <a:round/>
                  <a:headEnd/>
                  <a:tailEnd/>
                </a:ln>
                <a:solidFill>
                  <a:srgbClr val="7030A0"/>
                </a:solidFill>
                <a:latin typeface="Times New Roman"/>
                <a:cs typeface="Times New Roman"/>
              </a:rPr>
              <a:t> </a:t>
            </a:r>
            <a:r>
              <a:rPr lang="vi-VN" sz="3600" b="1" kern="10" dirty="0">
                <a:ln w="9525">
                  <a:round/>
                  <a:headEnd/>
                  <a:tailEnd/>
                </a:ln>
                <a:solidFill>
                  <a:srgbClr val="FF0000"/>
                </a:solidFill>
                <a:latin typeface="Times New Roman"/>
                <a:cs typeface="Times New Roman"/>
              </a:rPr>
              <a:t>4</a:t>
            </a:r>
            <a:r>
              <a:rPr lang="en-US" sz="3600" b="1" kern="10" dirty="0">
                <a:ln w="9525">
                  <a:round/>
                  <a:headEnd/>
                  <a:tailEnd/>
                </a:ln>
                <a:solidFill>
                  <a:srgbClr val="FF0000"/>
                </a:solidFill>
                <a:latin typeface="Times New Roman"/>
                <a:cs typeface="Times New Roman"/>
              </a:rPr>
              <a:t>.</a:t>
            </a:r>
            <a:r>
              <a:rPr lang="en-US" sz="3600" kern="10" dirty="0">
                <a:ln w="9525">
                  <a:round/>
                  <a:headEnd/>
                  <a:tailEnd/>
                </a:ln>
                <a:solidFill>
                  <a:srgbClr val="FF0000"/>
                </a:solidFill>
                <a:latin typeface="Times New Roman"/>
                <a:cs typeface="Times New Roman"/>
              </a:rPr>
              <a:t> </a:t>
            </a:r>
            <a:r>
              <a:rPr lang="en-US" sz="3600" b="1" kern="10" dirty="0">
                <a:ln w="9525">
                  <a:round/>
                  <a:headEnd/>
                  <a:tailEnd/>
                </a:ln>
                <a:solidFill>
                  <a:srgbClr val="FF0000"/>
                </a:solidFill>
                <a:latin typeface="Times New Roman"/>
                <a:cs typeface="Times New Roman"/>
              </a:rPr>
              <a:t>LUYỆN ĐỌC</a:t>
            </a:r>
          </a:p>
        </p:txBody>
      </p:sp>
    </p:spTree>
    <p:extLst>
      <p:ext uri="{BB962C8B-B14F-4D97-AF65-F5344CB8AC3E}">
        <p14:creationId xmlns:p14="http://schemas.microsoft.com/office/powerpoint/2010/main" val="2086420049"/>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685800" y="2133600"/>
            <a:ext cx="8850947" cy="523220"/>
          </a:xfrm>
          <a:prstGeom prst="rect">
            <a:avLst/>
          </a:prstGeom>
          <a:noFill/>
          <a:ln w="9525">
            <a:noFill/>
            <a:miter lim="800000"/>
            <a:headEnd/>
            <a:tailEnd/>
          </a:ln>
          <a:effectLst/>
        </p:spPr>
        <p:txBody>
          <a:bodyPr wrap="square">
            <a:spAutoFit/>
          </a:bodyPr>
          <a:lstStyle/>
          <a:p>
            <a:pPr>
              <a:spcBef>
                <a:spcPct val="50000"/>
              </a:spcBef>
              <a:defRPr/>
            </a:pPr>
            <a:r>
              <a:rPr lang="en-US" sz="2800" b="1"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Đoạn</a:t>
            </a:r>
            <a:r>
              <a:rPr lang="en-US" sz="2800" b="1" u="sng" dirty="0">
                <a:solidFill>
                  <a:srgbClr val="FF0000"/>
                </a:solidFill>
                <a:latin typeface="Times New Roman" panose="02020603050405020304" pitchFamily="18" charset="0"/>
                <a:cs typeface="Times New Roman" panose="02020603050405020304" pitchFamily="18" charset="0"/>
              </a:rPr>
              <a:t> 1</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đầu</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Nhật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Bản</a:t>
            </a:r>
            <a:r>
              <a:rPr lang="en-US" sz="2800" b="1" i="1" dirty="0">
                <a:solidFill>
                  <a:srgbClr val="FF0000"/>
                </a:solidFill>
                <a:latin typeface="Times New Roman" panose="02020603050405020304" pitchFamily="18" charset="0"/>
                <a:cs typeface="Times New Roman" panose="02020603050405020304" pitchFamily="18" charset="0"/>
              </a:rPr>
              <a:t>.</a:t>
            </a:r>
          </a:p>
        </p:txBody>
      </p:sp>
      <p:sp>
        <p:nvSpPr>
          <p:cNvPr id="10" name="Text Box 5"/>
          <p:cNvSpPr txBox="1">
            <a:spLocks noChangeArrowheads="1"/>
          </p:cNvSpPr>
          <p:nvPr/>
        </p:nvSpPr>
        <p:spPr bwMode="auto">
          <a:xfrm>
            <a:off x="672305" y="2710934"/>
            <a:ext cx="8192135" cy="523220"/>
          </a:xfrm>
          <a:prstGeom prst="rect">
            <a:avLst/>
          </a:prstGeom>
          <a:noFill/>
          <a:ln w="9525">
            <a:noFill/>
            <a:miter lim="800000"/>
            <a:headEnd/>
            <a:tailEnd/>
          </a:ln>
          <a:effectLst/>
        </p:spPr>
        <p:txBody>
          <a:bodyPr wrap="square">
            <a:spAutoFit/>
          </a:bodyPr>
          <a:lstStyle/>
          <a:p>
            <a:pPr>
              <a:spcBef>
                <a:spcPct val="50000"/>
              </a:spcBef>
              <a:defRPr/>
            </a:pPr>
            <a:r>
              <a:rPr lang="en-US" sz="2800" b="1"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Đoạn</a:t>
            </a:r>
            <a:r>
              <a:rPr lang="en-US" sz="2800" b="1" u="sng" dirty="0">
                <a:solidFill>
                  <a:srgbClr val="FF0000"/>
                </a:solidFill>
                <a:latin typeface="Times New Roman" panose="02020603050405020304" pitchFamily="18" charset="0"/>
                <a:cs typeface="Times New Roman" panose="02020603050405020304" pitchFamily="18" charset="0"/>
              </a:rPr>
              <a:t> 2</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i="1" dirty="0">
                <a:solidFill>
                  <a:srgbClr val="FF0000"/>
                </a:solidFill>
                <a:latin typeface="Times New Roman" panose="02020603050405020304" pitchFamily="18" charset="0"/>
                <a:cs typeface="Times New Roman" panose="02020603050405020304" pitchFamily="18" charset="0"/>
              </a:rPr>
              <a:t>Hai </a:t>
            </a:r>
            <a:r>
              <a:rPr lang="en-US" sz="2800" b="1" i="1" dirty="0" err="1">
                <a:solidFill>
                  <a:srgbClr val="FF0000"/>
                </a:solidFill>
                <a:latin typeface="Times New Roman" panose="02020603050405020304" pitchFamily="18" charset="0"/>
                <a:cs typeface="Times New Roman" panose="02020603050405020304" pitchFamily="18" charset="0"/>
              </a:rPr>
              <a:t>quả</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bom</a:t>
            </a:r>
            <a:r>
              <a:rPr lang="en-US" sz="2800" b="1" i="1" dirty="0">
                <a:solidFill>
                  <a:srgbClr val="FF0000"/>
                </a:solidFill>
                <a:latin typeface="Times New Roman" panose="02020603050405020304" pitchFamily="18" charset="0"/>
                <a:cs typeface="Times New Roman" panose="02020603050405020304" pitchFamily="18" charset="0"/>
              </a:rPr>
              <a:t> ….. </a:t>
            </a:r>
            <a:r>
              <a:rPr lang="en-US" sz="2800" b="1" i="1" dirty="0" err="1">
                <a:solidFill>
                  <a:srgbClr val="FF0000"/>
                </a:solidFill>
                <a:latin typeface="Times New Roman" panose="02020603050405020304" pitchFamily="18" charset="0"/>
                <a:cs typeface="Times New Roman" panose="02020603050405020304" pitchFamily="18" charset="0"/>
              </a:rPr>
              <a:t>phóng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xạ</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nguyên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tử</a:t>
            </a:r>
            <a:r>
              <a:rPr lang="en-US" sz="2800" b="1" i="1" dirty="0">
                <a:solidFill>
                  <a:srgbClr val="FF0000"/>
                </a:solidFill>
                <a:latin typeface="Times New Roman" panose="02020603050405020304" pitchFamily="18" charset="0"/>
                <a:cs typeface="Times New Roman" panose="02020603050405020304" pitchFamily="18" charset="0"/>
              </a:rPr>
              <a:t>.</a:t>
            </a:r>
          </a:p>
        </p:txBody>
      </p:sp>
      <p:sp>
        <p:nvSpPr>
          <p:cNvPr id="11" name="Text Box 6"/>
          <p:cNvSpPr txBox="1">
            <a:spLocks noChangeArrowheads="1"/>
          </p:cNvSpPr>
          <p:nvPr/>
        </p:nvSpPr>
        <p:spPr bwMode="auto">
          <a:xfrm>
            <a:off x="685800" y="3288268"/>
            <a:ext cx="7936547" cy="523220"/>
          </a:xfrm>
          <a:prstGeom prst="rect">
            <a:avLst/>
          </a:prstGeom>
          <a:noFill/>
          <a:ln w="9525">
            <a:noFill/>
            <a:miter lim="800000"/>
            <a:headEnd/>
            <a:tailEnd/>
          </a:ln>
          <a:effectLst/>
        </p:spPr>
        <p:txBody>
          <a:bodyPr wrap="square">
            <a:spAutoFit/>
          </a:bodyPr>
          <a:lstStyle/>
          <a:p>
            <a:pPr>
              <a:spcBef>
                <a:spcPct val="50000"/>
              </a:spcBef>
              <a:defRPr/>
            </a:pPr>
            <a:r>
              <a:rPr lang="en-US" sz="2800" b="1"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Đoạn</a:t>
            </a:r>
            <a:r>
              <a:rPr lang="en-US" sz="2800" b="1" u="sng" dirty="0">
                <a:solidFill>
                  <a:srgbClr val="FF0000"/>
                </a:solidFill>
                <a:latin typeface="Times New Roman" panose="02020603050405020304" pitchFamily="18" charset="0"/>
                <a:cs typeface="Times New Roman" panose="02020603050405020304" pitchFamily="18" charset="0"/>
              </a:rPr>
              <a:t> 3</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Khi</a:t>
            </a:r>
            <a:r>
              <a:rPr lang="en-US" sz="2800" b="1" i="1" dirty="0">
                <a:solidFill>
                  <a:srgbClr val="FF0000"/>
                </a:solidFill>
                <a:latin typeface="Times New Roman" panose="02020603050405020304" pitchFamily="18" charset="0"/>
                <a:cs typeface="Times New Roman" panose="02020603050405020304" pitchFamily="18" charset="0"/>
              </a:rPr>
              <a:t> Hi-</a:t>
            </a:r>
            <a:r>
              <a:rPr lang="en-US" sz="2800" b="1" i="1" dirty="0" err="1">
                <a:solidFill>
                  <a:srgbClr val="FF0000"/>
                </a:solidFill>
                <a:latin typeface="Times New Roman" panose="02020603050405020304" pitchFamily="18" charset="0"/>
                <a:cs typeface="Times New Roman" panose="02020603050405020304" pitchFamily="18" charset="0"/>
              </a:rPr>
              <a:t>rô</a:t>
            </a:r>
            <a:r>
              <a:rPr lang="en-US" sz="2800" b="1" i="1" dirty="0">
                <a:solidFill>
                  <a:srgbClr val="FF0000"/>
                </a:solidFill>
                <a:latin typeface="Times New Roman" panose="02020603050405020304" pitchFamily="18" charset="0"/>
                <a:cs typeface="Times New Roman" panose="02020603050405020304" pitchFamily="18" charset="0"/>
              </a:rPr>
              <a:t>-</a:t>
            </a:r>
            <a:r>
              <a:rPr lang="en-US" sz="2800" b="1" i="1" dirty="0" err="1">
                <a:solidFill>
                  <a:srgbClr val="FF0000"/>
                </a:solidFill>
                <a:latin typeface="Times New Roman" panose="02020603050405020304" pitchFamily="18" charset="0"/>
                <a:cs typeface="Times New Roman" panose="02020603050405020304" pitchFamily="18" charset="0"/>
              </a:rPr>
              <a:t>si</a:t>
            </a:r>
            <a:r>
              <a:rPr lang="en-US" sz="2800" b="1" i="1" dirty="0">
                <a:solidFill>
                  <a:srgbClr val="FF0000"/>
                </a:solidFill>
                <a:latin typeface="Times New Roman" panose="02020603050405020304" pitchFamily="18" charset="0"/>
                <a:cs typeface="Times New Roman" panose="02020603050405020304" pitchFamily="18" charset="0"/>
              </a:rPr>
              <a:t>-ma … </a:t>
            </a:r>
            <a:r>
              <a:rPr lang="vi-VN" sz="2800" b="1" i="1" dirty="0">
                <a:solidFill>
                  <a:srgbClr val="FF0000"/>
                </a:solidFill>
                <a:latin typeface="Times New Roman" panose="02020603050405020304" pitchFamily="18" charset="0"/>
                <a:cs typeface="Times New Roman" panose="02020603050405020304" pitchFamily="18" charset="0"/>
              </a:rPr>
              <a:t>gấp được </a:t>
            </a:r>
            <a:r>
              <a:rPr lang="en-US" sz="2800" b="1" i="1" dirty="0">
                <a:solidFill>
                  <a:srgbClr val="FF0000"/>
                </a:solidFill>
                <a:latin typeface="Times New Roman" panose="02020603050405020304" pitchFamily="18" charset="0"/>
                <a:cs typeface="Times New Roman" panose="02020603050405020304" pitchFamily="18" charset="0"/>
              </a:rPr>
              <a:t>644 con.</a:t>
            </a:r>
          </a:p>
        </p:txBody>
      </p:sp>
      <p:sp>
        <p:nvSpPr>
          <p:cNvPr id="16" name="Text Box 7"/>
          <p:cNvSpPr txBox="1">
            <a:spLocks noChangeArrowheads="1"/>
          </p:cNvSpPr>
          <p:nvPr/>
        </p:nvSpPr>
        <p:spPr bwMode="auto">
          <a:xfrm>
            <a:off x="685800" y="3865602"/>
            <a:ext cx="8165147" cy="523220"/>
          </a:xfrm>
          <a:prstGeom prst="rect">
            <a:avLst/>
          </a:prstGeom>
          <a:noFill/>
          <a:ln w="9525">
            <a:noFill/>
            <a:miter lim="800000"/>
            <a:headEnd/>
            <a:tailEnd/>
          </a:ln>
          <a:effectLst/>
        </p:spPr>
        <p:txBody>
          <a:bodyPr wrap="square">
            <a:spAutoFit/>
          </a:bodyPr>
          <a:lstStyle/>
          <a:p>
            <a:pPr>
              <a:spcBef>
                <a:spcPct val="50000"/>
              </a:spcBef>
              <a:defRPr/>
            </a:pPr>
            <a:r>
              <a:rPr lang="en-US" sz="2800" b="1"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Đoạn</a:t>
            </a:r>
            <a:r>
              <a:rPr lang="en-US" sz="2800" b="1" u="sng" dirty="0">
                <a:solidFill>
                  <a:srgbClr val="FF0000"/>
                </a:solidFill>
                <a:latin typeface="Times New Roman" panose="02020603050405020304" pitchFamily="18" charset="0"/>
                <a:cs typeface="Times New Roman" panose="02020603050405020304" pitchFamily="18" charset="0"/>
              </a:rPr>
              <a:t> 4</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Xúc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động</a:t>
            </a:r>
            <a:r>
              <a:rPr lang="en-US" sz="2800" b="1" i="1" dirty="0">
                <a:solidFill>
                  <a:srgbClr val="FF0000"/>
                </a:solidFill>
                <a:latin typeface="Times New Roman" panose="02020603050405020304" pitchFamily="18" charset="0"/>
                <a:cs typeface="Times New Roman" panose="02020603050405020304" pitchFamily="18" charset="0"/>
              </a:rPr>
              <a:t> …. </a:t>
            </a:r>
            <a:r>
              <a:rPr lang="en-US" sz="2800" b="1" i="1" dirty="0" err="1">
                <a:solidFill>
                  <a:srgbClr val="FF0000"/>
                </a:solidFill>
                <a:latin typeface="Times New Roman" panose="02020603050405020304" pitchFamily="18" charset="0"/>
                <a:cs typeface="Times New Roman" panose="02020603050405020304" pitchFamily="18" charset="0"/>
              </a:rPr>
              <a:t>mãi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mãi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hòa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bình</a:t>
            </a:r>
            <a:r>
              <a:rPr lang="en-US" sz="2800" b="1" i="1" dirty="0">
                <a:solidFill>
                  <a:srgbClr val="FF0000"/>
                </a:solidFill>
                <a:latin typeface="Times New Roman" panose="02020603050405020304" pitchFamily="18" charset="0"/>
                <a:cs typeface="Times New Roman" panose="02020603050405020304" pitchFamily="18" charset="0"/>
              </a:rPr>
              <a:t>.</a:t>
            </a:r>
          </a:p>
        </p:txBody>
      </p:sp>
      <p:sp>
        <p:nvSpPr>
          <p:cNvPr id="5" name="12-Point Star 4"/>
          <p:cNvSpPr/>
          <p:nvPr/>
        </p:nvSpPr>
        <p:spPr>
          <a:xfrm>
            <a:off x="-76199" y="1981200"/>
            <a:ext cx="8698546" cy="2630105"/>
          </a:xfrm>
          <a:prstGeom prst="star12">
            <a:avLst/>
          </a:prstGeom>
          <a:solidFill>
            <a:srgbClr val="00B05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FF00"/>
                </a:solidFill>
                <a:latin typeface="Times New Roman" panose="02020603050405020304" pitchFamily="18" charset="0"/>
                <a:cs typeface="Times New Roman" panose="02020603050405020304" pitchFamily="18" charset="0"/>
              </a:rPr>
              <a:t>Bài</a:t>
            </a:r>
            <a:r>
              <a:rPr lang="en-US" sz="4800" b="1" dirty="0">
                <a:solidFill>
                  <a:srgbClr val="FFFF00"/>
                </a:solidFill>
                <a:latin typeface="Times New Roman" panose="02020603050405020304" pitchFamily="18" charset="0"/>
                <a:cs typeface="Times New Roman" panose="02020603050405020304" pitchFamily="18" charset="0"/>
              </a:rPr>
              <a:t> </a:t>
            </a:r>
            <a:r>
              <a:rPr lang="vi-VN" sz="4800" b="1" dirty="0">
                <a:solidFill>
                  <a:srgbClr val="FFFF00"/>
                </a:solidFill>
                <a:latin typeface="Times New Roman" panose="02020603050405020304" pitchFamily="18" charset="0"/>
                <a:cs typeface="Times New Roman" panose="02020603050405020304" pitchFamily="18" charset="0"/>
              </a:rPr>
              <a:t>văn </a:t>
            </a:r>
            <a:r>
              <a:rPr lang="en-US" sz="4800" b="1" dirty="0" err="1">
                <a:solidFill>
                  <a:srgbClr val="FFFF00"/>
                </a:solidFill>
                <a:latin typeface="Times New Roman" panose="02020603050405020304" pitchFamily="18" charset="0"/>
                <a:cs typeface="Times New Roman" panose="02020603050405020304" pitchFamily="18" charset="0"/>
              </a:rPr>
              <a:t>có</a:t>
            </a:r>
            <a:r>
              <a:rPr lang="en-US" sz="4800" b="1" dirty="0">
                <a:solidFill>
                  <a:srgbClr val="FFFF00"/>
                </a:solidFill>
                <a:latin typeface="Times New Roman" panose="02020603050405020304" pitchFamily="18" charset="0"/>
                <a:cs typeface="Times New Roman" panose="02020603050405020304" pitchFamily="18" charset="0"/>
              </a:rPr>
              <a:t> </a:t>
            </a:r>
            <a:r>
              <a:rPr lang="en-US" sz="4800" b="1" dirty="0" err="1">
                <a:solidFill>
                  <a:srgbClr val="FFFF00"/>
                </a:solidFill>
                <a:latin typeface="Times New Roman" panose="02020603050405020304" pitchFamily="18" charset="0"/>
                <a:cs typeface="Times New Roman" panose="02020603050405020304" pitchFamily="18" charset="0"/>
              </a:rPr>
              <a:t>mấy</a:t>
            </a:r>
            <a:r>
              <a:rPr lang="en-US" sz="4800" b="1" dirty="0">
                <a:solidFill>
                  <a:srgbClr val="FFFF00"/>
                </a:solidFill>
                <a:latin typeface="Times New Roman" panose="02020603050405020304" pitchFamily="18" charset="0"/>
                <a:cs typeface="Times New Roman" panose="02020603050405020304" pitchFamily="18" charset="0"/>
              </a:rPr>
              <a:t> </a:t>
            </a:r>
            <a:r>
              <a:rPr lang="en-US" sz="4800" b="1" dirty="0" err="1">
                <a:solidFill>
                  <a:srgbClr val="FFFF00"/>
                </a:solidFill>
                <a:latin typeface="Times New Roman" panose="02020603050405020304" pitchFamily="18" charset="0"/>
                <a:cs typeface="Times New Roman" panose="02020603050405020304" pitchFamily="18" charset="0"/>
              </a:rPr>
              <a:t>đoạn</a:t>
            </a:r>
            <a:r>
              <a:rPr lang="en-US" sz="4800" b="1" dirty="0">
                <a:solidFill>
                  <a:srgbClr val="FFFF00"/>
                </a:solidFill>
                <a:latin typeface="Times New Roman" panose="02020603050405020304" pitchFamily="18" charset="0"/>
                <a:cs typeface="Times New Roman" panose="02020603050405020304" pitchFamily="18" charset="0"/>
              </a:rPr>
              <a:t>?</a:t>
            </a:r>
          </a:p>
        </p:txBody>
      </p:sp>
      <p:pic>
        <p:nvPicPr>
          <p:cNvPr id="1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4679" y="4648200"/>
            <a:ext cx="5767388" cy="1637811"/>
          </a:xfrm>
          <a:prstGeom prst="rect">
            <a:avLst/>
          </a:prstGeom>
          <a:noFill/>
          <a:ln>
            <a:noFill/>
          </a:ln>
        </p:spPr>
      </p:pic>
      <p:sp>
        <p:nvSpPr>
          <p:cNvPr id="13" name="WordArt 2"/>
          <p:cNvSpPr>
            <a:spLocks noChangeArrowheads="1" noChangeShapeType="1" noTextEdit="1"/>
          </p:cNvSpPr>
          <p:nvPr/>
        </p:nvSpPr>
        <p:spPr bwMode="auto">
          <a:xfrm>
            <a:off x="152400" y="19665"/>
            <a:ext cx="8712039" cy="2203702"/>
          </a:xfrm>
          <a:prstGeom prst="rect">
            <a:avLst/>
          </a:prstGeom>
          <a:no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en-US" sz="3600" kern="10" dirty="0">
                <a:ln w="9525">
                  <a:round/>
                  <a:headEnd/>
                  <a:tailEnd/>
                </a:ln>
                <a:solidFill>
                  <a:srgbClr val="7030A0"/>
                </a:solidFill>
                <a:latin typeface="Times New Roman"/>
                <a:cs typeface="Times New Roman"/>
              </a:rPr>
              <a:t> </a:t>
            </a:r>
            <a:r>
              <a:rPr lang="vi-VN" sz="3600" b="1" kern="10" dirty="0">
                <a:ln w="9525">
                  <a:round/>
                  <a:headEnd/>
                  <a:tailEnd/>
                </a:ln>
                <a:solidFill>
                  <a:srgbClr val="7030A0"/>
                </a:solidFill>
                <a:latin typeface="Times New Roman"/>
                <a:cs typeface="Times New Roman"/>
              </a:rPr>
              <a:t>4</a:t>
            </a:r>
            <a:r>
              <a:rPr lang="en-US" sz="3600" b="1" kern="10" dirty="0">
                <a:ln w="9525">
                  <a:round/>
                  <a:headEnd/>
                  <a:tailEnd/>
                </a:ln>
                <a:solidFill>
                  <a:srgbClr val="7030A0"/>
                </a:solidFill>
                <a:latin typeface="Times New Roman"/>
                <a:cs typeface="Times New Roman"/>
              </a:rPr>
              <a:t>.</a:t>
            </a:r>
            <a:r>
              <a:rPr lang="en-US" sz="3600" kern="10" dirty="0">
                <a:ln w="9525">
                  <a:round/>
                  <a:headEnd/>
                  <a:tailEnd/>
                </a:ln>
                <a:solidFill>
                  <a:srgbClr val="7030A0"/>
                </a:solidFill>
                <a:latin typeface="Times New Roman"/>
                <a:cs typeface="Times New Roman"/>
              </a:rPr>
              <a:t> </a:t>
            </a:r>
            <a:r>
              <a:rPr lang="en-US" sz="3600" b="1" kern="10" dirty="0">
                <a:ln w="9525">
                  <a:round/>
                  <a:headEnd/>
                  <a:tailEnd/>
                </a:ln>
                <a:solidFill>
                  <a:srgbClr val="7030A0"/>
                </a:solidFill>
                <a:latin typeface="Times New Roman"/>
                <a:cs typeface="Times New Roman"/>
              </a:rPr>
              <a:t>LUYỆN ĐỌC</a:t>
            </a:r>
          </a:p>
        </p:txBody>
      </p:sp>
    </p:spTree>
    <p:extLst>
      <p:ext uri="{BB962C8B-B14F-4D97-AF65-F5344CB8AC3E}">
        <p14:creationId xmlns:p14="http://schemas.microsoft.com/office/powerpoint/2010/main" val="689170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to="" calcmode="lin" valueType="num">
                                      <p:cBhvr>
                                        <p:cTn id="14" dur="1" fill="hold"/>
                                        <p:tgtEl>
                                          <p:spTgt spid="9"/>
                                        </p:tgtEl>
                                        <p:attrNameLst>
                                          <p:attrName/>
                                        </p:attrNameLst>
                                      </p:cBhvr>
                                    </p:anim>
                                  </p:childTnLst>
                                </p:cTn>
                              </p:par>
                              <p:par>
                                <p:cTn id="15" presetID="21" presetClass="exit" presetSubtype="1" fill="hold" grpId="1" nodeType="withEffect">
                                  <p:stCondLst>
                                    <p:cond delay="0"/>
                                  </p:stCondLst>
                                  <p:childTnLst>
                                    <p:animEffect transition="out" filter="wheel(1)">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par>
                          <p:cTn id="18" fill="hold">
                            <p:stCondLst>
                              <p:cond delay="500"/>
                            </p:stCondLst>
                            <p:childTnLst>
                              <p:par>
                                <p:cTn id="19" presetID="24"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to="" calcmode="lin" valueType="num">
                                      <p:cBhvr>
                                        <p:cTn id="21" dur="1" fill="hold"/>
                                        <p:tgtEl>
                                          <p:spTgt spid="10"/>
                                        </p:tgtEl>
                                        <p:attrNameLst>
                                          <p:attrName/>
                                        </p:attrNameLst>
                                      </p:cBhvr>
                                    </p:anim>
                                  </p:childTnLst>
                                </p:cTn>
                              </p:par>
                            </p:childTnLst>
                          </p:cTn>
                        </p:par>
                        <p:par>
                          <p:cTn id="22" fill="hold">
                            <p:stCondLst>
                              <p:cond delay="500"/>
                            </p:stCondLst>
                            <p:childTnLst>
                              <p:par>
                                <p:cTn id="23" presetID="24"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to="" calcmode="lin" valueType="num">
                                      <p:cBhvr>
                                        <p:cTn id="25" dur="1" fill="hold"/>
                                        <p:tgtEl>
                                          <p:spTgt spid="11"/>
                                        </p:tgtEl>
                                        <p:attrNameLst>
                                          <p:attrName/>
                                        </p:attrNameLst>
                                      </p:cBhvr>
                                    </p:anim>
                                  </p:childTnLst>
                                </p:cTn>
                              </p:par>
                            </p:childTnLst>
                          </p:cTn>
                        </p:par>
                        <p:par>
                          <p:cTn id="26" fill="hold">
                            <p:stCondLst>
                              <p:cond delay="500"/>
                            </p:stCondLst>
                            <p:childTnLst>
                              <p:par>
                                <p:cTn id="27" presetID="24"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to="" calcmode="lin" valueType="num">
                                      <p:cBhvr>
                                        <p:cTn id="29"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P spid="5" grpId="0" animBg="1"/>
      <p:bldP spid="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4481E425-62BF-4E38-AE2E-D7C39572BFD7}"/>
              </a:ext>
            </a:extLst>
          </p:cNvPr>
          <p:cNvSpPr>
            <a:spLocks noChangeArrowheads="1"/>
          </p:cNvSpPr>
          <p:nvPr/>
        </p:nvSpPr>
        <p:spPr bwMode="auto">
          <a:xfrm>
            <a:off x="1370013" y="-53975"/>
            <a:ext cx="6553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b="1" u="sng">
                <a:solidFill>
                  <a:srgbClr val="C00000"/>
                </a:solidFill>
                <a:latin typeface="Times New Roman" panose="02020603050405020304" pitchFamily="18" charset="0"/>
                <a:cs typeface="Times New Roman" panose="02020603050405020304" pitchFamily="18" charset="0"/>
              </a:rPr>
              <a:t>Tập đọc</a:t>
            </a:r>
          </a:p>
          <a:p>
            <a:pPr algn="ctr">
              <a:spcBef>
                <a:spcPct val="0"/>
              </a:spcBef>
              <a:buFontTx/>
              <a:buNone/>
            </a:pPr>
            <a:r>
              <a:rPr lang="en-US" altLang="en-US" b="1">
                <a:solidFill>
                  <a:srgbClr val="0000FF"/>
                </a:solidFill>
              </a:rPr>
              <a:t>Những con sếu bằng giấy                                         </a:t>
            </a:r>
          </a:p>
        </p:txBody>
      </p:sp>
      <p:sp>
        <p:nvSpPr>
          <p:cNvPr id="8" name="TextBox 7">
            <a:extLst>
              <a:ext uri="{FF2B5EF4-FFF2-40B4-BE49-F238E27FC236}">
                <a16:creationId xmlns:a16="http://schemas.microsoft.com/office/drawing/2014/main" id="{5B25131C-3DDD-4C8C-BBEF-6789EB43DB00}"/>
              </a:ext>
            </a:extLst>
          </p:cNvPr>
          <p:cNvSpPr txBox="1"/>
          <p:nvPr/>
        </p:nvSpPr>
        <p:spPr>
          <a:xfrm>
            <a:off x="395288" y="1131888"/>
            <a:ext cx="2895600" cy="646112"/>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n-US" sz="3600" b="1" dirty="0">
                <a:solidFill>
                  <a:srgbClr val="FF0000"/>
                </a:solidFill>
                <a:latin typeface="Times New Roman" panose="02020603050405020304" pitchFamily="18" charset="0"/>
                <a:cs typeface="Times New Roman" panose="02020603050405020304" pitchFamily="18" charset="0"/>
              </a:rPr>
              <a:t>Chia </a:t>
            </a:r>
            <a:r>
              <a:rPr lang="en-US" sz="3600" b="1" dirty="0" err="1">
                <a:solidFill>
                  <a:srgbClr val="FF0000"/>
                </a:solidFill>
                <a:latin typeface="Times New Roman" panose="02020603050405020304" pitchFamily="18" charset="0"/>
                <a:cs typeface="Times New Roman" panose="02020603050405020304" pitchFamily="18" charset="0"/>
              </a:rPr>
              <a:t>đoạn</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9" name="Text Box 4">
            <a:extLst>
              <a:ext uri="{FF2B5EF4-FFF2-40B4-BE49-F238E27FC236}">
                <a16:creationId xmlns:a16="http://schemas.microsoft.com/office/drawing/2014/main" id="{9F7B96E9-A718-44D6-82A8-C4B8390D9C03}"/>
              </a:ext>
            </a:extLst>
          </p:cNvPr>
          <p:cNvSpPr txBox="1">
            <a:spLocks noChangeArrowheads="1"/>
          </p:cNvSpPr>
          <p:nvPr/>
        </p:nvSpPr>
        <p:spPr bwMode="auto">
          <a:xfrm>
            <a:off x="1403350" y="2543175"/>
            <a:ext cx="82629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solidFill>
                  <a:srgbClr val="C00000"/>
                </a:solidFill>
                <a:latin typeface="Times New Roman" panose="02020603050405020304" pitchFamily="18" charset="0"/>
                <a:cs typeface="Times New Roman" panose="02020603050405020304" pitchFamily="18" charset="0"/>
              </a:rPr>
              <a:t>- </a:t>
            </a:r>
            <a:r>
              <a:rPr lang="en-US" altLang="en-US" sz="2800" b="1" u="sng">
                <a:solidFill>
                  <a:srgbClr val="C00000"/>
                </a:solidFill>
                <a:latin typeface="Times New Roman" panose="02020603050405020304" pitchFamily="18" charset="0"/>
                <a:cs typeface="Times New Roman" panose="02020603050405020304" pitchFamily="18" charset="0"/>
              </a:rPr>
              <a:t>Đoạn 1</a:t>
            </a:r>
            <a:r>
              <a:rPr lang="en-US" altLang="en-US" sz="2800" b="1">
                <a:solidFill>
                  <a:srgbClr val="C00000"/>
                </a:solidFill>
                <a:latin typeface="Times New Roman" panose="02020603050405020304" pitchFamily="18" charset="0"/>
                <a:cs typeface="Times New Roman" panose="02020603050405020304" pitchFamily="18" charset="0"/>
              </a:rPr>
              <a:t>: Từ đầu ….Nhật Bản.</a:t>
            </a:r>
          </a:p>
        </p:txBody>
      </p:sp>
      <p:sp>
        <p:nvSpPr>
          <p:cNvPr id="10" name="Text Box 5">
            <a:extLst>
              <a:ext uri="{FF2B5EF4-FFF2-40B4-BE49-F238E27FC236}">
                <a16:creationId xmlns:a16="http://schemas.microsoft.com/office/drawing/2014/main" id="{A2E773A2-8D1E-407D-9B5A-6BA8BE83B85E}"/>
              </a:ext>
            </a:extLst>
          </p:cNvPr>
          <p:cNvSpPr txBox="1">
            <a:spLocks noChangeArrowheads="1"/>
          </p:cNvSpPr>
          <p:nvPr/>
        </p:nvSpPr>
        <p:spPr bwMode="auto">
          <a:xfrm>
            <a:off x="1295400" y="3284538"/>
            <a:ext cx="7642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latin typeface="Times New Roman" panose="02020603050405020304" pitchFamily="18" charset="0"/>
                <a:cs typeface="Times New Roman" panose="02020603050405020304" pitchFamily="18" charset="0"/>
              </a:rPr>
              <a:t> </a:t>
            </a:r>
            <a:r>
              <a:rPr lang="en-US" altLang="en-US" sz="2400" b="1">
                <a:solidFill>
                  <a:srgbClr val="C00000"/>
                </a:solidFill>
                <a:latin typeface="Times New Roman" panose="02020603050405020304" pitchFamily="18" charset="0"/>
                <a:cs typeface="Times New Roman" panose="02020603050405020304" pitchFamily="18" charset="0"/>
              </a:rPr>
              <a:t>- </a:t>
            </a:r>
            <a:r>
              <a:rPr lang="en-US" altLang="en-US" sz="2800" b="1" u="sng">
                <a:solidFill>
                  <a:srgbClr val="C00000"/>
                </a:solidFill>
                <a:latin typeface="Times New Roman" panose="02020603050405020304" pitchFamily="18" charset="0"/>
                <a:cs typeface="Times New Roman" panose="02020603050405020304" pitchFamily="18" charset="0"/>
              </a:rPr>
              <a:t>Đoạn 2</a:t>
            </a:r>
            <a:r>
              <a:rPr lang="en-US" altLang="en-US" sz="2800" b="1">
                <a:solidFill>
                  <a:srgbClr val="C00000"/>
                </a:solidFill>
                <a:latin typeface="Times New Roman" panose="02020603050405020304" pitchFamily="18" charset="0"/>
                <a:cs typeface="Times New Roman" panose="02020603050405020304" pitchFamily="18" charset="0"/>
              </a:rPr>
              <a:t>:  Hai quả bom ….. phóng xạ nguyên tử.</a:t>
            </a:r>
          </a:p>
        </p:txBody>
      </p:sp>
      <p:sp>
        <p:nvSpPr>
          <p:cNvPr id="11" name="Text Box 6">
            <a:extLst>
              <a:ext uri="{FF2B5EF4-FFF2-40B4-BE49-F238E27FC236}">
                <a16:creationId xmlns:a16="http://schemas.microsoft.com/office/drawing/2014/main" id="{E73A5675-F811-47B5-9AB6-890CD3B4BBE6}"/>
              </a:ext>
            </a:extLst>
          </p:cNvPr>
          <p:cNvSpPr txBox="1">
            <a:spLocks noChangeArrowheads="1"/>
          </p:cNvSpPr>
          <p:nvPr/>
        </p:nvSpPr>
        <p:spPr bwMode="auto">
          <a:xfrm>
            <a:off x="1187450" y="3962400"/>
            <a:ext cx="74945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latin typeface="Times New Roman" panose="02020603050405020304" pitchFamily="18" charset="0"/>
                <a:cs typeface="Times New Roman" panose="02020603050405020304" pitchFamily="18" charset="0"/>
              </a:rPr>
              <a:t>  </a:t>
            </a:r>
            <a:r>
              <a:rPr lang="en-US" altLang="en-US" sz="2800" b="1">
                <a:solidFill>
                  <a:srgbClr val="C00000"/>
                </a:solidFill>
                <a:latin typeface="Times New Roman" panose="02020603050405020304" pitchFamily="18" charset="0"/>
                <a:cs typeface="Times New Roman" panose="02020603050405020304" pitchFamily="18" charset="0"/>
              </a:rPr>
              <a:t>- </a:t>
            </a:r>
            <a:r>
              <a:rPr lang="en-US" altLang="en-US" sz="2800" b="1" u="sng">
                <a:solidFill>
                  <a:srgbClr val="C00000"/>
                </a:solidFill>
                <a:latin typeface="Times New Roman" panose="02020603050405020304" pitchFamily="18" charset="0"/>
                <a:cs typeface="Times New Roman" panose="02020603050405020304" pitchFamily="18" charset="0"/>
              </a:rPr>
              <a:t>Đoạn 3</a:t>
            </a:r>
            <a:r>
              <a:rPr lang="en-US" altLang="en-US" sz="2800" b="1">
                <a:solidFill>
                  <a:srgbClr val="C00000"/>
                </a:solidFill>
                <a:latin typeface="Times New Roman" panose="02020603050405020304" pitchFamily="18" charset="0"/>
                <a:cs typeface="Times New Roman" panose="02020603050405020304" pitchFamily="18" charset="0"/>
              </a:rPr>
              <a:t>:  Khi Hi-rô-si-ma … 644 con.</a:t>
            </a:r>
          </a:p>
        </p:txBody>
      </p:sp>
      <p:sp>
        <p:nvSpPr>
          <p:cNvPr id="16" name="Text Box 7">
            <a:extLst>
              <a:ext uri="{FF2B5EF4-FFF2-40B4-BE49-F238E27FC236}">
                <a16:creationId xmlns:a16="http://schemas.microsoft.com/office/drawing/2014/main" id="{5E68881C-F12C-4DE8-9E11-13B59E931724}"/>
              </a:ext>
            </a:extLst>
          </p:cNvPr>
          <p:cNvSpPr txBox="1">
            <a:spLocks noChangeArrowheads="1"/>
          </p:cNvSpPr>
          <p:nvPr/>
        </p:nvSpPr>
        <p:spPr bwMode="auto">
          <a:xfrm>
            <a:off x="1295400" y="4702175"/>
            <a:ext cx="7361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C00000"/>
                </a:solidFill>
                <a:latin typeface="Times New Roman" panose="02020603050405020304" pitchFamily="18" charset="0"/>
                <a:cs typeface="Times New Roman" panose="02020603050405020304" pitchFamily="18" charset="0"/>
              </a:rPr>
              <a:t>- </a:t>
            </a:r>
            <a:r>
              <a:rPr lang="en-US" altLang="en-US" sz="2800" b="1" u="sng">
                <a:solidFill>
                  <a:srgbClr val="C00000"/>
                </a:solidFill>
                <a:latin typeface="Times New Roman" panose="02020603050405020304" pitchFamily="18" charset="0"/>
                <a:cs typeface="Times New Roman" panose="02020603050405020304" pitchFamily="18" charset="0"/>
              </a:rPr>
              <a:t>Đoạn 4</a:t>
            </a:r>
            <a:r>
              <a:rPr lang="en-US" altLang="en-US" sz="2800" b="1">
                <a:solidFill>
                  <a:srgbClr val="C00000"/>
                </a:solidFill>
                <a:latin typeface="Times New Roman" panose="02020603050405020304" pitchFamily="18" charset="0"/>
                <a:cs typeface="Times New Roman" panose="02020603050405020304" pitchFamily="18" charset="0"/>
              </a:rPr>
              <a:t>:  Xúc động …. mãi mãi hòa bình.</a:t>
            </a:r>
          </a:p>
        </p:txBody>
      </p:sp>
      <p:sp>
        <p:nvSpPr>
          <p:cNvPr id="5" name="12-Point Star 4">
            <a:extLst>
              <a:ext uri="{FF2B5EF4-FFF2-40B4-BE49-F238E27FC236}">
                <a16:creationId xmlns:a16="http://schemas.microsoft.com/office/drawing/2014/main" id="{2B6A65F6-DCF2-4322-8861-EE66D61A6F2F}"/>
              </a:ext>
            </a:extLst>
          </p:cNvPr>
          <p:cNvSpPr/>
          <p:nvPr/>
        </p:nvSpPr>
        <p:spPr>
          <a:xfrm rot="20965822">
            <a:off x="1109134" y="1460472"/>
            <a:ext cx="7348762" cy="4870018"/>
          </a:xfrm>
          <a:prstGeom prst="star12">
            <a:avLst/>
          </a:prstGeom>
          <a:solidFill>
            <a:schemeClr val="accent4">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solidFill>
                  <a:srgbClr val="FFC000"/>
                </a:solidFill>
                <a:latin typeface="Times New Roman" panose="02020603050405020304" pitchFamily="18" charset="0"/>
                <a:cs typeface="Times New Roman" panose="02020603050405020304" pitchFamily="18" charset="0"/>
              </a:rPr>
              <a:t>Bài</a:t>
            </a:r>
            <a:r>
              <a:rPr lang="en-US" sz="3600" b="1" dirty="0">
                <a:solidFill>
                  <a:srgbClr val="FFC000"/>
                </a:solidFill>
                <a:latin typeface="Times New Roman" panose="02020603050405020304" pitchFamily="18" charset="0"/>
                <a:cs typeface="Times New Roman" panose="02020603050405020304" pitchFamily="18" charset="0"/>
              </a:rPr>
              <a:t> </a:t>
            </a:r>
            <a:r>
              <a:rPr lang="en-US" sz="3600" b="1" dirty="0" err="1">
                <a:solidFill>
                  <a:srgbClr val="FFC000"/>
                </a:solidFill>
                <a:latin typeface="Times New Roman" panose="02020603050405020304" pitchFamily="18" charset="0"/>
                <a:cs typeface="Times New Roman" panose="02020603050405020304" pitchFamily="18" charset="0"/>
              </a:rPr>
              <a:t>văn</a:t>
            </a:r>
            <a:r>
              <a:rPr lang="en-US" sz="3600" b="1" dirty="0">
                <a:solidFill>
                  <a:srgbClr val="FFC000"/>
                </a:solidFill>
                <a:latin typeface="Times New Roman" panose="02020603050405020304" pitchFamily="18" charset="0"/>
                <a:cs typeface="Times New Roman" panose="02020603050405020304" pitchFamily="18" charset="0"/>
              </a:rPr>
              <a:t> </a:t>
            </a:r>
            <a:r>
              <a:rPr lang="en-US" sz="3600" b="1" dirty="0" err="1">
                <a:solidFill>
                  <a:srgbClr val="FFC000"/>
                </a:solidFill>
                <a:latin typeface="Times New Roman" panose="02020603050405020304" pitchFamily="18" charset="0"/>
                <a:cs typeface="Times New Roman" panose="02020603050405020304" pitchFamily="18" charset="0"/>
              </a:rPr>
              <a:t>có</a:t>
            </a:r>
            <a:r>
              <a:rPr lang="en-US" sz="3600" b="1" dirty="0">
                <a:solidFill>
                  <a:srgbClr val="FFC000"/>
                </a:solidFill>
                <a:latin typeface="Times New Roman" panose="02020603050405020304" pitchFamily="18" charset="0"/>
                <a:cs typeface="Times New Roman" panose="02020603050405020304" pitchFamily="18" charset="0"/>
              </a:rPr>
              <a:t> </a:t>
            </a:r>
            <a:r>
              <a:rPr lang="en-US" sz="3600" b="1" dirty="0" err="1">
                <a:solidFill>
                  <a:srgbClr val="FFC000"/>
                </a:solidFill>
                <a:latin typeface="Times New Roman" panose="02020603050405020304" pitchFamily="18" charset="0"/>
                <a:cs typeface="Times New Roman" panose="02020603050405020304" pitchFamily="18" charset="0"/>
              </a:rPr>
              <a:t>mấy</a:t>
            </a:r>
            <a:r>
              <a:rPr lang="en-US" sz="3600" b="1" dirty="0">
                <a:solidFill>
                  <a:srgbClr val="FFC000"/>
                </a:solidFill>
                <a:latin typeface="Times New Roman" panose="02020603050405020304" pitchFamily="18" charset="0"/>
                <a:cs typeface="Times New Roman" panose="02020603050405020304" pitchFamily="18" charset="0"/>
              </a:rPr>
              <a:t> </a:t>
            </a:r>
            <a:r>
              <a:rPr lang="en-US" sz="3600" b="1" dirty="0" err="1">
                <a:solidFill>
                  <a:srgbClr val="FFC000"/>
                </a:solidFill>
                <a:latin typeface="Times New Roman" panose="02020603050405020304" pitchFamily="18" charset="0"/>
                <a:cs typeface="Times New Roman" panose="02020603050405020304" pitchFamily="18" charset="0"/>
              </a:rPr>
              <a:t>đoạn</a:t>
            </a:r>
            <a:r>
              <a:rPr lang="en-US" sz="3600" b="1" dirty="0">
                <a:solidFill>
                  <a:srgbClr val="FFC000"/>
                </a:solidFill>
                <a:latin typeface="Times New Roman" panose="02020603050405020304" pitchFamily="18" charset="0"/>
                <a:cs typeface="Times New Roman" panose="02020603050405020304" pitchFamily="18"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21" presetClass="exit" presetSubtype="1" fill="hold" nodeType="withEffect">
                                  <p:stCondLst>
                                    <p:cond delay="0"/>
                                  </p:stCondLst>
                                  <p:childTnLst>
                                    <p:animEffect transition="out" filter="wheel(1)">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000"/>
                            </p:stCondLst>
                            <p:childTnLst>
                              <p:par>
                                <p:cTn id="33" presetID="42"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20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105696" y="496528"/>
            <a:ext cx="8826909" cy="4227871"/>
          </a:xfrm>
          <a:prstGeom prst="cloudCallout">
            <a:avLst>
              <a:gd name="adj1" fmla="val -47505"/>
              <a:gd name="adj2" fmla="val 98306"/>
            </a:avLst>
          </a:prstGeom>
          <a:solidFill>
            <a:srgbClr val="7030A0"/>
          </a:solidFill>
          <a:ln w="9525">
            <a:solidFill>
              <a:schemeClr val="bg1"/>
            </a:solidFill>
            <a:round/>
            <a:headEnd/>
            <a:tailEnd/>
          </a:ln>
          <a:effectLst>
            <a:prstShdw prst="shdw13" dist="157090" dir="15357825">
              <a:srgbClr val="FF3300">
                <a:alpha val="50000"/>
              </a:srgbClr>
            </a:prstShdw>
          </a:effectLst>
        </p:spPr>
        <p:txBody>
          <a:bodyPr/>
          <a:lstStyle/>
          <a:p>
            <a:pPr algn="ctr" fontAlgn="base">
              <a:spcBef>
                <a:spcPct val="0"/>
              </a:spcBef>
              <a:spcAft>
                <a:spcPct val="0"/>
              </a:spcAft>
            </a:pPr>
            <a:r>
              <a:rPr lang="vi-VN" altLang="en-US" sz="3200" b="1" dirty="0">
                <a:solidFill>
                  <a:srgbClr val="FFFF00"/>
                </a:solidFill>
                <a:latin typeface="Aaril"/>
              </a:rPr>
              <a:t>     </a:t>
            </a:r>
            <a:r>
              <a:rPr lang="vi-VN" altLang="en-US" sz="4000" b="1" dirty="0">
                <a:solidFill>
                  <a:srgbClr val="FFFF00"/>
                </a:solidFill>
                <a:latin typeface="Aaril"/>
              </a:rPr>
              <a:t>Mỗi em đọc một đoạn, tiếp nối nhau đến hết bài. Chú ý đọc toàn bài với giọng kể thong thả, trầm buồn.</a:t>
            </a:r>
            <a:endParaRPr lang="en-US" altLang="en-US" sz="4000" b="1" dirty="0">
              <a:solidFill>
                <a:srgbClr val="FFFF00"/>
              </a:solidFill>
              <a:latin typeface="Aaril"/>
            </a:endParaRPr>
          </a:p>
        </p:txBody>
      </p:sp>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953000"/>
            <a:ext cx="4800600" cy="1755775"/>
          </a:xfrm>
          <a:prstGeom prst="rect">
            <a:avLst/>
          </a:prstGeom>
          <a:noFill/>
          <a:ln>
            <a:noFill/>
          </a:ln>
        </p:spPr>
      </p:pic>
    </p:spTree>
    <p:extLst>
      <p:ext uri="{BB962C8B-B14F-4D97-AF65-F5344CB8AC3E}">
        <p14:creationId xmlns:p14="http://schemas.microsoft.com/office/powerpoint/2010/main" val="113132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ext Box 5"/>
          <p:cNvSpPr txBox="1">
            <a:spLocks noChangeArrowheads="1"/>
          </p:cNvSpPr>
          <p:nvPr/>
        </p:nvSpPr>
        <p:spPr bwMode="auto">
          <a:xfrm>
            <a:off x="364479" y="1872197"/>
            <a:ext cx="3276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Đọc</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đúng</a:t>
            </a:r>
            <a:r>
              <a:rPr lang="en-US" altLang="en-US" b="1" dirty="0">
                <a:solidFill>
                  <a:srgbClr val="008000"/>
                </a:solidFill>
                <a:latin typeface="Times New Roman" panose="02020603050405020304" pitchFamily="18" charset="0"/>
                <a:cs typeface="Times New Roman" panose="02020603050405020304" pitchFamily="18" charset="0"/>
              </a:rPr>
              <a:t>:</a:t>
            </a:r>
          </a:p>
        </p:txBody>
      </p:sp>
      <p:sp>
        <p:nvSpPr>
          <p:cNvPr id="24582" name="Text Box 6"/>
          <p:cNvSpPr txBox="1">
            <a:spLocks noChangeArrowheads="1"/>
          </p:cNvSpPr>
          <p:nvPr/>
        </p:nvSpPr>
        <p:spPr bwMode="auto">
          <a:xfrm>
            <a:off x="280327" y="2509838"/>
            <a:ext cx="884223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GB" altLang="en-US" b="1" dirty="0">
                <a:solidFill>
                  <a:srgbClr val="0000FF"/>
                </a:solidFill>
                <a:latin typeface="Times New Roman" panose="02020603050405020304" pitchFamily="18" charset="0"/>
                <a:cs typeface="Times New Roman" panose="02020603050405020304" pitchFamily="18" charset="0"/>
              </a:rPr>
              <a:t>16- 7- 1945, Hi-</a:t>
            </a:r>
            <a:r>
              <a:rPr lang="en-GB" altLang="en-US" b="1" dirty="0" err="1">
                <a:solidFill>
                  <a:srgbClr val="0000FF"/>
                </a:solidFill>
                <a:latin typeface="Times New Roman" panose="02020603050405020304" pitchFamily="18" charset="0"/>
                <a:cs typeface="Times New Roman" panose="02020603050405020304" pitchFamily="18" charset="0"/>
              </a:rPr>
              <a:t>rô</a:t>
            </a:r>
            <a:r>
              <a:rPr lang="en-GB" altLang="en-US" b="1" dirty="0">
                <a:solidFill>
                  <a:srgbClr val="0000FF"/>
                </a:solidFill>
                <a:latin typeface="Times New Roman" panose="02020603050405020304" pitchFamily="18" charset="0"/>
                <a:cs typeface="Times New Roman" panose="02020603050405020304" pitchFamily="18" charset="0"/>
              </a:rPr>
              <a:t>-</a:t>
            </a:r>
            <a:r>
              <a:rPr lang="en-GB" altLang="en-US" b="1" dirty="0" err="1">
                <a:solidFill>
                  <a:srgbClr val="0000FF"/>
                </a:solidFill>
                <a:latin typeface="Times New Roman" panose="02020603050405020304" pitchFamily="18" charset="0"/>
                <a:cs typeface="Times New Roman" panose="02020603050405020304" pitchFamily="18" charset="0"/>
              </a:rPr>
              <a:t>si</a:t>
            </a:r>
            <a:r>
              <a:rPr lang="en-GB" altLang="en-US" b="1" dirty="0">
                <a:solidFill>
                  <a:srgbClr val="0000FF"/>
                </a:solidFill>
                <a:latin typeface="Times New Roman" panose="02020603050405020304" pitchFamily="18" charset="0"/>
                <a:cs typeface="Times New Roman" panose="02020603050405020304" pitchFamily="18" charset="0"/>
              </a:rPr>
              <a:t>-ma, Na- </a:t>
            </a:r>
            <a:r>
              <a:rPr lang="en-GB" altLang="en-US" b="1" dirty="0" err="1">
                <a:solidFill>
                  <a:srgbClr val="0000FF"/>
                </a:solidFill>
                <a:latin typeface="Times New Roman" panose="02020603050405020304" pitchFamily="18" charset="0"/>
                <a:cs typeface="Times New Roman" panose="02020603050405020304" pitchFamily="18" charset="0"/>
              </a:rPr>
              <a:t>ga</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xa</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ki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Xa</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xa</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cô</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Xa</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xa</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ki</a:t>
            </a:r>
            <a:r>
              <a:rPr lang="en-US" altLang="en-US" b="1" dirty="0">
                <a:solidFill>
                  <a:srgbClr val="0000FF"/>
                </a:solidFill>
                <a:latin typeface="Times New Roman" panose="02020603050405020304" pitchFamily="18" charset="0"/>
                <a:cs typeface="Times New Roman" panose="02020603050405020304" pitchFamily="18" charset="0"/>
              </a:rPr>
              <a:t>,</a:t>
            </a:r>
            <a:r>
              <a:rPr lang="vi-VN" altLang="en-US" b="1" dirty="0">
                <a:solidFill>
                  <a:srgbClr val="0000FF"/>
                </a:solidFill>
                <a:latin typeface="Times New Roman" panose="02020603050405020304" pitchFamily="18" charset="0"/>
                <a:cs typeface="Times New Roman" panose="02020603050405020304" pitchFamily="18" charset="0"/>
              </a:rPr>
              <a:t> phóng xạ, truyền thuyết, </a:t>
            </a:r>
            <a:r>
              <a:rPr lang="en-US" altLang="en-US" b="1" dirty="0">
                <a:solidFill>
                  <a:srgbClr val="0000FF"/>
                </a:solidFill>
                <a:latin typeface="Times New Roman" panose="02020603050405020304" pitchFamily="18" charset="0"/>
                <a:cs typeface="Times New Roman" panose="02020603050405020304" pitchFamily="18" charset="0"/>
              </a:rPr>
              <a:t>…</a:t>
            </a:r>
          </a:p>
        </p:txBody>
      </p:sp>
      <p:sp>
        <p:nvSpPr>
          <p:cNvPr id="24583" name="Text Box 7"/>
          <p:cNvSpPr txBox="1">
            <a:spLocks noChangeArrowheads="1"/>
          </p:cNvSpPr>
          <p:nvPr/>
        </p:nvSpPr>
        <p:spPr bwMode="auto">
          <a:xfrm>
            <a:off x="364479" y="3733800"/>
            <a:ext cx="3276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Ngắt</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câu</a:t>
            </a:r>
            <a:r>
              <a:rPr lang="en-US" altLang="en-US" b="1" dirty="0">
                <a:solidFill>
                  <a:srgbClr val="008000"/>
                </a:solidFill>
                <a:latin typeface="Times New Roman" panose="02020603050405020304" pitchFamily="18" charset="0"/>
                <a:cs typeface="Times New Roman" panose="02020603050405020304" pitchFamily="18" charset="0"/>
              </a:rPr>
              <a:t>:</a:t>
            </a:r>
          </a:p>
        </p:txBody>
      </p:sp>
      <p:sp>
        <p:nvSpPr>
          <p:cNvPr id="24584" name="Text Box 8"/>
          <p:cNvSpPr txBox="1">
            <a:spLocks noChangeArrowheads="1"/>
          </p:cNvSpPr>
          <p:nvPr/>
        </p:nvSpPr>
        <p:spPr bwMode="auto">
          <a:xfrm>
            <a:off x="135194" y="4419600"/>
            <a:ext cx="885698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Cô</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bé</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ngây</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thơ</a:t>
            </a:r>
            <a:r>
              <a:rPr lang="en-GB" altLang="en-US" b="1" dirty="0">
                <a:solidFill>
                  <a:srgbClr val="0000FF"/>
                </a:solidFill>
                <a:latin typeface="Times New Roman" panose="02020603050405020304" pitchFamily="18" charset="0"/>
                <a:cs typeface="Times New Roman" panose="02020603050405020304" pitchFamily="18" charset="0"/>
              </a:rPr>
              <a:t> tin </a:t>
            </a:r>
            <a:r>
              <a:rPr lang="en-GB" altLang="en-US" b="1" dirty="0" err="1">
                <a:solidFill>
                  <a:srgbClr val="0000FF"/>
                </a:solidFill>
                <a:latin typeface="Times New Roman" panose="02020603050405020304" pitchFamily="18" charset="0"/>
                <a:cs typeface="Times New Roman" panose="02020603050405020304" pitchFamily="18" charset="0"/>
              </a:rPr>
              <a:t>vào</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một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truyền</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thuyết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nói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rằng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nếu</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gấp</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đủ</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một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nghìn</a:t>
            </a:r>
            <a:r>
              <a:rPr lang="en-GB" altLang="en-US" b="1" dirty="0">
                <a:solidFill>
                  <a:srgbClr val="0000FF"/>
                </a:solidFill>
                <a:latin typeface="Times New Roman" panose="02020603050405020304" pitchFamily="18" charset="0"/>
                <a:cs typeface="Times New Roman" panose="02020603050405020304" pitchFamily="18" charset="0"/>
              </a:rPr>
              <a:t> con </a:t>
            </a:r>
            <a:r>
              <a:rPr lang="en-GB" altLang="en-US" b="1" dirty="0" err="1">
                <a:solidFill>
                  <a:srgbClr val="0000FF"/>
                </a:solidFill>
                <a:latin typeface="Times New Roman" panose="02020603050405020304" pitchFamily="18" charset="0"/>
                <a:cs typeface="Times New Roman" panose="02020603050405020304" pitchFamily="18" charset="0"/>
              </a:rPr>
              <a:t>sếu</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bằng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giấy</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treo</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quanh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phòng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em</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sẽ</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khỏi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bệnh</a:t>
            </a:r>
            <a:r>
              <a:rPr lang="en-GB" altLang="en-US" b="1" dirty="0">
                <a:solidFill>
                  <a:srgbClr val="0000FF"/>
                </a:solidFill>
                <a:latin typeface="Times New Roman" panose="02020603050405020304" pitchFamily="18" charset="0"/>
                <a:cs typeface="Times New Roman" panose="02020603050405020304" pitchFamily="18" charset="0"/>
              </a:rPr>
              <a:t>.</a:t>
            </a:r>
          </a:p>
        </p:txBody>
      </p:sp>
      <p:sp>
        <p:nvSpPr>
          <p:cNvPr id="5136" name="Rectangle 36"/>
          <p:cNvSpPr>
            <a:spLocks noChangeArrowheads="1"/>
          </p:cNvSpPr>
          <p:nvPr/>
        </p:nvSpPr>
        <p:spPr bwMode="auto">
          <a:xfrm>
            <a:off x="0" y="26988"/>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solidFill>
                <a:prstClr val="black"/>
              </a:solidFill>
              <a:latin typeface="Times New Roman" panose="02020603050405020304" pitchFamily="18" charset="0"/>
            </a:endParaRPr>
          </a:p>
        </p:txBody>
      </p:sp>
      <p:sp>
        <p:nvSpPr>
          <p:cNvPr id="14" name="WordArt 2"/>
          <p:cNvSpPr>
            <a:spLocks noChangeArrowheads="1" noChangeShapeType="1" noTextEdit="1"/>
          </p:cNvSpPr>
          <p:nvPr/>
        </p:nvSpPr>
        <p:spPr bwMode="auto">
          <a:xfrm>
            <a:off x="152400" y="19665"/>
            <a:ext cx="8970163" cy="2203702"/>
          </a:xfrm>
          <a:prstGeom prst="rect">
            <a:avLst/>
          </a:prstGeom>
          <a:no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en-US" sz="3600" kern="10" dirty="0">
                <a:ln w="9525">
                  <a:round/>
                  <a:headEnd/>
                  <a:tailEnd/>
                </a:ln>
                <a:solidFill>
                  <a:srgbClr val="7030A0"/>
                </a:solidFill>
                <a:latin typeface="Times New Roman"/>
                <a:cs typeface="Times New Roman"/>
              </a:rPr>
              <a:t> </a:t>
            </a:r>
            <a:r>
              <a:rPr lang="vi-VN" sz="3600" b="1" kern="10" dirty="0">
                <a:ln w="9525">
                  <a:round/>
                  <a:headEnd/>
                  <a:tailEnd/>
                </a:ln>
                <a:solidFill>
                  <a:srgbClr val="FF0000"/>
                </a:solidFill>
                <a:latin typeface="Times New Roman"/>
                <a:cs typeface="Times New Roman"/>
              </a:rPr>
              <a:t>4</a:t>
            </a:r>
            <a:r>
              <a:rPr lang="en-US" sz="3600" b="1" kern="10" dirty="0">
                <a:ln w="9525">
                  <a:round/>
                  <a:headEnd/>
                  <a:tailEnd/>
                </a:ln>
                <a:solidFill>
                  <a:srgbClr val="FF0000"/>
                </a:solidFill>
                <a:latin typeface="Times New Roman"/>
                <a:cs typeface="Times New Roman"/>
              </a:rPr>
              <a:t>.</a:t>
            </a:r>
            <a:r>
              <a:rPr lang="en-US" sz="3600" kern="10" dirty="0">
                <a:ln w="9525">
                  <a:round/>
                  <a:headEnd/>
                  <a:tailEnd/>
                </a:ln>
                <a:solidFill>
                  <a:srgbClr val="FF0000"/>
                </a:solidFill>
                <a:latin typeface="Times New Roman"/>
                <a:cs typeface="Times New Roman"/>
              </a:rPr>
              <a:t> </a:t>
            </a:r>
            <a:r>
              <a:rPr lang="en-US" sz="3600" b="1" kern="10" dirty="0">
                <a:ln w="9525">
                  <a:round/>
                  <a:headEnd/>
                  <a:tailEnd/>
                </a:ln>
                <a:solidFill>
                  <a:srgbClr val="FF0000"/>
                </a:solidFill>
                <a:latin typeface="Times New Roman"/>
                <a:cs typeface="Times New Roman"/>
              </a:rPr>
              <a:t>LUYỆN ĐỌC</a:t>
            </a:r>
          </a:p>
        </p:txBody>
      </p:sp>
    </p:spTree>
    <p:extLst>
      <p:ext uri="{BB962C8B-B14F-4D97-AF65-F5344CB8AC3E}">
        <p14:creationId xmlns:p14="http://schemas.microsoft.com/office/powerpoint/2010/main" val="2821349116"/>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4581"/>
                                        </p:tgtEl>
                                        <p:attrNameLst>
                                          <p:attrName>style.visibility</p:attrName>
                                        </p:attrNameLst>
                                      </p:cBhvr>
                                      <p:to>
                                        <p:strVal val="visible"/>
                                      </p:to>
                                    </p:set>
                                    <p:anim calcmode="discrete" valueType="clr">
                                      <p:cBhvr override="childStyle">
                                        <p:cTn id="7" dur="80"/>
                                        <p:tgtEl>
                                          <p:spTgt spid="2458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581"/>
                                        </p:tgtEl>
                                        <p:attrNameLst>
                                          <p:attrName>fillcolor</p:attrName>
                                        </p:attrNameLst>
                                      </p:cBhvr>
                                      <p:tavLst>
                                        <p:tav tm="0">
                                          <p:val>
                                            <p:clrVal>
                                              <a:schemeClr val="accent2"/>
                                            </p:clrVal>
                                          </p:val>
                                        </p:tav>
                                        <p:tav tm="50000">
                                          <p:val>
                                            <p:clrVal>
                                              <a:schemeClr val="hlink"/>
                                            </p:clrVal>
                                          </p:val>
                                        </p:tav>
                                      </p:tavLst>
                                    </p:anim>
                                    <p:set>
                                      <p:cBhvr>
                                        <p:cTn id="9" dur="80"/>
                                        <p:tgtEl>
                                          <p:spTgt spid="2458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4582"/>
                                        </p:tgtEl>
                                        <p:attrNameLst>
                                          <p:attrName>style.visibility</p:attrName>
                                        </p:attrNameLst>
                                      </p:cBhvr>
                                      <p:to>
                                        <p:strVal val="visible"/>
                                      </p:to>
                                    </p:set>
                                    <p:anim calcmode="discrete" valueType="clr">
                                      <p:cBhvr override="childStyle">
                                        <p:cTn id="14" dur="80"/>
                                        <p:tgtEl>
                                          <p:spTgt spid="2458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4582"/>
                                        </p:tgtEl>
                                        <p:attrNameLst>
                                          <p:attrName>fillcolor</p:attrName>
                                        </p:attrNameLst>
                                      </p:cBhvr>
                                      <p:tavLst>
                                        <p:tav tm="0">
                                          <p:val>
                                            <p:clrVal>
                                              <a:schemeClr val="accent2"/>
                                            </p:clrVal>
                                          </p:val>
                                        </p:tav>
                                        <p:tav tm="50000">
                                          <p:val>
                                            <p:clrVal>
                                              <a:schemeClr val="hlink"/>
                                            </p:clrVal>
                                          </p:val>
                                        </p:tav>
                                      </p:tavLst>
                                    </p:anim>
                                    <p:set>
                                      <p:cBhvr>
                                        <p:cTn id="16" dur="80"/>
                                        <p:tgtEl>
                                          <p:spTgt spid="24582"/>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4583"/>
                                        </p:tgtEl>
                                        <p:attrNameLst>
                                          <p:attrName>style.visibility</p:attrName>
                                        </p:attrNameLst>
                                      </p:cBhvr>
                                      <p:to>
                                        <p:strVal val="visible"/>
                                      </p:to>
                                    </p:set>
                                    <p:anim calcmode="discrete" valueType="clr">
                                      <p:cBhvr override="childStyle">
                                        <p:cTn id="21" dur="80"/>
                                        <p:tgtEl>
                                          <p:spTgt spid="2458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4583"/>
                                        </p:tgtEl>
                                        <p:attrNameLst>
                                          <p:attrName>fillcolor</p:attrName>
                                        </p:attrNameLst>
                                      </p:cBhvr>
                                      <p:tavLst>
                                        <p:tav tm="0">
                                          <p:val>
                                            <p:clrVal>
                                              <a:schemeClr val="accent2"/>
                                            </p:clrVal>
                                          </p:val>
                                        </p:tav>
                                        <p:tav tm="50000">
                                          <p:val>
                                            <p:clrVal>
                                              <a:schemeClr val="hlink"/>
                                            </p:clrVal>
                                          </p:val>
                                        </p:tav>
                                      </p:tavLst>
                                    </p:anim>
                                    <p:set>
                                      <p:cBhvr>
                                        <p:cTn id="23" dur="80"/>
                                        <p:tgtEl>
                                          <p:spTgt spid="24583"/>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4584"/>
                                        </p:tgtEl>
                                        <p:attrNameLst>
                                          <p:attrName>style.visibility</p:attrName>
                                        </p:attrNameLst>
                                      </p:cBhvr>
                                      <p:to>
                                        <p:strVal val="visible"/>
                                      </p:to>
                                    </p:set>
                                    <p:anim calcmode="discrete" valueType="clr">
                                      <p:cBhvr override="childStyle">
                                        <p:cTn id="28" dur="80"/>
                                        <p:tgtEl>
                                          <p:spTgt spid="24584"/>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4584"/>
                                        </p:tgtEl>
                                        <p:attrNameLst>
                                          <p:attrName>fillcolor</p:attrName>
                                        </p:attrNameLst>
                                      </p:cBhvr>
                                      <p:tavLst>
                                        <p:tav tm="0">
                                          <p:val>
                                            <p:clrVal>
                                              <a:schemeClr val="accent2"/>
                                            </p:clrVal>
                                          </p:val>
                                        </p:tav>
                                        <p:tav tm="50000">
                                          <p:val>
                                            <p:clrVal>
                                              <a:schemeClr val="hlink"/>
                                            </p:clrVal>
                                          </p:val>
                                        </p:tav>
                                      </p:tavLst>
                                    </p:anim>
                                    <p:set>
                                      <p:cBhvr>
                                        <p:cTn id="30" dur="80"/>
                                        <p:tgtEl>
                                          <p:spTgt spid="245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2" grpId="0"/>
      <p:bldP spid="24583" grpId="0"/>
      <p:bldP spid="2458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7" name="Picture 6" descr="A picture containing toy, drawing&#10;&#10;Description automatically generated">
            <a:extLst>
              <a:ext uri="{FF2B5EF4-FFF2-40B4-BE49-F238E27FC236}">
                <a16:creationId xmlns:a16="http://schemas.microsoft.com/office/drawing/2014/main" id="{134D73AA-F917-4F1F-B8D7-E38B94E722A9}"/>
              </a:ext>
            </a:extLst>
          </p:cNvPr>
          <p:cNvPicPr>
            <a:picLocks noChangeAspect="1"/>
          </p:cNvPicPr>
          <p:nvPr/>
        </p:nvPicPr>
        <p:blipFill rotWithShape="1">
          <a:blip r:embed="rId3">
            <a:extLst>
              <a:ext uri="{28A0092B-C50C-407E-A947-70E740481C1C}">
                <a14:useLocalDpi xmlns:a14="http://schemas.microsoft.com/office/drawing/2010/main" val="0"/>
              </a:ext>
            </a:extLst>
          </a:blip>
          <a:srcRect r="953" b="8149"/>
          <a:stretch/>
        </p:blipFill>
        <p:spPr>
          <a:xfrm>
            <a:off x="1447800" y="152400"/>
            <a:ext cx="4038600" cy="2438400"/>
          </a:xfrm>
          <a:prstGeom prst="rect">
            <a:avLst/>
          </a:prstGeom>
        </p:spPr>
      </p:pic>
      <p:pic>
        <p:nvPicPr>
          <p:cNvPr id="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52400"/>
            <a:ext cx="3276600" cy="2438400"/>
          </a:xfrm>
          <a:prstGeom prst="rect">
            <a:avLst/>
          </a:prstGeom>
          <a:noFill/>
          <a:ln>
            <a:noFill/>
          </a:ln>
        </p:spPr>
      </p:pic>
      <p:sp>
        <p:nvSpPr>
          <p:cNvPr id="5" name="Rectangle: Rounded Corners 3">
            <a:extLst>
              <a:ext uri="{FF2B5EF4-FFF2-40B4-BE49-F238E27FC236}">
                <a16:creationId xmlns:a16="http://schemas.microsoft.com/office/drawing/2014/main" id="{EA986737-2BC1-43FA-A31B-DFE94ACEF663}"/>
              </a:ext>
            </a:extLst>
          </p:cNvPr>
          <p:cNvSpPr/>
          <p:nvPr/>
        </p:nvSpPr>
        <p:spPr>
          <a:xfrm>
            <a:off x="304800" y="2819400"/>
            <a:ext cx="7772400" cy="271616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Tiêu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nhận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xét</a:t>
            </a:r>
            <a:r>
              <a:rPr lang="en-US" sz="3200" b="1" dirty="0">
                <a:solidFill>
                  <a:srgbClr val="FF0000"/>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pPr>
            <a:r>
              <a:rPr lang="en-US" sz="3200" b="1" dirty="0" err="1">
                <a:solidFill>
                  <a:srgbClr val="FF0000"/>
                </a:solidFill>
                <a:latin typeface="Times New Roman" panose="02020603050405020304" pitchFamily="18" charset="0"/>
                <a:cs typeface="Times New Roman" panose="02020603050405020304" pitchFamily="18" charset="0"/>
              </a:rPr>
              <a:t>Âm</a:t>
            </a:r>
            <a:r>
              <a:rPr lang="en-US" sz="3200" b="1" dirty="0">
                <a:solidFill>
                  <a:srgbClr val="FF0000"/>
                </a:solidFill>
                <a:latin typeface="Times New Roman" panose="02020603050405020304" pitchFamily="18" charset="0"/>
                <a:cs typeface="Times New Roman" panose="02020603050405020304" pitchFamily="18" charset="0"/>
              </a:rPr>
              <a:t> l</a:t>
            </a:r>
            <a:r>
              <a:rPr lang="vi-VN" sz="3200" b="1" dirty="0">
                <a:solidFill>
                  <a:srgbClr val="FF0000"/>
                </a:solidFill>
                <a:latin typeface="Times New Roman" panose="02020603050405020304" pitchFamily="18" charset="0"/>
                <a:cs typeface="Times New Roman" panose="02020603050405020304" pitchFamily="18" charset="0"/>
              </a:rPr>
              <a:t>ư</a:t>
            </a:r>
            <a:r>
              <a:rPr lang="en-US" sz="3200" b="1" dirty="0" err="1">
                <a:solidFill>
                  <a:srgbClr val="FF0000"/>
                </a:solidFill>
                <a:latin typeface="Times New Roman" panose="02020603050405020304" pitchFamily="18" charset="0"/>
                <a:cs typeface="Times New Roman" panose="02020603050405020304" pitchFamily="18" charset="0"/>
              </a:rPr>
              <a:t>ợng</a:t>
            </a:r>
            <a:r>
              <a:rPr lang="en-US" sz="3200" b="1" dirty="0">
                <a:solidFill>
                  <a:srgbClr val="FF0000"/>
                </a:solidFill>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a:t>
            </a:r>
            <a:r>
              <a:rPr lang="en-US" sz="3200" b="1" dirty="0" err="1">
                <a:solidFill>
                  <a:srgbClr val="FF0000"/>
                </a:solidFill>
                <a:latin typeface="Times New Roman" panose="02020603050405020304" pitchFamily="18" charset="0"/>
                <a:cs typeface="Times New Roman" panose="02020603050405020304" pitchFamily="18" charset="0"/>
              </a:rPr>
              <a:t>nghe</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rõ</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pP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đúng</a:t>
            </a:r>
            <a:r>
              <a:rPr lang="en-US" sz="3200" b="1" dirty="0">
                <a:solidFill>
                  <a:srgbClr val="FF0000"/>
                </a:solidFill>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a:t>
            </a:r>
            <a:r>
              <a:rPr lang="en-US" sz="3200" b="1" dirty="0" err="1">
                <a:solidFill>
                  <a:srgbClr val="FF0000"/>
                </a:solidFill>
                <a:latin typeface="Times New Roman" panose="02020603050405020304" pitchFamily="18" charset="0"/>
                <a:cs typeface="Times New Roman" panose="02020603050405020304" pitchFamily="18" charset="0"/>
              </a:rPr>
              <a:t>bạn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nào</a:t>
            </a:r>
            <a:r>
              <a:rPr lang="en-US" sz="3200" b="1" dirty="0">
                <a:solidFill>
                  <a:srgbClr val="FF0000"/>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pPr>
            <a:r>
              <a:rPr lang="en-US" sz="3200" b="1" dirty="0" err="1">
                <a:solidFill>
                  <a:srgbClr val="FF0000"/>
                </a:solidFill>
                <a:latin typeface="Times New Roman" panose="02020603050405020304" pitchFamily="18" charset="0"/>
                <a:cs typeface="Times New Roman" panose="02020603050405020304" pitchFamily="18" charset="0"/>
              </a:rPr>
              <a:t>Tốc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nhanh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chậm</a:t>
            </a:r>
            <a:r>
              <a:rPr lang="en-US" sz="3200" b="1" dirty="0">
                <a:solidFill>
                  <a:srgbClr val="FF0000"/>
                </a:solidFill>
                <a:latin typeface="Times New Roman" panose="02020603050405020304" pitchFamily="18" charset="0"/>
                <a:cs typeface="Times New Roman" panose="02020603050405020304" pitchFamily="18" charset="0"/>
              </a:rPr>
              <a:t> hay </a:t>
            </a:r>
            <a:r>
              <a:rPr lang="en-US" sz="3200" b="1" dirty="0" err="1">
                <a:solidFill>
                  <a:srgbClr val="FF0000"/>
                </a:solidFill>
                <a:latin typeface="Times New Roman" panose="02020603050405020304" pitchFamily="18" charset="0"/>
                <a:cs typeface="Times New Roman" panose="02020603050405020304" pitchFamily="18" charset="0"/>
              </a:rPr>
              <a:t>vừa</a:t>
            </a:r>
            <a:r>
              <a:rPr lang="en-US" sz="3200" b="1" dirty="0">
                <a:solidFill>
                  <a:srgbClr val="FF0000"/>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pP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tr</a:t>
            </a:r>
            <a:r>
              <a:rPr lang="vi-VN" sz="3200" b="1" dirty="0">
                <a:solidFill>
                  <a:srgbClr val="FF0000"/>
                </a:solidFill>
                <a:latin typeface="Times New Roman" panose="02020603050405020304" pitchFamily="18" charset="0"/>
                <a:cs typeface="Times New Roman" panose="02020603050405020304" pitchFamily="18" charset="0"/>
              </a:rPr>
              <a:t>ơ</a:t>
            </a:r>
            <a:r>
              <a:rPr lang="en-US" sz="3200" b="1" dirty="0">
                <a:solidFill>
                  <a:srgbClr val="FF0000"/>
                </a:solidFill>
                <a:latin typeface="Times New Roman" panose="02020603050405020304" pitchFamily="18" charset="0"/>
                <a:cs typeface="Times New Roman" panose="02020603050405020304" pitchFamily="18" charset="0"/>
              </a:rPr>
              <a:t>n (</a:t>
            </a:r>
            <a:r>
              <a:rPr lang="en-US" sz="3200" b="1" dirty="0" err="1">
                <a:solidFill>
                  <a:srgbClr val="FF0000"/>
                </a:solidFill>
                <a:latin typeface="Times New Roman" panose="02020603050405020304" pitchFamily="18" charset="0"/>
                <a:cs typeface="Times New Roman" panose="02020603050405020304" pitchFamily="18" charset="0"/>
              </a:rPr>
              <a:t>bạn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ngắt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nghỉ</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hợp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a:t>
            </a:r>
            <a:r>
              <a:rPr lang="vi-VN" sz="3200" b="1" dirty="0">
                <a:solidFill>
                  <a:srgbClr val="FF0000"/>
                </a:solidFill>
                <a:latin typeface="Times New Roman" panose="02020603050405020304" pitchFamily="18" charset="0"/>
                <a:cs typeface="Times New Roman" panose="02020603050405020304" pitchFamily="18" charset="0"/>
              </a:rPr>
              <a:t>ư</a:t>
            </a:r>
            <a:r>
              <a:rPr lang="en-US" sz="3200" b="1" dirty="0">
                <a:solidFill>
                  <a:srgbClr val="FF0000"/>
                </a:solidFill>
                <a:latin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29232556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7" name="Picture 6" descr="A picture containing toy, drawing&#10;&#10;Description automatically generated">
            <a:extLst>
              <a:ext uri="{FF2B5EF4-FFF2-40B4-BE49-F238E27FC236}">
                <a16:creationId xmlns:a16="http://schemas.microsoft.com/office/drawing/2014/main" id="{134D73AA-F917-4F1F-B8D7-E38B94E722A9}"/>
              </a:ext>
            </a:extLst>
          </p:cNvPr>
          <p:cNvPicPr>
            <a:picLocks noChangeAspect="1"/>
          </p:cNvPicPr>
          <p:nvPr/>
        </p:nvPicPr>
        <p:blipFill rotWithShape="1">
          <a:blip r:embed="rId3">
            <a:extLst>
              <a:ext uri="{28A0092B-C50C-407E-A947-70E740481C1C}">
                <a14:useLocalDpi xmlns:a14="http://schemas.microsoft.com/office/drawing/2010/main" val="0"/>
              </a:ext>
            </a:extLst>
          </a:blip>
          <a:srcRect r="953" b="8149"/>
          <a:stretch/>
        </p:blipFill>
        <p:spPr>
          <a:xfrm>
            <a:off x="1828800" y="2340077"/>
            <a:ext cx="5892007" cy="3352800"/>
          </a:xfrm>
          <a:prstGeom prst="rect">
            <a:avLst/>
          </a:prstGeom>
        </p:spPr>
      </p:pic>
      <p:sp>
        <p:nvSpPr>
          <p:cNvPr id="4" name="WordArt 2"/>
          <p:cNvSpPr>
            <a:spLocks noChangeArrowheads="1" noChangeShapeType="1" noTextEdit="1"/>
          </p:cNvSpPr>
          <p:nvPr/>
        </p:nvSpPr>
        <p:spPr bwMode="auto">
          <a:xfrm>
            <a:off x="609600" y="594852"/>
            <a:ext cx="8305800" cy="2203702"/>
          </a:xfrm>
          <a:prstGeom prst="rect">
            <a:avLst/>
          </a:prstGeom>
          <a:no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en-US" sz="3600" kern="10" dirty="0">
                <a:ln w="9525">
                  <a:round/>
                  <a:headEnd/>
                  <a:tailEnd/>
                </a:ln>
                <a:solidFill>
                  <a:srgbClr val="7030A0"/>
                </a:solidFill>
                <a:latin typeface="Times New Roman"/>
                <a:cs typeface="Times New Roman"/>
              </a:rPr>
              <a:t> </a:t>
            </a:r>
            <a:r>
              <a:rPr lang="vi-VN" sz="3600" b="1" kern="10" dirty="0">
                <a:ln w="9525">
                  <a:round/>
                  <a:headEnd/>
                  <a:tailEnd/>
                </a:ln>
                <a:solidFill>
                  <a:srgbClr val="FF0000"/>
                </a:solidFill>
                <a:latin typeface="Times New Roman"/>
                <a:cs typeface="Times New Roman"/>
              </a:rPr>
              <a:t>5</a:t>
            </a:r>
            <a:r>
              <a:rPr lang="en-US" sz="3600" b="1" kern="10" dirty="0">
                <a:ln w="9525">
                  <a:round/>
                  <a:headEnd/>
                  <a:tailEnd/>
                </a:ln>
                <a:solidFill>
                  <a:srgbClr val="FF0000"/>
                </a:solidFill>
                <a:latin typeface="Times New Roman"/>
                <a:cs typeface="Times New Roman"/>
              </a:rPr>
              <a:t>.</a:t>
            </a:r>
            <a:r>
              <a:rPr lang="en-US" sz="3600" kern="10" dirty="0">
                <a:ln w="9525">
                  <a:round/>
                  <a:headEnd/>
                  <a:tailEnd/>
                </a:ln>
                <a:solidFill>
                  <a:srgbClr val="FF0000"/>
                </a:solidFill>
                <a:latin typeface="Times New Roman"/>
                <a:cs typeface="Times New Roman"/>
              </a:rPr>
              <a:t> </a:t>
            </a:r>
            <a:r>
              <a:rPr lang="vi-VN" sz="3600" b="1" kern="10" dirty="0">
                <a:ln w="9525">
                  <a:round/>
                  <a:headEnd/>
                  <a:tailEnd/>
                </a:ln>
                <a:solidFill>
                  <a:srgbClr val="FF0000"/>
                </a:solidFill>
                <a:latin typeface="Times New Roman"/>
                <a:cs typeface="Times New Roman"/>
              </a:rPr>
              <a:t>TÌM HIỂU BÀI</a:t>
            </a:r>
            <a:endParaRPr lang="en-US" sz="3600" b="1" kern="10" dirty="0">
              <a:ln w="9525">
                <a:round/>
                <a:headEnd/>
                <a:tailEnd/>
              </a:ln>
              <a:solidFill>
                <a:srgbClr val="FF0000"/>
              </a:solidFill>
              <a:latin typeface="Times New Roman"/>
              <a:cs typeface="Times New Roman"/>
            </a:endParaRPr>
          </a:p>
        </p:txBody>
      </p:sp>
    </p:spTree>
    <p:extLst>
      <p:ext uri="{BB962C8B-B14F-4D97-AF65-F5344CB8AC3E}">
        <p14:creationId xmlns:p14="http://schemas.microsoft.com/office/powerpoint/2010/main" val="3027258271"/>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304800"/>
            <a:ext cx="8305801" cy="6247864"/>
          </a:xfrm>
          <a:prstGeom prst="rect">
            <a:avLst/>
          </a:prstGeom>
        </p:spPr>
        <p:txBody>
          <a:bodyPr wrap="square">
            <a:spAutoFit/>
          </a:bodyPr>
          <a:lstStyle/>
          <a:p>
            <a:pPr algn="just"/>
            <a:r>
              <a:rPr lang="vi-VN" sz="3600" b="1" dirty="0">
                <a:solidFill>
                  <a:srgbClr val="FF0000"/>
                </a:solidFill>
                <a:effectLst/>
                <a:latin typeface="inherit"/>
              </a:rPr>
              <a:t>(</a:t>
            </a:r>
            <a:r>
              <a:rPr lang="vi-VN" sz="4000" b="1" dirty="0">
                <a:solidFill>
                  <a:srgbClr val="FF0000"/>
                </a:solidFill>
                <a:effectLst/>
                <a:latin typeface="inherit"/>
              </a:rPr>
              <a:t>1) Chuyện gì đã xảy ra với Xa-xa-cô?</a:t>
            </a:r>
            <a:endParaRPr lang="vi-VN" sz="4000" b="1" dirty="0">
              <a:solidFill>
                <a:srgbClr val="FF0000"/>
              </a:solidFill>
              <a:effectLst/>
              <a:latin typeface="Arial"/>
            </a:endParaRPr>
          </a:p>
          <a:p>
            <a:pPr algn="just"/>
            <a:r>
              <a:rPr lang="vi-VN" sz="4000" b="1" i="0" dirty="0">
                <a:solidFill>
                  <a:srgbClr val="7030A0"/>
                </a:solidFill>
                <a:effectLst/>
                <a:latin typeface="inherit"/>
              </a:rPr>
              <a:t>Em chọn ý đúng để trả lời</a:t>
            </a:r>
            <a:endParaRPr lang="vi-VN" sz="4000" b="1" i="0" dirty="0">
              <a:solidFill>
                <a:srgbClr val="7030A0"/>
              </a:solidFill>
              <a:effectLst/>
              <a:latin typeface="Arial"/>
            </a:endParaRPr>
          </a:p>
          <a:p>
            <a:pPr algn="just"/>
            <a:r>
              <a:rPr lang="vi-VN" sz="4000" b="1" i="0" dirty="0">
                <a:solidFill>
                  <a:srgbClr val="7030A0"/>
                </a:solidFill>
                <a:effectLst/>
                <a:latin typeface="inherit"/>
              </a:rPr>
              <a:t>a. Phải chứng kiến những người chết vì bom nguyên tử.</a:t>
            </a:r>
            <a:endParaRPr lang="vi-VN" sz="4000" b="1" i="0" dirty="0">
              <a:solidFill>
                <a:srgbClr val="7030A0"/>
              </a:solidFill>
              <a:effectLst/>
              <a:latin typeface="Arial"/>
            </a:endParaRPr>
          </a:p>
          <a:p>
            <a:pPr algn="just"/>
            <a:r>
              <a:rPr lang="vi-VN" sz="4000" b="1" i="0" dirty="0">
                <a:solidFill>
                  <a:srgbClr val="7030A0"/>
                </a:solidFill>
                <a:effectLst/>
                <a:latin typeface="inherit"/>
              </a:rPr>
              <a:t>b. Bị nhiễm phóng xạ do bom nguyên tử và bị lâm bệnh nặng.</a:t>
            </a:r>
            <a:endParaRPr lang="vi-VN" sz="4000" b="1" i="0" dirty="0">
              <a:solidFill>
                <a:srgbClr val="7030A0"/>
              </a:solidFill>
              <a:effectLst/>
              <a:latin typeface="Arial"/>
            </a:endParaRPr>
          </a:p>
          <a:p>
            <a:pPr algn="just"/>
            <a:r>
              <a:rPr lang="vi-VN" sz="4000" b="1" i="0" dirty="0">
                <a:solidFill>
                  <a:srgbClr val="7030A0"/>
                </a:solidFill>
                <a:effectLst/>
                <a:latin typeface="inherit"/>
              </a:rPr>
              <a:t>c. Tìm được cách thoát nạn, không bị nhiễm phóng xạ nguyên tử.</a:t>
            </a:r>
            <a:endParaRPr lang="vi-VN" sz="4000" b="1" i="0" dirty="0">
              <a:solidFill>
                <a:srgbClr val="7030A0"/>
              </a:solidFill>
              <a:effectLst/>
              <a:latin typeface="Arial"/>
            </a:endParaRPr>
          </a:p>
        </p:txBody>
      </p:sp>
      <p:sp>
        <p:nvSpPr>
          <p:cNvPr id="3" name="Oval 2"/>
          <p:cNvSpPr/>
          <p:nvPr/>
        </p:nvSpPr>
        <p:spPr>
          <a:xfrm>
            <a:off x="279768" y="2819400"/>
            <a:ext cx="838200" cy="7204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FF00"/>
                </a:solidFill>
                <a:latin typeface="+mj-lt"/>
              </a:rPr>
              <a:t>b.</a:t>
            </a:r>
            <a:endParaRPr lang="en-US" sz="3600" b="1" dirty="0">
              <a:solidFill>
                <a:srgbClr val="FFFF00"/>
              </a:solidFill>
              <a:latin typeface="+mj-lt"/>
            </a:endParaRPr>
          </a:p>
        </p:txBody>
      </p:sp>
      <p:sp>
        <p:nvSpPr>
          <p:cNvPr id="4" name="Rectangle 3"/>
          <p:cNvSpPr/>
          <p:nvPr/>
        </p:nvSpPr>
        <p:spPr>
          <a:xfrm>
            <a:off x="419099" y="2767012"/>
            <a:ext cx="8305801" cy="1323439"/>
          </a:xfrm>
          <a:prstGeom prst="rect">
            <a:avLst/>
          </a:prstGeom>
        </p:spPr>
        <p:txBody>
          <a:bodyPr wrap="square">
            <a:spAutoFit/>
          </a:bodyPr>
          <a:lstStyle/>
          <a:p>
            <a:pPr algn="just"/>
            <a:r>
              <a:rPr lang="vi-VN" sz="4000" b="1" dirty="0">
                <a:solidFill>
                  <a:srgbClr val="002060"/>
                </a:solidFill>
                <a:latin typeface="+mj-lt"/>
              </a:rPr>
              <a:t>b.</a:t>
            </a:r>
            <a:r>
              <a:rPr lang="vi-VN" sz="4000" b="1" dirty="0">
                <a:solidFill>
                  <a:srgbClr val="FF0000"/>
                </a:solidFill>
                <a:latin typeface="inherit"/>
              </a:rPr>
              <a:t> Bị nhiễm phóng xạ do bom nguyên tử và bị lâm bệnh nặng.</a:t>
            </a:r>
            <a:endParaRPr lang="vi-VN" sz="4000" b="1" dirty="0">
              <a:solidFill>
                <a:srgbClr val="FF0000"/>
              </a:solidFill>
              <a:latin typeface="Arial"/>
            </a:endParaRPr>
          </a:p>
        </p:txBody>
      </p:sp>
    </p:spTree>
    <p:extLst>
      <p:ext uri="{BB962C8B-B14F-4D97-AF65-F5344CB8AC3E}">
        <p14:creationId xmlns:p14="http://schemas.microsoft.com/office/powerpoint/2010/main" val="35429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88490" y="838200"/>
            <a:ext cx="8826909" cy="4343400"/>
          </a:xfrm>
          <a:prstGeom prst="cloudCallout">
            <a:avLst>
              <a:gd name="adj1" fmla="val -47505"/>
              <a:gd name="adj2" fmla="val 98306"/>
            </a:avLst>
          </a:prstGeom>
          <a:solidFill>
            <a:srgbClr val="FFFF00"/>
          </a:solidFill>
          <a:ln w="9525">
            <a:solidFill>
              <a:schemeClr val="bg1"/>
            </a:solidFill>
            <a:round/>
            <a:headEnd/>
            <a:tailEnd/>
          </a:ln>
          <a:effectLst>
            <a:prstShdw prst="shdw13" dist="157090" dir="15357825">
              <a:srgbClr val="FF3300">
                <a:alpha val="50000"/>
              </a:srgbClr>
            </a:prstShdw>
          </a:effectLst>
        </p:spPr>
        <p:txBody>
          <a:bodyPr/>
          <a:lstStyle/>
          <a:p>
            <a:pPr algn="just"/>
            <a:r>
              <a:rPr lang="vi-VN" sz="4800" b="1" i="0" dirty="0">
                <a:solidFill>
                  <a:srgbClr val="7030A0"/>
                </a:solidFill>
                <a:effectLst/>
                <a:latin typeface="Arial"/>
              </a:rPr>
              <a:t>(2) Xa-xa-cô đã làm gì để hi vọng kéo dài cuộc sông?</a:t>
            </a:r>
            <a:endParaRPr lang="en-US" sz="4800" b="1" dirty="0">
              <a:solidFill>
                <a:srgbClr val="7030A0"/>
              </a:solidFill>
            </a:endParaRPr>
          </a:p>
        </p:txBody>
      </p:sp>
      <p:pic>
        <p:nvPicPr>
          <p:cNvPr id="3" name="Picture 13" descr="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8490" y="90948"/>
            <a:ext cx="1005051" cy="1371600"/>
          </a:xfrm>
          <a:prstGeom prst="rect">
            <a:avLst/>
          </a:prstGeom>
          <a:solidFill>
            <a:srgbClr val="00B0F0"/>
          </a:solidFill>
          <a:ln>
            <a:noFill/>
          </a:ln>
        </p:spPr>
      </p:pic>
      <p:sp>
        <p:nvSpPr>
          <p:cNvPr id="5" name="AutoShape 10"/>
          <p:cNvSpPr>
            <a:spLocks noChangeArrowheads="1"/>
          </p:cNvSpPr>
          <p:nvPr/>
        </p:nvSpPr>
        <p:spPr bwMode="auto">
          <a:xfrm>
            <a:off x="6192241" y="90948"/>
            <a:ext cx="2590801" cy="2266336"/>
          </a:xfrm>
          <a:prstGeom prst="star32">
            <a:avLst>
              <a:gd name="adj" fmla="val 11069"/>
            </a:avLst>
          </a:prstGeom>
          <a:solidFill>
            <a:srgbClr val="33CC33"/>
          </a:solidFill>
          <a:ln w="28575" algn="ctr">
            <a:solidFill>
              <a:srgbClr val="FF0000"/>
            </a:solidFill>
            <a:miter lim="800000"/>
            <a:headEnd/>
            <a:tailEnd/>
          </a:ln>
        </p:spPr>
        <p:txBody>
          <a:bodyPr wrap="none" lIns="91431" tIns="45716" rIns="91431" bIns="45716" anchor="ctr"/>
          <a:lstStyle/>
          <a:p>
            <a:pPr algn="ctr" fontAlgn="base">
              <a:spcBef>
                <a:spcPct val="0"/>
              </a:spcBef>
              <a:spcAft>
                <a:spcPct val="0"/>
              </a:spcAft>
            </a:pPr>
            <a:endParaRPr lang="vi-VN">
              <a:solidFill>
                <a:srgbClr val="000000"/>
              </a:solidFill>
            </a:endParaRPr>
          </a:p>
        </p:txBody>
      </p:sp>
      <p:sp>
        <p:nvSpPr>
          <p:cNvPr id="6" name="AutoShape 10"/>
          <p:cNvSpPr>
            <a:spLocks noChangeArrowheads="1"/>
          </p:cNvSpPr>
          <p:nvPr/>
        </p:nvSpPr>
        <p:spPr bwMode="auto">
          <a:xfrm>
            <a:off x="2891233" y="4766470"/>
            <a:ext cx="3221421" cy="2091530"/>
          </a:xfrm>
          <a:prstGeom prst="star32">
            <a:avLst>
              <a:gd name="adj" fmla="val 0"/>
            </a:avLst>
          </a:prstGeom>
          <a:solidFill>
            <a:srgbClr val="33CC33"/>
          </a:solidFill>
          <a:ln w="28575" algn="ctr">
            <a:solidFill>
              <a:srgbClr val="FF0000"/>
            </a:solidFill>
            <a:miter lim="800000"/>
            <a:headEnd/>
            <a:tailEnd/>
          </a:ln>
        </p:spPr>
        <p:txBody>
          <a:bodyPr wrap="none" lIns="91431" tIns="45716" rIns="91431" bIns="45716" anchor="ctr"/>
          <a:lstStyle/>
          <a:p>
            <a:pPr algn="ctr" fontAlgn="base">
              <a:spcBef>
                <a:spcPct val="0"/>
              </a:spcBef>
              <a:spcAft>
                <a:spcPct val="0"/>
              </a:spcAft>
            </a:pPr>
            <a:endParaRPr lang="vi-VN">
              <a:solidFill>
                <a:srgbClr val="000000"/>
              </a:solidFill>
            </a:endParaRPr>
          </a:p>
        </p:txBody>
      </p:sp>
      <p:pic>
        <p:nvPicPr>
          <p:cNvPr id="7" name="Picture 9" descr="003[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806" y="4766470"/>
            <a:ext cx="1445640" cy="127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Nhung con seu bang gi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2240" y="4766470"/>
            <a:ext cx="2951759" cy="2027119"/>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2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8" presetClass="emph" presetSubtype="0" repeatCount="indefinite" fill="hold" grpId="1" nodeType="withEffect">
                                  <p:stCondLst>
                                    <p:cond delay="0"/>
                                  </p:stCondLst>
                                  <p:childTnLst>
                                    <p:animRot by="21600000">
                                      <p:cBhvr>
                                        <p:cTn id="11" dur="2000" fill="hold"/>
                                        <p:tgtEl>
                                          <p:spTgt spid="5"/>
                                        </p:tgtEl>
                                        <p:attrNameLst>
                                          <p:attrName>r</p:attrName>
                                        </p:attrNameLst>
                                      </p:cBhvr>
                                    </p:animRot>
                                  </p:childTnLst>
                                </p:cTn>
                              </p:par>
                              <p:par>
                                <p:cTn id="12" presetID="8" presetClass="emph" presetSubtype="0" fill="hold" grpId="2" nodeType="withEffect">
                                  <p:stCondLst>
                                    <p:cond delay="0"/>
                                  </p:stCondLst>
                                  <p:childTnLst>
                                    <p:animRot by="21600000">
                                      <p:cBhvr>
                                        <p:cTn id="13" dur="2000" fill="hold"/>
                                        <p:tgtEl>
                                          <p:spTgt spid="5"/>
                                        </p:tgtEl>
                                        <p:attrNameLst>
                                          <p:attrName>r</p:attrName>
                                        </p:attrNameLst>
                                      </p:cBhvr>
                                    </p:animRot>
                                  </p:childTnLst>
                                </p:cTn>
                              </p:par>
                              <p:par>
                                <p:cTn id="14" presetID="5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70" decel="100000"/>
                                        <p:tgtEl>
                                          <p:spTgt spid="5"/>
                                        </p:tgtEl>
                                      </p:cBhvr>
                                    </p:animEffect>
                                    <p:animScale>
                                      <p:cBhvr>
                                        <p:cTn id="17" dur="770" decel="100000"/>
                                        <p:tgtEl>
                                          <p:spTgt spid="5"/>
                                        </p:tgtEl>
                                      </p:cBhvr>
                                      <p:from x="10000" y="10000"/>
                                      <p:to x="200000" y="450000"/>
                                    </p:animScale>
                                    <p:animScale>
                                      <p:cBhvr>
                                        <p:cTn id="18" dur="1230" accel="100000" fill="hold">
                                          <p:stCondLst>
                                            <p:cond delay="770"/>
                                          </p:stCondLst>
                                        </p:cTn>
                                        <p:tgtEl>
                                          <p:spTgt spid="5"/>
                                        </p:tgtEl>
                                      </p:cBhvr>
                                      <p:from x="200000" y="450000"/>
                                      <p:to x="100000" y="100000"/>
                                    </p:animScale>
                                    <p:set>
                                      <p:cBhvr>
                                        <p:cTn id="19" dur="770" fill="hold"/>
                                        <p:tgtEl>
                                          <p:spTgt spid="5"/>
                                        </p:tgtEl>
                                        <p:attrNameLst>
                                          <p:attrName>ppt_x</p:attrName>
                                        </p:attrNameLst>
                                      </p:cBhvr>
                                      <p:to>
                                        <p:strVal val="(0.5)"/>
                                      </p:to>
                                    </p:set>
                                    <p:anim from="(0.5)" to="(#ppt_x)" calcmode="lin" valueType="num">
                                      <p:cBhvr>
                                        <p:cTn id="20" dur="1230" accel="100000" fill="hold">
                                          <p:stCondLst>
                                            <p:cond delay="770"/>
                                          </p:stCondLst>
                                        </p:cTn>
                                        <p:tgtEl>
                                          <p:spTgt spid="5"/>
                                        </p:tgtEl>
                                        <p:attrNameLst>
                                          <p:attrName>ppt_x</p:attrName>
                                        </p:attrNameLst>
                                      </p:cBhvr>
                                    </p:anim>
                                    <p:set>
                                      <p:cBhvr>
                                        <p:cTn id="21" dur="770" fill="hold"/>
                                        <p:tgtEl>
                                          <p:spTgt spid="5"/>
                                        </p:tgtEl>
                                        <p:attrNameLst>
                                          <p:attrName>ppt_y</p:attrName>
                                        </p:attrNameLst>
                                      </p:cBhvr>
                                      <p:to>
                                        <p:strVal val="(#ppt_y+0.4)"/>
                                      </p:to>
                                    </p:set>
                                    <p:anim from="(#ppt_y+0.4)" to="(#ppt_y)" calcmode="lin" valueType="num">
                                      <p:cBhvr>
                                        <p:cTn id="22" dur="1230" accel="100000" fill="hold">
                                          <p:stCondLst>
                                            <p:cond delay="770"/>
                                          </p:stCondLst>
                                        </p:cTn>
                                        <p:tgtEl>
                                          <p:spTgt spid="5"/>
                                        </p:tgtEl>
                                        <p:attrNameLst>
                                          <p:attrName>ppt_y</p:attrName>
                                        </p:attrNameLst>
                                      </p:cBhvr>
                                    </p:anim>
                                  </p:childTnLst>
                                </p:cTn>
                              </p:par>
                              <p:par>
                                <p:cTn id="23" presetID="8" presetClass="emph" presetSubtype="0" repeatCount="indefinite" fill="hold" grpId="1" nodeType="withEffect">
                                  <p:stCondLst>
                                    <p:cond delay="0"/>
                                  </p:stCondLst>
                                  <p:childTnLst>
                                    <p:animRot by="21600000">
                                      <p:cBhvr>
                                        <p:cTn id="24" dur="2000" fill="hold"/>
                                        <p:tgtEl>
                                          <p:spTgt spid="6"/>
                                        </p:tgtEl>
                                        <p:attrNameLst>
                                          <p:attrName>r</p:attrName>
                                        </p:attrNameLst>
                                      </p:cBhvr>
                                    </p:animRot>
                                  </p:childTnLst>
                                </p:cTn>
                              </p:par>
                              <p:par>
                                <p:cTn id="25" presetID="8" presetClass="emph" presetSubtype="0" fill="hold" grpId="2" nodeType="withEffect">
                                  <p:stCondLst>
                                    <p:cond delay="0"/>
                                  </p:stCondLst>
                                  <p:childTnLst>
                                    <p:animRot by="21600000">
                                      <p:cBhvr>
                                        <p:cTn id="26" dur="2000" fill="hold"/>
                                        <p:tgtEl>
                                          <p:spTgt spid="6"/>
                                        </p:tgtEl>
                                        <p:attrNameLst>
                                          <p:attrName>r</p:attrName>
                                        </p:attrNameLst>
                                      </p:cBhvr>
                                    </p:animRot>
                                  </p:childTnLst>
                                </p:cTn>
                              </p:par>
                              <p:par>
                                <p:cTn id="27" presetID="5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770" decel="100000"/>
                                        <p:tgtEl>
                                          <p:spTgt spid="6"/>
                                        </p:tgtEl>
                                      </p:cBhvr>
                                    </p:animEffect>
                                    <p:animScale>
                                      <p:cBhvr>
                                        <p:cTn id="30" dur="770" decel="100000"/>
                                        <p:tgtEl>
                                          <p:spTgt spid="6"/>
                                        </p:tgtEl>
                                      </p:cBhvr>
                                      <p:from x="10000" y="10000"/>
                                      <p:to x="200000" y="450000"/>
                                    </p:animScale>
                                    <p:animScale>
                                      <p:cBhvr>
                                        <p:cTn id="31" dur="1230" accel="100000" fill="hold">
                                          <p:stCondLst>
                                            <p:cond delay="770"/>
                                          </p:stCondLst>
                                        </p:cTn>
                                        <p:tgtEl>
                                          <p:spTgt spid="6"/>
                                        </p:tgtEl>
                                      </p:cBhvr>
                                      <p:from x="200000" y="450000"/>
                                      <p:to x="100000" y="100000"/>
                                    </p:animScale>
                                    <p:set>
                                      <p:cBhvr>
                                        <p:cTn id="32" dur="770" fill="hold"/>
                                        <p:tgtEl>
                                          <p:spTgt spid="6"/>
                                        </p:tgtEl>
                                        <p:attrNameLst>
                                          <p:attrName>ppt_x</p:attrName>
                                        </p:attrNameLst>
                                      </p:cBhvr>
                                      <p:to>
                                        <p:strVal val="(0.5)"/>
                                      </p:to>
                                    </p:set>
                                    <p:anim from="(0.5)" to="(#ppt_x)" calcmode="lin" valueType="num">
                                      <p:cBhvr>
                                        <p:cTn id="33" dur="1230" accel="100000" fill="hold">
                                          <p:stCondLst>
                                            <p:cond delay="770"/>
                                          </p:stCondLst>
                                        </p:cTn>
                                        <p:tgtEl>
                                          <p:spTgt spid="6"/>
                                        </p:tgtEl>
                                        <p:attrNameLst>
                                          <p:attrName>ppt_x</p:attrName>
                                        </p:attrNameLst>
                                      </p:cBhvr>
                                    </p:anim>
                                    <p:set>
                                      <p:cBhvr>
                                        <p:cTn id="34" dur="770" fill="hold"/>
                                        <p:tgtEl>
                                          <p:spTgt spid="6"/>
                                        </p:tgtEl>
                                        <p:attrNameLst>
                                          <p:attrName>ppt_y</p:attrName>
                                        </p:attrNameLst>
                                      </p:cBhvr>
                                      <p:to>
                                        <p:strVal val="(#ppt_y+0.4)"/>
                                      </p:to>
                                    </p:set>
                                    <p:anim from="(#ppt_y+0.4)" to="(#ppt_y)" calcmode="lin" valueType="num">
                                      <p:cBhvr>
                                        <p:cTn id="35" dur="1230" accel="100000" fill="hold">
                                          <p:stCondLst>
                                            <p:cond delay="770"/>
                                          </p:stCondLst>
                                        </p:cTn>
                                        <p:tgtEl>
                                          <p:spTgt spid="6"/>
                                        </p:tgtEl>
                                        <p:attrNameLst>
                                          <p:attrName>ppt_y</p:attrName>
                                        </p:attrNameLst>
                                      </p:cBhvr>
                                    </p:anim>
                                  </p:childTnLst>
                                </p:cTn>
                              </p:par>
                            </p:childTnLst>
                          </p:cTn>
                        </p:par>
                        <p:par>
                          <p:cTn id="36" fill="hold">
                            <p:stCondLst>
                              <p:cond delay="2000"/>
                            </p:stCondLst>
                            <p:childTnLst>
                              <p:par>
                                <p:cTn id="37" presetID="2" presetClass="entr" presetSubtype="4"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P spid="5" grpId="2" animBg="1"/>
      <p:bldP spid="6" grpId="0" animBg="1"/>
      <p:bldP spid="6" grpId="1" animBg="1"/>
      <p:bldP spid="6"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bi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WordArt 5"/>
          <p:cNvSpPr>
            <a:spLocks noChangeArrowheads="1" noChangeShapeType="1" noTextEdit="1"/>
          </p:cNvSpPr>
          <p:nvPr/>
        </p:nvSpPr>
        <p:spPr bwMode="auto">
          <a:xfrm>
            <a:off x="2478088" y="996951"/>
            <a:ext cx="5181600" cy="2286000"/>
          </a:xfrm>
          <a:prstGeom prst="rect">
            <a:avLst/>
          </a:prstGeom>
        </p:spPr>
        <p:txBody>
          <a:bodyPr wrap="none" lIns="91397" tIns="45699" rIns="91397" bIns="45699"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defTabSz="913964" eaLnBrk="0" fontAlgn="base" hangingPunct="0">
              <a:spcBef>
                <a:spcPct val="0"/>
              </a:spcBef>
              <a:spcAft>
                <a:spcPct val="0"/>
              </a:spcAft>
            </a:pPr>
            <a:r>
              <a:rPr lang="en-US" sz="3600" b="1" kern="10" dirty="0">
                <a:ln w="9525">
                  <a:round/>
                  <a:headEnd/>
                  <a:tailEnd/>
                </a:ln>
                <a:solidFill>
                  <a:srgbClr val="FF0000"/>
                </a:solidFill>
                <a:latin typeface="Arial"/>
                <a:cs typeface="Arial"/>
              </a:rPr>
              <a:t>KHỞI ĐỘNG</a:t>
            </a:r>
          </a:p>
        </p:txBody>
      </p:sp>
      <p:grpSp>
        <p:nvGrpSpPr>
          <p:cNvPr id="38916" name="Group 18"/>
          <p:cNvGrpSpPr>
            <a:grpSpLocks/>
          </p:cNvGrpSpPr>
          <p:nvPr/>
        </p:nvGrpSpPr>
        <p:grpSpPr bwMode="auto">
          <a:xfrm rot="-1210856">
            <a:off x="2792423" y="2989275"/>
            <a:ext cx="4219575" cy="1620837"/>
            <a:chOff x="5225" y="9335"/>
            <a:chExt cx="2520" cy="1750"/>
          </a:xfrm>
        </p:grpSpPr>
        <p:sp>
          <p:nvSpPr>
            <p:cNvPr id="38917"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3"/>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a:lstStyle/>
            <a:p>
              <a:pPr defTabSz="913964" fontAlgn="base">
                <a:spcBef>
                  <a:spcPct val="0"/>
                </a:spcBef>
                <a:spcAft>
                  <a:spcPct val="0"/>
                </a:spcAft>
              </a:pPr>
              <a:endParaRPr lang="en-US">
                <a:solidFill>
                  <a:srgbClr val="000000"/>
                </a:solidFill>
                <a:cs typeface="Arial" pitchFamily="34" charset="0"/>
              </a:endParaRPr>
            </a:p>
          </p:txBody>
        </p:sp>
        <p:pic>
          <p:nvPicPr>
            <p:cNvPr id="38918" name="Picture 26" descr="cosm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25" descr="BOOK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24" descr="BOOK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23" descr="QUILLP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defTabSz="913964" fontAlgn="base">
                <a:spcBef>
                  <a:spcPct val="0"/>
                </a:spcBef>
                <a:spcAft>
                  <a:spcPct val="0"/>
                </a:spcAft>
              </a:pPr>
              <a:r>
                <a:rPr lang="en-US" altLang="vi-VN" sz="800" b="1">
                  <a:solidFill>
                    <a:srgbClr val="000000"/>
                  </a:solidFill>
                  <a:latin typeface="VnBangkok"/>
                  <a:cs typeface="Times New Roman" pitchFamily="18" charset="0"/>
                </a:rPr>
                <a:t> </a:t>
              </a:r>
              <a:endParaRPr lang="en-US" altLang="vi-VN" sz="4800">
                <a:solidFill>
                  <a:srgbClr val="000000"/>
                </a:solidFill>
                <a:latin typeface="Calibri" pitchFamily="34" charset="0"/>
                <a:cs typeface="Times New Roman" pitchFamily="18" charset="0"/>
              </a:endParaRPr>
            </a:p>
          </p:txBody>
        </p:sp>
        <p:sp>
          <p:nvSpPr>
            <p:cNvPr id="38923"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defTabSz="913964" fontAlgn="base">
                <a:spcBef>
                  <a:spcPct val="0"/>
                </a:spcBef>
                <a:spcAft>
                  <a:spcPct val="0"/>
                </a:spcAft>
              </a:pPr>
              <a:endParaRPr lang="vi-VN" altLang="vi-VN" sz="4800">
                <a:solidFill>
                  <a:srgbClr val="000000"/>
                </a:solidFill>
                <a:latin typeface="Calibri" pitchFamily="34" charset="0"/>
                <a:cs typeface="Arial" pitchFamily="34" charset="0"/>
              </a:endParaRPr>
            </a:p>
          </p:txBody>
        </p:sp>
        <p:sp>
          <p:nvSpPr>
            <p:cNvPr id="38924"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defTabSz="913964" eaLnBrk="0" fontAlgn="base" hangingPunct="0">
                <a:spcBef>
                  <a:spcPct val="0"/>
                </a:spcBef>
                <a:spcAft>
                  <a:spcPct val="0"/>
                </a:spcAft>
              </a:pPr>
              <a:r>
                <a:rPr lang="en-US" b="1" kern="10">
                  <a:solidFill>
                    <a:srgbClr val="FFFFFF"/>
                  </a:solidFill>
                  <a:latin typeface="VNbritannic"/>
                </a:rPr>
                <a:t>NÀM </a:t>
              </a:r>
            </a:p>
          </p:txBody>
        </p:sp>
        <p:sp>
          <p:nvSpPr>
            <p:cNvPr id="38925"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defTabSz="913964" fontAlgn="base">
                <a:spcBef>
                  <a:spcPct val="0"/>
                </a:spcBef>
                <a:spcAft>
                  <a:spcPct val="0"/>
                </a:spcAft>
              </a:pPr>
              <a:endParaRPr lang="vi-VN" altLang="vi-VN" sz="4800">
                <a:solidFill>
                  <a:srgbClr val="000000"/>
                </a:solidFill>
                <a:latin typeface="Calibri" pitchFamily="34" charset="0"/>
                <a:cs typeface="Arial" pitchFamily="34" charset="0"/>
              </a:endParaRPr>
            </a:p>
          </p:txBody>
        </p:sp>
      </p:grpSp>
      <p:pic>
        <p:nvPicPr>
          <p:cNvPr id="14" name="Picture 5" descr="blumen-pflanzen04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881246" y="4232381"/>
            <a:ext cx="2390290" cy="123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141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circle(in)">
                                      <p:cBhvr>
                                        <p:cTn id="7" dur="2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122260" y="228600"/>
            <a:ext cx="889947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Xa-xa-cô</a:t>
            </a:r>
            <a:r>
              <a:rPr lang="en-GB" altLang="en-US" sz="4800" b="1" dirty="0">
                <a:solidFill>
                  <a:srgbClr val="7030A0"/>
                </a:solidFill>
                <a:latin typeface="Times New Roman" panose="02020603050405020304" pitchFamily="18" charset="0"/>
                <a:cs typeface="Times New Roman" panose="02020603050405020304" pitchFamily="18" charset="0"/>
              </a:rPr>
              <a:t> hi </a:t>
            </a:r>
            <a:r>
              <a:rPr lang="en-GB" altLang="en-US" sz="4800" b="1" dirty="0" err="1">
                <a:solidFill>
                  <a:srgbClr val="7030A0"/>
                </a:solidFill>
                <a:latin typeface="Times New Roman" panose="02020603050405020304" pitchFamily="18" charset="0"/>
                <a:cs typeface="Times New Roman" panose="02020603050405020304" pitchFamily="18" charset="0"/>
              </a:rPr>
              <a:t>vọng</a:t>
            </a: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kéo</a:t>
            </a: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dài</a:t>
            </a: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cuộc</a:t>
            </a: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sống</a:t>
            </a: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của</a:t>
            </a: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mình</a:t>
            </a: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bằng</a:t>
            </a: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cách</a:t>
            </a: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ngày</a:t>
            </a: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ngày</a:t>
            </a: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gấp</a:t>
            </a: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sếu</a:t>
            </a: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vì</a:t>
            </a: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em</a:t>
            </a:r>
            <a:r>
              <a:rPr lang="en-GB" altLang="en-US" sz="4800" b="1" dirty="0">
                <a:solidFill>
                  <a:srgbClr val="7030A0"/>
                </a:solidFill>
                <a:latin typeface="Times New Roman" panose="02020603050405020304" pitchFamily="18" charset="0"/>
                <a:cs typeface="Times New Roman" panose="02020603050405020304" pitchFamily="18" charset="0"/>
              </a:rPr>
              <a:t> tin </a:t>
            </a:r>
            <a:r>
              <a:rPr lang="en-GB" altLang="en-US" sz="4800" b="1" dirty="0" err="1">
                <a:solidFill>
                  <a:srgbClr val="7030A0"/>
                </a:solidFill>
                <a:latin typeface="Times New Roman" panose="02020603050405020304" pitchFamily="18" charset="0"/>
                <a:cs typeface="Times New Roman" panose="02020603050405020304" pitchFamily="18" charset="0"/>
              </a:rPr>
              <a:t>vào</a:t>
            </a: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một</a:t>
            </a: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truyền</a:t>
            </a: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thuyết</a:t>
            </a: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nói</a:t>
            </a: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rằng</a:t>
            </a: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nếu</a:t>
            </a: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gấp</a:t>
            </a: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đủ</a:t>
            </a: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một</a:t>
            </a: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nghìn</a:t>
            </a:r>
            <a:r>
              <a:rPr lang="en-GB" altLang="en-US" sz="4800" b="1" dirty="0">
                <a:solidFill>
                  <a:srgbClr val="7030A0"/>
                </a:solidFill>
                <a:latin typeface="Times New Roman" panose="02020603050405020304" pitchFamily="18" charset="0"/>
                <a:cs typeface="Times New Roman" panose="02020603050405020304" pitchFamily="18" charset="0"/>
              </a:rPr>
              <a:t> con </a:t>
            </a:r>
            <a:r>
              <a:rPr lang="en-GB" altLang="en-US" sz="4800" b="1" dirty="0" err="1">
                <a:solidFill>
                  <a:srgbClr val="7030A0"/>
                </a:solidFill>
                <a:latin typeface="Times New Roman" panose="02020603050405020304" pitchFamily="18" charset="0"/>
                <a:cs typeface="Times New Roman" panose="02020603050405020304" pitchFamily="18" charset="0"/>
              </a:rPr>
              <a:t>sếu</a:t>
            </a: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giấy</a:t>
            </a: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treo</a:t>
            </a: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quanh</a:t>
            </a: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phòng</a:t>
            </a: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em</a:t>
            </a: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sẽ</a:t>
            </a: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khỏi</a:t>
            </a: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7030A0"/>
                </a:solidFill>
                <a:latin typeface="Times New Roman" panose="02020603050405020304" pitchFamily="18" charset="0"/>
                <a:cs typeface="Times New Roman" panose="02020603050405020304" pitchFamily="18" charset="0"/>
              </a:rPr>
              <a:t>bệnh</a:t>
            </a:r>
            <a:r>
              <a:rPr lang="en-GB" altLang="en-US" sz="4800" b="1" dirty="0">
                <a:solidFill>
                  <a:srgbClr val="7030A0"/>
                </a:solidFill>
                <a:latin typeface="Times New Roman" panose="02020603050405020304" pitchFamily="18" charset="0"/>
                <a:cs typeface="Times New Roman" panose="02020603050405020304" pitchFamily="18" charset="0"/>
              </a:rPr>
              <a:t>.</a:t>
            </a:r>
            <a:endParaRPr lang="en-US" altLang="en-US" sz="4800" b="1" dirty="0">
              <a:solidFill>
                <a:srgbClr val="7030A0"/>
              </a:solidFill>
              <a:latin typeface="Times New Roman" panose="02020603050405020304" pitchFamily="18" charset="0"/>
              <a:cs typeface="Times New Roman" panose="02020603050405020304" pitchFamily="18" charset="0"/>
            </a:endParaRPr>
          </a:p>
        </p:txBody>
      </p:sp>
      <p:pic>
        <p:nvPicPr>
          <p:cNvPr id="3" name="Picture 4" descr="Nhung con seu bang gi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4752915"/>
            <a:ext cx="3728132" cy="2027119"/>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98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574" y="210026"/>
            <a:ext cx="8991600" cy="1815882"/>
          </a:xfrm>
          <a:prstGeom prst="rect">
            <a:avLst/>
          </a:prstGeom>
        </p:spPr>
        <p:txBody>
          <a:bodyPr wrap="square">
            <a:spAutoFit/>
          </a:bodyPr>
          <a:lstStyle/>
          <a:p>
            <a:pPr algn="just"/>
            <a:r>
              <a:rPr lang="vi-VN" sz="2800" b="1" dirty="0">
                <a:solidFill>
                  <a:srgbClr val="FF0000"/>
                </a:solidFill>
                <a:effectLst/>
                <a:latin typeface="inherit"/>
              </a:rPr>
              <a:t>(3) Các bạn nhỏ đã làm gì?</a:t>
            </a:r>
            <a:endParaRPr lang="vi-VN" sz="2800" b="1" dirty="0">
              <a:solidFill>
                <a:srgbClr val="FF0000"/>
              </a:solidFill>
              <a:effectLst/>
              <a:latin typeface="Arial"/>
            </a:endParaRPr>
          </a:p>
          <a:p>
            <a:pPr algn="just"/>
            <a:r>
              <a:rPr lang="vi-VN" sz="2800" b="1" i="0" dirty="0">
                <a:solidFill>
                  <a:srgbClr val="7030A0"/>
                </a:solidFill>
                <a:effectLst/>
                <a:latin typeface="inherit"/>
              </a:rPr>
              <a:t>- Để thể hiện mong ước thiết tha cho Xa-xa-cô được sống.</a:t>
            </a:r>
            <a:endParaRPr lang="vi-VN" sz="2800" b="1" i="0" dirty="0">
              <a:solidFill>
                <a:srgbClr val="7030A0"/>
              </a:solidFill>
              <a:effectLst/>
              <a:latin typeface="Arial"/>
            </a:endParaRPr>
          </a:p>
          <a:p>
            <a:pPr algn="just"/>
            <a:r>
              <a:rPr lang="vi-VN" sz="2800" b="1" i="0" dirty="0">
                <a:solidFill>
                  <a:srgbClr val="7030A0"/>
                </a:solidFill>
                <a:effectLst/>
                <a:latin typeface="inherit"/>
              </a:rPr>
              <a:t>- Để bày tỏ nguyện vọng hòa bình.</a:t>
            </a:r>
            <a:endParaRPr lang="vi-VN" sz="2800" b="1" i="0" dirty="0">
              <a:solidFill>
                <a:srgbClr val="7030A0"/>
              </a:solidFill>
              <a:effectLst/>
              <a:latin typeface="Arial"/>
            </a:endParaRPr>
          </a:p>
        </p:txBody>
      </p:sp>
      <p:sp>
        <p:nvSpPr>
          <p:cNvPr id="5" name="Rectangle 4"/>
          <p:cNvSpPr/>
          <p:nvPr/>
        </p:nvSpPr>
        <p:spPr>
          <a:xfrm>
            <a:off x="83574" y="2025908"/>
            <a:ext cx="8984226" cy="4832092"/>
          </a:xfrm>
          <a:prstGeom prst="rect">
            <a:avLst/>
          </a:prstGeom>
        </p:spPr>
        <p:txBody>
          <a:bodyPr wrap="square">
            <a:spAutoFit/>
          </a:bodyPr>
          <a:lstStyle/>
          <a:p>
            <a:pPr algn="just">
              <a:buFont typeface="Arial"/>
              <a:buChar char="•"/>
            </a:pPr>
            <a:r>
              <a:rPr lang="vi-VN" sz="2800" b="1" i="0" dirty="0">
                <a:solidFill>
                  <a:srgbClr val="FF0000"/>
                </a:solidFill>
                <a:effectLst/>
                <a:latin typeface="inherit"/>
              </a:rPr>
              <a:t> Để thể hiện mong ước thiết tha cho Xa-xa-cô được sống</a:t>
            </a:r>
            <a:r>
              <a:rPr lang="vi-VN" sz="2800" b="1" dirty="0">
                <a:solidFill>
                  <a:srgbClr val="7030A0"/>
                </a:solidFill>
                <a:latin typeface="inherit"/>
              </a:rPr>
              <a:t>:</a:t>
            </a:r>
            <a:r>
              <a:rPr lang="vi-VN" sz="2800" b="1" i="0" dirty="0">
                <a:solidFill>
                  <a:srgbClr val="7030A0"/>
                </a:solidFill>
                <a:effectLst/>
                <a:latin typeface="inherit"/>
              </a:rPr>
              <a:t> các bạn nhỏ trên toàn nước Nhật và nhiều nơi trên thế giới đã tới tấp gửi đến cho Xa – xa – cô hàng ngàn con sếu bằng giấy.</a:t>
            </a:r>
            <a:endParaRPr lang="vi-VN" sz="2800" b="1" i="0" dirty="0">
              <a:solidFill>
                <a:srgbClr val="7030A0"/>
              </a:solidFill>
              <a:effectLst/>
              <a:latin typeface="Arial"/>
            </a:endParaRPr>
          </a:p>
          <a:p>
            <a:pPr algn="just">
              <a:buFont typeface="Arial"/>
              <a:buChar char="•"/>
            </a:pPr>
            <a:r>
              <a:rPr lang="vi-VN" sz="2800" b="1" i="0" dirty="0">
                <a:solidFill>
                  <a:srgbClr val="7030A0"/>
                </a:solidFill>
                <a:effectLst/>
                <a:latin typeface="inherit"/>
              </a:rPr>
              <a:t> </a:t>
            </a:r>
            <a:r>
              <a:rPr lang="vi-VN" sz="2800" b="1" i="0" dirty="0">
                <a:solidFill>
                  <a:srgbClr val="FF0000"/>
                </a:solidFill>
                <a:effectLst/>
                <a:latin typeface="inherit"/>
              </a:rPr>
              <a:t>Để bày tỏ nguyện vọng hoà bình: </a:t>
            </a:r>
            <a:r>
              <a:rPr lang="vi-VN" sz="2800" b="1" i="0" dirty="0">
                <a:solidFill>
                  <a:srgbClr val="7030A0"/>
                </a:solidFill>
                <a:effectLst/>
                <a:latin typeface="inherit"/>
              </a:rPr>
              <a:t>Khi Xa – xa – cô mất, các bạn nhỏ đã quyên góp tiền xây tượng đài tưởng nhớ những nạn nhân bị bom nguyên tử sát hại. Trên đỉnh tượng đài cao 9m là hình ảnh một bé gái giơ cao hai tay nâng một con sếu. Dưới chân tượng đài khắc dòng chữ: "Chúng tôi muốn thế giới này mãi mãi hòa bình".</a:t>
            </a:r>
            <a:endParaRPr lang="vi-VN" sz="2800" b="1" i="0" dirty="0">
              <a:solidFill>
                <a:srgbClr val="7030A0"/>
              </a:solidFill>
              <a:effectLst/>
              <a:latin typeface="Arial"/>
            </a:endParaRPr>
          </a:p>
        </p:txBody>
      </p:sp>
    </p:spTree>
    <p:extLst>
      <p:ext uri="{BB962C8B-B14F-4D97-AF65-F5344CB8AC3E}">
        <p14:creationId xmlns:p14="http://schemas.microsoft.com/office/powerpoint/2010/main" val="24038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PaperCran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6653"/>
            <a:ext cx="89916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6"/>
          <p:cNvSpPr txBox="1">
            <a:spLocks noChangeArrowheads="1"/>
          </p:cNvSpPr>
          <p:nvPr/>
        </p:nvSpPr>
        <p:spPr bwMode="auto">
          <a:xfrm>
            <a:off x="1" y="5930881"/>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GB" altLang="en-US" sz="2800" b="1" dirty="0" err="1">
                <a:solidFill>
                  <a:srgbClr val="FF0000"/>
                </a:solidFill>
                <a:latin typeface="Times New Roman" panose="02020603050405020304" pitchFamily="18" charset="0"/>
              </a:rPr>
              <a:t>Những</a:t>
            </a:r>
            <a:r>
              <a:rPr lang="en-GB" altLang="en-US" sz="2800" b="1" dirty="0">
                <a:solidFill>
                  <a:srgbClr val="FF0000"/>
                </a:solidFill>
                <a:latin typeface="Times New Roman" panose="02020603050405020304" pitchFamily="18" charset="0"/>
              </a:rPr>
              <a:t> con </a:t>
            </a:r>
            <a:r>
              <a:rPr lang="vi-VN" altLang="en-US" sz="2800" b="1" dirty="0">
                <a:solidFill>
                  <a:srgbClr val="FF0000"/>
                </a:solidFill>
                <a:latin typeface="Times New Roman" panose="02020603050405020304" pitchFamily="18" charset="0"/>
              </a:rPr>
              <a:t>sếu bằng </a:t>
            </a:r>
            <a:r>
              <a:rPr lang="en-GB" altLang="en-US" sz="2800" b="1" dirty="0" err="1">
                <a:solidFill>
                  <a:srgbClr val="FF0000"/>
                </a:solidFill>
                <a:latin typeface="Times New Roman" panose="02020603050405020304" pitchFamily="18" charset="0"/>
              </a:rPr>
              <a:t>giấy</a:t>
            </a:r>
            <a:r>
              <a:rPr lang="en-GB" altLang="en-US" sz="2800" b="1" dirty="0">
                <a:solidFill>
                  <a:srgbClr val="FF0000"/>
                </a:solidFill>
                <a:latin typeface="Times New Roman" panose="02020603050405020304" pitchFamily="18" charset="0"/>
              </a:rPr>
              <a:t> </a:t>
            </a:r>
            <a:r>
              <a:rPr lang="en-GB" altLang="en-US" sz="2800" b="1" dirty="0" err="1">
                <a:solidFill>
                  <a:srgbClr val="FF0000"/>
                </a:solidFill>
                <a:latin typeface="Times New Roman" panose="02020603050405020304" pitchFamily="18" charset="0"/>
              </a:rPr>
              <a:t>được</a:t>
            </a:r>
            <a:r>
              <a:rPr lang="en-GB" altLang="en-US" sz="2800" b="1" dirty="0">
                <a:solidFill>
                  <a:srgbClr val="FF0000"/>
                </a:solidFill>
                <a:latin typeface="Times New Roman" panose="02020603050405020304" pitchFamily="18" charset="0"/>
              </a:rPr>
              <a:t> </a:t>
            </a:r>
            <a:r>
              <a:rPr lang="en-GB" altLang="en-US" sz="2800" b="1" dirty="0" err="1">
                <a:solidFill>
                  <a:srgbClr val="FF0000"/>
                </a:solidFill>
                <a:latin typeface="Times New Roman" panose="02020603050405020304" pitchFamily="18" charset="0"/>
              </a:rPr>
              <a:t>trẻ</a:t>
            </a:r>
            <a:r>
              <a:rPr lang="en-GB" altLang="en-US" sz="2800" b="1" dirty="0">
                <a:solidFill>
                  <a:srgbClr val="FF0000"/>
                </a:solidFill>
                <a:latin typeface="Times New Roman" panose="02020603050405020304" pitchFamily="18" charset="0"/>
              </a:rPr>
              <a:t> </a:t>
            </a:r>
            <a:r>
              <a:rPr lang="en-GB" altLang="en-US" sz="2800" b="1" dirty="0" err="1">
                <a:solidFill>
                  <a:srgbClr val="FF0000"/>
                </a:solidFill>
                <a:latin typeface="Times New Roman" panose="02020603050405020304" pitchFamily="18" charset="0"/>
              </a:rPr>
              <a:t>em</a:t>
            </a:r>
            <a:r>
              <a:rPr lang="en-GB" altLang="en-US" sz="2800" b="1" dirty="0">
                <a:solidFill>
                  <a:srgbClr val="FF0000"/>
                </a:solidFill>
                <a:latin typeface="Times New Roman" panose="02020603050405020304" pitchFamily="18" charset="0"/>
              </a:rPr>
              <a:t> </a:t>
            </a:r>
            <a:r>
              <a:rPr lang="en-GB" altLang="en-US" sz="2800" b="1" dirty="0" err="1">
                <a:solidFill>
                  <a:srgbClr val="FF0000"/>
                </a:solidFill>
                <a:latin typeface="Times New Roman" panose="02020603050405020304" pitchFamily="18" charset="0"/>
              </a:rPr>
              <a:t>Nhật</a:t>
            </a:r>
            <a:r>
              <a:rPr lang="en-GB" altLang="en-US" sz="2800" b="1" dirty="0">
                <a:solidFill>
                  <a:srgbClr val="FF0000"/>
                </a:solidFill>
                <a:latin typeface="Times New Roman" panose="02020603050405020304" pitchFamily="18" charset="0"/>
              </a:rPr>
              <a:t> </a:t>
            </a:r>
            <a:r>
              <a:rPr lang="en-GB" altLang="en-US" sz="2800" b="1" dirty="0" err="1">
                <a:solidFill>
                  <a:srgbClr val="FF0000"/>
                </a:solidFill>
                <a:latin typeface="Times New Roman" panose="02020603050405020304" pitchFamily="18" charset="0"/>
              </a:rPr>
              <a:t>Bản</a:t>
            </a:r>
            <a:r>
              <a:rPr lang="en-GB" altLang="en-US" sz="2800" b="1" dirty="0">
                <a:solidFill>
                  <a:srgbClr val="FF0000"/>
                </a:solidFill>
                <a:latin typeface="Times New Roman" panose="02020603050405020304" pitchFamily="18" charset="0"/>
              </a:rPr>
              <a:t> </a:t>
            </a:r>
            <a:r>
              <a:rPr lang="en-GB" altLang="en-US" sz="2800" b="1" dirty="0" err="1">
                <a:solidFill>
                  <a:srgbClr val="FF0000"/>
                </a:solidFill>
                <a:latin typeface="Times New Roman" panose="02020603050405020304" pitchFamily="18" charset="0"/>
              </a:rPr>
              <a:t>gấp</a:t>
            </a:r>
            <a:r>
              <a:rPr lang="en-GB" altLang="en-US" sz="2800" b="1" dirty="0">
                <a:solidFill>
                  <a:srgbClr val="FF0000"/>
                </a:solidFill>
                <a:latin typeface="Times New Roman" panose="02020603050405020304" pitchFamily="18" charset="0"/>
              </a:rPr>
              <a:t> </a:t>
            </a:r>
            <a:r>
              <a:rPr lang="en-GB" altLang="en-US" sz="2800" b="1" dirty="0" err="1">
                <a:solidFill>
                  <a:srgbClr val="FF0000"/>
                </a:solidFill>
                <a:latin typeface="Times New Roman" panose="02020603050405020304" pitchFamily="18" charset="0"/>
              </a:rPr>
              <a:t>để</a:t>
            </a:r>
            <a:r>
              <a:rPr lang="en-GB" altLang="en-US" sz="2800" b="1" dirty="0">
                <a:solidFill>
                  <a:srgbClr val="FF0000"/>
                </a:solidFill>
                <a:latin typeface="Times New Roman" panose="02020603050405020304" pitchFamily="18" charset="0"/>
              </a:rPr>
              <a:t> </a:t>
            </a:r>
            <a:r>
              <a:rPr lang="en-GB" altLang="en-US" sz="2800" b="1" dirty="0" err="1">
                <a:solidFill>
                  <a:srgbClr val="FF0000"/>
                </a:solidFill>
                <a:latin typeface="Times New Roman" panose="02020603050405020304" pitchFamily="18" charset="0"/>
              </a:rPr>
              <a:t>cầu</a:t>
            </a:r>
            <a:r>
              <a:rPr lang="en-GB" altLang="en-US" sz="2800" b="1" dirty="0">
                <a:solidFill>
                  <a:srgbClr val="FF0000"/>
                </a:solidFill>
                <a:latin typeface="Times New Roman" panose="02020603050405020304" pitchFamily="18" charset="0"/>
              </a:rPr>
              <a:t> mong </a:t>
            </a:r>
            <a:r>
              <a:rPr lang="en-GB" altLang="en-US" sz="2800" b="1" dirty="0" err="1">
                <a:solidFill>
                  <a:srgbClr val="FF0000"/>
                </a:solidFill>
                <a:latin typeface="Times New Roman" panose="02020603050405020304" pitchFamily="18" charset="0"/>
              </a:rPr>
              <a:t>cho</a:t>
            </a:r>
            <a:r>
              <a:rPr lang="en-GB" altLang="en-US" sz="2800" b="1" dirty="0">
                <a:solidFill>
                  <a:srgbClr val="FF0000"/>
                </a:solidFill>
                <a:latin typeface="Times New Roman" panose="02020603050405020304" pitchFamily="18" charset="0"/>
              </a:rPr>
              <a:t> </a:t>
            </a:r>
            <a:r>
              <a:rPr lang="en-GB" altLang="en-US" sz="2800" b="1" dirty="0" err="1">
                <a:solidFill>
                  <a:srgbClr val="FF0000"/>
                </a:solidFill>
                <a:latin typeface="Times New Roman" panose="02020603050405020304" pitchFamily="18" charset="0"/>
              </a:rPr>
              <a:t>hòa</a:t>
            </a:r>
            <a:r>
              <a:rPr lang="en-GB" altLang="en-US" sz="2800" b="1" dirty="0">
                <a:solidFill>
                  <a:srgbClr val="FF0000"/>
                </a:solidFill>
                <a:latin typeface="Times New Roman" panose="02020603050405020304" pitchFamily="18" charset="0"/>
              </a:rPr>
              <a:t> </a:t>
            </a:r>
            <a:r>
              <a:rPr lang="en-GB" altLang="en-US" sz="2800" b="1" dirty="0" err="1">
                <a:solidFill>
                  <a:srgbClr val="FF0000"/>
                </a:solidFill>
                <a:latin typeface="Times New Roman" panose="02020603050405020304" pitchFamily="18" charset="0"/>
              </a:rPr>
              <a:t>bình</a:t>
            </a:r>
            <a:r>
              <a:rPr lang="vi-VN" altLang="en-US" sz="2800" b="1" dirty="0">
                <a:solidFill>
                  <a:srgbClr val="FF0000"/>
                </a:solidFill>
                <a:latin typeface="Times New Roman" panose="02020603050405020304" pitchFamily="18" charset="0"/>
              </a:rPr>
              <a:t>.</a:t>
            </a:r>
            <a:endParaRPr lang="en-GB" altLang="en-US" sz="2800" b="1" dirty="0">
              <a:solidFill>
                <a:srgbClr val="FF0000"/>
              </a:solidFill>
              <a:latin typeface="Times New Roman" panose="02020603050405020304" pitchFamily="18" charset="0"/>
            </a:endParaRPr>
          </a:p>
        </p:txBody>
      </p:sp>
      <p:sp>
        <p:nvSpPr>
          <p:cNvPr id="12292" name="Rectangle 36"/>
          <p:cNvSpPr>
            <a:spLocks noChangeArrowheads="1"/>
          </p:cNvSpPr>
          <p:nvPr/>
        </p:nvSpPr>
        <p:spPr bwMode="auto">
          <a:xfrm>
            <a:off x="0" y="26988"/>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443302902"/>
      </p:ext>
    </p:extLst>
  </p:cSld>
  <p:clrMapOvr>
    <a:masterClrMapping/>
  </p:clrMapOvr>
  <p:transition spd="med">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88490" y="838200"/>
            <a:ext cx="8826909" cy="4343400"/>
          </a:xfrm>
          <a:prstGeom prst="cloudCallout">
            <a:avLst>
              <a:gd name="adj1" fmla="val -47505"/>
              <a:gd name="adj2" fmla="val 98306"/>
            </a:avLst>
          </a:prstGeom>
          <a:solidFill>
            <a:srgbClr val="0070C0"/>
          </a:solidFill>
          <a:ln w="9525">
            <a:solidFill>
              <a:schemeClr val="bg1"/>
            </a:solidFill>
            <a:round/>
            <a:headEnd/>
            <a:tailEnd/>
          </a:ln>
          <a:effectLst>
            <a:prstShdw prst="shdw13" dist="157090" dir="15357825">
              <a:srgbClr val="FF3300">
                <a:alpha val="50000"/>
              </a:srgbClr>
            </a:prstShdw>
          </a:effectLst>
        </p:spPr>
        <p:txBody>
          <a:bodyPr/>
          <a:lstStyle/>
          <a:p>
            <a:pPr>
              <a:spcBef>
                <a:spcPct val="50000"/>
              </a:spcBef>
              <a:buFontTx/>
              <a:buNone/>
            </a:pPr>
            <a:r>
              <a:rPr lang="vi-VN" sz="4800" b="1" dirty="0">
                <a:solidFill>
                  <a:srgbClr val="FFFF00"/>
                </a:solidFill>
                <a:latin typeface="Arial"/>
              </a:rPr>
              <a:t>(4)</a:t>
            </a:r>
            <a:r>
              <a:rPr lang="en-US" altLang="en-US" sz="4800" b="1" dirty="0">
                <a:solidFill>
                  <a:srgbClr val="FFFF00"/>
                </a:solidFill>
                <a:latin typeface="Times New Roman" panose="02020603050405020304" pitchFamily="18" charset="0"/>
                <a:cs typeface="Times New Roman" panose="02020603050405020304" pitchFamily="18" charset="0"/>
              </a:rPr>
              <a:t>. </a:t>
            </a:r>
            <a:r>
              <a:rPr lang="en-US" altLang="en-US" sz="4800" b="1" dirty="0" err="1">
                <a:solidFill>
                  <a:srgbClr val="FFFF00"/>
                </a:solidFill>
                <a:latin typeface="Times New Roman" panose="02020603050405020304" pitchFamily="18" charset="0"/>
                <a:cs typeface="Times New Roman" panose="02020603050405020304" pitchFamily="18" charset="0"/>
              </a:rPr>
              <a:t>Nếu</a:t>
            </a:r>
            <a:r>
              <a:rPr lang="en-US" altLang="en-US" sz="4800" b="1" dirty="0">
                <a:solidFill>
                  <a:srgbClr val="FFFF00"/>
                </a:solidFill>
                <a:latin typeface="Times New Roman" panose="02020603050405020304" pitchFamily="18" charset="0"/>
                <a:cs typeface="Times New Roman" panose="02020603050405020304" pitchFamily="18" charset="0"/>
              </a:rPr>
              <a:t> </a:t>
            </a:r>
            <a:r>
              <a:rPr lang="en-US" altLang="en-US" sz="4800" b="1" dirty="0" err="1">
                <a:solidFill>
                  <a:srgbClr val="FFFF00"/>
                </a:solidFill>
                <a:latin typeface="Times New Roman" panose="02020603050405020304" pitchFamily="18" charset="0"/>
                <a:cs typeface="Times New Roman" panose="02020603050405020304" pitchFamily="18" charset="0"/>
              </a:rPr>
              <a:t>được</a:t>
            </a:r>
            <a:r>
              <a:rPr lang="en-US" altLang="en-US" sz="4800" b="1" dirty="0">
                <a:solidFill>
                  <a:srgbClr val="FFFF00"/>
                </a:solidFill>
                <a:latin typeface="Times New Roman" panose="02020603050405020304" pitchFamily="18" charset="0"/>
                <a:cs typeface="Times New Roman" panose="02020603050405020304" pitchFamily="18" charset="0"/>
              </a:rPr>
              <a:t> </a:t>
            </a:r>
            <a:r>
              <a:rPr lang="en-US" altLang="en-US" sz="4800" b="1" dirty="0" err="1">
                <a:solidFill>
                  <a:srgbClr val="FFFF00"/>
                </a:solidFill>
                <a:latin typeface="Times New Roman" panose="02020603050405020304" pitchFamily="18" charset="0"/>
                <a:cs typeface="Times New Roman" panose="02020603050405020304" pitchFamily="18" charset="0"/>
              </a:rPr>
              <a:t>đứng</a:t>
            </a:r>
            <a:r>
              <a:rPr lang="en-US" altLang="en-US" sz="4800" b="1" dirty="0">
                <a:solidFill>
                  <a:srgbClr val="FFFF00"/>
                </a:solidFill>
                <a:latin typeface="Times New Roman" panose="02020603050405020304" pitchFamily="18" charset="0"/>
                <a:cs typeface="Times New Roman" panose="02020603050405020304" pitchFamily="18" charset="0"/>
              </a:rPr>
              <a:t> </a:t>
            </a:r>
            <a:r>
              <a:rPr lang="en-US" altLang="en-US" sz="4800" b="1" dirty="0" err="1">
                <a:solidFill>
                  <a:srgbClr val="FFFF00"/>
                </a:solidFill>
                <a:latin typeface="Times New Roman" panose="02020603050405020304" pitchFamily="18" charset="0"/>
                <a:cs typeface="Times New Roman" panose="02020603050405020304" pitchFamily="18" charset="0"/>
              </a:rPr>
              <a:t>trước</a:t>
            </a:r>
            <a:r>
              <a:rPr lang="en-US" altLang="en-US" sz="4800" b="1" dirty="0">
                <a:solidFill>
                  <a:srgbClr val="FFFF00"/>
                </a:solidFill>
                <a:latin typeface="Times New Roman" panose="02020603050405020304" pitchFamily="18" charset="0"/>
                <a:cs typeface="Times New Roman" panose="02020603050405020304" pitchFamily="18" charset="0"/>
              </a:rPr>
              <a:t> </a:t>
            </a:r>
            <a:r>
              <a:rPr lang="en-US" altLang="en-US" sz="4800" b="1" dirty="0" err="1">
                <a:solidFill>
                  <a:srgbClr val="FFFF00"/>
                </a:solidFill>
                <a:latin typeface="Times New Roman" panose="02020603050405020304" pitchFamily="18" charset="0"/>
                <a:cs typeface="Times New Roman" panose="02020603050405020304" pitchFamily="18" charset="0"/>
              </a:rPr>
              <a:t>tượng</a:t>
            </a:r>
            <a:r>
              <a:rPr lang="en-US" altLang="en-US" sz="4800" b="1" dirty="0">
                <a:solidFill>
                  <a:srgbClr val="FFFF00"/>
                </a:solidFill>
                <a:latin typeface="Times New Roman" panose="02020603050405020304" pitchFamily="18" charset="0"/>
                <a:cs typeface="Times New Roman" panose="02020603050405020304" pitchFamily="18" charset="0"/>
              </a:rPr>
              <a:t> </a:t>
            </a:r>
            <a:r>
              <a:rPr lang="en-US" altLang="en-US" sz="4800" b="1" dirty="0" err="1">
                <a:solidFill>
                  <a:srgbClr val="FFFF00"/>
                </a:solidFill>
                <a:latin typeface="Times New Roman" panose="02020603050405020304" pitchFamily="18" charset="0"/>
                <a:cs typeface="Times New Roman" panose="02020603050405020304" pitchFamily="18" charset="0"/>
              </a:rPr>
              <a:t>đài</a:t>
            </a:r>
            <a:r>
              <a:rPr lang="en-US" altLang="en-US" sz="4800" b="1" dirty="0">
                <a:solidFill>
                  <a:srgbClr val="FFFF00"/>
                </a:solidFill>
                <a:latin typeface="Times New Roman" panose="02020603050405020304" pitchFamily="18" charset="0"/>
                <a:cs typeface="Times New Roman" panose="02020603050405020304" pitchFamily="18" charset="0"/>
              </a:rPr>
              <a:t>, </a:t>
            </a:r>
            <a:r>
              <a:rPr lang="en-US" altLang="en-US" sz="4800" b="1" dirty="0" err="1">
                <a:solidFill>
                  <a:srgbClr val="FFFF00"/>
                </a:solidFill>
                <a:latin typeface="Times New Roman" panose="02020603050405020304" pitchFamily="18" charset="0"/>
                <a:cs typeface="Times New Roman" panose="02020603050405020304" pitchFamily="18" charset="0"/>
              </a:rPr>
              <a:t>em</a:t>
            </a:r>
            <a:r>
              <a:rPr lang="en-US" altLang="en-US" sz="4800" b="1" dirty="0">
                <a:solidFill>
                  <a:srgbClr val="FFFF00"/>
                </a:solidFill>
                <a:latin typeface="Times New Roman" panose="02020603050405020304" pitchFamily="18" charset="0"/>
                <a:cs typeface="Times New Roman" panose="02020603050405020304" pitchFamily="18" charset="0"/>
              </a:rPr>
              <a:t> </a:t>
            </a:r>
            <a:r>
              <a:rPr lang="en-US" altLang="en-US" sz="4800" b="1" dirty="0" err="1">
                <a:solidFill>
                  <a:srgbClr val="FFFF00"/>
                </a:solidFill>
                <a:latin typeface="Times New Roman" panose="02020603050405020304" pitchFamily="18" charset="0"/>
                <a:cs typeface="Times New Roman" panose="02020603050405020304" pitchFamily="18" charset="0"/>
              </a:rPr>
              <a:t>sẽ</a:t>
            </a:r>
            <a:r>
              <a:rPr lang="en-US" altLang="en-US" sz="4800" b="1" dirty="0">
                <a:solidFill>
                  <a:srgbClr val="FFFF00"/>
                </a:solidFill>
                <a:latin typeface="Times New Roman" panose="02020603050405020304" pitchFamily="18" charset="0"/>
                <a:cs typeface="Times New Roman" panose="02020603050405020304" pitchFamily="18" charset="0"/>
              </a:rPr>
              <a:t> </a:t>
            </a:r>
            <a:r>
              <a:rPr lang="en-US" altLang="en-US" sz="4800" b="1" dirty="0" err="1">
                <a:solidFill>
                  <a:srgbClr val="FFFF00"/>
                </a:solidFill>
                <a:latin typeface="Times New Roman" panose="02020603050405020304" pitchFamily="18" charset="0"/>
                <a:cs typeface="Times New Roman" panose="02020603050405020304" pitchFamily="18" charset="0"/>
              </a:rPr>
              <a:t>nói</a:t>
            </a:r>
            <a:r>
              <a:rPr lang="en-US" altLang="en-US" sz="4800" b="1" dirty="0">
                <a:solidFill>
                  <a:srgbClr val="FFFF00"/>
                </a:solidFill>
                <a:latin typeface="Times New Roman" panose="02020603050405020304" pitchFamily="18" charset="0"/>
                <a:cs typeface="Times New Roman" panose="02020603050405020304" pitchFamily="18" charset="0"/>
              </a:rPr>
              <a:t> </a:t>
            </a:r>
            <a:r>
              <a:rPr lang="en-US" altLang="en-US" sz="4800" b="1" dirty="0" err="1">
                <a:solidFill>
                  <a:srgbClr val="FFFF00"/>
                </a:solidFill>
                <a:latin typeface="Times New Roman" panose="02020603050405020304" pitchFamily="18" charset="0"/>
                <a:cs typeface="Times New Roman" panose="02020603050405020304" pitchFamily="18" charset="0"/>
              </a:rPr>
              <a:t>gì</a:t>
            </a:r>
            <a:r>
              <a:rPr lang="en-US" altLang="en-US" sz="4800" b="1" dirty="0">
                <a:solidFill>
                  <a:srgbClr val="FFFF00"/>
                </a:solidFill>
                <a:latin typeface="Times New Roman" panose="02020603050405020304" pitchFamily="18" charset="0"/>
                <a:cs typeface="Times New Roman" panose="02020603050405020304" pitchFamily="18" charset="0"/>
              </a:rPr>
              <a:t> </a:t>
            </a:r>
            <a:r>
              <a:rPr lang="en-US" altLang="en-US" sz="4800" b="1" dirty="0" err="1">
                <a:solidFill>
                  <a:srgbClr val="FFFF00"/>
                </a:solidFill>
                <a:latin typeface="Times New Roman" panose="02020603050405020304" pitchFamily="18" charset="0"/>
                <a:cs typeface="Times New Roman" panose="02020603050405020304" pitchFamily="18" charset="0"/>
              </a:rPr>
              <a:t>với</a:t>
            </a:r>
            <a:r>
              <a:rPr lang="en-US" altLang="en-US" sz="4800" b="1" dirty="0">
                <a:solidFill>
                  <a:srgbClr val="FFFF00"/>
                </a:solidFill>
                <a:latin typeface="Times New Roman" panose="02020603050405020304" pitchFamily="18" charset="0"/>
                <a:cs typeface="Times New Roman" panose="02020603050405020304" pitchFamily="18" charset="0"/>
              </a:rPr>
              <a:t> </a:t>
            </a:r>
            <a:r>
              <a:rPr lang="en-US" altLang="en-US" sz="4800" b="1" dirty="0" err="1">
                <a:solidFill>
                  <a:srgbClr val="FFFF00"/>
                </a:solidFill>
                <a:latin typeface="Times New Roman" panose="02020603050405020304" pitchFamily="18" charset="0"/>
                <a:cs typeface="Times New Roman" panose="02020603050405020304" pitchFamily="18" charset="0"/>
              </a:rPr>
              <a:t>Xa-xa-cô</a:t>
            </a:r>
            <a:r>
              <a:rPr lang="en-US" altLang="en-US" sz="4800" b="1" dirty="0">
                <a:solidFill>
                  <a:srgbClr val="FFFF00"/>
                </a:solidFill>
                <a:latin typeface="Times New Roman" panose="02020603050405020304" pitchFamily="18" charset="0"/>
                <a:cs typeface="Times New Roman" panose="02020603050405020304" pitchFamily="18" charset="0"/>
              </a:rPr>
              <a:t>?</a:t>
            </a:r>
          </a:p>
        </p:txBody>
      </p:sp>
      <p:pic>
        <p:nvPicPr>
          <p:cNvPr id="3" name="Picture 13" descr="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8490" y="90948"/>
            <a:ext cx="1005051" cy="1371600"/>
          </a:xfrm>
          <a:prstGeom prst="rect">
            <a:avLst/>
          </a:prstGeom>
          <a:solidFill>
            <a:srgbClr val="00B0F0"/>
          </a:solidFill>
          <a:ln>
            <a:noFill/>
          </a:ln>
        </p:spPr>
      </p:pic>
      <p:sp>
        <p:nvSpPr>
          <p:cNvPr id="5" name="AutoShape 10"/>
          <p:cNvSpPr>
            <a:spLocks noChangeArrowheads="1"/>
          </p:cNvSpPr>
          <p:nvPr/>
        </p:nvSpPr>
        <p:spPr bwMode="auto">
          <a:xfrm>
            <a:off x="6192241" y="90948"/>
            <a:ext cx="2590801" cy="2266336"/>
          </a:xfrm>
          <a:prstGeom prst="star32">
            <a:avLst>
              <a:gd name="adj" fmla="val 11069"/>
            </a:avLst>
          </a:prstGeom>
          <a:solidFill>
            <a:srgbClr val="33CC33"/>
          </a:solidFill>
          <a:ln w="28575" algn="ctr">
            <a:solidFill>
              <a:srgbClr val="FF0000"/>
            </a:solidFill>
            <a:miter lim="800000"/>
            <a:headEnd/>
            <a:tailEnd/>
          </a:ln>
        </p:spPr>
        <p:txBody>
          <a:bodyPr wrap="none" lIns="91431" tIns="45716" rIns="91431" bIns="45716" anchor="ctr"/>
          <a:lstStyle/>
          <a:p>
            <a:pPr algn="ctr" fontAlgn="base">
              <a:spcBef>
                <a:spcPct val="0"/>
              </a:spcBef>
              <a:spcAft>
                <a:spcPct val="0"/>
              </a:spcAft>
            </a:pPr>
            <a:endParaRPr lang="vi-VN">
              <a:solidFill>
                <a:srgbClr val="000000"/>
              </a:solidFill>
            </a:endParaRPr>
          </a:p>
        </p:txBody>
      </p:sp>
      <p:sp>
        <p:nvSpPr>
          <p:cNvPr id="6" name="AutoShape 10"/>
          <p:cNvSpPr>
            <a:spLocks noChangeArrowheads="1"/>
          </p:cNvSpPr>
          <p:nvPr/>
        </p:nvSpPr>
        <p:spPr bwMode="auto">
          <a:xfrm>
            <a:off x="2891233" y="4766470"/>
            <a:ext cx="3221421" cy="2091530"/>
          </a:xfrm>
          <a:prstGeom prst="star32">
            <a:avLst>
              <a:gd name="adj" fmla="val 0"/>
            </a:avLst>
          </a:prstGeom>
          <a:solidFill>
            <a:srgbClr val="33CC33"/>
          </a:solidFill>
          <a:ln w="28575" algn="ctr">
            <a:solidFill>
              <a:srgbClr val="FF0000"/>
            </a:solidFill>
            <a:miter lim="800000"/>
            <a:headEnd/>
            <a:tailEnd/>
          </a:ln>
        </p:spPr>
        <p:txBody>
          <a:bodyPr wrap="none" lIns="91431" tIns="45716" rIns="91431" bIns="45716" anchor="ctr"/>
          <a:lstStyle/>
          <a:p>
            <a:pPr algn="ctr" fontAlgn="base">
              <a:spcBef>
                <a:spcPct val="0"/>
              </a:spcBef>
              <a:spcAft>
                <a:spcPct val="0"/>
              </a:spcAft>
            </a:pPr>
            <a:endParaRPr lang="vi-VN">
              <a:solidFill>
                <a:srgbClr val="000000"/>
              </a:solidFill>
            </a:endParaRPr>
          </a:p>
        </p:txBody>
      </p:sp>
      <p:pic>
        <p:nvPicPr>
          <p:cNvPr id="7" name="Picture 9" descr="003[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806" y="4766470"/>
            <a:ext cx="1445640" cy="127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10 địa điểm du lịch đáng đến tại Nhật Bản - Univiet Travel - Unique Always">
            <a:extLst>
              <a:ext uri="{FF2B5EF4-FFF2-40B4-BE49-F238E27FC236}">
                <a16:creationId xmlns:a16="http://schemas.microsoft.com/office/drawing/2014/main" id="{6AA854AD-73DF-481B-BC96-9FE4EA3F2B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086" r="2026"/>
          <a:stretch/>
        </p:blipFill>
        <p:spPr bwMode="auto">
          <a:xfrm>
            <a:off x="6312494" y="4728914"/>
            <a:ext cx="2672107" cy="2166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76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8" presetClass="emph" presetSubtype="0" repeatCount="indefinite" fill="hold" grpId="1" nodeType="withEffect">
                                  <p:stCondLst>
                                    <p:cond delay="0"/>
                                  </p:stCondLst>
                                  <p:childTnLst>
                                    <p:animRot by="21600000">
                                      <p:cBhvr>
                                        <p:cTn id="11" dur="2000" fill="hold"/>
                                        <p:tgtEl>
                                          <p:spTgt spid="5"/>
                                        </p:tgtEl>
                                        <p:attrNameLst>
                                          <p:attrName>r</p:attrName>
                                        </p:attrNameLst>
                                      </p:cBhvr>
                                    </p:animRot>
                                  </p:childTnLst>
                                </p:cTn>
                              </p:par>
                              <p:par>
                                <p:cTn id="12" presetID="8" presetClass="emph" presetSubtype="0" fill="hold" grpId="2" nodeType="withEffect">
                                  <p:stCondLst>
                                    <p:cond delay="0"/>
                                  </p:stCondLst>
                                  <p:childTnLst>
                                    <p:animRot by="21600000">
                                      <p:cBhvr>
                                        <p:cTn id="13" dur="2000" fill="hold"/>
                                        <p:tgtEl>
                                          <p:spTgt spid="5"/>
                                        </p:tgtEl>
                                        <p:attrNameLst>
                                          <p:attrName>r</p:attrName>
                                        </p:attrNameLst>
                                      </p:cBhvr>
                                    </p:animRot>
                                  </p:childTnLst>
                                </p:cTn>
                              </p:par>
                              <p:par>
                                <p:cTn id="14" presetID="5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70" decel="100000"/>
                                        <p:tgtEl>
                                          <p:spTgt spid="5"/>
                                        </p:tgtEl>
                                      </p:cBhvr>
                                    </p:animEffect>
                                    <p:animScale>
                                      <p:cBhvr>
                                        <p:cTn id="17" dur="770" decel="100000"/>
                                        <p:tgtEl>
                                          <p:spTgt spid="5"/>
                                        </p:tgtEl>
                                      </p:cBhvr>
                                      <p:from x="10000" y="10000"/>
                                      <p:to x="200000" y="450000"/>
                                    </p:animScale>
                                    <p:animScale>
                                      <p:cBhvr>
                                        <p:cTn id="18" dur="1230" accel="100000" fill="hold">
                                          <p:stCondLst>
                                            <p:cond delay="770"/>
                                          </p:stCondLst>
                                        </p:cTn>
                                        <p:tgtEl>
                                          <p:spTgt spid="5"/>
                                        </p:tgtEl>
                                      </p:cBhvr>
                                      <p:from x="200000" y="450000"/>
                                      <p:to x="100000" y="100000"/>
                                    </p:animScale>
                                    <p:set>
                                      <p:cBhvr>
                                        <p:cTn id="19" dur="770" fill="hold"/>
                                        <p:tgtEl>
                                          <p:spTgt spid="5"/>
                                        </p:tgtEl>
                                        <p:attrNameLst>
                                          <p:attrName>ppt_x</p:attrName>
                                        </p:attrNameLst>
                                      </p:cBhvr>
                                      <p:to>
                                        <p:strVal val="(0.5)"/>
                                      </p:to>
                                    </p:set>
                                    <p:anim from="(0.5)" to="(#ppt_x)" calcmode="lin" valueType="num">
                                      <p:cBhvr>
                                        <p:cTn id="20" dur="1230" accel="100000" fill="hold">
                                          <p:stCondLst>
                                            <p:cond delay="770"/>
                                          </p:stCondLst>
                                        </p:cTn>
                                        <p:tgtEl>
                                          <p:spTgt spid="5"/>
                                        </p:tgtEl>
                                        <p:attrNameLst>
                                          <p:attrName>ppt_x</p:attrName>
                                        </p:attrNameLst>
                                      </p:cBhvr>
                                    </p:anim>
                                    <p:set>
                                      <p:cBhvr>
                                        <p:cTn id="21" dur="770" fill="hold"/>
                                        <p:tgtEl>
                                          <p:spTgt spid="5"/>
                                        </p:tgtEl>
                                        <p:attrNameLst>
                                          <p:attrName>ppt_y</p:attrName>
                                        </p:attrNameLst>
                                      </p:cBhvr>
                                      <p:to>
                                        <p:strVal val="(#ppt_y+0.4)"/>
                                      </p:to>
                                    </p:set>
                                    <p:anim from="(#ppt_y+0.4)" to="(#ppt_y)" calcmode="lin" valueType="num">
                                      <p:cBhvr>
                                        <p:cTn id="22" dur="1230" accel="100000" fill="hold">
                                          <p:stCondLst>
                                            <p:cond delay="770"/>
                                          </p:stCondLst>
                                        </p:cTn>
                                        <p:tgtEl>
                                          <p:spTgt spid="5"/>
                                        </p:tgtEl>
                                        <p:attrNameLst>
                                          <p:attrName>ppt_y</p:attrName>
                                        </p:attrNameLst>
                                      </p:cBhvr>
                                    </p:anim>
                                  </p:childTnLst>
                                </p:cTn>
                              </p:par>
                              <p:par>
                                <p:cTn id="23" presetID="8" presetClass="emph" presetSubtype="0" repeatCount="indefinite" fill="hold" grpId="1" nodeType="withEffect">
                                  <p:stCondLst>
                                    <p:cond delay="0"/>
                                  </p:stCondLst>
                                  <p:childTnLst>
                                    <p:animRot by="21600000">
                                      <p:cBhvr>
                                        <p:cTn id="24" dur="2000" fill="hold"/>
                                        <p:tgtEl>
                                          <p:spTgt spid="6"/>
                                        </p:tgtEl>
                                        <p:attrNameLst>
                                          <p:attrName>r</p:attrName>
                                        </p:attrNameLst>
                                      </p:cBhvr>
                                    </p:animRot>
                                  </p:childTnLst>
                                </p:cTn>
                              </p:par>
                              <p:par>
                                <p:cTn id="25" presetID="8" presetClass="emph" presetSubtype="0" fill="hold" grpId="2" nodeType="withEffect">
                                  <p:stCondLst>
                                    <p:cond delay="0"/>
                                  </p:stCondLst>
                                  <p:childTnLst>
                                    <p:animRot by="21600000">
                                      <p:cBhvr>
                                        <p:cTn id="26" dur="2000" fill="hold"/>
                                        <p:tgtEl>
                                          <p:spTgt spid="6"/>
                                        </p:tgtEl>
                                        <p:attrNameLst>
                                          <p:attrName>r</p:attrName>
                                        </p:attrNameLst>
                                      </p:cBhvr>
                                    </p:animRot>
                                  </p:childTnLst>
                                </p:cTn>
                              </p:par>
                              <p:par>
                                <p:cTn id="27" presetID="5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770" decel="100000"/>
                                        <p:tgtEl>
                                          <p:spTgt spid="6"/>
                                        </p:tgtEl>
                                      </p:cBhvr>
                                    </p:animEffect>
                                    <p:animScale>
                                      <p:cBhvr>
                                        <p:cTn id="30" dur="770" decel="100000"/>
                                        <p:tgtEl>
                                          <p:spTgt spid="6"/>
                                        </p:tgtEl>
                                      </p:cBhvr>
                                      <p:from x="10000" y="10000"/>
                                      <p:to x="200000" y="450000"/>
                                    </p:animScale>
                                    <p:animScale>
                                      <p:cBhvr>
                                        <p:cTn id="31" dur="1230" accel="100000" fill="hold">
                                          <p:stCondLst>
                                            <p:cond delay="770"/>
                                          </p:stCondLst>
                                        </p:cTn>
                                        <p:tgtEl>
                                          <p:spTgt spid="6"/>
                                        </p:tgtEl>
                                      </p:cBhvr>
                                      <p:from x="200000" y="450000"/>
                                      <p:to x="100000" y="100000"/>
                                    </p:animScale>
                                    <p:set>
                                      <p:cBhvr>
                                        <p:cTn id="32" dur="770" fill="hold"/>
                                        <p:tgtEl>
                                          <p:spTgt spid="6"/>
                                        </p:tgtEl>
                                        <p:attrNameLst>
                                          <p:attrName>ppt_x</p:attrName>
                                        </p:attrNameLst>
                                      </p:cBhvr>
                                      <p:to>
                                        <p:strVal val="(0.5)"/>
                                      </p:to>
                                    </p:set>
                                    <p:anim from="(0.5)" to="(#ppt_x)" calcmode="lin" valueType="num">
                                      <p:cBhvr>
                                        <p:cTn id="33" dur="1230" accel="100000" fill="hold">
                                          <p:stCondLst>
                                            <p:cond delay="770"/>
                                          </p:stCondLst>
                                        </p:cTn>
                                        <p:tgtEl>
                                          <p:spTgt spid="6"/>
                                        </p:tgtEl>
                                        <p:attrNameLst>
                                          <p:attrName>ppt_x</p:attrName>
                                        </p:attrNameLst>
                                      </p:cBhvr>
                                    </p:anim>
                                    <p:set>
                                      <p:cBhvr>
                                        <p:cTn id="34" dur="770" fill="hold"/>
                                        <p:tgtEl>
                                          <p:spTgt spid="6"/>
                                        </p:tgtEl>
                                        <p:attrNameLst>
                                          <p:attrName>ppt_y</p:attrName>
                                        </p:attrNameLst>
                                      </p:cBhvr>
                                      <p:to>
                                        <p:strVal val="(#ppt_y+0.4)"/>
                                      </p:to>
                                    </p:set>
                                    <p:anim from="(#ppt_y+0.4)" to="(#ppt_y)" calcmode="lin" valueType="num">
                                      <p:cBhvr>
                                        <p:cTn id="35"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P spid="5" grpId="2" animBg="1"/>
      <p:bldP spid="6" grpId="0" animBg="1"/>
      <p:bldP spid="6" grpId="1" animBg="1"/>
      <p:bldP spid="6" grpId="2"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7" name="Picture 6" descr="A picture containing toy, drawing&#10;&#10;Description automatically generated">
            <a:extLst>
              <a:ext uri="{FF2B5EF4-FFF2-40B4-BE49-F238E27FC236}">
                <a16:creationId xmlns:a16="http://schemas.microsoft.com/office/drawing/2014/main" id="{134D73AA-F917-4F1F-B8D7-E38B94E722A9}"/>
              </a:ext>
            </a:extLst>
          </p:cNvPr>
          <p:cNvPicPr>
            <a:picLocks noChangeAspect="1"/>
          </p:cNvPicPr>
          <p:nvPr/>
        </p:nvPicPr>
        <p:blipFill rotWithShape="1">
          <a:blip r:embed="rId3">
            <a:extLst>
              <a:ext uri="{28A0092B-C50C-407E-A947-70E740481C1C}">
                <a14:useLocalDpi xmlns:a14="http://schemas.microsoft.com/office/drawing/2010/main" val="0"/>
              </a:ext>
            </a:extLst>
          </a:blip>
          <a:srcRect r="953" b="8149"/>
          <a:stretch/>
        </p:blipFill>
        <p:spPr>
          <a:xfrm>
            <a:off x="1447800" y="152400"/>
            <a:ext cx="4038600" cy="2438400"/>
          </a:xfrm>
          <a:prstGeom prst="rect">
            <a:avLst/>
          </a:prstGeom>
        </p:spPr>
      </p:pic>
      <p:sp>
        <p:nvSpPr>
          <p:cNvPr id="5" name="Rectangle: Rounded Corners 3">
            <a:extLst>
              <a:ext uri="{FF2B5EF4-FFF2-40B4-BE49-F238E27FC236}">
                <a16:creationId xmlns:a16="http://schemas.microsoft.com/office/drawing/2014/main" id="{EA986737-2BC1-43FA-A31B-DFE94ACEF663}"/>
              </a:ext>
            </a:extLst>
          </p:cNvPr>
          <p:cNvSpPr/>
          <p:nvPr/>
        </p:nvSpPr>
        <p:spPr>
          <a:xfrm>
            <a:off x="152400" y="2819400"/>
            <a:ext cx="7924800" cy="2716161"/>
          </a:xfrm>
          <a:prstGeom prst="roundRect">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just">
              <a:spcBef>
                <a:spcPct val="50000"/>
              </a:spcBef>
            </a:pPr>
            <a:r>
              <a:rPr lang="vi-VN"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Nếu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được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đứng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trước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tượng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đài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em</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sẽ</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nói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với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Xa-xa-cô</a:t>
            </a:r>
            <a:r>
              <a:rPr lang="vi-VN" altLang="en-US" sz="3200" b="1" dirty="0">
                <a:solidFill>
                  <a:srgbClr val="FF0000"/>
                </a:solidFill>
                <a:latin typeface="Times New Roman" panose="02020603050405020304" pitchFamily="18" charset="0"/>
                <a:cs typeface="Times New Roman" panose="02020603050405020304" pitchFamily="18" charset="0"/>
              </a:rPr>
              <a:t> rằng: «</a:t>
            </a:r>
            <a:r>
              <a:rPr lang="vi-VN" sz="3200" b="1" i="0" dirty="0">
                <a:solidFill>
                  <a:srgbClr val="FF0000"/>
                </a:solidFill>
                <a:effectLst/>
                <a:latin typeface="Times New Roman" pitchFamily="18" charset="0"/>
                <a:cs typeface="Times New Roman" pitchFamily="18" charset="0"/>
              </a:rPr>
              <a:t>Chúng tôi căm ghét chiến tranh, sự ra đi của bạn nhắc nhở mọi người trên thế giới cần chống lại chiến tranh, bảo vệ hòa bình cho thế giới".</a:t>
            </a:r>
            <a:endParaRPr lang="en-US" sz="3200" b="1" dirty="0">
              <a:solidFill>
                <a:srgbClr val="FF0000"/>
              </a:solidFill>
              <a:latin typeface="Times New Roman" pitchFamily="18" charset="0"/>
              <a:cs typeface="Times New Roman" pitchFamily="18" charset="0"/>
            </a:endParaRPr>
          </a:p>
        </p:txBody>
      </p:sp>
      <p:pic>
        <p:nvPicPr>
          <p:cNvPr id="6" name="Picture 4" descr="10 địa điểm du lịch đáng đến tại Nhật Bản - Univiet Travel - Unique Always">
            <a:extLst>
              <a:ext uri="{FF2B5EF4-FFF2-40B4-BE49-F238E27FC236}">
                <a16:creationId xmlns:a16="http://schemas.microsoft.com/office/drawing/2014/main" id="{6AA854AD-73DF-481B-BC96-9FE4EA3F2B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086" r="2026"/>
          <a:stretch/>
        </p:blipFill>
        <p:spPr bwMode="auto">
          <a:xfrm>
            <a:off x="5715000" y="3808"/>
            <a:ext cx="3262418" cy="2735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1141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8" name="Picture 4" descr="10 địa điểm du lịch đáng đến tại Nhật Bản - Univiet Travel - Unique Always">
            <a:extLst>
              <a:ext uri="{FF2B5EF4-FFF2-40B4-BE49-F238E27FC236}">
                <a16:creationId xmlns:a16="http://schemas.microsoft.com/office/drawing/2014/main" id="{6AA854AD-73DF-481B-BC96-9FE4EA3F2B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86" r="2026"/>
          <a:stretch/>
        </p:blipFill>
        <p:spPr bwMode="auto">
          <a:xfrm>
            <a:off x="0" y="57116"/>
            <a:ext cx="9144000" cy="6743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556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ownload Paper Crane - Origami - Full Size PNG Image - PNGkit">
            <a:extLst>
              <a:ext uri="{FF2B5EF4-FFF2-40B4-BE49-F238E27FC236}">
                <a16:creationId xmlns:a16="http://schemas.microsoft.com/office/drawing/2014/main" id="{D8C76F95-6AF1-41C4-95BE-2058F9AEE0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6936" y="5227352"/>
            <a:ext cx="941123" cy="67251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oạn bài – Tập đọc: Những con sếu bằng giấy | Giải bài tập Tiếng Việt lớp 5">
            <a:extLst>
              <a:ext uri="{FF2B5EF4-FFF2-40B4-BE49-F238E27FC236}">
                <a16:creationId xmlns:a16="http://schemas.microsoft.com/office/drawing/2014/main" id="{C6A7097C-76D2-454D-BC42-C62304EDBF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6610" y="2543989"/>
            <a:ext cx="2171700" cy="1295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D9C28B0B-8DBC-4AE9-AB91-6F61809135D2}"/>
              </a:ext>
            </a:extLst>
          </p:cNvPr>
          <p:cNvCxnSpPr>
            <a:cxnSpLocks/>
          </p:cNvCxnSpPr>
          <p:nvPr/>
        </p:nvCxnSpPr>
        <p:spPr>
          <a:xfrm flipV="1">
            <a:off x="4724400" y="1070650"/>
            <a:ext cx="1751135" cy="145869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id="{6E0B2D8F-08D7-4834-ACB8-12E28D92F662}"/>
              </a:ext>
            </a:extLst>
          </p:cNvPr>
          <p:cNvSpPr txBox="1"/>
          <p:nvPr/>
        </p:nvSpPr>
        <p:spPr>
          <a:xfrm rot="19030488">
            <a:off x="5239924" y="1818134"/>
            <a:ext cx="997892" cy="400110"/>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1945</a:t>
            </a:r>
          </a:p>
        </p:txBody>
      </p:sp>
      <p:pic>
        <p:nvPicPr>
          <p:cNvPr id="7174" name="Picture 6" descr="Quốc kỳ Hoa Kỳ – Wikipedia tiếng Việt">
            <a:extLst>
              <a:ext uri="{FF2B5EF4-FFF2-40B4-BE49-F238E27FC236}">
                <a16:creationId xmlns:a16="http://schemas.microsoft.com/office/drawing/2014/main" id="{78214060-C05C-4139-9AD8-D58671998B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214911">
            <a:off x="4520234" y="1949035"/>
            <a:ext cx="694080" cy="36530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1393CEB9-704F-4611-88E3-25EECDC8D7F0}"/>
              </a:ext>
            </a:extLst>
          </p:cNvPr>
          <p:cNvCxnSpPr>
            <a:cxnSpLocks/>
          </p:cNvCxnSpPr>
          <p:nvPr/>
        </p:nvCxnSpPr>
        <p:spPr>
          <a:xfrm flipV="1">
            <a:off x="5174064" y="1517655"/>
            <a:ext cx="492872" cy="38089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3" name="AutoShape 8" descr="Quốc kỳ Nhật Bản – Wikipedia tiếng Việt">
            <a:extLst>
              <a:ext uri="{FF2B5EF4-FFF2-40B4-BE49-F238E27FC236}">
                <a16:creationId xmlns:a16="http://schemas.microsoft.com/office/drawing/2014/main" id="{90274408-F612-4ECF-8816-E7DBFEAC8788}"/>
              </a:ext>
            </a:extLst>
          </p:cNvPr>
          <p:cNvSpPr>
            <a:spLocks noChangeAspect="1" noChangeArrowheads="1"/>
          </p:cNvSpPr>
          <p:nvPr/>
        </p:nvSpPr>
        <p:spPr bwMode="auto">
          <a:xfrm>
            <a:off x="4267200" y="317754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7180" name="Picture 12" descr="VISA NHẬT ỦY THÁC – MỘT LẦN – THĂM THÂN – COFFEE TRAVEL">
            <a:extLst>
              <a:ext uri="{FF2B5EF4-FFF2-40B4-BE49-F238E27FC236}">
                <a16:creationId xmlns:a16="http://schemas.microsoft.com/office/drawing/2014/main" id="{1E7BA7C9-8E62-48F1-B85E-4572DFB1C1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174299">
            <a:off x="5581171" y="1001552"/>
            <a:ext cx="685800" cy="4114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8" name="Straight Arrow Connector 17">
            <a:extLst>
              <a:ext uri="{FF2B5EF4-FFF2-40B4-BE49-F238E27FC236}">
                <a16:creationId xmlns:a16="http://schemas.microsoft.com/office/drawing/2014/main" id="{6480C4E7-C6A2-4F9E-8F97-A89B4CD562B7}"/>
              </a:ext>
            </a:extLst>
          </p:cNvPr>
          <p:cNvCxnSpPr>
            <a:cxnSpLocks/>
          </p:cNvCxnSpPr>
          <p:nvPr/>
        </p:nvCxnSpPr>
        <p:spPr>
          <a:xfrm flipV="1">
            <a:off x="6396940" y="503030"/>
            <a:ext cx="883822" cy="63477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24" name="TextBox 23">
            <a:extLst>
              <a:ext uri="{FF2B5EF4-FFF2-40B4-BE49-F238E27FC236}">
                <a16:creationId xmlns:a16="http://schemas.microsoft.com/office/drawing/2014/main" id="{FE33B64E-7554-4B1F-B7F3-6775394200AC}"/>
              </a:ext>
            </a:extLst>
          </p:cNvPr>
          <p:cNvSpPr txBox="1"/>
          <p:nvPr/>
        </p:nvSpPr>
        <p:spPr>
          <a:xfrm>
            <a:off x="7123742" y="168069"/>
            <a:ext cx="1751134" cy="707886"/>
          </a:xfrm>
          <a:prstGeom prst="rect">
            <a:avLst/>
          </a:prstGeom>
          <a:solidFill>
            <a:srgbClr val="FFFF00"/>
          </a:solidFill>
        </p:spPr>
        <p:txBody>
          <a:bodyPr wrap="square" rtlCol="0">
            <a:spAutoFit/>
          </a:bodyPr>
          <a:lstStyle/>
          <a:p>
            <a:pPr algn="ctr"/>
            <a:r>
              <a:rPr lang="en-US" sz="2000" b="1" dirty="0" err="1">
                <a:solidFill>
                  <a:srgbClr val="7030A0"/>
                </a:solidFill>
                <a:latin typeface="Times New Roman" panose="02020603050405020304" pitchFamily="18" charset="0"/>
                <a:cs typeface="Times New Roman" panose="02020603050405020304" pitchFamily="18" charset="0"/>
              </a:rPr>
              <a:t>Nửa</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triệu</a:t>
            </a:r>
            <a:r>
              <a:rPr lang="en-US" sz="2000" b="1" dirty="0">
                <a:solidFill>
                  <a:srgbClr val="7030A0"/>
                </a:solidFill>
                <a:latin typeface="Times New Roman" panose="02020603050405020304" pitchFamily="18" charset="0"/>
                <a:cs typeface="Times New Roman" panose="02020603050405020304" pitchFamily="18" charset="0"/>
              </a:rPr>
              <a:t> ng</a:t>
            </a:r>
            <a:r>
              <a:rPr lang="vi-VN" sz="2000" b="1" dirty="0">
                <a:solidFill>
                  <a:srgbClr val="7030A0"/>
                </a:solidFill>
                <a:latin typeface="Times New Roman" panose="02020603050405020304" pitchFamily="18" charset="0"/>
                <a:cs typeface="Times New Roman" panose="02020603050405020304" pitchFamily="18" charset="0"/>
              </a:rPr>
              <a:t>ư</a:t>
            </a:r>
            <a:r>
              <a:rPr lang="en-US" sz="2000" b="1" dirty="0" err="1">
                <a:solidFill>
                  <a:srgbClr val="7030A0"/>
                </a:solidFill>
                <a:latin typeface="Times New Roman" panose="02020603050405020304" pitchFamily="18" charset="0"/>
                <a:cs typeface="Times New Roman" panose="02020603050405020304" pitchFamily="18" charset="0"/>
              </a:rPr>
              <a:t>ời</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chết</a:t>
            </a:r>
            <a:endParaRPr lang="en-US" sz="2000" b="1" dirty="0">
              <a:solidFill>
                <a:srgbClr val="7030A0"/>
              </a:solidFill>
              <a:latin typeface="Times New Roman" panose="02020603050405020304" pitchFamily="18"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1A188F77-4FA3-4881-AFBB-97178E23685E}"/>
              </a:ext>
            </a:extLst>
          </p:cNvPr>
          <p:cNvCxnSpPr>
            <a:cxnSpLocks/>
          </p:cNvCxnSpPr>
          <p:nvPr/>
        </p:nvCxnSpPr>
        <p:spPr>
          <a:xfrm>
            <a:off x="6396940" y="1099314"/>
            <a:ext cx="726802" cy="48696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30" name="TextBox 29">
            <a:extLst>
              <a:ext uri="{FF2B5EF4-FFF2-40B4-BE49-F238E27FC236}">
                <a16:creationId xmlns:a16="http://schemas.microsoft.com/office/drawing/2014/main" id="{4F5F096A-C092-408C-B253-52F48A8487F7}"/>
              </a:ext>
            </a:extLst>
          </p:cNvPr>
          <p:cNvSpPr txBox="1"/>
          <p:nvPr/>
        </p:nvSpPr>
        <p:spPr>
          <a:xfrm>
            <a:off x="7111146" y="1116024"/>
            <a:ext cx="1941833" cy="1015663"/>
          </a:xfrm>
          <a:prstGeom prst="rect">
            <a:avLst/>
          </a:prstGeom>
          <a:solidFill>
            <a:srgbClr val="FFFF00"/>
          </a:solidFill>
        </p:spPr>
        <p:txBody>
          <a:bodyPr wrap="square" rtlCol="0">
            <a:spAutoFit/>
          </a:bodyPr>
          <a:lstStyle/>
          <a:p>
            <a:pPr algn="ctr"/>
            <a:r>
              <a:rPr lang="en-US" sz="2000" b="1" dirty="0">
                <a:solidFill>
                  <a:srgbClr val="7030A0"/>
                </a:solidFill>
                <a:latin typeface="Times New Roman" panose="02020603050405020304" pitchFamily="18" charset="0"/>
                <a:cs typeface="Times New Roman" panose="02020603050405020304" pitchFamily="18" charset="0"/>
              </a:rPr>
              <a:t>100 000 ng</a:t>
            </a:r>
            <a:r>
              <a:rPr lang="vi-VN" sz="2000" b="1" dirty="0">
                <a:solidFill>
                  <a:srgbClr val="7030A0"/>
                </a:solidFill>
                <a:latin typeface="Times New Roman" panose="02020603050405020304" pitchFamily="18" charset="0"/>
                <a:cs typeface="Times New Roman" panose="02020603050405020304" pitchFamily="18" charset="0"/>
              </a:rPr>
              <a:t>ư</a:t>
            </a:r>
            <a:r>
              <a:rPr lang="en-US" sz="2000" b="1" dirty="0" err="1">
                <a:solidFill>
                  <a:srgbClr val="7030A0"/>
                </a:solidFill>
                <a:latin typeface="Times New Roman" panose="02020603050405020304" pitchFamily="18" charset="0"/>
                <a:cs typeface="Times New Roman" panose="02020603050405020304" pitchFamily="18" charset="0"/>
              </a:rPr>
              <a:t>ời</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chết</a:t>
            </a:r>
            <a:r>
              <a:rPr lang="en-US" sz="2000" b="1" dirty="0">
                <a:solidFill>
                  <a:srgbClr val="7030A0"/>
                </a:solidFill>
                <a:latin typeface="Times New Roman" panose="02020603050405020304" pitchFamily="18" charset="0"/>
                <a:cs typeface="Times New Roman" panose="02020603050405020304" pitchFamily="18" charset="0"/>
              </a:rPr>
              <a:t> do </a:t>
            </a:r>
            <a:r>
              <a:rPr lang="en-US" sz="2000" b="1" dirty="0" err="1">
                <a:solidFill>
                  <a:srgbClr val="7030A0"/>
                </a:solidFill>
                <a:latin typeface="Times New Roman" panose="02020603050405020304" pitchFamily="18" charset="0"/>
                <a:cs typeface="Times New Roman" panose="02020603050405020304" pitchFamily="18" charset="0"/>
              </a:rPr>
              <a:t>nhiễm</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phóng</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xạ</a:t>
            </a:r>
            <a:endParaRPr lang="en-US" sz="2000" b="1" dirty="0">
              <a:solidFill>
                <a:srgbClr val="7030A0"/>
              </a:solidFill>
              <a:latin typeface="Times New Roman" panose="02020603050405020304" pitchFamily="18" charset="0"/>
              <a:cs typeface="Times New Roman" panose="02020603050405020304" pitchFamily="18" charset="0"/>
            </a:endParaRPr>
          </a:p>
        </p:txBody>
      </p:sp>
      <p:pic>
        <p:nvPicPr>
          <p:cNvPr id="7182" name="Picture 14" descr="Explosion Boom PNG | PNG All">
            <a:extLst>
              <a:ext uri="{FF2B5EF4-FFF2-40B4-BE49-F238E27FC236}">
                <a16:creationId xmlns:a16="http://schemas.microsoft.com/office/drawing/2014/main" id="{C0101A12-24DC-49C4-974B-19235701173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069156">
            <a:off x="6110809" y="1985387"/>
            <a:ext cx="1285062" cy="1224824"/>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6098175A-FBA7-45A4-9832-D957D7F1ADB0}"/>
              </a:ext>
            </a:extLst>
          </p:cNvPr>
          <p:cNvCxnSpPr>
            <a:cxnSpLocks/>
          </p:cNvCxnSpPr>
          <p:nvPr/>
        </p:nvCxnSpPr>
        <p:spPr>
          <a:xfrm>
            <a:off x="5004186" y="3820492"/>
            <a:ext cx="1325501" cy="12954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5" name="TextBox 34">
            <a:extLst>
              <a:ext uri="{FF2B5EF4-FFF2-40B4-BE49-F238E27FC236}">
                <a16:creationId xmlns:a16="http://schemas.microsoft.com/office/drawing/2014/main" id="{304586B8-CFFE-4FA2-9B6F-B086B54D862B}"/>
              </a:ext>
            </a:extLst>
          </p:cNvPr>
          <p:cNvSpPr txBox="1"/>
          <p:nvPr/>
        </p:nvSpPr>
        <p:spPr>
          <a:xfrm rot="2745915">
            <a:off x="4859080" y="4064638"/>
            <a:ext cx="1615711" cy="707886"/>
          </a:xfrm>
          <a:prstGeom prst="rect">
            <a:avLst/>
          </a:prstGeom>
          <a:noFill/>
        </p:spPr>
        <p:txBody>
          <a:bodyPr wrap="square" rtlCol="0">
            <a:spAutoFit/>
          </a:bodyPr>
          <a:lstStyle/>
          <a:p>
            <a:pPr algn="ctr"/>
            <a:r>
              <a:rPr lang="en-US" sz="2000" b="1" dirty="0" err="1">
                <a:solidFill>
                  <a:srgbClr val="FF0000"/>
                </a:solidFill>
                <a:latin typeface="Times New Roman" panose="02020603050405020304" pitchFamily="18" charset="0"/>
                <a:cs typeface="Times New Roman" panose="02020603050405020304" pitchFamily="18" charset="0"/>
              </a:rPr>
              <a:t>Khát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vọng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của</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Xa-xa-cô</a:t>
            </a:r>
            <a:endParaRPr lang="en-US" sz="2000" b="1" dirty="0">
              <a:solidFill>
                <a:srgbClr val="FF0000"/>
              </a:solidFill>
              <a:latin typeface="Times New Roman" panose="02020603050405020304" pitchFamily="18" charset="0"/>
              <a:cs typeface="Times New Roman" panose="02020603050405020304" pitchFamily="18" charset="0"/>
            </a:endParaRPr>
          </a:p>
        </p:txBody>
      </p:sp>
      <p:pic>
        <p:nvPicPr>
          <p:cNvPr id="7184" name="Picture 16" descr="Sadako and the Thousand Cranes on Behance">
            <a:extLst>
              <a:ext uri="{FF2B5EF4-FFF2-40B4-BE49-F238E27FC236}">
                <a16:creationId xmlns:a16="http://schemas.microsoft.com/office/drawing/2014/main" id="{6E449225-32D5-4626-997C-E489F5C6D19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42789" y="3839389"/>
            <a:ext cx="2310190" cy="2866211"/>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a:extLst>
              <a:ext uri="{FF2B5EF4-FFF2-40B4-BE49-F238E27FC236}">
                <a16:creationId xmlns:a16="http://schemas.microsoft.com/office/drawing/2014/main" id="{DC6BEE0E-032E-4852-9EA5-1FB5094E6A63}"/>
              </a:ext>
            </a:extLst>
          </p:cNvPr>
          <p:cNvCxnSpPr>
            <a:cxnSpLocks/>
          </p:cNvCxnSpPr>
          <p:nvPr/>
        </p:nvCxnSpPr>
        <p:spPr>
          <a:xfrm flipH="1">
            <a:off x="2707225" y="3756849"/>
            <a:ext cx="1263492" cy="66173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44" name="Picture 4" descr="10 địa điểm du lịch đáng đến tại Nhật Bản - Univiet Travel - Unique Always">
            <a:extLst>
              <a:ext uri="{FF2B5EF4-FFF2-40B4-BE49-F238E27FC236}">
                <a16:creationId xmlns:a16="http://schemas.microsoft.com/office/drawing/2014/main" id="{E9841CF3-EF58-4E07-ADAE-4FAA0C7C20B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086" r="2026"/>
          <a:stretch/>
        </p:blipFill>
        <p:spPr bwMode="auto">
          <a:xfrm>
            <a:off x="234246" y="503030"/>
            <a:ext cx="3119270" cy="3336359"/>
          </a:xfrm>
          <a:prstGeom prst="rect">
            <a:avLst/>
          </a:prstGeom>
          <a:noFill/>
          <a:extLst>
            <a:ext uri="{909E8E84-426E-40DD-AFC4-6F175D3DCCD1}">
              <a14:hiddenFill xmlns:a14="http://schemas.microsoft.com/office/drawing/2010/main">
                <a:solidFill>
                  <a:srgbClr val="FFFFFF"/>
                </a:solidFill>
              </a14:hiddenFill>
            </a:ext>
          </a:extLst>
        </p:spPr>
      </p:pic>
      <p:sp>
        <p:nvSpPr>
          <p:cNvPr id="7171" name="TextBox 7170">
            <a:extLst>
              <a:ext uri="{FF2B5EF4-FFF2-40B4-BE49-F238E27FC236}">
                <a16:creationId xmlns:a16="http://schemas.microsoft.com/office/drawing/2014/main" id="{5D3A337D-CAC3-40B3-A0C4-BC8DFC38D4E4}"/>
              </a:ext>
            </a:extLst>
          </p:cNvPr>
          <p:cNvSpPr txBox="1"/>
          <p:nvPr/>
        </p:nvSpPr>
        <p:spPr>
          <a:xfrm>
            <a:off x="279687" y="4050648"/>
            <a:ext cx="2472979" cy="1015663"/>
          </a:xfrm>
          <a:prstGeom prst="rect">
            <a:avLst/>
          </a:prstGeom>
          <a:solidFill>
            <a:srgbClr val="FFFF00"/>
          </a:solidFill>
        </p:spPr>
        <p:txBody>
          <a:bodyPr wrap="square" rtlCol="0">
            <a:spAutoFit/>
          </a:bodyPr>
          <a:lstStyle/>
          <a:p>
            <a:pPr algn="just"/>
            <a:r>
              <a:rPr lang="en-US" sz="2000" b="1" dirty="0">
                <a:solidFill>
                  <a:srgbClr val="7030A0"/>
                </a:solidFill>
                <a:latin typeface="Times New Roman" panose="02020603050405020304" pitchFamily="18" charset="0"/>
                <a:cs typeface="Times New Roman" panose="02020603050405020304" pitchFamily="18" charset="0"/>
              </a:rPr>
              <a:t>“</a:t>
            </a:r>
            <a:r>
              <a:rPr lang="en-US" sz="2000" b="1" dirty="0" err="1">
                <a:solidFill>
                  <a:srgbClr val="7030A0"/>
                </a:solidFill>
                <a:latin typeface="Times New Roman" panose="02020603050405020304" pitchFamily="18" charset="0"/>
                <a:cs typeface="Times New Roman" panose="02020603050405020304" pitchFamily="18" charset="0"/>
              </a:rPr>
              <a:t>Chúng</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tôi</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muốn</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thế</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giới</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này</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mãi</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mãi</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hòa</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bình</a:t>
            </a:r>
            <a:r>
              <a:rPr lang="en-US" sz="2000" b="1" dirty="0">
                <a:solidFill>
                  <a:srgbClr val="7030A0"/>
                </a:solidFill>
                <a:latin typeface="Times New Roman" panose="02020603050405020304" pitchFamily="18" charset="0"/>
                <a:cs typeface="Times New Roman" panose="02020603050405020304" pitchFamily="18" charset="0"/>
              </a:rPr>
              <a:t>.”</a:t>
            </a:r>
          </a:p>
        </p:txBody>
      </p:sp>
      <p:sp>
        <p:nvSpPr>
          <p:cNvPr id="55" name="TextBox 54">
            <a:extLst>
              <a:ext uri="{FF2B5EF4-FFF2-40B4-BE49-F238E27FC236}">
                <a16:creationId xmlns:a16="http://schemas.microsoft.com/office/drawing/2014/main" id="{26CFDD02-4868-4EAE-A63A-CA3CEB70D1C1}"/>
              </a:ext>
            </a:extLst>
          </p:cNvPr>
          <p:cNvSpPr txBox="1"/>
          <p:nvPr/>
        </p:nvSpPr>
        <p:spPr>
          <a:xfrm rot="19932544">
            <a:off x="2545661" y="3696706"/>
            <a:ext cx="1615711" cy="707886"/>
          </a:xfrm>
          <a:prstGeom prst="rect">
            <a:avLst/>
          </a:prstGeom>
          <a:noFill/>
        </p:spPr>
        <p:txBody>
          <a:bodyPr wrap="square" rtlCol="0">
            <a:spAutoFit/>
          </a:bodyPr>
          <a:lstStyle/>
          <a:p>
            <a:pPr algn="ctr"/>
            <a:r>
              <a:rPr lang="en-US" sz="2000" b="1" dirty="0" err="1">
                <a:solidFill>
                  <a:srgbClr val="FF0000"/>
                </a:solidFill>
                <a:latin typeface="Times New Roman" panose="02020603050405020304" pitchFamily="18" charset="0"/>
                <a:cs typeface="Times New Roman" panose="02020603050405020304" pitchFamily="18" charset="0"/>
              </a:rPr>
              <a:t>Mong</a:t>
            </a:r>
            <a:r>
              <a:rPr lang="en-US" sz="2000" b="1" dirty="0">
                <a:solidFill>
                  <a:srgbClr val="FF0000"/>
                </a:solidFill>
                <a:latin typeface="Times New Roman" panose="02020603050405020304" pitchFamily="18" charset="0"/>
                <a:cs typeface="Times New Roman" panose="02020603050405020304" pitchFamily="18" charset="0"/>
              </a:rPr>
              <a:t> </a:t>
            </a:r>
            <a:r>
              <a:rPr lang="vi-VN" sz="2000" b="1" dirty="0">
                <a:solidFill>
                  <a:srgbClr val="FF0000"/>
                </a:solidFill>
                <a:latin typeface="Times New Roman" panose="02020603050405020304" pitchFamily="18" charset="0"/>
                <a:cs typeface="Times New Roman" panose="02020603050405020304" pitchFamily="18" charset="0"/>
              </a:rPr>
              <a:t>ư</a:t>
            </a:r>
            <a:r>
              <a:rPr lang="en-US" sz="2000" b="1" dirty="0" err="1">
                <a:solidFill>
                  <a:srgbClr val="FF0000"/>
                </a:solidFill>
                <a:latin typeface="Times New Roman" panose="02020603050405020304" pitchFamily="18" charset="0"/>
                <a:cs typeface="Times New Roman" panose="02020603050405020304" pitchFamily="18" charset="0"/>
              </a:rPr>
              <a:t>ớc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hòa</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bình</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57" name="Rectangle 56">
            <a:extLst>
              <a:ext uri="{FF2B5EF4-FFF2-40B4-BE49-F238E27FC236}">
                <a16:creationId xmlns:a16="http://schemas.microsoft.com/office/drawing/2014/main" id="{074C8ECA-24F4-4848-83BD-D25BDCD8EEEA}"/>
              </a:ext>
            </a:extLst>
          </p:cNvPr>
          <p:cNvSpPr/>
          <p:nvPr/>
        </p:nvSpPr>
        <p:spPr>
          <a:xfrm>
            <a:off x="144803" y="5994712"/>
            <a:ext cx="6096000" cy="522259"/>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800"/>
              </a:spcAft>
            </a:pPr>
            <a:r>
              <a:rPr lang="en-US" sz="28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chuyện</a:t>
            </a: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muốn</a:t>
            </a: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nói</a:t>
            </a: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290250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h12"/>
          <p:cNvPicPr>
            <a:picLocks noGrp="1" noChangeAspect="1" noChangeArrowheads="1"/>
          </p:cNvPicPr>
          <p:nvPr>
            <p:ph type="title"/>
          </p:nvPr>
        </p:nvPicPr>
        <p:blipFill>
          <a:blip r:embed="rId2">
            <a:extLst>
              <a:ext uri="{28A0092B-C50C-407E-A947-70E740481C1C}">
                <a14:useLocalDpi xmlns:a14="http://schemas.microsoft.com/office/drawing/2010/main" val="0"/>
              </a:ext>
            </a:extLst>
          </a:blip>
          <a:stretch>
            <a:fillRect/>
          </a:stretch>
        </p:blipFill>
        <p:spPr>
          <a:xfrm>
            <a:off x="117987" y="76200"/>
            <a:ext cx="8915400" cy="5791200"/>
          </a:xfrm>
          <a:noFill/>
          <a:ln w="28575">
            <a:solidFill>
              <a:srgbClr val="FF0000"/>
            </a:solidFill>
            <a:miter lim="800000"/>
            <a:headEnd/>
            <a:tailEnd/>
          </a:ln>
        </p:spPr>
      </p:pic>
      <p:sp>
        <p:nvSpPr>
          <p:cNvPr id="56323" name="Text Box 8"/>
          <p:cNvSpPr txBox="1">
            <a:spLocks noChangeArrowheads="1"/>
          </p:cNvSpPr>
          <p:nvPr/>
        </p:nvSpPr>
        <p:spPr bwMode="auto">
          <a:xfrm>
            <a:off x="7374" y="5780782"/>
            <a:ext cx="9136626" cy="1077218"/>
          </a:xfrm>
          <a:prstGeom prst="rect">
            <a:avLst/>
          </a:prstGeom>
          <a:solidFill>
            <a:srgbClr val="FFFF00"/>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b="1" dirty="0" err="1">
                <a:solidFill>
                  <a:srgbClr val="C00000"/>
                </a:solidFill>
                <a:latin typeface="Times New Roman" panose="02020603050405020304" pitchFamily="18" charset="0"/>
              </a:rPr>
              <a:t>Thành</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phô</a:t>
            </a:r>
            <a:r>
              <a:rPr lang="en-US" altLang="en-US" sz="3200" b="1" dirty="0">
                <a:solidFill>
                  <a:srgbClr val="C00000"/>
                </a:solidFill>
                <a:latin typeface="Times New Roman" panose="02020603050405020304" pitchFamily="18" charset="0"/>
              </a:rPr>
              <a:t>́ Hi-</a:t>
            </a:r>
            <a:r>
              <a:rPr lang="en-US" altLang="en-US" sz="3200" b="1" dirty="0" err="1">
                <a:solidFill>
                  <a:srgbClr val="C00000"/>
                </a:solidFill>
                <a:latin typeface="Times New Roman" panose="02020603050405020304" pitchFamily="18" charset="0"/>
              </a:rPr>
              <a:t>rô</a:t>
            </a:r>
            <a:r>
              <a:rPr lang="en-US" altLang="en-US" sz="3200" b="1" dirty="0">
                <a:solidFill>
                  <a:srgbClr val="C00000"/>
                </a:solidFill>
                <a:latin typeface="Times New Roman" panose="02020603050405020304" pitchFamily="18" charset="0"/>
              </a:rPr>
              <a:t>-</a:t>
            </a:r>
            <a:r>
              <a:rPr lang="en-US" altLang="en-US" sz="3200" b="1" dirty="0" err="1">
                <a:solidFill>
                  <a:srgbClr val="C00000"/>
                </a:solidFill>
                <a:latin typeface="Times New Roman" panose="02020603050405020304" pitchFamily="18" charset="0"/>
              </a:rPr>
              <a:t>si</a:t>
            </a:r>
            <a:r>
              <a:rPr lang="en-US" altLang="en-US" sz="3200" b="1" dirty="0">
                <a:solidFill>
                  <a:srgbClr val="C00000"/>
                </a:solidFill>
                <a:latin typeface="Times New Roman" panose="02020603050405020304" pitchFamily="18" charset="0"/>
              </a:rPr>
              <a:t>-ma </a:t>
            </a:r>
            <a:r>
              <a:rPr lang="en-US" altLang="en-US" sz="3200" b="1" dirty="0" err="1">
                <a:solidFill>
                  <a:srgbClr val="C00000"/>
                </a:solidFill>
                <a:latin typeface="Times New Roman" panose="02020603050405020304" pitchFamily="18" charset="0"/>
              </a:rPr>
              <a:t>sau</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khi</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bị</a:t>
            </a:r>
            <a:r>
              <a:rPr lang="en-US" altLang="en-US" sz="3200" b="1" dirty="0">
                <a:solidFill>
                  <a:srgbClr val="C00000"/>
                </a:solidFill>
                <a:latin typeface="Times New Roman" panose="02020603050405020304" pitchFamily="18" charset="0"/>
              </a:rPr>
              <a:t> M</a:t>
            </a:r>
            <a:r>
              <a:rPr lang="vi-VN" altLang="en-US" sz="3200" b="1" dirty="0">
                <a:solidFill>
                  <a:srgbClr val="C00000"/>
                </a:solidFill>
                <a:latin typeface="Times New Roman" panose="02020603050405020304" pitchFamily="18" charset="0"/>
              </a:rPr>
              <a:t>ĩ</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ném</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bom</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ngày</a:t>
            </a:r>
            <a:r>
              <a:rPr lang="en-US" altLang="en-US" sz="3200" b="1" dirty="0">
                <a:solidFill>
                  <a:srgbClr val="C00000"/>
                </a:solidFill>
                <a:latin typeface="Times New Roman" panose="02020603050405020304" pitchFamily="18" charset="0"/>
              </a:rPr>
              <a:t> 6-8-1945</a:t>
            </a:r>
            <a:r>
              <a:rPr lang="vi-VN" altLang="en-US" sz="3200" b="1" dirty="0">
                <a:solidFill>
                  <a:srgbClr val="C00000"/>
                </a:solidFill>
                <a:latin typeface="Times New Roman" panose="02020603050405020304" pitchFamily="18" charset="0"/>
              </a:rPr>
              <a:t>.</a:t>
            </a:r>
            <a:endParaRPr lang="en-US" altLang="en-US" sz="3200" b="1" dirty="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351895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circle(in)">
                                      <p:cBhvr>
                                        <p:cTn id="7" dur="2000"/>
                                        <p:tgtEl>
                                          <p:spTgt spid="563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6323"/>
                                        </p:tgtEl>
                                        <p:attrNameLst>
                                          <p:attrName>style.visibility</p:attrName>
                                        </p:attrNameLst>
                                      </p:cBhvr>
                                      <p:to>
                                        <p:strVal val="visible"/>
                                      </p:to>
                                    </p:set>
                                    <p:animEffect transition="in" filter="circle(in)">
                                      <p:cBhvr>
                                        <p:cTn id="12" dur="2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090806095811-419-82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76201"/>
            <a:ext cx="9144000" cy="5513388"/>
          </a:xfrm>
          <a:noFill/>
          <a:ln w="28575">
            <a:solidFill>
              <a:srgbClr val="FF0000"/>
            </a:solidFill>
            <a:miter lim="800000"/>
            <a:headEnd/>
            <a:tailEnd/>
          </a:ln>
        </p:spPr>
      </p:pic>
      <p:sp>
        <p:nvSpPr>
          <p:cNvPr id="52227" name="Text Box 5"/>
          <p:cNvSpPr txBox="1">
            <a:spLocks noChangeArrowheads="1"/>
          </p:cNvSpPr>
          <p:nvPr/>
        </p:nvSpPr>
        <p:spPr bwMode="auto">
          <a:xfrm>
            <a:off x="0" y="5732463"/>
            <a:ext cx="9143999" cy="1077218"/>
          </a:xfrm>
          <a:prstGeom prst="rect">
            <a:avLst/>
          </a:prstGeom>
          <a:solidFill>
            <a:srgbClr val="FFFF00"/>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dirty="0">
                <a:solidFill>
                  <a:prstClr val="black"/>
                </a:solidFill>
              </a:rPr>
              <a:t>   </a:t>
            </a:r>
            <a:r>
              <a:rPr lang="en-US" altLang="en-US" sz="3200" b="1" dirty="0" err="1">
                <a:solidFill>
                  <a:srgbClr val="C00000"/>
                </a:solidFill>
                <a:latin typeface="Times New Roman" panose="02020603050405020304" pitchFamily="18" charset="0"/>
              </a:rPr>
              <a:t>Thành</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phô</a:t>
            </a:r>
            <a:r>
              <a:rPr lang="en-US" altLang="en-US" sz="3200" b="1" dirty="0">
                <a:solidFill>
                  <a:srgbClr val="C00000"/>
                </a:solidFill>
                <a:latin typeface="Times New Roman" panose="02020603050405020304" pitchFamily="18" charset="0"/>
              </a:rPr>
              <a:t>́ Hi-</a:t>
            </a:r>
            <a:r>
              <a:rPr lang="en-US" altLang="en-US" sz="3200" b="1" dirty="0" err="1">
                <a:solidFill>
                  <a:srgbClr val="C00000"/>
                </a:solidFill>
                <a:latin typeface="Times New Roman" panose="02020603050405020304" pitchFamily="18" charset="0"/>
              </a:rPr>
              <a:t>rô</a:t>
            </a:r>
            <a:r>
              <a:rPr lang="en-US" altLang="en-US" sz="3200" b="1" dirty="0">
                <a:solidFill>
                  <a:srgbClr val="C00000"/>
                </a:solidFill>
                <a:latin typeface="Times New Roman" panose="02020603050405020304" pitchFamily="18" charset="0"/>
              </a:rPr>
              <a:t>-</a:t>
            </a:r>
            <a:r>
              <a:rPr lang="en-US" altLang="en-US" sz="3200" b="1" dirty="0" err="1">
                <a:solidFill>
                  <a:srgbClr val="C00000"/>
                </a:solidFill>
                <a:latin typeface="Times New Roman" panose="02020603050405020304" pitchFamily="18" charset="0"/>
              </a:rPr>
              <a:t>si</a:t>
            </a:r>
            <a:r>
              <a:rPr lang="en-US" altLang="en-US" sz="3200" b="1" dirty="0">
                <a:solidFill>
                  <a:srgbClr val="C00000"/>
                </a:solidFill>
                <a:latin typeface="Times New Roman" panose="02020603050405020304" pitchFamily="18" charset="0"/>
              </a:rPr>
              <a:t>-ma </a:t>
            </a:r>
            <a:r>
              <a:rPr lang="en-US" altLang="en-US" sz="3200" b="1" dirty="0" err="1">
                <a:solidFill>
                  <a:srgbClr val="C00000"/>
                </a:solidFill>
                <a:latin typeface="Times New Roman" panose="02020603050405020304" pitchFamily="18" charset="0"/>
              </a:rPr>
              <a:t>gần</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như</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bị</a:t>
            </a:r>
            <a:r>
              <a:rPr lang="en-US" altLang="en-US" sz="3200" b="1" dirty="0">
                <a:solidFill>
                  <a:srgbClr val="C00000"/>
                </a:solidFill>
                <a:latin typeface="Times New Roman" panose="02020603050405020304" pitchFamily="18" charset="0"/>
              </a:rPr>
              <a:t> san </a:t>
            </a:r>
            <a:r>
              <a:rPr lang="en-US" altLang="en-US" sz="3200" b="1" dirty="0" err="1">
                <a:solidFill>
                  <a:srgbClr val="C00000"/>
                </a:solidFill>
                <a:latin typeface="Times New Roman" panose="02020603050405020304" pitchFamily="18" charset="0"/>
              </a:rPr>
              <a:t>phẳng</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sau</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khi</a:t>
            </a:r>
            <a:r>
              <a:rPr lang="en-US" altLang="en-US" sz="3200" b="1" dirty="0">
                <a:solidFill>
                  <a:srgbClr val="C00000"/>
                </a:solidFill>
                <a:latin typeface="Times New Roman" panose="02020603050405020304" pitchFamily="18" charset="0"/>
              </a:rPr>
              <a:t> M</a:t>
            </a:r>
            <a:r>
              <a:rPr lang="vi-VN" altLang="en-US" sz="3200" b="1" dirty="0">
                <a:solidFill>
                  <a:srgbClr val="C00000"/>
                </a:solidFill>
                <a:latin typeface="Times New Roman" panose="02020603050405020304" pitchFamily="18" charset="0"/>
              </a:rPr>
              <a:t>ĩ</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ném</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bom</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nguyên</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tử</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ngày</a:t>
            </a:r>
            <a:r>
              <a:rPr lang="en-US" altLang="en-US" sz="3200" b="1" dirty="0">
                <a:solidFill>
                  <a:srgbClr val="C00000"/>
                </a:solidFill>
                <a:latin typeface="Times New Roman" panose="02020603050405020304" pitchFamily="18" charset="0"/>
              </a:rPr>
              <a:t> 6-8-1945.</a:t>
            </a:r>
          </a:p>
        </p:txBody>
      </p:sp>
    </p:spTree>
    <p:extLst>
      <p:ext uri="{BB962C8B-B14F-4D97-AF65-F5344CB8AC3E}">
        <p14:creationId xmlns:p14="http://schemas.microsoft.com/office/powerpoint/2010/main" val="408380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ppt_x"/>
                                          </p:val>
                                        </p:tav>
                                        <p:tav tm="100000">
                                          <p:val>
                                            <p:strVal val="#ppt_x"/>
                                          </p:val>
                                        </p:tav>
                                      </p:tavLst>
                                    </p:anim>
                                    <p:anim calcmode="lin" valueType="num">
                                      <p:cBhvr additive="base">
                                        <p:cTn id="8" dur="500" fill="hold"/>
                                        <p:tgtEl>
                                          <p:spTgt spid="522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227"/>
                                        </p:tgtEl>
                                        <p:attrNameLst>
                                          <p:attrName>style.visibility</p:attrName>
                                        </p:attrNameLst>
                                      </p:cBhvr>
                                      <p:to>
                                        <p:strVal val="visible"/>
                                      </p:to>
                                    </p:set>
                                    <p:anim calcmode="lin" valueType="num">
                                      <p:cBhvr additive="base">
                                        <p:cTn id="13" dur="500" fill="hold"/>
                                        <p:tgtEl>
                                          <p:spTgt spid="52227"/>
                                        </p:tgtEl>
                                        <p:attrNameLst>
                                          <p:attrName>ppt_x</p:attrName>
                                        </p:attrNameLst>
                                      </p:cBhvr>
                                      <p:tavLst>
                                        <p:tav tm="0">
                                          <p:val>
                                            <p:strVal val="#ppt_x"/>
                                          </p:val>
                                        </p:tav>
                                        <p:tav tm="100000">
                                          <p:val>
                                            <p:strVal val="#ppt_x"/>
                                          </p:val>
                                        </p:tav>
                                      </p:tavLst>
                                    </p:anim>
                                    <p:anim calcmode="lin" valueType="num">
                                      <p:cBhvr additive="base">
                                        <p:cTn id="14" dur="500" fill="hold"/>
                                        <p:tgtEl>
                                          <p:spTgt spid="522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cms3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5671691"/>
          </a:xfrm>
          <a:noFill/>
          <a:ln w="28575">
            <a:solidFill>
              <a:srgbClr val="FF0000"/>
            </a:solidFill>
            <a:miter lim="800000"/>
            <a:headEnd/>
            <a:tailEnd/>
          </a:ln>
        </p:spPr>
      </p:pic>
      <p:sp>
        <p:nvSpPr>
          <p:cNvPr id="53251" name="Text Box 6"/>
          <p:cNvSpPr txBox="1">
            <a:spLocks noChangeArrowheads="1"/>
          </p:cNvSpPr>
          <p:nvPr/>
        </p:nvSpPr>
        <p:spPr bwMode="auto">
          <a:xfrm>
            <a:off x="950913" y="6088063"/>
            <a:ext cx="6213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a:solidFill>
                <a:prstClr val="black"/>
              </a:solidFill>
            </a:endParaRPr>
          </a:p>
        </p:txBody>
      </p:sp>
      <p:sp>
        <p:nvSpPr>
          <p:cNvPr id="53252" name="Text Box 7"/>
          <p:cNvSpPr txBox="1">
            <a:spLocks noChangeArrowheads="1"/>
          </p:cNvSpPr>
          <p:nvPr/>
        </p:nvSpPr>
        <p:spPr bwMode="auto">
          <a:xfrm>
            <a:off x="0" y="5747891"/>
            <a:ext cx="8964612" cy="1077218"/>
          </a:xfrm>
          <a:prstGeom prst="rect">
            <a:avLst/>
          </a:prstGeom>
          <a:solidFill>
            <a:srgbClr val="FFFF00"/>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b="1" dirty="0">
                <a:solidFill>
                  <a:prstClr val="black"/>
                </a:solidFill>
              </a:rPr>
              <a:t>   </a:t>
            </a:r>
            <a:r>
              <a:rPr lang="en-US" altLang="en-US" sz="3200" b="1" dirty="0" err="1">
                <a:solidFill>
                  <a:srgbClr val="C00000"/>
                </a:solidFill>
                <a:latin typeface="Times New Roman" panose="02020603050405020304" pitchFamily="18" charset="0"/>
              </a:rPr>
              <a:t>Thành</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phô</a:t>
            </a:r>
            <a:r>
              <a:rPr lang="en-US" altLang="en-US" sz="3200" b="1" dirty="0">
                <a:solidFill>
                  <a:srgbClr val="C00000"/>
                </a:solidFill>
                <a:latin typeface="Times New Roman" panose="02020603050405020304" pitchFamily="18" charset="0"/>
              </a:rPr>
              <a:t>́ Na-</a:t>
            </a:r>
            <a:r>
              <a:rPr lang="en-US" altLang="en-US" sz="3200" b="1" dirty="0" err="1">
                <a:solidFill>
                  <a:srgbClr val="C00000"/>
                </a:solidFill>
                <a:latin typeface="Times New Roman" panose="02020603050405020304" pitchFamily="18" charset="0"/>
              </a:rPr>
              <a:t>ga</a:t>
            </a:r>
            <a:r>
              <a:rPr lang="en-US" altLang="en-US" sz="3200" b="1" dirty="0">
                <a:solidFill>
                  <a:srgbClr val="C00000"/>
                </a:solidFill>
                <a:latin typeface="Times New Roman" panose="02020603050405020304" pitchFamily="18" charset="0"/>
              </a:rPr>
              <a:t>-</a:t>
            </a:r>
            <a:r>
              <a:rPr lang="en-US" altLang="en-US" sz="3200" b="1" dirty="0" err="1">
                <a:solidFill>
                  <a:srgbClr val="C00000"/>
                </a:solidFill>
                <a:latin typeface="Times New Roman" panose="02020603050405020304" pitchFamily="18" charset="0"/>
              </a:rPr>
              <a:t>xa-ki</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sau</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khi</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bị</a:t>
            </a:r>
            <a:r>
              <a:rPr lang="en-US" altLang="en-US" sz="3200" b="1" dirty="0">
                <a:solidFill>
                  <a:srgbClr val="C00000"/>
                </a:solidFill>
                <a:latin typeface="Times New Roman" panose="02020603050405020304" pitchFamily="18" charset="0"/>
              </a:rPr>
              <a:t> Mỹ </a:t>
            </a:r>
            <a:r>
              <a:rPr lang="en-US" altLang="en-US" sz="3200" b="1" dirty="0" err="1">
                <a:solidFill>
                  <a:srgbClr val="C00000"/>
                </a:solidFill>
                <a:latin typeface="Times New Roman" panose="02020603050405020304" pitchFamily="18" charset="0"/>
              </a:rPr>
              <a:t>ném</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bom</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nguyên</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tư</a:t>
            </a:r>
            <a:r>
              <a:rPr lang="en-US" altLang="en-US" sz="3200" b="1" dirty="0">
                <a:solidFill>
                  <a:srgbClr val="C00000"/>
                </a:solidFill>
                <a:latin typeface="Times New Roman" panose="02020603050405020304" pitchFamily="18" charset="0"/>
              </a:rPr>
              <a:t>̉</a:t>
            </a:r>
            <a:r>
              <a:rPr lang="vi-VN"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ngày</a:t>
            </a:r>
            <a:r>
              <a:rPr lang="en-US" altLang="en-US" sz="3200" b="1" dirty="0">
                <a:solidFill>
                  <a:srgbClr val="C00000"/>
                </a:solidFill>
                <a:latin typeface="Times New Roman" panose="02020603050405020304" pitchFamily="18" charset="0"/>
              </a:rPr>
              <a:t> 9-8-1945</a:t>
            </a:r>
          </a:p>
        </p:txBody>
      </p:sp>
    </p:spTree>
    <p:extLst>
      <p:ext uri="{BB962C8B-B14F-4D97-AF65-F5344CB8AC3E}">
        <p14:creationId xmlns:p14="http://schemas.microsoft.com/office/powerpoint/2010/main" val="163571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circle(in)">
                                      <p:cBhvr>
                                        <p:cTn id="7" dur="2000"/>
                                        <p:tgtEl>
                                          <p:spTgt spid="532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ppt_x"/>
                                          </p:val>
                                        </p:tav>
                                        <p:tav tm="100000">
                                          <p:val>
                                            <p:strVal val="#ppt_x"/>
                                          </p:val>
                                        </p:tav>
                                      </p:tavLst>
                                    </p:anim>
                                    <p:anim calcmode="lin" valueType="num">
                                      <p:cBhvr additive="base">
                                        <p:cTn id="13" dur="500" fill="hold"/>
                                        <p:tgtEl>
                                          <p:spTgt spid="532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2"/>
          <p:cNvSpPr>
            <a:spLocks noChangeArrowheads="1" noChangeShapeType="1" noTextEdit="1"/>
          </p:cNvSpPr>
          <p:nvPr/>
        </p:nvSpPr>
        <p:spPr bwMode="auto">
          <a:xfrm>
            <a:off x="155575" y="228600"/>
            <a:ext cx="8988425" cy="2438400"/>
          </a:xfrm>
          <a:prstGeom prst="rect">
            <a:avLst/>
          </a:prstGeom>
          <a:solidFill>
            <a:srgbClr val="FF0000"/>
          </a:solid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vi-VN" sz="3600" b="1" kern="10" dirty="0">
                <a:ln w="9525">
                  <a:round/>
                  <a:headEnd/>
                  <a:tailEnd/>
                </a:ln>
                <a:solidFill>
                  <a:srgbClr val="0033CC"/>
                </a:solidFill>
                <a:latin typeface="Times New Roman"/>
                <a:cs typeface="Times New Roman"/>
              </a:rPr>
              <a:t>LUYỆN ĐỌC LẠI</a:t>
            </a:r>
            <a:r>
              <a:rPr lang="en-US" sz="3600" b="1" kern="10" dirty="0">
                <a:ln w="9525">
                  <a:round/>
                  <a:headEnd/>
                  <a:tailEnd/>
                </a:ln>
                <a:solidFill>
                  <a:srgbClr val="0033CC"/>
                </a:solidFill>
                <a:latin typeface="Times New Roman"/>
                <a:cs typeface="Times New Roman"/>
              </a:rPr>
              <a:t> BÀI: </a:t>
            </a:r>
          </a:p>
          <a:p>
            <a:pPr algn="ctr" eaLnBrk="0" fontAlgn="base" hangingPunct="0">
              <a:spcBef>
                <a:spcPct val="0"/>
              </a:spcBef>
              <a:spcAft>
                <a:spcPct val="0"/>
              </a:spcAft>
              <a:defRPr/>
            </a:pPr>
            <a:r>
              <a:rPr lang="en-US" sz="3600" b="1" kern="10" dirty="0">
                <a:ln w="9525">
                  <a:round/>
                  <a:headEnd/>
                  <a:tailEnd/>
                </a:ln>
                <a:solidFill>
                  <a:srgbClr val="0033CC"/>
                </a:solidFill>
                <a:latin typeface="Times New Roman"/>
                <a:cs typeface="Times New Roman"/>
              </a:rPr>
              <a:t>“</a:t>
            </a:r>
            <a:r>
              <a:rPr lang="vi-VN" sz="3600" b="1" kern="10" dirty="0">
                <a:ln w="9525">
                  <a:round/>
                  <a:headEnd/>
                  <a:tailEnd/>
                </a:ln>
                <a:solidFill>
                  <a:srgbClr val="0033CC"/>
                </a:solidFill>
                <a:latin typeface="Times New Roman"/>
                <a:cs typeface="Times New Roman"/>
              </a:rPr>
              <a:t>LÒNG DÂN</a:t>
            </a:r>
            <a:r>
              <a:rPr lang="en-US" sz="3600" b="1" kern="10" dirty="0">
                <a:ln w="9525">
                  <a:round/>
                  <a:headEnd/>
                  <a:tailEnd/>
                </a:ln>
                <a:solidFill>
                  <a:srgbClr val="002060"/>
                </a:solidFill>
                <a:latin typeface="Times New Roman"/>
                <a:cs typeface="Times New Roman"/>
              </a:rPr>
              <a:t>”</a:t>
            </a:r>
            <a:r>
              <a:rPr lang="vi-VN" sz="3600" b="1" kern="10" dirty="0">
                <a:ln w="9525">
                  <a:round/>
                  <a:headEnd/>
                  <a:tailEnd/>
                </a:ln>
                <a:solidFill>
                  <a:srgbClr val="002060"/>
                </a:solidFill>
                <a:latin typeface="Times New Roman"/>
                <a:cs typeface="Times New Roman"/>
              </a:rPr>
              <a:t> (CẢ 2 PHẦN)</a:t>
            </a:r>
            <a:endParaRPr lang="en-US" sz="3600" b="1" kern="10" dirty="0">
              <a:ln w="9525">
                <a:round/>
                <a:headEnd/>
                <a:tailEnd/>
              </a:ln>
              <a:solidFill>
                <a:srgbClr val="002060"/>
              </a:solidFill>
              <a:latin typeface="Times New Roman"/>
              <a:cs typeface="Times New Roman"/>
            </a:endParaRPr>
          </a:p>
        </p:txBody>
      </p:sp>
      <p:pic>
        <p:nvPicPr>
          <p:cNvPr id="5" name="Picture 4" descr="Minh hoa cho kich- Long d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0999" y="3106646"/>
            <a:ext cx="4650659" cy="352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106646"/>
            <a:ext cx="4035425" cy="3446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775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5" descr="Một trong hàng trăm ngàn nạn nhân của vụ tấn công thảm khố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991600"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6"/>
          <p:cNvSpPr txBox="1">
            <a:spLocks noChangeArrowheads="1"/>
          </p:cNvSpPr>
          <p:nvPr/>
        </p:nvSpPr>
        <p:spPr bwMode="auto">
          <a:xfrm>
            <a:off x="1547813" y="6092825"/>
            <a:ext cx="5780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a:solidFill>
                <a:prstClr val="black"/>
              </a:solidFill>
            </a:endParaRPr>
          </a:p>
        </p:txBody>
      </p:sp>
      <p:sp>
        <p:nvSpPr>
          <p:cNvPr id="57348" name="Text Box 7"/>
          <p:cNvSpPr txBox="1">
            <a:spLocks noChangeArrowheads="1"/>
          </p:cNvSpPr>
          <p:nvPr/>
        </p:nvSpPr>
        <p:spPr bwMode="auto">
          <a:xfrm>
            <a:off x="0" y="5734050"/>
            <a:ext cx="9143999" cy="954107"/>
          </a:xfrm>
          <a:prstGeom prst="rect">
            <a:avLst/>
          </a:prstGeom>
          <a:solidFill>
            <a:srgbClr val="FFFF00"/>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000" b="1" dirty="0">
                <a:solidFill>
                  <a:prstClr val="black"/>
                </a:solidFill>
              </a:rPr>
              <a:t>   </a:t>
            </a:r>
            <a:r>
              <a:rPr lang="en-US" altLang="en-US" sz="2800" b="1" dirty="0" err="1">
                <a:solidFill>
                  <a:srgbClr val="C00000"/>
                </a:solidFill>
                <a:latin typeface="Times New Roman" panose="02020603050405020304" pitchFamily="18" charset="0"/>
              </a:rPr>
              <a:t>Một</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trong</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hàng</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trăm</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ngàn</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bệnh</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nhân</a:t>
            </a:r>
            <a:r>
              <a:rPr lang="en-US" altLang="en-US" sz="2800" b="1" dirty="0">
                <a:solidFill>
                  <a:srgbClr val="C00000"/>
                </a:solidFill>
                <a:latin typeface="Times New Roman" panose="02020603050405020304" pitchFamily="18" charset="0"/>
              </a:rPr>
              <a:t> ở </a:t>
            </a:r>
            <a:r>
              <a:rPr lang="en-US" altLang="en-US" sz="2800" b="1" dirty="0" err="1">
                <a:solidFill>
                  <a:srgbClr val="C00000"/>
                </a:solidFill>
                <a:latin typeface="Times New Roman" panose="02020603050405020304" pitchFamily="18" charset="0"/>
              </a:rPr>
              <a:t>Nhật</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Bản</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bị</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nhiễm</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phóng</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xa</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nguyên</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tư</a:t>
            </a:r>
            <a:r>
              <a:rPr lang="en-US" altLang="en-US" sz="2800" b="1" dirty="0">
                <a:solidFill>
                  <a:srgbClr val="C00000"/>
                </a:solidFill>
                <a:latin typeface="Times New Roman" panose="02020603050405020304" pitchFamily="18" charset="0"/>
              </a:rPr>
              <a:t>̉ do M</a:t>
            </a:r>
            <a:r>
              <a:rPr lang="vi-VN" altLang="en-US" sz="2800" b="1" dirty="0">
                <a:solidFill>
                  <a:srgbClr val="C00000"/>
                </a:solidFill>
                <a:latin typeface="Times New Roman" panose="02020603050405020304" pitchFamily="18" charset="0"/>
              </a:rPr>
              <a:t>ĩ</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gây</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ra</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năm</a:t>
            </a:r>
            <a:r>
              <a:rPr lang="en-US" altLang="en-US" sz="2800" b="1" dirty="0">
                <a:solidFill>
                  <a:srgbClr val="C00000"/>
                </a:solidFill>
                <a:latin typeface="Times New Roman" panose="02020603050405020304" pitchFamily="18" charset="0"/>
              </a:rPr>
              <a:t> 1945</a:t>
            </a:r>
            <a:r>
              <a:rPr lang="vi-VN" altLang="en-US" sz="2800" b="1" dirty="0">
                <a:solidFill>
                  <a:srgbClr val="C00000"/>
                </a:solidFill>
                <a:latin typeface="Times New Roman" panose="02020603050405020304" pitchFamily="18" charset="0"/>
              </a:rPr>
              <a:t>.</a:t>
            </a:r>
            <a:endParaRPr lang="en-US" altLang="en-US" sz="2800" b="1" dirty="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204314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wheel(1)">
                                      <p:cBhvr>
                                        <p:cTn id="7" dur="2000"/>
                                        <p:tgtEl>
                                          <p:spTgt spid="573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7348"/>
                                        </p:tgtEl>
                                        <p:attrNameLst>
                                          <p:attrName>style.visibility</p:attrName>
                                        </p:attrNameLst>
                                      </p:cBhvr>
                                      <p:to>
                                        <p:strVal val="visible"/>
                                      </p:to>
                                    </p:set>
                                    <p:animEffect transition="in" filter="circle(in)">
                                      <p:cBhvr>
                                        <p:cTn id="12" dur="20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Up Ribbon 6"/>
          <p:cNvSpPr/>
          <p:nvPr/>
        </p:nvSpPr>
        <p:spPr>
          <a:xfrm>
            <a:off x="256765" y="2209800"/>
            <a:ext cx="8506238" cy="1447800"/>
          </a:xfrm>
          <a:prstGeom prst="ribbon2">
            <a:avLst>
              <a:gd name="adj1" fmla="val 16667"/>
              <a:gd name="adj2" fmla="val 71502"/>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0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Câu</a:t>
            </a:r>
            <a:r>
              <a:rPr lang="en-US"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chuyện</a:t>
            </a:r>
            <a:r>
              <a:rPr lang="en-US"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muốn</a:t>
            </a:r>
            <a:r>
              <a:rPr lang="en-US"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nói</a:t>
            </a:r>
            <a:r>
              <a:rPr lang="en-US"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em</a:t>
            </a:r>
            <a:r>
              <a:rPr lang="en-US"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gì</a:t>
            </a:r>
            <a:r>
              <a:rPr lang="en-US"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5" name="Picture 13" descr="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2" y="725559"/>
            <a:ext cx="1005051" cy="1371600"/>
          </a:xfrm>
          <a:prstGeom prst="rect">
            <a:avLst/>
          </a:prstGeom>
          <a:solidFill>
            <a:srgbClr val="00B0F0"/>
          </a:solidFill>
          <a:ln>
            <a:noFill/>
          </a:ln>
        </p:spPr>
      </p:pic>
      <p:sp>
        <p:nvSpPr>
          <p:cNvPr id="6" name="AutoShape 10"/>
          <p:cNvSpPr>
            <a:spLocks noChangeArrowheads="1"/>
          </p:cNvSpPr>
          <p:nvPr/>
        </p:nvSpPr>
        <p:spPr bwMode="auto">
          <a:xfrm>
            <a:off x="3048002" y="3402000"/>
            <a:ext cx="2590801" cy="2057400"/>
          </a:xfrm>
          <a:prstGeom prst="star32">
            <a:avLst>
              <a:gd name="adj" fmla="val 11069"/>
            </a:avLst>
          </a:prstGeom>
          <a:solidFill>
            <a:srgbClr val="33CC33"/>
          </a:solidFill>
          <a:ln w="28575" algn="ctr">
            <a:solidFill>
              <a:srgbClr val="FF0000"/>
            </a:solidFill>
            <a:miter lim="800000"/>
            <a:headEnd/>
            <a:tailEnd/>
          </a:ln>
        </p:spPr>
        <p:txBody>
          <a:bodyPr wrap="none" lIns="91431" tIns="45716" rIns="91431" bIns="45716" anchor="ctr"/>
          <a:lstStyle/>
          <a:p>
            <a:pPr algn="ctr" fontAlgn="base">
              <a:spcBef>
                <a:spcPct val="0"/>
              </a:spcBef>
              <a:spcAft>
                <a:spcPct val="0"/>
              </a:spcAft>
            </a:pPr>
            <a:endParaRPr lang="vi-VN">
              <a:solidFill>
                <a:srgbClr val="000000"/>
              </a:solidFill>
            </a:endParaRPr>
          </a:p>
        </p:txBody>
      </p:sp>
      <p:pic>
        <p:nvPicPr>
          <p:cNvPr id="9" name="Picture 17" descr="addemoticons172[1]"/>
          <p:cNvPicPr>
            <a:picLocks noChangeAspect="1" noChangeArrowheads="1" noCrop="1"/>
          </p:cNvPicPr>
          <p:nvPr/>
        </p:nvPicPr>
        <p:blipFill>
          <a:blip r:embed="rId4"/>
          <a:srcRect/>
          <a:stretch>
            <a:fillRect/>
          </a:stretch>
        </p:blipFill>
        <p:spPr bwMode="auto">
          <a:xfrm>
            <a:off x="6629401" y="642940"/>
            <a:ext cx="2133601" cy="1572333"/>
          </a:xfrm>
          <a:prstGeom prst="rect">
            <a:avLst/>
          </a:prstGeom>
          <a:noFill/>
          <a:ln w="9525">
            <a:noFill/>
            <a:miter lim="800000"/>
            <a:headEnd/>
            <a:tailEnd/>
          </a:ln>
        </p:spPr>
      </p:pic>
      <p:pic>
        <p:nvPicPr>
          <p:cNvPr id="10" name="Picture 4" descr="Nhung con seu bang gi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7523" y="339086"/>
            <a:ext cx="3533278" cy="1758073"/>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66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8" presetClass="emph" presetSubtype="0" repeatCount="indefinite" fill="hold" grpId="1" nodeType="withEffect">
                                  <p:stCondLst>
                                    <p:cond delay="0"/>
                                  </p:stCondLst>
                                  <p:childTnLst>
                                    <p:animRot by="21600000">
                                      <p:cBhvr>
                                        <p:cTn id="9" dur="2000" fill="hold"/>
                                        <p:tgtEl>
                                          <p:spTgt spid="6"/>
                                        </p:tgtEl>
                                        <p:attrNameLst>
                                          <p:attrName>r</p:attrName>
                                        </p:attrNameLst>
                                      </p:cBhvr>
                                    </p:animRot>
                                  </p:childTnLst>
                                </p:cTn>
                              </p:par>
                              <p:par>
                                <p:cTn id="10" presetID="8" presetClass="emph" presetSubtype="0" fill="hold" grpId="2" nodeType="withEffect">
                                  <p:stCondLst>
                                    <p:cond delay="0"/>
                                  </p:stCondLst>
                                  <p:childTnLst>
                                    <p:animRot by="21600000">
                                      <p:cBhvr>
                                        <p:cTn id="11" dur="2000" fill="hold"/>
                                        <p:tgtEl>
                                          <p:spTgt spid="6"/>
                                        </p:tgtEl>
                                        <p:attrNameLst>
                                          <p:attrName>r</p:attrName>
                                        </p:attrNameLst>
                                      </p:cBhvr>
                                    </p:animRot>
                                  </p:childTnLst>
                                </p:cTn>
                              </p:par>
                              <p:par>
                                <p:cTn id="12" presetID="5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70" decel="100000"/>
                                        <p:tgtEl>
                                          <p:spTgt spid="6"/>
                                        </p:tgtEl>
                                      </p:cBhvr>
                                    </p:animEffect>
                                    <p:animScale>
                                      <p:cBhvr>
                                        <p:cTn id="15" dur="770" decel="100000"/>
                                        <p:tgtEl>
                                          <p:spTgt spid="6"/>
                                        </p:tgtEl>
                                      </p:cBhvr>
                                      <p:from x="10000" y="10000"/>
                                      <p:to x="200000" y="450000"/>
                                    </p:animScale>
                                    <p:animScale>
                                      <p:cBhvr>
                                        <p:cTn id="16" dur="1230" accel="100000" fill="hold">
                                          <p:stCondLst>
                                            <p:cond delay="770"/>
                                          </p:stCondLst>
                                        </p:cTn>
                                        <p:tgtEl>
                                          <p:spTgt spid="6"/>
                                        </p:tgtEl>
                                      </p:cBhvr>
                                      <p:from x="200000" y="450000"/>
                                      <p:to x="100000" y="100000"/>
                                    </p:animScale>
                                    <p:set>
                                      <p:cBhvr>
                                        <p:cTn id="17" dur="770" fill="hold"/>
                                        <p:tgtEl>
                                          <p:spTgt spid="6"/>
                                        </p:tgtEl>
                                        <p:attrNameLst>
                                          <p:attrName>ppt_x</p:attrName>
                                        </p:attrNameLst>
                                      </p:cBhvr>
                                      <p:to>
                                        <p:strVal val="(0.5)"/>
                                      </p:to>
                                    </p:set>
                                    <p:anim from="(0.5)" to="(#ppt_x)" calcmode="lin" valueType="num">
                                      <p:cBhvr>
                                        <p:cTn id="18" dur="1230" accel="100000" fill="hold">
                                          <p:stCondLst>
                                            <p:cond delay="770"/>
                                          </p:stCondLst>
                                        </p:cTn>
                                        <p:tgtEl>
                                          <p:spTgt spid="6"/>
                                        </p:tgtEl>
                                        <p:attrNameLst>
                                          <p:attrName>ppt_x</p:attrName>
                                        </p:attrNameLst>
                                      </p:cBhvr>
                                    </p:anim>
                                    <p:set>
                                      <p:cBhvr>
                                        <p:cTn id="19" dur="770" fill="hold"/>
                                        <p:tgtEl>
                                          <p:spTgt spid="6"/>
                                        </p:tgtEl>
                                        <p:attrNameLst>
                                          <p:attrName>ppt_y</p:attrName>
                                        </p:attrNameLst>
                                      </p:cBhvr>
                                      <p:to>
                                        <p:strVal val="(#ppt_y+0.4)"/>
                                      </p:to>
                                    </p:set>
                                    <p:anim from="(#ppt_y+0.4)" to="(#ppt_y)" calcmode="lin" valueType="num">
                                      <p:cBhvr>
                                        <p:cTn id="20" dur="1230" accel="100000" fill="hold">
                                          <p:stCondLst>
                                            <p:cond delay="770"/>
                                          </p:stCondLst>
                                        </p:cTn>
                                        <p:tgtEl>
                                          <p:spTgt spid="6"/>
                                        </p:tgtEl>
                                        <p:attrNameLst>
                                          <p:attrName>ppt_y</p:attrName>
                                        </p:attrNameLst>
                                      </p:cBhvr>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6" grpId="1" animBg="1"/>
      <p:bldP spid="6" grpId="2"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38200" y="2590800"/>
            <a:ext cx="7543800" cy="2123658"/>
          </a:xfrm>
          <a:prstGeom prst="rect">
            <a:avLst/>
          </a:prstGeom>
          <a:noFill/>
        </p:spPr>
        <p:txBody>
          <a:bodyPr wrap="square">
            <a:spAutoFit/>
          </a:bodyPr>
          <a:lstStyle/>
          <a:p>
            <a:pPr algn="just"/>
            <a:r>
              <a:rPr lang="vi-VN" sz="36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Tố</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cáo</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tội</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ác</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chiến</a:t>
            </a:r>
            <a:r>
              <a:rPr lang="vi-VN" sz="4400" b="1" dirty="0">
                <a:solidFill>
                  <a:srgbClr val="C00000"/>
                </a:solidFill>
                <a:latin typeface="Times New Roman" panose="02020603050405020304" pitchFamily="18" charset="0"/>
                <a:cs typeface="Times New Roman" panose="02020603050405020304" pitchFamily="18" charset="0"/>
              </a:rPr>
              <a:t> tranh; thể hiện khát vọng sống, khát vọng hòa bình</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của</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trẻ</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em</a:t>
            </a:r>
            <a:r>
              <a:rPr lang="en-US" sz="4400" b="1" dirty="0">
                <a:solidFill>
                  <a:srgbClr val="C00000"/>
                </a:solidFill>
                <a:latin typeface="Times New Roman" panose="02020603050405020304" pitchFamily="18" charset="0"/>
                <a:cs typeface="Times New Roman" panose="02020603050405020304" pitchFamily="18" charset="0"/>
              </a:rPr>
              <a:t>.</a:t>
            </a:r>
          </a:p>
        </p:txBody>
      </p:sp>
      <p:sp>
        <p:nvSpPr>
          <p:cNvPr id="4" name="Up Ribbon 3"/>
          <p:cNvSpPr/>
          <p:nvPr/>
        </p:nvSpPr>
        <p:spPr>
          <a:xfrm>
            <a:off x="2514600" y="1519084"/>
            <a:ext cx="4648200" cy="914400"/>
          </a:xfrm>
          <a:prstGeom prst="ribbon2">
            <a:avLst>
              <a:gd name="adj1" fmla="val 16667"/>
              <a:gd name="adj2" fmla="val 71502"/>
            </a:avLst>
          </a:prstGeom>
          <a:solidFill>
            <a:srgbClr val="FF0000"/>
          </a:solidFill>
          <a:ln w="25400" cap="flat" cmpd="sng" algn="ctr">
            <a:solidFill>
              <a:srgbClr val="F0A22E">
                <a:shade val="50000"/>
              </a:srgbClr>
            </a:solidFill>
            <a:prstDash val="solid"/>
          </a:ln>
          <a:effectLst/>
        </p:spPr>
        <p:txBody>
          <a:bodyPr rtlCol="0" anchor="ct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vi-VN" sz="4000" b="1" i="0" u="none" strike="noStrike" kern="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NỘI DUNG</a:t>
            </a:r>
            <a:endParaRPr kumimoji="0" lang="en-US" sz="4000" b="1" i="0" u="none" strike="noStrike" kern="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024144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a:extLst>
              <a:ext uri="{FF2B5EF4-FFF2-40B4-BE49-F238E27FC236}">
                <a16:creationId xmlns:a16="http://schemas.microsoft.com/office/drawing/2014/main" id="{374EF133-D51B-467E-A006-71789801CD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9206"/>
            <a:ext cx="2362200" cy="3824046"/>
          </a:xfrm>
          <a:prstGeom prst="rect">
            <a:avLst/>
          </a:prstGeom>
        </p:spPr>
      </p:pic>
      <p:pic>
        <p:nvPicPr>
          <p:cNvPr id="5" name="图片 6">
            <a:extLst>
              <a:ext uri="{FF2B5EF4-FFF2-40B4-BE49-F238E27FC236}">
                <a16:creationId xmlns:a16="http://schemas.microsoft.com/office/drawing/2014/main" id="{7DA46919-DCA7-4F97-B4EA-BADDA348B9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6781799" y="0"/>
            <a:ext cx="2362200" cy="3824046"/>
          </a:xfrm>
          <a:prstGeom prst="rect">
            <a:avLst/>
          </a:prstGeom>
        </p:spPr>
      </p:pic>
      <p:sp>
        <p:nvSpPr>
          <p:cNvPr id="2" name="Rectangle 1"/>
          <p:cNvSpPr/>
          <p:nvPr/>
        </p:nvSpPr>
        <p:spPr>
          <a:xfrm>
            <a:off x="990600" y="1912023"/>
            <a:ext cx="7772400" cy="4552015"/>
          </a:xfrm>
          <a:prstGeom prst="rect">
            <a:avLst/>
          </a:prstGeom>
        </p:spPr>
        <p:txBody>
          <a:bodyPr wrap="square">
            <a:spAutoFit/>
          </a:bodyPr>
          <a:lstStyle/>
          <a:p>
            <a:pPr algn="just">
              <a:lnSpc>
                <a:spcPct val="115000"/>
              </a:lnSpc>
              <a:spcAft>
                <a:spcPts val="0"/>
              </a:spcAft>
            </a:pPr>
            <a:r>
              <a:rPr lang="vi-VN" sz="3200" b="1" dirty="0">
                <a:solidFill>
                  <a:srgbClr val="7030A0"/>
                </a:solidFill>
                <a:effectLst/>
                <a:highlight>
                  <a:srgbClr val="FFFFFF"/>
                </a:highlight>
                <a:latin typeface="Times New Roman"/>
                <a:ea typeface="Calibri"/>
                <a:cs typeface="Times New Roman"/>
              </a:rPr>
              <a:t>     </a:t>
            </a:r>
            <a:r>
              <a:rPr lang="vi-VN" sz="3600" b="1" dirty="0">
                <a:solidFill>
                  <a:srgbClr val="FF0000"/>
                </a:solidFill>
                <a:effectLst/>
                <a:highlight>
                  <a:srgbClr val="FFFFFF"/>
                </a:highlight>
                <a:latin typeface="Times New Roman"/>
                <a:ea typeface="Calibri"/>
                <a:cs typeface="Times New Roman"/>
              </a:rPr>
              <a:t>Hãy</a:t>
            </a:r>
            <a:r>
              <a:rPr lang="vi-VN" sz="3600" b="1" dirty="0">
                <a:solidFill>
                  <a:srgbClr val="FF0000"/>
                </a:solidFill>
                <a:effectLst/>
                <a:latin typeface="Times New Roman"/>
                <a:ea typeface="Calibri"/>
                <a:cs typeface="Times New Roman"/>
              </a:rPr>
              <a:t> </a:t>
            </a:r>
            <a:r>
              <a:rPr lang="vi-VN" sz="3600" b="1" dirty="0">
                <a:solidFill>
                  <a:srgbClr val="FF0000"/>
                </a:solidFill>
                <a:effectLst/>
                <a:highlight>
                  <a:srgbClr val="FFFFFF"/>
                </a:highlight>
                <a:latin typeface="Times New Roman"/>
                <a:ea typeface="Calibri"/>
                <a:cs typeface="Times New Roman"/>
              </a:rPr>
              <a:t>tưởng</a:t>
            </a:r>
            <a:r>
              <a:rPr lang="vi-VN" sz="3600" b="1" dirty="0">
                <a:solidFill>
                  <a:srgbClr val="FF0000"/>
                </a:solidFill>
                <a:effectLst/>
                <a:latin typeface="Times New Roman"/>
                <a:ea typeface="Calibri"/>
                <a:cs typeface="Times New Roman"/>
              </a:rPr>
              <a:t> </a:t>
            </a:r>
            <a:r>
              <a:rPr lang="vi-VN" sz="3600" b="1" dirty="0">
                <a:solidFill>
                  <a:srgbClr val="FF0000"/>
                </a:solidFill>
                <a:effectLst/>
                <a:highlight>
                  <a:srgbClr val="FFFFFF"/>
                </a:highlight>
                <a:latin typeface="Times New Roman"/>
                <a:ea typeface="Calibri"/>
                <a:cs typeface="Times New Roman"/>
              </a:rPr>
              <a:t>tượng</a:t>
            </a:r>
            <a:r>
              <a:rPr lang="vi-VN" sz="3600" b="1" dirty="0">
                <a:solidFill>
                  <a:srgbClr val="FF0000"/>
                </a:solidFill>
                <a:effectLst/>
                <a:latin typeface="Times New Roman"/>
                <a:ea typeface="Calibri"/>
                <a:cs typeface="Times New Roman"/>
              </a:rPr>
              <a:t> </a:t>
            </a:r>
            <a:r>
              <a:rPr lang="vi-VN" sz="3600" b="1" dirty="0">
                <a:solidFill>
                  <a:srgbClr val="FF0000"/>
                </a:solidFill>
                <a:effectLst/>
                <a:highlight>
                  <a:srgbClr val="FFFFFF"/>
                </a:highlight>
                <a:latin typeface="Times New Roman"/>
                <a:ea typeface="Calibri"/>
                <a:cs typeface="Times New Roman"/>
              </a:rPr>
              <a:t>em</a:t>
            </a:r>
            <a:r>
              <a:rPr lang="vi-VN" sz="3600" b="1" dirty="0">
                <a:solidFill>
                  <a:srgbClr val="FF0000"/>
                </a:solidFill>
                <a:effectLst/>
                <a:latin typeface="Times New Roman"/>
                <a:ea typeface="Calibri"/>
                <a:cs typeface="Times New Roman"/>
              </a:rPr>
              <a:t> </a:t>
            </a:r>
            <a:r>
              <a:rPr lang="vi-VN" sz="3600" b="1" dirty="0">
                <a:solidFill>
                  <a:srgbClr val="FF0000"/>
                </a:solidFill>
                <a:effectLst/>
                <a:highlight>
                  <a:srgbClr val="FFFFFF"/>
                </a:highlight>
                <a:latin typeface="Times New Roman"/>
                <a:ea typeface="Calibri"/>
                <a:cs typeface="Times New Roman"/>
              </a:rPr>
              <a:t>sang</a:t>
            </a:r>
            <a:r>
              <a:rPr lang="vi-VN" sz="3600" b="1" dirty="0">
                <a:solidFill>
                  <a:srgbClr val="FF0000"/>
                </a:solidFill>
                <a:effectLst/>
                <a:latin typeface="Times New Roman"/>
                <a:ea typeface="Calibri"/>
                <a:cs typeface="Times New Roman"/>
              </a:rPr>
              <a:t> </a:t>
            </a:r>
            <a:r>
              <a:rPr lang="vi-VN" sz="3600" b="1" dirty="0">
                <a:solidFill>
                  <a:srgbClr val="FF0000"/>
                </a:solidFill>
                <a:effectLst/>
                <a:highlight>
                  <a:srgbClr val="FFFFFF"/>
                </a:highlight>
                <a:latin typeface="Times New Roman"/>
                <a:ea typeface="Calibri"/>
                <a:cs typeface="Times New Roman"/>
              </a:rPr>
              <a:t>thăm</a:t>
            </a:r>
            <a:r>
              <a:rPr lang="vi-VN" sz="3600" b="1" dirty="0">
                <a:solidFill>
                  <a:srgbClr val="FF0000"/>
                </a:solidFill>
                <a:effectLst/>
                <a:latin typeface="Times New Roman"/>
                <a:ea typeface="Calibri"/>
                <a:cs typeface="Times New Roman"/>
              </a:rPr>
              <a:t> </a:t>
            </a:r>
            <a:r>
              <a:rPr lang="vi-VN" sz="3600" b="1" dirty="0">
                <a:solidFill>
                  <a:srgbClr val="FF0000"/>
                </a:solidFill>
                <a:effectLst/>
                <a:highlight>
                  <a:srgbClr val="FFFFFF"/>
                </a:highlight>
                <a:latin typeface="Times New Roman"/>
                <a:ea typeface="Calibri"/>
                <a:cs typeface="Times New Roman"/>
              </a:rPr>
              <a:t>nước</a:t>
            </a:r>
            <a:r>
              <a:rPr lang="vi-VN" sz="3600" b="1" dirty="0">
                <a:solidFill>
                  <a:srgbClr val="FF0000"/>
                </a:solidFill>
                <a:effectLst/>
                <a:latin typeface="Times New Roman"/>
                <a:ea typeface="Calibri"/>
                <a:cs typeface="Times New Roman"/>
              </a:rPr>
              <a:t> </a:t>
            </a:r>
            <a:r>
              <a:rPr lang="vi-VN" sz="3600" b="1" dirty="0">
                <a:solidFill>
                  <a:srgbClr val="FF0000"/>
                </a:solidFill>
                <a:effectLst/>
                <a:highlight>
                  <a:srgbClr val="FFFFFF"/>
                </a:highlight>
                <a:latin typeface="Times New Roman"/>
                <a:ea typeface="Calibri"/>
                <a:cs typeface="Times New Roman"/>
              </a:rPr>
              <a:t>Nhật</a:t>
            </a:r>
            <a:r>
              <a:rPr lang="vi-VN" sz="3600" b="1" dirty="0">
                <a:solidFill>
                  <a:srgbClr val="FF0000"/>
                </a:solidFill>
                <a:effectLst/>
                <a:latin typeface="Times New Roman"/>
                <a:ea typeface="Calibri"/>
                <a:cs typeface="Times New Roman"/>
              </a:rPr>
              <a:t> </a:t>
            </a:r>
            <a:r>
              <a:rPr lang="vi-VN" sz="3600" b="1" dirty="0">
                <a:solidFill>
                  <a:srgbClr val="FF0000"/>
                </a:solidFill>
                <a:effectLst/>
                <a:highlight>
                  <a:srgbClr val="FFFFFF"/>
                </a:highlight>
                <a:latin typeface="Times New Roman"/>
                <a:ea typeface="Calibri"/>
                <a:cs typeface="Times New Roman"/>
              </a:rPr>
              <a:t>và</a:t>
            </a:r>
            <a:r>
              <a:rPr lang="vi-VN" sz="3600" b="1" dirty="0">
                <a:solidFill>
                  <a:srgbClr val="FF0000"/>
                </a:solidFill>
                <a:effectLst/>
                <a:latin typeface="Times New Roman"/>
                <a:ea typeface="Calibri"/>
                <a:cs typeface="Times New Roman"/>
              </a:rPr>
              <a:t> </a:t>
            </a:r>
            <a:r>
              <a:rPr lang="vi-VN" sz="3600" b="1" dirty="0">
                <a:solidFill>
                  <a:srgbClr val="FF0000"/>
                </a:solidFill>
                <a:effectLst/>
                <a:highlight>
                  <a:srgbClr val="FFFFFF"/>
                </a:highlight>
                <a:latin typeface="Times New Roman"/>
                <a:ea typeface="Calibri"/>
                <a:cs typeface="Times New Roman"/>
              </a:rPr>
              <a:t>sẽ</a:t>
            </a:r>
            <a:r>
              <a:rPr lang="vi-VN" sz="3600" b="1" dirty="0">
                <a:solidFill>
                  <a:srgbClr val="FF0000"/>
                </a:solidFill>
                <a:effectLst/>
                <a:latin typeface="Times New Roman"/>
                <a:ea typeface="Calibri"/>
                <a:cs typeface="Times New Roman"/>
              </a:rPr>
              <a:t> </a:t>
            </a:r>
            <a:r>
              <a:rPr lang="vi-VN" sz="3600" b="1" dirty="0">
                <a:solidFill>
                  <a:srgbClr val="FF0000"/>
                </a:solidFill>
                <a:effectLst/>
                <a:highlight>
                  <a:srgbClr val="FFFFFF"/>
                </a:highlight>
                <a:latin typeface="Times New Roman"/>
                <a:ea typeface="Calibri"/>
                <a:cs typeface="Times New Roman"/>
              </a:rPr>
              <a:t>đến</a:t>
            </a:r>
            <a:r>
              <a:rPr lang="vi-VN" sz="3600" b="1" dirty="0">
                <a:solidFill>
                  <a:srgbClr val="FF0000"/>
                </a:solidFill>
                <a:effectLst/>
                <a:latin typeface="Times New Roman"/>
                <a:ea typeface="Calibri"/>
                <a:cs typeface="Times New Roman"/>
              </a:rPr>
              <a:t> </a:t>
            </a:r>
            <a:r>
              <a:rPr lang="vi-VN" sz="3600" b="1" dirty="0">
                <a:solidFill>
                  <a:srgbClr val="FF0000"/>
                </a:solidFill>
                <a:effectLst/>
                <a:highlight>
                  <a:srgbClr val="FFFFFF"/>
                </a:highlight>
                <a:latin typeface="Times New Roman"/>
                <a:ea typeface="Calibri"/>
                <a:cs typeface="Times New Roman"/>
              </a:rPr>
              <a:t>tượng</a:t>
            </a:r>
            <a:r>
              <a:rPr lang="vi-VN" sz="3600" b="1" dirty="0">
                <a:solidFill>
                  <a:srgbClr val="FF0000"/>
                </a:solidFill>
                <a:effectLst/>
                <a:latin typeface="Times New Roman"/>
                <a:ea typeface="Calibri"/>
                <a:cs typeface="Times New Roman"/>
              </a:rPr>
              <a:t> </a:t>
            </a:r>
            <a:r>
              <a:rPr lang="vi-VN" sz="3600" b="1" dirty="0">
                <a:solidFill>
                  <a:srgbClr val="FF0000"/>
                </a:solidFill>
                <a:effectLst/>
                <a:highlight>
                  <a:srgbClr val="FFFFFF"/>
                </a:highlight>
                <a:latin typeface="Times New Roman"/>
                <a:ea typeface="Calibri"/>
                <a:cs typeface="Times New Roman"/>
              </a:rPr>
              <a:t>đài</a:t>
            </a:r>
            <a:r>
              <a:rPr lang="vi-VN" sz="3600" b="1" dirty="0">
                <a:solidFill>
                  <a:srgbClr val="FF0000"/>
                </a:solidFill>
                <a:effectLst/>
                <a:latin typeface="Times New Roman"/>
                <a:ea typeface="Calibri"/>
                <a:cs typeface="Times New Roman"/>
              </a:rPr>
              <a:t> </a:t>
            </a:r>
            <a:r>
              <a:rPr lang="vi-VN" sz="3600" b="1" dirty="0">
                <a:solidFill>
                  <a:srgbClr val="FF0000"/>
                </a:solidFill>
                <a:effectLst/>
                <a:highlight>
                  <a:srgbClr val="FFFFFF"/>
                </a:highlight>
                <a:latin typeface="Times New Roman"/>
                <a:ea typeface="Calibri"/>
                <a:cs typeface="Times New Roman"/>
              </a:rPr>
              <a:t>Xa</a:t>
            </a:r>
            <a:r>
              <a:rPr lang="vi-VN" sz="3600" b="1" dirty="0">
                <a:solidFill>
                  <a:srgbClr val="FF0000"/>
                </a:solidFill>
                <a:effectLst/>
                <a:latin typeface="Times New Roman"/>
                <a:ea typeface="Calibri"/>
                <a:cs typeface="Times New Roman"/>
              </a:rPr>
              <a:t>-</a:t>
            </a:r>
            <a:r>
              <a:rPr lang="vi-VN" sz="3600" b="1" dirty="0">
                <a:solidFill>
                  <a:srgbClr val="FF0000"/>
                </a:solidFill>
                <a:effectLst/>
                <a:highlight>
                  <a:srgbClr val="FFFFFF"/>
                </a:highlight>
                <a:latin typeface="Times New Roman"/>
                <a:ea typeface="Calibri"/>
                <a:cs typeface="Times New Roman"/>
              </a:rPr>
              <a:t>xa</a:t>
            </a:r>
            <a:r>
              <a:rPr lang="vi-VN" sz="3600" b="1" dirty="0">
                <a:solidFill>
                  <a:srgbClr val="FF0000"/>
                </a:solidFill>
                <a:effectLst/>
                <a:latin typeface="Times New Roman"/>
                <a:ea typeface="Calibri"/>
                <a:cs typeface="Times New Roman"/>
              </a:rPr>
              <a:t>-</a:t>
            </a:r>
            <a:r>
              <a:rPr lang="vi-VN" sz="3600" b="1" dirty="0">
                <a:solidFill>
                  <a:srgbClr val="FF0000"/>
                </a:solidFill>
                <a:effectLst/>
                <a:highlight>
                  <a:srgbClr val="FFFFFF"/>
                </a:highlight>
                <a:latin typeface="Times New Roman"/>
                <a:ea typeface="Calibri"/>
                <a:cs typeface="Times New Roman"/>
              </a:rPr>
              <a:t>cô</a:t>
            </a:r>
            <a:r>
              <a:rPr lang="vi-VN" sz="3600" b="1" dirty="0">
                <a:solidFill>
                  <a:srgbClr val="FF0000"/>
                </a:solidFill>
                <a:effectLst/>
                <a:latin typeface="Times New Roman"/>
                <a:ea typeface="Calibri"/>
                <a:cs typeface="Times New Roman"/>
              </a:rPr>
              <a:t>. </a:t>
            </a:r>
            <a:r>
              <a:rPr lang="vi-VN" sz="3600" b="1" dirty="0">
                <a:solidFill>
                  <a:srgbClr val="FF0000"/>
                </a:solidFill>
                <a:effectLst/>
                <a:highlight>
                  <a:srgbClr val="FFFFFF"/>
                </a:highlight>
                <a:latin typeface="Times New Roman"/>
                <a:ea typeface="Calibri"/>
                <a:cs typeface="Times New Roman"/>
              </a:rPr>
              <a:t>Em</a:t>
            </a:r>
            <a:r>
              <a:rPr lang="vi-VN" sz="3600" b="1" dirty="0">
                <a:solidFill>
                  <a:srgbClr val="FF0000"/>
                </a:solidFill>
                <a:effectLst/>
                <a:latin typeface="Times New Roman"/>
                <a:ea typeface="Calibri"/>
                <a:cs typeface="Times New Roman"/>
              </a:rPr>
              <a:t> </a:t>
            </a:r>
            <a:r>
              <a:rPr lang="vi-VN" sz="3600" b="1" dirty="0">
                <a:solidFill>
                  <a:srgbClr val="FF0000"/>
                </a:solidFill>
                <a:effectLst/>
                <a:highlight>
                  <a:srgbClr val="FFFFFF"/>
                </a:highlight>
                <a:latin typeface="Times New Roman"/>
                <a:ea typeface="Calibri"/>
                <a:cs typeface="Times New Roman"/>
              </a:rPr>
              <a:t>muốn</a:t>
            </a:r>
            <a:r>
              <a:rPr lang="vi-VN" sz="3600" b="1" dirty="0">
                <a:solidFill>
                  <a:srgbClr val="FF0000"/>
                </a:solidFill>
                <a:effectLst/>
                <a:latin typeface="Times New Roman"/>
                <a:ea typeface="Calibri"/>
                <a:cs typeface="Times New Roman"/>
              </a:rPr>
              <a:t> </a:t>
            </a:r>
            <a:r>
              <a:rPr lang="vi-VN" sz="3600" b="1" dirty="0">
                <a:solidFill>
                  <a:srgbClr val="FF0000"/>
                </a:solidFill>
                <a:effectLst/>
                <a:highlight>
                  <a:srgbClr val="FFFFFF"/>
                </a:highlight>
                <a:latin typeface="Times New Roman"/>
                <a:ea typeface="Calibri"/>
                <a:cs typeface="Times New Roman"/>
              </a:rPr>
              <a:t>nói</a:t>
            </a:r>
            <a:r>
              <a:rPr lang="vi-VN" sz="3600" b="1" dirty="0">
                <a:solidFill>
                  <a:srgbClr val="FF0000"/>
                </a:solidFill>
                <a:effectLst/>
                <a:latin typeface="Times New Roman"/>
                <a:ea typeface="Calibri"/>
                <a:cs typeface="Times New Roman"/>
              </a:rPr>
              <a:t> </a:t>
            </a:r>
            <a:r>
              <a:rPr lang="vi-VN" sz="3600" b="1" dirty="0">
                <a:solidFill>
                  <a:srgbClr val="FF0000"/>
                </a:solidFill>
                <a:effectLst/>
                <a:highlight>
                  <a:srgbClr val="FFFFFF"/>
                </a:highlight>
                <a:latin typeface="Times New Roman"/>
                <a:ea typeface="Calibri"/>
                <a:cs typeface="Times New Roman"/>
              </a:rPr>
              <a:t>gì</a:t>
            </a:r>
            <a:r>
              <a:rPr lang="vi-VN" sz="3600" b="1" dirty="0">
                <a:solidFill>
                  <a:srgbClr val="FF0000"/>
                </a:solidFill>
                <a:effectLst/>
                <a:latin typeface="Times New Roman"/>
                <a:ea typeface="Calibri"/>
                <a:cs typeface="Times New Roman"/>
              </a:rPr>
              <a:t> </a:t>
            </a:r>
            <a:r>
              <a:rPr lang="vi-VN" sz="3600" b="1" dirty="0">
                <a:solidFill>
                  <a:srgbClr val="FF0000"/>
                </a:solidFill>
                <a:effectLst/>
                <a:highlight>
                  <a:srgbClr val="FFFFFF"/>
                </a:highlight>
                <a:latin typeface="Times New Roman"/>
                <a:ea typeface="Calibri"/>
                <a:cs typeface="Times New Roman"/>
              </a:rPr>
              <a:t>với</a:t>
            </a:r>
            <a:r>
              <a:rPr lang="vi-VN" sz="3600" b="1" dirty="0">
                <a:solidFill>
                  <a:srgbClr val="FF0000"/>
                </a:solidFill>
                <a:effectLst/>
                <a:latin typeface="Times New Roman"/>
                <a:ea typeface="Calibri"/>
                <a:cs typeface="Times New Roman"/>
              </a:rPr>
              <a:t> </a:t>
            </a:r>
            <a:r>
              <a:rPr lang="vi-VN" sz="3600" b="1" dirty="0">
                <a:solidFill>
                  <a:srgbClr val="FF0000"/>
                </a:solidFill>
                <a:effectLst/>
                <a:highlight>
                  <a:srgbClr val="FFFFFF"/>
                </a:highlight>
                <a:latin typeface="Times New Roman"/>
                <a:ea typeface="Calibri"/>
                <a:cs typeface="Times New Roman"/>
              </a:rPr>
              <a:t>Xa</a:t>
            </a:r>
            <a:r>
              <a:rPr lang="vi-VN" sz="3600" b="1" dirty="0">
                <a:solidFill>
                  <a:srgbClr val="FF0000"/>
                </a:solidFill>
                <a:effectLst/>
                <a:latin typeface="Times New Roman"/>
                <a:ea typeface="Calibri"/>
                <a:cs typeface="Times New Roman"/>
              </a:rPr>
              <a:t>-</a:t>
            </a:r>
            <a:r>
              <a:rPr lang="vi-VN" sz="3600" b="1" dirty="0">
                <a:solidFill>
                  <a:srgbClr val="FF0000"/>
                </a:solidFill>
                <a:effectLst/>
                <a:highlight>
                  <a:srgbClr val="FFFFFF"/>
                </a:highlight>
                <a:latin typeface="Times New Roman"/>
                <a:ea typeface="Calibri"/>
                <a:cs typeface="Times New Roman"/>
              </a:rPr>
              <a:t>xa</a:t>
            </a:r>
            <a:r>
              <a:rPr lang="vi-VN" sz="3600" b="1" dirty="0">
                <a:solidFill>
                  <a:srgbClr val="FF0000"/>
                </a:solidFill>
                <a:effectLst/>
                <a:latin typeface="Times New Roman"/>
                <a:ea typeface="Calibri"/>
                <a:cs typeface="Times New Roman"/>
              </a:rPr>
              <a:t>-</a:t>
            </a:r>
            <a:r>
              <a:rPr lang="vi-VN" sz="3600" b="1" dirty="0">
                <a:solidFill>
                  <a:srgbClr val="FF0000"/>
                </a:solidFill>
                <a:effectLst/>
                <a:highlight>
                  <a:srgbClr val="FFFFFF"/>
                </a:highlight>
                <a:latin typeface="Times New Roman"/>
                <a:ea typeface="Calibri"/>
                <a:cs typeface="Times New Roman"/>
              </a:rPr>
              <a:t>cô để tỏ tình đoàn kết của trẻ em khắp năm châu và khát vọng thế giới được sống cuộc sống hòa bình? Hãy viết đoạn văn ghi lại những điều em muốn nói.</a:t>
            </a:r>
            <a:endParaRPr lang="en-US" sz="3600" b="1" dirty="0">
              <a:solidFill>
                <a:srgbClr val="FF0000"/>
              </a:solidFill>
              <a:effectLst/>
              <a:latin typeface="Calibri"/>
              <a:ea typeface="Calibri"/>
              <a:cs typeface="Times New Roman"/>
            </a:endParaRPr>
          </a:p>
        </p:txBody>
      </p:sp>
      <p:pic>
        <p:nvPicPr>
          <p:cNvPr id="6" name="Picture 5" descr="Book-09-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01435">
            <a:off x="2746953" y="120716"/>
            <a:ext cx="3700591" cy="192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90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a:extLst>
              <a:ext uri="{FF2B5EF4-FFF2-40B4-BE49-F238E27FC236}">
                <a16:creationId xmlns:a16="http://schemas.microsoft.com/office/drawing/2014/main" id="{374EF133-D51B-467E-A006-71789801CD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9206"/>
            <a:ext cx="2362200" cy="3824046"/>
          </a:xfrm>
          <a:prstGeom prst="rect">
            <a:avLst/>
          </a:prstGeom>
        </p:spPr>
      </p:pic>
      <p:pic>
        <p:nvPicPr>
          <p:cNvPr id="5" name="图片 6">
            <a:extLst>
              <a:ext uri="{FF2B5EF4-FFF2-40B4-BE49-F238E27FC236}">
                <a16:creationId xmlns:a16="http://schemas.microsoft.com/office/drawing/2014/main" id="{7DA46919-DCA7-4F97-B4EA-BADDA348B9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6781799" y="0"/>
            <a:ext cx="2362200" cy="3824046"/>
          </a:xfrm>
          <a:prstGeom prst="rect">
            <a:avLst/>
          </a:prstGeom>
        </p:spPr>
      </p:pic>
      <p:sp>
        <p:nvSpPr>
          <p:cNvPr id="6" name="Rectangle 5"/>
          <p:cNvSpPr/>
          <p:nvPr/>
        </p:nvSpPr>
        <p:spPr>
          <a:xfrm>
            <a:off x="582561" y="2057400"/>
            <a:ext cx="8229600" cy="2655862"/>
          </a:xfrm>
          <a:prstGeom prst="rect">
            <a:avLst/>
          </a:prstGeom>
        </p:spPr>
        <p:txBody>
          <a:bodyPr wrap="square">
            <a:prstTxWarp prst="textWave1">
              <a:avLst>
                <a:gd name="adj1" fmla="val 16899"/>
                <a:gd name="adj2" fmla="val 0"/>
              </a:avLst>
            </a:prstTxWarp>
            <a:spAutoFit/>
          </a:bodyPr>
          <a:lstStyle/>
          <a:p>
            <a:pPr algn="ctr">
              <a:spcBef>
                <a:spcPct val="0"/>
              </a:spcBef>
            </a:pPr>
            <a:r>
              <a:rPr lang="en-US" altLang="en-US" sz="4400" b="1" dirty="0" err="1">
                <a:solidFill>
                  <a:srgbClr val="FF0000"/>
                </a:solidFill>
                <a:latin typeface="Arial" panose="020B0604020202020204" pitchFamily="34" charset="0"/>
                <a:cs typeface="Arial" panose="020B0604020202020204" pitchFamily="34" charset="0"/>
              </a:rPr>
              <a:t>HỘI</a:t>
            </a:r>
            <a:r>
              <a:rPr lang="en-US" altLang="en-US" sz="4400" b="1" dirty="0">
                <a:solidFill>
                  <a:srgbClr val="FF0000"/>
                </a:solidFill>
                <a:latin typeface="Arial" panose="020B0604020202020204" pitchFamily="34" charset="0"/>
                <a:cs typeface="Arial" panose="020B0604020202020204" pitchFamily="34" charset="0"/>
              </a:rPr>
              <a:t> </a:t>
            </a:r>
            <a:r>
              <a:rPr lang="en-US" altLang="en-US" sz="4400" b="1" dirty="0" err="1">
                <a:solidFill>
                  <a:srgbClr val="FF0000"/>
                </a:solidFill>
                <a:latin typeface="Arial" panose="020B0604020202020204" pitchFamily="34" charset="0"/>
                <a:cs typeface="Arial" panose="020B0604020202020204" pitchFamily="34" charset="0"/>
              </a:rPr>
              <a:t>THI</a:t>
            </a:r>
            <a:r>
              <a:rPr lang="en-US" altLang="en-US" sz="4400" b="1" dirty="0">
                <a:solidFill>
                  <a:srgbClr val="FF0000"/>
                </a:solidFill>
                <a:latin typeface="Arial" panose="020B0604020202020204" pitchFamily="34" charset="0"/>
                <a:cs typeface="Arial" panose="020B0604020202020204" pitchFamily="34" charset="0"/>
              </a:rPr>
              <a:t> </a:t>
            </a:r>
            <a:r>
              <a:rPr lang="en-US" altLang="en-US" sz="4400" b="1" dirty="0" err="1">
                <a:solidFill>
                  <a:srgbClr val="FF0000"/>
                </a:solidFill>
                <a:latin typeface="Arial" panose="020B0604020202020204" pitchFamily="34" charset="0"/>
                <a:cs typeface="Arial" panose="020B0604020202020204" pitchFamily="34" charset="0"/>
              </a:rPr>
              <a:t>TUYỂN</a:t>
            </a:r>
            <a:r>
              <a:rPr lang="en-US" altLang="en-US" sz="4400" b="1" dirty="0">
                <a:solidFill>
                  <a:srgbClr val="FF0000"/>
                </a:solidFill>
                <a:latin typeface="Arial" panose="020B0604020202020204" pitchFamily="34" charset="0"/>
                <a:cs typeface="Arial" panose="020B0604020202020204" pitchFamily="34" charset="0"/>
              </a:rPr>
              <a:t> </a:t>
            </a:r>
            <a:r>
              <a:rPr lang="en-US" altLang="en-US" sz="4400" b="1" dirty="0" err="1">
                <a:solidFill>
                  <a:srgbClr val="FF0000"/>
                </a:solidFill>
                <a:latin typeface="Arial" panose="020B0604020202020204" pitchFamily="34" charset="0"/>
                <a:cs typeface="Arial" panose="020B0604020202020204" pitchFamily="34" charset="0"/>
              </a:rPr>
              <a:t>CHỌN</a:t>
            </a:r>
            <a:r>
              <a:rPr lang="en-US" altLang="en-US" sz="4400" b="1" dirty="0">
                <a:solidFill>
                  <a:srgbClr val="FF0000"/>
                </a:solidFill>
                <a:latin typeface="Arial" panose="020B0604020202020204" pitchFamily="34" charset="0"/>
                <a:cs typeface="Arial" panose="020B0604020202020204" pitchFamily="34" charset="0"/>
              </a:rPr>
              <a:t> </a:t>
            </a:r>
          </a:p>
          <a:p>
            <a:pPr algn="ctr">
              <a:spcBef>
                <a:spcPct val="0"/>
              </a:spcBef>
            </a:pPr>
            <a:r>
              <a:rPr lang="en-US" altLang="en-US" sz="4400" b="1" dirty="0">
                <a:solidFill>
                  <a:srgbClr val="FF0000"/>
                </a:solidFill>
                <a:latin typeface="Arial" panose="020B0604020202020204" pitchFamily="34" charset="0"/>
                <a:cs typeface="Arial" panose="020B0604020202020204" pitchFamily="34" charset="0"/>
              </a:rPr>
              <a:t>GIỌNG ĐỌC HAY</a:t>
            </a:r>
          </a:p>
        </p:txBody>
      </p:sp>
      <p:pic>
        <p:nvPicPr>
          <p:cNvPr id="7" name="Picture 6" descr="A picture containing toy, drawing&#10;&#10;Description automatically generated">
            <a:extLst>
              <a:ext uri="{FF2B5EF4-FFF2-40B4-BE49-F238E27FC236}">
                <a16:creationId xmlns:a16="http://schemas.microsoft.com/office/drawing/2014/main" id="{134D73AA-F917-4F1F-B8D7-E38B94E722A9}"/>
              </a:ext>
            </a:extLst>
          </p:cNvPr>
          <p:cNvPicPr>
            <a:picLocks noChangeAspect="1"/>
          </p:cNvPicPr>
          <p:nvPr/>
        </p:nvPicPr>
        <p:blipFill rotWithShape="1">
          <a:blip r:embed="rId3">
            <a:extLst>
              <a:ext uri="{28A0092B-C50C-407E-A947-70E740481C1C}">
                <a14:useLocalDpi xmlns:a14="http://schemas.microsoft.com/office/drawing/2010/main" val="0"/>
              </a:ext>
            </a:extLst>
          </a:blip>
          <a:srcRect r="953" b="8149"/>
          <a:stretch/>
        </p:blipFill>
        <p:spPr>
          <a:xfrm>
            <a:off x="2362200" y="4572000"/>
            <a:ext cx="6096000" cy="2242807"/>
          </a:xfrm>
          <a:prstGeom prst="rect">
            <a:avLst/>
          </a:prstGeom>
          <a:noFill/>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2775" y="228601"/>
            <a:ext cx="5889024" cy="1828800"/>
          </a:xfrm>
          <a:prstGeom prst="rect">
            <a:avLst/>
          </a:prstGeom>
          <a:noFill/>
          <a:ln>
            <a:noFill/>
          </a:ln>
        </p:spPr>
      </p:pic>
    </p:spTree>
    <p:extLst>
      <p:ext uri="{BB962C8B-B14F-4D97-AF65-F5344CB8AC3E}">
        <p14:creationId xmlns:p14="http://schemas.microsoft.com/office/powerpoint/2010/main" val="122454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16" presetClass="entr" presetSubtype="37"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Scroll: Horizontal 7">
            <a:extLst>
              <a:ext uri="{FF2B5EF4-FFF2-40B4-BE49-F238E27FC236}">
                <a16:creationId xmlns:a16="http://schemas.microsoft.com/office/drawing/2014/main" id="{D6D47245-3F95-4C14-B7BC-817FA2ACDDC4}"/>
              </a:ext>
            </a:extLst>
          </p:cNvPr>
          <p:cNvSpPr/>
          <p:nvPr/>
        </p:nvSpPr>
        <p:spPr>
          <a:xfrm>
            <a:off x="1143000" y="0"/>
            <a:ext cx="6727224" cy="1143000"/>
          </a:xfrm>
          <a:prstGeom prst="horizontalScroll">
            <a:avLst/>
          </a:prstGeom>
          <a:solidFill>
            <a:srgbClr val="FFFF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LUYỆN ĐỌC DIỄN CẢM</a:t>
            </a:r>
          </a:p>
        </p:txBody>
      </p:sp>
      <p:sp>
        <p:nvSpPr>
          <p:cNvPr id="9" name="Rectangle 8">
            <a:extLst>
              <a:ext uri="{FF2B5EF4-FFF2-40B4-BE49-F238E27FC236}">
                <a16:creationId xmlns:a16="http://schemas.microsoft.com/office/drawing/2014/main" id="{FE0B10F2-2BCF-4636-9ED9-8D136057C3A5}"/>
              </a:ext>
            </a:extLst>
          </p:cNvPr>
          <p:cNvSpPr/>
          <p:nvPr/>
        </p:nvSpPr>
        <p:spPr>
          <a:xfrm>
            <a:off x="228600" y="1406058"/>
            <a:ext cx="8382000" cy="4154984"/>
          </a:xfrm>
          <a:prstGeom prst="rect">
            <a:avLst/>
          </a:prstGeom>
        </p:spPr>
        <p:txBody>
          <a:bodyPr wrap="square">
            <a:spAutoFit/>
          </a:bodyPr>
          <a:lstStyle/>
          <a:p>
            <a:pPr algn="just"/>
            <a:r>
              <a:rPr lang="en-US" sz="2800" dirty="0">
                <a:solidFill>
                  <a:prstClr val="black"/>
                </a:solidFill>
                <a:latin typeface="Times New Roman" panose="02020603050405020304" pitchFamily="18" charset="0"/>
                <a:ea typeface="Times New Roman" panose="02020603050405020304" pitchFamily="18" charset="0"/>
              </a:rPr>
              <a:t>   </a:t>
            </a:r>
            <a:r>
              <a:rPr lang="en-US" sz="4400" b="1" dirty="0">
                <a:solidFill>
                  <a:srgbClr val="7030A0"/>
                </a:solidFill>
                <a:latin typeface="Times New Roman" panose="02020603050405020304" pitchFamily="18" charset="0"/>
                <a:ea typeface="Times New Roman" panose="02020603050405020304" pitchFamily="18" charset="0"/>
              </a:rPr>
              <a:t>Đ</a:t>
            </a:r>
            <a:r>
              <a:rPr lang="vi-VN" sz="4400" b="1" dirty="0">
                <a:solidFill>
                  <a:srgbClr val="7030A0"/>
                </a:solidFill>
                <a:latin typeface="Times New Roman" panose="02020603050405020304" pitchFamily="18" charset="0"/>
                <a:ea typeface="Times New Roman" panose="02020603050405020304" pitchFamily="18" charset="0"/>
              </a:rPr>
              <a:t>ọ</a:t>
            </a:r>
            <a:r>
              <a:rPr lang="en-US" sz="4400" b="1" dirty="0">
                <a:solidFill>
                  <a:srgbClr val="7030A0"/>
                </a:solidFill>
                <a:latin typeface="Times New Roman" panose="02020603050405020304" pitchFamily="18" charset="0"/>
                <a:ea typeface="Times New Roman" panose="02020603050405020304" pitchFamily="18" charset="0"/>
              </a:rPr>
              <a:t>c </a:t>
            </a:r>
            <a:r>
              <a:rPr lang="en-US" sz="4400" b="1" dirty="0" err="1">
                <a:solidFill>
                  <a:srgbClr val="7030A0"/>
                </a:solidFill>
                <a:latin typeface="Times New Roman" panose="02020603050405020304" pitchFamily="18" charset="0"/>
                <a:ea typeface="Times New Roman" panose="02020603050405020304" pitchFamily="18" charset="0"/>
              </a:rPr>
              <a:t>giọng</a:t>
            </a:r>
            <a:r>
              <a:rPr lang="en-US" sz="4400" b="1" dirty="0">
                <a:solidFill>
                  <a:srgbClr val="7030A0"/>
                </a:solidFill>
                <a:latin typeface="Times New Roman" panose="02020603050405020304" pitchFamily="18" charset="0"/>
                <a:ea typeface="Times New Roman" panose="02020603050405020304" pitchFamily="18" charset="0"/>
              </a:rPr>
              <a:t> </a:t>
            </a:r>
            <a:r>
              <a:rPr lang="en-US" sz="4400" b="1" dirty="0" err="1">
                <a:solidFill>
                  <a:srgbClr val="7030A0"/>
                </a:solidFill>
                <a:latin typeface="Times New Roman" panose="02020603050405020304" pitchFamily="18" charset="0"/>
                <a:ea typeface="Times New Roman" panose="02020603050405020304" pitchFamily="18" charset="0"/>
              </a:rPr>
              <a:t>trầm</a:t>
            </a:r>
            <a:r>
              <a:rPr lang="en-US" sz="4400" b="1" dirty="0">
                <a:solidFill>
                  <a:srgbClr val="7030A0"/>
                </a:solidFill>
                <a:latin typeface="Times New Roman" panose="02020603050405020304" pitchFamily="18" charset="0"/>
                <a:ea typeface="Times New Roman" panose="02020603050405020304" pitchFamily="18" charset="0"/>
              </a:rPr>
              <a:t> </a:t>
            </a:r>
            <a:r>
              <a:rPr lang="en-US" sz="4400" b="1" dirty="0" err="1">
                <a:solidFill>
                  <a:srgbClr val="7030A0"/>
                </a:solidFill>
                <a:latin typeface="Times New Roman" panose="02020603050405020304" pitchFamily="18" charset="0"/>
                <a:ea typeface="Times New Roman" panose="02020603050405020304" pitchFamily="18" charset="0"/>
              </a:rPr>
              <a:t>buồn</a:t>
            </a:r>
            <a:r>
              <a:rPr lang="en-US" sz="4400" b="1" dirty="0">
                <a:solidFill>
                  <a:srgbClr val="7030A0"/>
                </a:solidFill>
                <a:latin typeface="Times New Roman" panose="02020603050405020304" pitchFamily="18" charset="0"/>
                <a:ea typeface="Times New Roman" panose="02020603050405020304" pitchFamily="18" charset="0"/>
              </a:rPr>
              <a:t>; </a:t>
            </a:r>
            <a:r>
              <a:rPr lang="en-US" sz="4400" b="1" dirty="0" err="1">
                <a:solidFill>
                  <a:srgbClr val="7030A0"/>
                </a:solidFill>
                <a:latin typeface="Times New Roman" panose="02020603050405020304" pitchFamily="18" charset="0"/>
                <a:ea typeface="Times New Roman" panose="02020603050405020304" pitchFamily="18" charset="0"/>
              </a:rPr>
              <a:t>nhấn</a:t>
            </a:r>
            <a:r>
              <a:rPr lang="en-US" sz="4400" b="1" dirty="0">
                <a:solidFill>
                  <a:srgbClr val="7030A0"/>
                </a:solidFill>
                <a:latin typeface="Times New Roman" panose="02020603050405020304" pitchFamily="18" charset="0"/>
                <a:ea typeface="Times New Roman" panose="02020603050405020304" pitchFamily="18" charset="0"/>
              </a:rPr>
              <a:t> </a:t>
            </a:r>
            <a:r>
              <a:rPr lang="en-US" sz="4400" b="1" dirty="0" err="1">
                <a:solidFill>
                  <a:srgbClr val="7030A0"/>
                </a:solidFill>
                <a:latin typeface="Times New Roman" panose="02020603050405020304" pitchFamily="18" charset="0"/>
                <a:ea typeface="Times New Roman" panose="02020603050405020304" pitchFamily="18" charset="0"/>
              </a:rPr>
              <a:t>giọng</a:t>
            </a:r>
            <a:r>
              <a:rPr lang="en-US" sz="4400" b="1" dirty="0">
                <a:solidFill>
                  <a:srgbClr val="7030A0"/>
                </a:solidFill>
                <a:latin typeface="Times New Roman" panose="02020603050405020304" pitchFamily="18" charset="0"/>
                <a:ea typeface="Times New Roman" panose="02020603050405020304" pitchFamily="18" charset="0"/>
              </a:rPr>
              <a:t> ở </a:t>
            </a:r>
            <a:r>
              <a:rPr lang="en-US" sz="4400" b="1" dirty="0" err="1">
                <a:solidFill>
                  <a:srgbClr val="7030A0"/>
                </a:solidFill>
                <a:latin typeface="Times New Roman" panose="02020603050405020304" pitchFamily="18" charset="0"/>
                <a:ea typeface="Times New Roman" panose="02020603050405020304" pitchFamily="18" charset="0"/>
              </a:rPr>
              <a:t>những</a:t>
            </a:r>
            <a:r>
              <a:rPr lang="en-US" sz="4400" b="1" dirty="0">
                <a:solidFill>
                  <a:srgbClr val="7030A0"/>
                </a:solidFill>
                <a:latin typeface="Times New Roman" panose="02020603050405020304" pitchFamily="18" charset="0"/>
                <a:ea typeface="Times New Roman" panose="02020603050405020304" pitchFamily="18" charset="0"/>
              </a:rPr>
              <a:t> </a:t>
            </a:r>
            <a:r>
              <a:rPr lang="en-US" sz="4400" b="1" dirty="0" err="1">
                <a:solidFill>
                  <a:srgbClr val="7030A0"/>
                </a:solidFill>
                <a:latin typeface="Times New Roman" panose="02020603050405020304" pitchFamily="18" charset="0"/>
                <a:ea typeface="Times New Roman" panose="02020603050405020304" pitchFamily="18" charset="0"/>
              </a:rPr>
              <a:t>từ</a:t>
            </a:r>
            <a:r>
              <a:rPr lang="en-US" sz="4400" b="1" dirty="0">
                <a:solidFill>
                  <a:srgbClr val="7030A0"/>
                </a:solidFill>
                <a:latin typeface="Times New Roman" panose="02020603050405020304" pitchFamily="18" charset="0"/>
                <a:ea typeface="Times New Roman" panose="02020603050405020304" pitchFamily="18" charset="0"/>
              </a:rPr>
              <a:t> </a:t>
            </a:r>
            <a:r>
              <a:rPr lang="en-US" sz="4400" b="1" dirty="0" err="1">
                <a:solidFill>
                  <a:srgbClr val="7030A0"/>
                </a:solidFill>
                <a:latin typeface="Times New Roman" panose="02020603050405020304" pitchFamily="18" charset="0"/>
                <a:ea typeface="Times New Roman" panose="02020603050405020304" pitchFamily="18" charset="0"/>
              </a:rPr>
              <a:t>ngữ</a:t>
            </a:r>
            <a:r>
              <a:rPr lang="en-US" sz="4400" b="1" dirty="0">
                <a:solidFill>
                  <a:srgbClr val="7030A0"/>
                </a:solidFill>
                <a:latin typeface="Times New Roman" panose="02020603050405020304" pitchFamily="18" charset="0"/>
                <a:ea typeface="Times New Roman" panose="02020603050405020304" pitchFamily="18" charset="0"/>
              </a:rPr>
              <a:t> </a:t>
            </a:r>
            <a:r>
              <a:rPr lang="en-US" sz="4400" b="1" dirty="0" err="1">
                <a:solidFill>
                  <a:srgbClr val="7030A0"/>
                </a:solidFill>
                <a:latin typeface="Times New Roman" panose="02020603050405020304" pitchFamily="18" charset="0"/>
                <a:ea typeface="Times New Roman" panose="02020603050405020304" pitchFamily="18" charset="0"/>
              </a:rPr>
              <a:t>miêu</a:t>
            </a:r>
            <a:r>
              <a:rPr lang="en-US" sz="4400" b="1" dirty="0">
                <a:solidFill>
                  <a:srgbClr val="7030A0"/>
                </a:solidFill>
                <a:latin typeface="Times New Roman" panose="02020603050405020304" pitchFamily="18" charset="0"/>
                <a:ea typeface="Times New Roman" panose="02020603050405020304" pitchFamily="18" charset="0"/>
              </a:rPr>
              <a:t> </a:t>
            </a:r>
            <a:r>
              <a:rPr lang="en-US" sz="4400" b="1" dirty="0" err="1">
                <a:solidFill>
                  <a:srgbClr val="7030A0"/>
                </a:solidFill>
                <a:latin typeface="Times New Roman" panose="02020603050405020304" pitchFamily="18" charset="0"/>
                <a:ea typeface="Times New Roman" panose="02020603050405020304" pitchFamily="18" charset="0"/>
              </a:rPr>
              <a:t>tả</a:t>
            </a:r>
            <a:r>
              <a:rPr lang="en-US" sz="4400" b="1" dirty="0">
                <a:solidFill>
                  <a:srgbClr val="7030A0"/>
                </a:solidFill>
                <a:latin typeface="Times New Roman" panose="02020603050405020304" pitchFamily="18" charset="0"/>
                <a:ea typeface="Times New Roman" panose="02020603050405020304" pitchFamily="18" charset="0"/>
              </a:rPr>
              <a:t> </a:t>
            </a:r>
            <a:r>
              <a:rPr lang="en-US" sz="4400" b="1" dirty="0" err="1">
                <a:solidFill>
                  <a:srgbClr val="7030A0"/>
                </a:solidFill>
                <a:latin typeface="Times New Roman" panose="02020603050405020304" pitchFamily="18" charset="0"/>
                <a:ea typeface="Times New Roman" panose="02020603050405020304" pitchFamily="18" charset="0"/>
              </a:rPr>
              <a:t>hậu</a:t>
            </a:r>
            <a:r>
              <a:rPr lang="en-US" sz="4400" b="1" dirty="0">
                <a:solidFill>
                  <a:srgbClr val="7030A0"/>
                </a:solidFill>
                <a:latin typeface="Times New Roman" panose="02020603050405020304" pitchFamily="18" charset="0"/>
                <a:ea typeface="Times New Roman" panose="02020603050405020304" pitchFamily="18" charset="0"/>
              </a:rPr>
              <a:t> </a:t>
            </a:r>
            <a:r>
              <a:rPr lang="en-US" sz="4400" b="1" dirty="0" err="1">
                <a:solidFill>
                  <a:srgbClr val="7030A0"/>
                </a:solidFill>
                <a:latin typeface="Times New Roman" panose="02020603050405020304" pitchFamily="18" charset="0"/>
                <a:ea typeface="Times New Roman" panose="02020603050405020304" pitchFamily="18" charset="0"/>
              </a:rPr>
              <a:t>quả</a:t>
            </a:r>
            <a:r>
              <a:rPr lang="en-US" sz="4400" b="1" dirty="0">
                <a:solidFill>
                  <a:srgbClr val="7030A0"/>
                </a:solidFill>
                <a:latin typeface="Times New Roman" panose="02020603050405020304" pitchFamily="18" charset="0"/>
                <a:ea typeface="Times New Roman" panose="02020603050405020304" pitchFamily="18" charset="0"/>
              </a:rPr>
              <a:t> </a:t>
            </a:r>
            <a:r>
              <a:rPr lang="en-US" sz="4400" b="1" dirty="0" err="1">
                <a:solidFill>
                  <a:srgbClr val="7030A0"/>
                </a:solidFill>
                <a:latin typeface="Times New Roman" panose="02020603050405020304" pitchFamily="18" charset="0"/>
                <a:ea typeface="Times New Roman" panose="02020603050405020304" pitchFamily="18" charset="0"/>
              </a:rPr>
              <a:t>nặng</a:t>
            </a:r>
            <a:r>
              <a:rPr lang="en-US" sz="4400" b="1" dirty="0">
                <a:solidFill>
                  <a:srgbClr val="7030A0"/>
                </a:solidFill>
                <a:latin typeface="Times New Roman" panose="02020603050405020304" pitchFamily="18" charset="0"/>
                <a:ea typeface="Times New Roman" panose="02020603050405020304" pitchFamily="18" charset="0"/>
              </a:rPr>
              <a:t> </a:t>
            </a:r>
            <a:r>
              <a:rPr lang="en-US" sz="4400" b="1" dirty="0" err="1">
                <a:solidFill>
                  <a:srgbClr val="7030A0"/>
                </a:solidFill>
                <a:latin typeface="Times New Roman" panose="02020603050405020304" pitchFamily="18" charset="0"/>
                <a:ea typeface="Times New Roman" panose="02020603050405020304" pitchFamily="18" charset="0"/>
              </a:rPr>
              <a:t>nề</a:t>
            </a:r>
            <a:r>
              <a:rPr lang="en-US" sz="4400" b="1" dirty="0">
                <a:solidFill>
                  <a:srgbClr val="7030A0"/>
                </a:solidFill>
                <a:latin typeface="Times New Roman" panose="02020603050405020304" pitchFamily="18" charset="0"/>
                <a:ea typeface="Times New Roman" panose="02020603050405020304" pitchFamily="18" charset="0"/>
              </a:rPr>
              <a:t> </a:t>
            </a:r>
            <a:r>
              <a:rPr lang="en-US" sz="4400" b="1" dirty="0" err="1">
                <a:solidFill>
                  <a:srgbClr val="7030A0"/>
                </a:solidFill>
                <a:latin typeface="Times New Roman" panose="02020603050405020304" pitchFamily="18" charset="0"/>
                <a:ea typeface="Times New Roman" panose="02020603050405020304" pitchFamily="18" charset="0"/>
              </a:rPr>
              <a:t>của</a:t>
            </a:r>
            <a:r>
              <a:rPr lang="en-US" sz="4400" b="1" dirty="0">
                <a:solidFill>
                  <a:srgbClr val="7030A0"/>
                </a:solidFill>
                <a:latin typeface="Times New Roman" panose="02020603050405020304" pitchFamily="18" charset="0"/>
                <a:ea typeface="Times New Roman" panose="02020603050405020304" pitchFamily="18" charset="0"/>
              </a:rPr>
              <a:t> </a:t>
            </a:r>
            <a:r>
              <a:rPr lang="en-US" sz="4400" b="1" dirty="0" err="1">
                <a:solidFill>
                  <a:srgbClr val="7030A0"/>
                </a:solidFill>
                <a:latin typeface="Times New Roman" panose="02020603050405020304" pitchFamily="18" charset="0"/>
                <a:ea typeface="Times New Roman" panose="02020603050405020304" pitchFamily="18" charset="0"/>
              </a:rPr>
              <a:t>chiến</a:t>
            </a:r>
            <a:r>
              <a:rPr lang="en-US" sz="4400" b="1" dirty="0">
                <a:solidFill>
                  <a:srgbClr val="7030A0"/>
                </a:solidFill>
                <a:latin typeface="Times New Roman" panose="02020603050405020304" pitchFamily="18" charset="0"/>
                <a:ea typeface="Times New Roman" panose="02020603050405020304" pitchFamily="18" charset="0"/>
              </a:rPr>
              <a:t> </a:t>
            </a:r>
            <a:r>
              <a:rPr lang="en-US" sz="4400" b="1" dirty="0" err="1">
                <a:solidFill>
                  <a:srgbClr val="7030A0"/>
                </a:solidFill>
                <a:latin typeface="Times New Roman" panose="02020603050405020304" pitchFamily="18" charset="0"/>
                <a:ea typeface="Times New Roman" panose="02020603050405020304" pitchFamily="18" charset="0"/>
              </a:rPr>
              <a:t>tranh</a:t>
            </a:r>
            <a:r>
              <a:rPr lang="en-US" sz="4400" b="1" dirty="0">
                <a:solidFill>
                  <a:srgbClr val="7030A0"/>
                </a:solidFill>
                <a:latin typeface="Times New Roman" panose="02020603050405020304" pitchFamily="18" charset="0"/>
                <a:ea typeface="Times New Roman" panose="02020603050405020304" pitchFamily="18" charset="0"/>
              </a:rPr>
              <a:t> </a:t>
            </a:r>
            <a:r>
              <a:rPr lang="en-US" sz="4400" b="1" dirty="0" err="1">
                <a:solidFill>
                  <a:srgbClr val="7030A0"/>
                </a:solidFill>
                <a:latin typeface="Times New Roman" panose="02020603050405020304" pitchFamily="18" charset="0"/>
                <a:ea typeface="Times New Roman" panose="02020603050405020304" pitchFamily="18" charset="0"/>
              </a:rPr>
              <a:t>hạt</a:t>
            </a:r>
            <a:r>
              <a:rPr lang="en-US" sz="4400" b="1" dirty="0">
                <a:solidFill>
                  <a:srgbClr val="7030A0"/>
                </a:solidFill>
                <a:latin typeface="Times New Roman" panose="02020603050405020304" pitchFamily="18" charset="0"/>
                <a:ea typeface="Times New Roman" panose="02020603050405020304" pitchFamily="18" charset="0"/>
              </a:rPr>
              <a:t> </a:t>
            </a:r>
            <a:r>
              <a:rPr lang="en-US" sz="4400" b="1" dirty="0" err="1">
                <a:solidFill>
                  <a:srgbClr val="7030A0"/>
                </a:solidFill>
                <a:latin typeface="Times New Roman" panose="02020603050405020304" pitchFamily="18" charset="0"/>
                <a:ea typeface="Times New Roman" panose="02020603050405020304" pitchFamily="18" charset="0"/>
              </a:rPr>
              <a:t>nhân</a:t>
            </a:r>
            <a:r>
              <a:rPr lang="en-US" sz="4400" b="1" dirty="0">
                <a:solidFill>
                  <a:srgbClr val="7030A0"/>
                </a:solidFill>
                <a:latin typeface="Times New Roman" panose="02020603050405020304" pitchFamily="18" charset="0"/>
                <a:ea typeface="Times New Roman" panose="02020603050405020304" pitchFamily="18" charset="0"/>
              </a:rPr>
              <a:t>, </a:t>
            </a:r>
            <a:r>
              <a:rPr lang="en-US" sz="4400" b="1" dirty="0" err="1">
                <a:solidFill>
                  <a:srgbClr val="7030A0"/>
                </a:solidFill>
                <a:latin typeface="Times New Roman" panose="02020603050405020304" pitchFamily="18" charset="0"/>
                <a:ea typeface="Times New Roman" panose="02020603050405020304" pitchFamily="18" charset="0"/>
              </a:rPr>
              <a:t>khát</a:t>
            </a:r>
            <a:r>
              <a:rPr lang="en-US" sz="4400" b="1" dirty="0">
                <a:solidFill>
                  <a:srgbClr val="7030A0"/>
                </a:solidFill>
                <a:latin typeface="Times New Roman" panose="02020603050405020304" pitchFamily="18" charset="0"/>
                <a:ea typeface="Times New Roman" panose="02020603050405020304" pitchFamily="18" charset="0"/>
              </a:rPr>
              <a:t> </a:t>
            </a:r>
            <a:r>
              <a:rPr lang="en-US" sz="4400" b="1" dirty="0" err="1">
                <a:solidFill>
                  <a:srgbClr val="7030A0"/>
                </a:solidFill>
                <a:latin typeface="Times New Roman" panose="02020603050405020304" pitchFamily="18" charset="0"/>
                <a:ea typeface="Times New Roman" panose="02020603050405020304" pitchFamily="18" charset="0"/>
              </a:rPr>
              <a:t>vọng</a:t>
            </a:r>
            <a:r>
              <a:rPr lang="en-US" sz="4400" b="1" dirty="0">
                <a:solidFill>
                  <a:srgbClr val="7030A0"/>
                </a:solidFill>
                <a:latin typeface="Times New Roman" panose="02020603050405020304" pitchFamily="18" charset="0"/>
                <a:ea typeface="Times New Roman" panose="02020603050405020304" pitchFamily="18" charset="0"/>
              </a:rPr>
              <a:t> </a:t>
            </a:r>
            <a:r>
              <a:rPr lang="en-US" sz="4400" b="1" dirty="0" err="1">
                <a:solidFill>
                  <a:srgbClr val="7030A0"/>
                </a:solidFill>
                <a:latin typeface="Times New Roman" panose="02020603050405020304" pitchFamily="18" charset="0"/>
                <a:ea typeface="Times New Roman" panose="02020603050405020304" pitchFamily="18" charset="0"/>
              </a:rPr>
              <a:t>sống</a:t>
            </a:r>
            <a:r>
              <a:rPr lang="en-US" sz="4400" b="1" dirty="0">
                <a:solidFill>
                  <a:srgbClr val="7030A0"/>
                </a:solidFill>
                <a:latin typeface="Times New Roman" panose="02020603050405020304" pitchFamily="18" charset="0"/>
                <a:ea typeface="Times New Roman" panose="02020603050405020304" pitchFamily="18" charset="0"/>
              </a:rPr>
              <a:t> </a:t>
            </a:r>
            <a:r>
              <a:rPr lang="en-US" sz="4400" b="1" dirty="0" err="1">
                <a:solidFill>
                  <a:srgbClr val="7030A0"/>
                </a:solidFill>
                <a:latin typeface="Times New Roman" panose="02020603050405020304" pitchFamily="18" charset="0"/>
                <a:ea typeface="Times New Roman" panose="02020603050405020304" pitchFamily="18" charset="0"/>
              </a:rPr>
              <a:t>của</a:t>
            </a:r>
            <a:r>
              <a:rPr lang="en-US" sz="4400" b="1" dirty="0">
                <a:solidFill>
                  <a:srgbClr val="7030A0"/>
                </a:solidFill>
                <a:latin typeface="Times New Roman" panose="02020603050405020304" pitchFamily="18" charset="0"/>
                <a:ea typeface="Times New Roman" panose="02020603050405020304" pitchFamily="18" charset="0"/>
              </a:rPr>
              <a:t> </a:t>
            </a:r>
            <a:r>
              <a:rPr lang="en-US" sz="4400" b="1" dirty="0" err="1">
                <a:solidFill>
                  <a:srgbClr val="7030A0"/>
                </a:solidFill>
                <a:latin typeface="Times New Roman" panose="02020603050405020304" pitchFamily="18" charset="0"/>
                <a:ea typeface="Times New Roman" panose="02020603050405020304" pitchFamily="18" charset="0"/>
              </a:rPr>
              <a:t>cô</a:t>
            </a:r>
            <a:r>
              <a:rPr lang="en-US" sz="4400" b="1" dirty="0">
                <a:solidFill>
                  <a:srgbClr val="7030A0"/>
                </a:solidFill>
                <a:latin typeface="Times New Roman" panose="02020603050405020304" pitchFamily="18" charset="0"/>
                <a:ea typeface="Times New Roman" panose="02020603050405020304" pitchFamily="18" charset="0"/>
              </a:rPr>
              <a:t> </a:t>
            </a:r>
            <a:r>
              <a:rPr lang="en-US" sz="4400" b="1" dirty="0" err="1">
                <a:solidFill>
                  <a:srgbClr val="7030A0"/>
                </a:solidFill>
                <a:latin typeface="Times New Roman" panose="02020603050405020304" pitchFamily="18" charset="0"/>
                <a:ea typeface="Times New Roman" panose="02020603050405020304" pitchFamily="18" charset="0"/>
              </a:rPr>
              <a:t>bé</a:t>
            </a:r>
            <a:r>
              <a:rPr lang="en-US" sz="4400" b="1" dirty="0">
                <a:solidFill>
                  <a:srgbClr val="7030A0"/>
                </a:solidFill>
                <a:latin typeface="Times New Roman" panose="02020603050405020304" pitchFamily="18" charset="0"/>
                <a:ea typeface="Times New Roman" panose="02020603050405020304" pitchFamily="18" charset="0"/>
              </a:rPr>
              <a:t> </a:t>
            </a:r>
            <a:r>
              <a:rPr lang="en-US" sz="4400" b="1" dirty="0" err="1">
                <a:solidFill>
                  <a:srgbClr val="7030A0"/>
                </a:solidFill>
                <a:latin typeface="Times New Roman" panose="02020603050405020304" pitchFamily="18" charset="0"/>
                <a:ea typeface="Times New Roman" panose="02020603050405020304" pitchFamily="18" charset="0"/>
              </a:rPr>
              <a:t>Xa-xa-cô</a:t>
            </a:r>
            <a:r>
              <a:rPr lang="en-US" sz="4400" b="1" dirty="0">
                <a:solidFill>
                  <a:srgbClr val="7030A0"/>
                </a:solidFill>
                <a:latin typeface="Times New Roman" panose="02020603050405020304" pitchFamily="18" charset="0"/>
                <a:ea typeface="Times New Roman" panose="02020603050405020304" pitchFamily="18" charset="0"/>
              </a:rPr>
              <a:t> </a:t>
            </a:r>
            <a:r>
              <a:rPr lang="en-US" sz="4400" b="1" dirty="0" err="1">
                <a:solidFill>
                  <a:srgbClr val="7030A0"/>
                </a:solidFill>
                <a:latin typeface="Times New Roman" panose="02020603050405020304" pitchFamily="18" charset="0"/>
                <a:ea typeface="Times New Roman" panose="02020603050405020304" pitchFamily="18" charset="0"/>
              </a:rPr>
              <a:t>và</a:t>
            </a:r>
            <a:r>
              <a:rPr lang="en-US" sz="4400" b="1" dirty="0">
                <a:solidFill>
                  <a:srgbClr val="7030A0"/>
                </a:solidFill>
                <a:latin typeface="Times New Roman" panose="02020603050405020304" pitchFamily="18" charset="0"/>
                <a:ea typeface="Times New Roman" panose="02020603050405020304" pitchFamily="18" charset="0"/>
              </a:rPr>
              <a:t> </a:t>
            </a:r>
            <a:r>
              <a:rPr lang="en-US" sz="4400" b="1" dirty="0" err="1">
                <a:solidFill>
                  <a:srgbClr val="7030A0"/>
                </a:solidFill>
                <a:latin typeface="Times New Roman" panose="02020603050405020304" pitchFamily="18" charset="0"/>
                <a:ea typeface="Times New Roman" panose="02020603050405020304" pitchFamily="18" charset="0"/>
              </a:rPr>
              <a:t>mơ</a:t>
            </a:r>
            <a:r>
              <a:rPr lang="en-US" sz="4400" b="1" dirty="0">
                <a:solidFill>
                  <a:srgbClr val="7030A0"/>
                </a:solidFill>
                <a:latin typeface="Times New Roman" panose="02020603050405020304" pitchFamily="18" charset="0"/>
                <a:ea typeface="Times New Roman" panose="02020603050405020304" pitchFamily="18" charset="0"/>
              </a:rPr>
              <a:t> </a:t>
            </a:r>
            <a:r>
              <a:rPr lang="en-US" sz="4400" b="1" dirty="0" err="1">
                <a:solidFill>
                  <a:srgbClr val="7030A0"/>
                </a:solidFill>
                <a:latin typeface="Times New Roman" panose="02020603050405020304" pitchFamily="18" charset="0"/>
                <a:ea typeface="Times New Roman" panose="02020603050405020304" pitchFamily="18" charset="0"/>
              </a:rPr>
              <a:t>ước</a:t>
            </a:r>
            <a:r>
              <a:rPr lang="en-US" sz="4400" b="1" dirty="0">
                <a:solidFill>
                  <a:srgbClr val="7030A0"/>
                </a:solidFill>
                <a:latin typeface="Times New Roman" panose="02020603050405020304" pitchFamily="18" charset="0"/>
                <a:ea typeface="Times New Roman" panose="02020603050405020304" pitchFamily="18" charset="0"/>
              </a:rPr>
              <a:t> </a:t>
            </a:r>
            <a:r>
              <a:rPr lang="en-US" sz="4400" b="1" dirty="0" err="1">
                <a:solidFill>
                  <a:srgbClr val="7030A0"/>
                </a:solidFill>
                <a:latin typeface="Times New Roman" panose="02020603050405020304" pitchFamily="18" charset="0"/>
                <a:ea typeface="Times New Roman" panose="02020603050405020304" pitchFamily="18" charset="0"/>
              </a:rPr>
              <a:t>hòa</a:t>
            </a:r>
            <a:r>
              <a:rPr lang="en-US" sz="4400" b="1" dirty="0">
                <a:solidFill>
                  <a:srgbClr val="7030A0"/>
                </a:solidFill>
                <a:latin typeface="Times New Roman" panose="02020603050405020304" pitchFamily="18" charset="0"/>
                <a:ea typeface="Times New Roman" panose="02020603050405020304" pitchFamily="18" charset="0"/>
              </a:rPr>
              <a:t> </a:t>
            </a:r>
            <a:r>
              <a:rPr lang="en-US" sz="4400" b="1" dirty="0" err="1">
                <a:solidFill>
                  <a:srgbClr val="7030A0"/>
                </a:solidFill>
                <a:latin typeface="Times New Roman" panose="02020603050405020304" pitchFamily="18" charset="0"/>
                <a:ea typeface="Times New Roman" panose="02020603050405020304" pitchFamily="18" charset="0"/>
              </a:rPr>
              <a:t>bình</a:t>
            </a:r>
            <a:r>
              <a:rPr lang="en-US" sz="4400" b="1" dirty="0">
                <a:solidFill>
                  <a:srgbClr val="7030A0"/>
                </a:solidFill>
                <a:latin typeface="Times New Roman" panose="02020603050405020304" pitchFamily="18" charset="0"/>
                <a:ea typeface="Times New Roman" panose="02020603050405020304" pitchFamily="18" charset="0"/>
              </a:rPr>
              <a:t> </a:t>
            </a:r>
            <a:r>
              <a:rPr lang="en-US" sz="4400" b="1" dirty="0" err="1">
                <a:solidFill>
                  <a:srgbClr val="7030A0"/>
                </a:solidFill>
                <a:latin typeface="Times New Roman" panose="02020603050405020304" pitchFamily="18" charset="0"/>
                <a:ea typeface="Times New Roman" panose="02020603050405020304" pitchFamily="18" charset="0"/>
              </a:rPr>
              <a:t>của</a:t>
            </a:r>
            <a:r>
              <a:rPr lang="en-US" sz="4400" b="1" dirty="0">
                <a:solidFill>
                  <a:srgbClr val="7030A0"/>
                </a:solidFill>
                <a:latin typeface="Times New Roman" panose="02020603050405020304" pitchFamily="18" charset="0"/>
                <a:ea typeface="Times New Roman" panose="02020603050405020304" pitchFamily="18" charset="0"/>
              </a:rPr>
              <a:t> </a:t>
            </a:r>
            <a:r>
              <a:rPr lang="en-US" sz="4400" b="1" dirty="0" err="1">
                <a:solidFill>
                  <a:srgbClr val="7030A0"/>
                </a:solidFill>
                <a:latin typeface="Times New Roman" panose="02020603050405020304" pitchFamily="18" charset="0"/>
                <a:ea typeface="Times New Roman" panose="02020603050405020304" pitchFamily="18" charset="0"/>
              </a:rPr>
              <a:t>thiếu</a:t>
            </a:r>
            <a:r>
              <a:rPr lang="en-US" sz="4400" b="1" dirty="0">
                <a:solidFill>
                  <a:srgbClr val="7030A0"/>
                </a:solidFill>
                <a:latin typeface="Times New Roman" panose="02020603050405020304" pitchFamily="18" charset="0"/>
                <a:ea typeface="Times New Roman" panose="02020603050405020304" pitchFamily="18" charset="0"/>
              </a:rPr>
              <a:t> </a:t>
            </a:r>
            <a:r>
              <a:rPr lang="en-US" sz="4400" b="1" dirty="0" err="1">
                <a:solidFill>
                  <a:srgbClr val="7030A0"/>
                </a:solidFill>
                <a:latin typeface="Times New Roman" panose="02020603050405020304" pitchFamily="18" charset="0"/>
                <a:ea typeface="Times New Roman" panose="02020603050405020304" pitchFamily="18" charset="0"/>
              </a:rPr>
              <a:t>nhi</a:t>
            </a:r>
            <a:r>
              <a:rPr lang="en-US" sz="4400" b="1" dirty="0">
                <a:solidFill>
                  <a:srgbClr val="7030A0"/>
                </a:solidFill>
                <a:latin typeface="Times New Roman" panose="02020603050405020304" pitchFamily="18" charset="0"/>
                <a:ea typeface="Times New Roman" panose="02020603050405020304" pitchFamily="18" charset="0"/>
              </a:rPr>
              <a:t>.</a:t>
            </a:r>
          </a:p>
        </p:txBody>
      </p:sp>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724400"/>
            <a:ext cx="5889024" cy="2099187"/>
          </a:xfrm>
          <a:prstGeom prst="rect">
            <a:avLst/>
          </a:prstGeom>
          <a:noFill/>
          <a:ln>
            <a:noFill/>
          </a:ln>
        </p:spPr>
      </p:pic>
    </p:spTree>
    <p:extLst>
      <p:ext uri="{BB962C8B-B14F-4D97-AF65-F5344CB8AC3E}">
        <p14:creationId xmlns:p14="http://schemas.microsoft.com/office/powerpoint/2010/main" val="57784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croll: Horizontal 7">
            <a:extLst>
              <a:ext uri="{FF2B5EF4-FFF2-40B4-BE49-F238E27FC236}">
                <a16:creationId xmlns:a16="http://schemas.microsoft.com/office/drawing/2014/main" id="{D6D47245-3F95-4C14-B7BC-817FA2ACDDC4}"/>
              </a:ext>
            </a:extLst>
          </p:cNvPr>
          <p:cNvSpPr/>
          <p:nvPr/>
        </p:nvSpPr>
        <p:spPr>
          <a:xfrm>
            <a:off x="1208388" y="381000"/>
            <a:ext cx="6727224" cy="1143000"/>
          </a:xfrm>
          <a:prstGeom prst="horizontalScroll">
            <a:avLst/>
          </a:prstGeom>
          <a:solidFill>
            <a:srgbClr val="FFFF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LUYỆN ĐỌC DIỄN CẢM</a:t>
            </a:r>
          </a:p>
        </p:txBody>
      </p:sp>
      <p:sp>
        <p:nvSpPr>
          <p:cNvPr id="2" name="Rectangle 1">
            <a:extLst>
              <a:ext uri="{FF2B5EF4-FFF2-40B4-BE49-F238E27FC236}">
                <a16:creationId xmlns:a16="http://schemas.microsoft.com/office/drawing/2014/main" id="{915EE810-EBA7-41AE-B51B-F468905DACC6}"/>
              </a:ext>
            </a:extLst>
          </p:cNvPr>
          <p:cNvSpPr/>
          <p:nvPr/>
        </p:nvSpPr>
        <p:spPr>
          <a:xfrm>
            <a:off x="381000" y="1676400"/>
            <a:ext cx="8382000" cy="4524315"/>
          </a:xfrm>
          <a:prstGeom prst="rect">
            <a:avLst/>
          </a:prstGeom>
        </p:spPr>
        <p:txBody>
          <a:bodyPr wrap="square">
            <a:spAutoFit/>
          </a:bodyPr>
          <a:lstStyle/>
          <a:p>
            <a:pPr algn="just"/>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Nằm</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trong</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bệnh</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viện</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nhẩm</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đếm</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từng</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ngày</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còn</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lại</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của</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đời</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mình</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cô</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bé</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ngây</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thơ</a:t>
            </a:r>
            <a:r>
              <a:rPr lang="en-US" sz="3200" dirty="0">
                <a:solidFill>
                  <a:srgbClr val="7030A0"/>
                </a:solidFill>
                <a:latin typeface="Times New Roman" panose="02020603050405020304" pitchFamily="18" charset="0"/>
                <a:ea typeface="Times New Roman" panose="02020603050405020304" pitchFamily="18" charset="0"/>
              </a:rPr>
              <a:t> tin </a:t>
            </a:r>
            <a:r>
              <a:rPr lang="en-US" sz="3200" dirty="0" err="1">
                <a:solidFill>
                  <a:srgbClr val="7030A0"/>
                </a:solidFill>
                <a:latin typeface="Times New Roman" panose="02020603050405020304" pitchFamily="18" charset="0"/>
                <a:ea typeface="Times New Roman" panose="02020603050405020304" pitchFamily="18" charset="0"/>
              </a:rPr>
              <a:t>vào</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một</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truyền</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thuyết</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nói</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rằng</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nếu</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gấp</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đủ</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một</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nghìn</a:t>
            </a:r>
            <a:r>
              <a:rPr lang="en-US" sz="3200" dirty="0">
                <a:solidFill>
                  <a:srgbClr val="7030A0"/>
                </a:solidFill>
                <a:latin typeface="Times New Roman" panose="02020603050405020304" pitchFamily="18" charset="0"/>
                <a:ea typeface="Times New Roman" panose="02020603050405020304" pitchFamily="18" charset="0"/>
              </a:rPr>
              <a:t> con </a:t>
            </a:r>
            <a:r>
              <a:rPr lang="en-US" sz="3200" dirty="0" err="1">
                <a:solidFill>
                  <a:srgbClr val="7030A0"/>
                </a:solidFill>
                <a:latin typeface="Times New Roman" panose="02020603050405020304" pitchFamily="18" charset="0"/>
                <a:ea typeface="Times New Roman" panose="02020603050405020304" pitchFamily="18" charset="0"/>
              </a:rPr>
              <a:t>sếu</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bằng</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giấy</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treo</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quanh</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phòng</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em</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sẽ</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khỏi</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bệnh</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Em</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liền</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lặng</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lẽ</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gấp</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sếu</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Biết</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chuyện</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trẻ</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em</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toàn</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nước</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Nhật</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và</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nhiều</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nơi</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trên</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thế</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giới</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đã</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tới</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tấp</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gửi</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hàng</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nghìn</a:t>
            </a:r>
            <a:r>
              <a:rPr lang="en-US" sz="3200" dirty="0">
                <a:solidFill>
                  <a:srgbClr val="7030A0"/>
                </a:solidFill>
                <a:latin typeface="Times New Roman" panose="02020603050405020304" pitchFamily="18" charset="0"/>
                <a:ea typeface="Times New Roman" panose="02020603050405020304" pitchFamily="18" charset="0"/>
              </a:rPr>
              <a:t> con </a:t>
            </a:r>
            <a:r>
              <a:rPr lang="en-US" sz="3200" dirty="0" err="1">
                <a:solidFill>
                  <a:srgbClr val="7030A0"/>
                </a:solidFill>
                <a:latin typeface="Times New Roman" panose="02020603050405020304" pitchFamily="18" charset="0"/>
                <a:ea typeface="Times New Roman" panose="02020603050405020304" pitchFamily="18" charset="0"/>
              </a:rPr>
              <a:t>sếu</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giấy</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đến</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cho</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Xa</a:t>
            </a:r>
            <a:r>
              <a:rPr lang="en-US" sz="3200" dirty="0">
                <a:solidFill>
                  <a:srgbClr val="7030A0"/>
                </a:solidFill>
                <a:latin typeface="Times New Roman" panose="02020603050405020304" pitchFamily="18" charset="0"/>
                <a:ea typeface="Times New Roman" panose="02020603050405020304" pitchFamily="18" charset="0"/>
              </a:rPr>
              <a:t>-da-</a:t>
            </a:r>
            <a:r>
              <a:rPr lang="en-US" sz="3200" dirty="0" err="1">
                <a:solidFill>
                  <a:srgbClr val="7030A0"/>
                </a:solidFill>
                <a:latin typeface="Times New Roman" panose="02020603050405020304" pitchFamily="18" charset="0"/>
                <a:ea typeface="Times New Roman" panose="02020603050405020304" pitchFamily="18" charset="0"/>
              </a:rPr>
              <a:t>cô</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Nhưng</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Xa</a:t>
            </a:r>
            <a:r>
              <a:rPr lang="en-US" sz="3200" dirty="0">
                <a:solidFill>
                  <a:srgbClr val="7030A0"/>
                </a:solidFill>
                <a:latin typeface="Times New Roman" panose="02020603050405020304" pitchFamily="18" charset="0"/>
                <a:ea typeface="Times New Roman" panose="02020603050405020304" pitchFamily="18" charset="0"/>
              </a:rPr>
              <a:t>-da-</a:t>
            </a:r>
            <a:r>
              <a:rPr lang="en-US" sz="3200" dirty="0" err="1">
                <a:solidFill>
                  <a:srgbClr val="7030A0"/>
                </a:solidFill>
                <a:latin typeface="Times New Roman" panose="02020603050405020304" pitchFamily="18" charset="0"/>
                <a:ea typeface="Times New Roman" panose="02020603050405020304" pitchFamily="18" charset="0"/>
              </a:rPr>
              <a:t>cô</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chết</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khi</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em</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mới</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gấp</a:t>
            </a: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được</a:t>
            </a:r>
            <a:r>
              <a:rPr lang="en-US" sz="3200" dirty="0">
                <a:solidFill>
                  <a:srgbClr val="7030A0"/>
                </a:solidFill>
                <a:latin typeface="Times New Roman" panose="02020603050405020304" pitchFamily="18" charset="0"/>
                <a:ea typeface="Times New Roman" panose="02020603050405020304" pitchFamily="18" charset="0"/>
              </a:rPr>
              <a:t> 644 con..</a:t>
            </a:r>
          </a:p>
        </p:txBody>
      </p:sp>
      <p:cxnSp>
        <p:nvCxnSpPr>
          <p:cNvPr id="4" name="Straight Connector 3">
            <a:extLst>
              <a:ext uri="{FF2B5EF4-FFF2-40B4-BE49-F238E27FC236}">
                <a16:creationId xmlns:a16="http://schemas.microsoft.com/office/drawing/2014/main" id="{6920FF7E-F14A-4930-8491-C35529929810}"/>
              </a:ext>
            </a:extLst>
          </p:cNvPr>
          <p:cNvCxnSpPr>
            <a:cxnSpLocks/>
          </p:cNvCxnSpPr>
          <p:nvPr/>
        </p:nvCxnSpPr>
        <p:spPr>
          <a:xfrm>
            <a:off x="6286251" y="2180304"/>
            <a:ext cx="247674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a:extLst>
              <a:ext uri="{FF2B5EF4-FFF2-40B4-BE49-F238E27FC236}">
                <a16:creationId xmlns:a16="http://schemas.microsoft.com/office/drawing/2014/main" id="{E69E9F87-F0D2-4775-B08A-8F102F88CF31}"/>
              </a:ext>
            </a:extLst>
          </p:cNvPr>
          <p:cNvCxnSpPr>
            <a:cxnSpLocks/>
          </p:cNvCxnSpPr>
          <p:nvPr/>
        </p:nvCxnSpPr>
        <p:spPr>
          <a:xfrm>
            <a:off x="457200" y="2667000"/>
            <a:ext cx="4572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DD327467-5D9D-40C1-878A-72B49586B35D}"/>
              </a:ext>
            </a:extLst>
          </p:cNvPr>
          <p:cNvCxnSpPr>
            <a:cxnSpLocks/>
          </p:cNvCxnSpPr>
          <p:nvPr/>
        </p:nvCxnSpPr>
        <p:spPr>
          <a:xfrm>
            <a:off x="4876800" y="2667000"/>
            <a:ext cx="16002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D91E0DF2-56E3-4EC8-8D05-C6E7C20E073E}"/>
              </a:ext>
            </a:extLst>
          </p:cNvPr>
          <p:cNvCxnSpPr>
            <a:cxnSpLocks/>
          </p:cNvCxnSpPr>
          <p:nvPr/>
        </p:nvCxnSpPr>
        <p:spPr>
          <a:xfrm>
            <a:off x="6335412" y="3124200"/>
            <a:ext cx="227518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6F362CC3-5249-46AB-AB74-01A7AD8F18C9}"/>
              </a:ext>
            </a:extLst>
          </p:cNvPr>
          <p:cNvCxnSpPr>
            <a:cxnSpLocks/>
          </p:cNvCxnSpPr>
          <p:nvPr/>
        </p:nvCxnSpPr>
        <p:spPr>
          <a:xfrm>
            <a:off x="442452" y="3628104"/>
            <a:ext cx="609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40510637-C540-4994-8481-7EA211B0D361}"/>
              </a:ext>
            </a:extLst>
          </p:cNvPr>
          <p:cNvCxnSpPr>
            <a:cxnSpLocks/>
          </p:cNvCxnSpPr>
          <p:nvPr/>
        </p:nvCxnSpPr>
        <p:spPr>
          <a:xfrm>
            <a:off x="6951408" y="4603956"/>
            <a:ext cx="10668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D2A90DD3-E162-4D7E-BC5E-9B6239E9A68F}"/>
              </a:ext>
            </a:extLst>
          </p:cNvPr>
          <p:cNvCxnSpPr>
            <a:cxnSpLocks/>
          </p:cNvCxnSpPr>
          <p:nvPr/>
        </p:nvCxnSpPr>
        <p:spPr>
          <a:xfrm>
            <a:off x="8011812" y="5562600"/>
            <a:ext cx="751188" cy="0"/>
          </a:xfrm>
          <a:prstGeom prst="line">
            <a:avLst/>
          </a:prstGeom>
        </p:spPr>
        <p:style>
          <a:lnRef idx="3">
            <a:schemeClr val="accent2"/>
          </a:lnRef>
          <a:fillRef idx="0">
            <a:schemeClr val="accent2"/>
          </a:fillRef>
          <a:effectRef idx="2">
            <a:schemeClr val="accent2"/>
          </a:effectRef>
          <a:fontRef idx="minor">
            <a:schemeClr val="tx1"/>
          </a:fontRef>
        </p:style>
      </p:cxnSp>
      <p:sp>
        <p:nvSpPr>
          <p:cNvPr id="21" name="TextBox 20">
            <a:extLst>
              <a:ext uri="{FF2B5EF4-FFF2-40B4-BE49-F238E27FC236}">
                <a16:creationId xmlns:a16="http://schemas.microsoft.com/office/drawing/2014/main" id="{889E1298-389C-4358-9B93-629115CE019E}"/>
              </a:ext>
            </a:extLst>
          </p:cNvPr>
          <p:cNvSpPr txBox="1"/>
          <p:nvPr/>
        </p:nvSpPr>
        <p:spPr>
          <a:xfrm>
            <a:off x="4098823" y="2599650"/>
            <a:ext cx="457200"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22" name="TextBox 21">
            <a:extLst>
              <a:ext uri="{FF2B5EF4-FFF2-40B4-BE49-F238E27FC236}">
                <a16:creationId xmlns:a16="http://schemas.microsoft.com/office/drawing/2014/main" id="{E609771D-71BC-4CDF-BF57-871554201822}"/>
              </a:ext>
            </a:extLst>
          </p:cNvPr>
          <p:cNvSpPr txBox="1"/>
          <p:nvPr/>
        </p:nvSpPr>
        <p:spPr>
          <a:xfrm>
            <a:off x="1524000" y="5029200"/>
            <a:ext cx="457200"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id="{DD835BB3-758D-4D73-AE2A-416BB774F9E2}"/>
              </a:ext>
            </a:extLst>
          </p:cNvPr>
          <p:cNvSpPr txBox="1"/>
          <p:nvPr/>
        </p:nvSpPr>
        <p:spPr>
          <a:xfrm>
            <a:off x="4009103" y="5035593"/>
            <a:ext cx="457200"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pic>
        <p:nvPicPr>
          <p:cNvPr id="14" name="Picture 5" descr="2010122021120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8667"/>
                    </a14:imgEffect>
                  </a14:imgLayer>
                </a14:imgProps>
              </a:ext>
              <a:ext uri="{28A0092B-C50C-407E-A947-70E740481C1C}">
                <a14:useLocalDpi xmlns:a14="http://schemas.microsoft.com/office/drawing/2010/main" val="0"/>
              </a:ext>
            </a:extLst>
          </a:blip>
          <a:srcRect/>
          <a:stretch>
            <a:fillRect/>
          </a:stretch>
        </p:blipFill>
        <p:spPr bwMode="auto">
          <a:xfrm>
            <a:off x="3505200" y="5557606"/>
            <a:ext cx="2301179" cy="134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29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par>
                                <p:cTn id="19" presetID="2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par>
                                <p:cTn id="31" presetID="2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par>
                                <p:cTn id="34" presetID="22" presetClass="entr" presetSubtype="4"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a:extLst>
              <a:ext uri="{FF2B5EF4-FFF2-40B4-BE49-F238E27FC236}">
                <a16:creationId xmlns:a16="http://schemas.microsoft.com/office/drawing/2014/main" id="{374EF133-D51B-467E-A006-71789801CD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9206"/>
            <a:ext cx="2362200" cy="3824046"/>
          </a:xfrm>
          <a:prstGeom prst="rect">
            <a:avLst/>
          </a:prstGeom>
        </p:spPr>
      </p:pic>
      <p:pic>
        <p:nvPicPr>
          <p:cNvPr id="5" name="图片 6">
            <a:extLst>
              <a:ext uri="{FF2B5EF4-FFF2-40B4-BE49-F238E27FC236}">
                <a16:creationId xmlns:a16="http://schemas.microsoft.com/office/drawing/2014/main" id="{7DA46919-DCA7-4F97-B4EA-BADDA348B9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6781799" y="0"/>
            <a:ext cx="2362200" cy="3824046"/>
          </a:xfrm>
          <a:prstGeom prst="rect">
            <a:avLst/>
          </a:prstGeom>
        </p:spPr>
      </p:pic>
      <p:sp>
        <p:nvSpPr>
          <p:cNvPr id="6" name="Rectangle 5"/>
          <p:cNvSpPr/>
          <p:nvPr/>
        </p:nvSpPr>
        <p:spPr>
          <a:xfrm>
            <a:off x="480551" y="260610"/>
            <a:ext cx="7467600" cy="3570262"/>
          </a:xfrm>
          <a:prstGeom prst="rect">
            <a:avLst/>
          </a:prstGeom>
        </p:spPr>
        <p:txBody>
          <a:bodyPr wrap="square">
            <a:prstTxWarp prst="textWave1">
              <a:avLst>
                <a:gd name="adj1" fmla="val 16899"/>
                <a:gd name="adj2" fmla="val 0"/>
              </a:avLst>
            </a:prstTxWarp>
            <a:spAutoFit/>
          </a:bodyPr>
          <a:lstStyle/>
          <a:p>
            <a:pPr algn="ctr">
              <a:spcBef>
                <a:spcPct val="0"/>
              </a:spcBef>
            </a:pPr>
            <a:r>
              <a:rPr lang="vi-VN" altLang="en-US" sz="4400" b="1" dirty="0">
                <a:solidFill>
                  <a:srgbClr val="FF0000"/>
                </a:solidFill>
                <a:latin typeface="Arial" panose="020B0604020202020204" pitchFamily="34" charset="0"/>
                <a:cs typeface="Arial" panose="020B0604020202020204" pitchFamily="34" charset="0"/>
              </a:rPr>
              <a:t>CÁC EM GIỎI LẮM!</a:t>
            </a:r>
            <a:endParaRPr lang="en-US" altLang="en-US" sz="4400" b="1" dirty="0">
              <a:solidFill>
                <a:srgbClr val="FF0000"/>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060724"/>
            <a:ext cx="4803676" cy="277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51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16" presetClass="entr" presetSubtype="37"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bi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74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WordArt 5"/>
          <p:cNvSpPr>
            <a:spLocks noChangeArrowheads="1" noChangeShapeType="1" noTextEdit="1"/>
          </p:cNvSpPr>
          <p:nvPr/>
        </p:nvSpPr>
        <p:spPr bwMode="auto">
          <a:xfrm>
            <a:off x="1447800" y="762155"/>
            <a:ext cx="7315200" cy="2746747"/>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n-US" sz="3600" b="1" kern="10" dirty="0" err="1">
                <a:ln w="9525">
                  <a:round/>
                  <a:headEnd/>
                  <a:tailEnd/>
                </a:ln>
                <a:solidFill>
                  <a:srgbClr val="FF0000"/>
                </a:solidFill>
                <a:cs typeface="Arial"/>
              </a:rPr>
              <a:t>Dặn</a:t>
            </a:r>
            <a:r>
              <a:rPr lang="en-US" sz="3600" b="1" kern="10" dirty="0">
                <a:ln w="9525">
                  <a:round/>
                  <a:headEnd/>
                  <a:tailEnd/>
                </a:ln>
                <a:solidFill>
                  <a:srgbClr val="FF0000"/>
                </a:solidFill>
                <a:cs typeface="Arial"/>
              </a:rPr>
              <a:t> </a:t>
            </a:r>
            <a:r>
              <a:rPr lang="en-US" sz="3600" b="1" kern="10" dirty="0" err="1">
                <a:ln w="9525">
                  <a:round/>
                  <a:headEnd/>
                  <a:tailEnd/>
                </a:ln>
                <a:solidFill>
                  <a:srgbClr val="FF0000"/>
                </a:solidFill>
                <a:cs typeface="Arial"/>
              </a:rPr>
              <a:t>dò</a:t>
            </a:r>
            <a:r>
              <a:rPr lang="en-US" sz="3600" b="1" kern="10" dirty="0">
                <a:ln w="9525">
                  <a:round/>
                  <a:headEnd/>
                  <a:tailEnd/>
                </a:ln>
                <a:solidFill>
                  <a:srgbClr val="FF0000"/>
                </a:solidFill>
                <a:cs typeface="Arial"/>
              </a:rPr>
              <a:t> </a:t>
            </a:r>
          </a:p>
        </p:txBody>
      </p:sp>
      <p:grpSp>
        <p:nvGrpSpPr>
          <p:cNvPr id="4" name="Group 18"/>
          <p:cNvGrpSpPr>
            <a:grpSpLocks/>
          </p:cNvGrpSpPr>
          <p:nvPr/>
        </p:nvGrpSpPr>
        <p:grpSpPr bwMode="auto">
          <a:xfrm rot="20876853">
            <a:off x="2643179" y="3038895"/>
            <a:ext cx="5353803" cy="1998415"/>
            <a:chOff x="5225" y="9335"/>
            <a:chExt cx="2520" cy="1750"/>
          </a:xfrm>
        </p:grpSpPr>
        <p:sp>
          <p:nvSpPr>
            <p:cNvPr id="5"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3"/>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pPr>
              <a:endParaRPr lang="en-US">
                <a:solidFill>
                  <a:srgbClr val="000000"/>
                </a:solidFill>
                <a:cs typeface="Arial" pitchFamily="34" charset="0"/>
              </a:endParaRPr>
            </a:p>
          </p:txBody>
        </p:sp>
        <p:pic>
          <p:nvPicPr>
            <p:cNvPr id="6" name="Picture 26" descr="cosm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5" descr="BOOK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4" descr="BOOK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3" descr="QUILLP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4000">
                  <a:solidFill>
                    <a:schemeClr val="tx1"/>
                  </a:solidFill>
                  <a:latin typeface="Arial" pitchFamily="34" charset="0"/>
                </a:defRPr>
              </a:lvl1pPr>
              <a:lvl2pPr marL="742950" indent="-285750" defTabSz="912813" eaLnBrk="0" hangingPunct="0">
                <a:defRPr sz="4000">
                  <a:solidFill>
                    <a:schemeClr val="tx1"/>
                  </a:solidFill>
                  <a:latin typeface="Arial" pitchFamily="34" charset="0"/>
                </a:defRPr>
              </a:lvl2pPr>
              <a:lvl3pPr marL="1143000" indent="-228600" defTabSz="912813" eaLnBrk="0" hangingPunct="0">
                <a:defRPr sz="4000">
                  <a:solidFill>
                    <a:schemeClr val="tx1"/>
                  </a:solidFill>
                  <a:latin typeface="Arial" pitchFamily="34" charset="0"/>
                </a:defRPr>
              </a:lvl3pPr>
              <a:lvl4pPr marL="1600200" indent="-228600" defTabSz="912813" eaLnBrk="0" hangingPunct="0">
                <a:defRPr sz="4000">
                  <a:solidFill>
                    <a:schemeClr val="tx1"/>
                  </a:solidFill>
                  <a:latin typeface="Arial" pitchFamily="34" charset="0"/>
                </a:defRPr>
              </a:lvl4pPr>
              <a:lvl5pPr marL="2057400" indent="-228600" defTabSz="912813" eaLnBrk="0" hangingPunct="0">
                <a:defRPr sz="4000">
                  <a:solidFill>
                    <a:schemeClr val="tx1"/>
                  </a:solidFill>
                  <a:latin typeface="Arial" pitchFamily="34" charset="0"/>
                </a:defRPr>
              </a:lvl5pPr>
              <a:lvl6pPr marL="2514600" indent="-228600" defTabSz="912813" eaLnBrk="0" fontAlgn="base" hangingPunct="0">
                <a:spcBef>
                  <a:spcPct val="0"/>
                </a:spcBef>
                <a:spcAft>
                  <a:spcPct val="0"/>
                </a:spcAft>
                <a:defRPr sz="4000">
                  <a:solidFill>
                    <a:schemeClr val="tx1"/>
                  </a:solidFill>
                  <a:latin typeface="Arial" pitchFamily="34" charset="0"/>
                </a:defRPr>
              </a:lvl6pPr>
              <a:lvl7pPr marL="2971800" indent="-228600" defTabSz="912813" eaLnBrk="0" fontAlgn="base" hangingPunct="0">
                <a:spcBef>
                  <a:spcPct val="0"/>
                </a:spcBef>
                <a:spcAft>
                  <a:spcPct val="0"/>
                </a:spcAft>
                <a:defRPr sz="4000">
                  <a:solidFill>
                    <a:schemeClr val="tx1"/>
                  </a:solidFill>
                  <a:latin typeface="Arial" pitchFamily="34" charset="0"/>
                </a:defRPr>
              </a:lvl7pPr>
              <a:lvl8pPr marL="3429000" indent="-228600" defTabSz="912813" eaLnBrk="0" fontAlgn="base" hangingPunct="0">
                <a:spcBef>
                  <a:spcPct val="0"/>
                </a:spcBef>
                <a:spcAft>
                  <a:spcPct val="0"/>
                </a:spcAft>
                <a:defRPr sz="4000">
                  <a:solidFill>
                    <a:schemeClr val="tx1"/>
                  </a:solidFill>
                  <a:latin typeface="Arial" pitchFamily="34" charset="0"/>
                </a:defRPr>
              </a:lvl8pPr>
              <a:lvl9pPr marL="3886200" indent="-228600" defTabSz="912813" eaLnBrk="0" fontAlgn="base" hangingPunct="0">
                <a:spcBef>
                  <a:spcPct val="0"/>
                </a:spcBef>
                <a:spcAft>
                  <a:spcPct val="0"/>
                </a:spcAft>
                <a:defRPr sz="4000">
                  <a:solidFill>
                    <a:schemeClr val="tx1"/>
                  </a:solidFill>
                  <a:latin typeface="Arial" pitchFamily="34" charset="0"/>
                </a:defRPr>
              </a:lvl9pPr>
            </a:lstStyle>
            <a:p>
              <a:pPr algn="r" eaLnBrk="1" fontAlgn="base" hangingPunct="1">
                <a:spcBef>
                  <a:spcPct val="0"/>
                </a:spcBef>
                <a:spcAft>
                  <a:spcPct val="0"/>
                </a:spcAft>
              </a:pPr>
              <a:r>
                <a:rPr lang="en-US" altLang="vi-VN" sz="800" b="1">
                  <a:solidFill>
                    <a:srgbClr val="000000"/>
                  </a:solidFill>
                  <a:latin typeface="VnBangkok"/>
                  <a:cs typeface="Times New Roman" pitchFamily="18" charset="0"/>
                </a:rPr>
                <a:t> </a:t>
              </a:r>
              <a:endParaRPr lang="en-US" altLang="vi-VN" sz="4800">
                <a:solidFill>
                  <a:srgbClr val="000000"/>
                </a:solidFill>
                <a:latin typeface="Calibri" pitchFamily="34" charset="0"/>
                <a:cs typeface="Times New Roman" pitchFamily="18" charset="0"/>
              </a:endParaRPr>
            </a:p>
          </p:txBody>
        </p:sp>
        <p:sp>
          <p:nvSpPr>
            <p:cNvPr id="11"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4000">
                  <a:solidFill>
                    <a:schemeClr val="tx1"/>
                  </a:solidFill>
                  <a:latin typeface="Arial" pitchFamily="34" charset="0"/>
                </a:defRPr>
              </a:lvl1pPr>
              <a:lvl2pPr marL="742950" indent="-285750" defTabSz="912813" eaLnBrk="0" hangingPunct="0">
                <a:defRPr sz="4000">
                  <a:solidFill>
                    <a:schemeClr val="tx1"/>
                  </a:solidFill>
                  <a:latin typeface="Arial" pitchFamily="34" charset="0"/>
                </a:defRPr>
              </a:lvl2pPr>
              <a:lvl3pPr marL="1143000" indent="-228600" defTabSz="912813" eaLnBrk="0" hangingPunct="0">
                <a:defRPr sz="4000">
                  <a:solidFill>
                    <a:schemeClr val="tx1"/>
                  </a:solidFill>
                  <a:latin typeface="Arial" pitchFamily="34" charset="0"/>
                </a:defRPr>
              </a:lvl3pPr>
              <a:lvl4pPr marL="1600200" indent="-228600" defTabSz="912813" eaLnBrk="0" hangingPunct="0">
                <a:defRPr sz="4000">
                  <a:solidFill>
                    <a:schemeClr val="tx1"/>
                  </a:solidFill>
                  <a:latin typeface="Arial" pitchFamily="34" charset="0"/>
                </a:defRPr>
              </a:lvl4pPr>
              <a:lvl5pPr marL="2057400" indent="-228600" defTabSz="912813" eaLnBrk="0" hangingPunct="0">
                <a:defRPr sz="4000">
                  <a:solidFill>
                    <a:schemeClr val="tx1"/>
                  </a:solidFill>
                  <a:latin typeface="Arial" pitchFamily="34" charset="0"/>
                </a:defRPr>
              </a:lvl5pPr>
              <a:lvl6pPr marL="2514600" indent="-228600" defTabSz="912813" eaLnBrk="0" fontAlgn="base" hangingPunct="0">
                <a:spcBef>
                  <a:spcPct val="0"/>
                </a:spcBef>
                <a:spcAft>
                  <a:spcPct val="0"/>
                </a:spcAft>
                <a:defRPr sz="4000">
                  <a:solidFill>
                    <a:schemeClr val="tx1"/>
                  </a:solidFill>
                  <a:latin typeface="Arial" pitchFamily="34" charset="0"/>
                </a:defRPr>
              </a:lvl6pPr>
              <a:lvl7pPr marL="2971800" indent="-228600" defTabSz="912813" eaLnBrk="0" fontAlgn="base" hangingPunct="0">
                <a:spcBef>
                  <a:spcPct val="0"/>
                </a:spcBef>
                <a:spcAft>
                  <a:spcPct val="0"/>
                </a:spcAft>
                <a:defRPr sz="4000">
                  <a:solidFill>
                    <a:schemeClr val="tx1"/>
                  </a:solidFill>
                  <a:latin typeface="Arial" pitchFamily="34" charset="0"/>
                </a:defRPr>
              </a:lvl7pPr>
              <a:lvl8pPr marL="3429000" indent="-228600" defTabSz="912813" eaLnBrk="0" fontAlgn="base" hangingPunct="0">
                <a:spcBef>
                  <a:spcPct val="0"/>
                </a:spcBef>
                <a:spcAft>
                  <a:spcPct val="0"/>
                </a:spcAft>
                <a:defRPr sz="4000">
                  <a:solidFill>
                    <a:schemeClr val="tx1"/>
                  </a:solidFill>
                  <a:latin typeface="Arial" pitchFamily="34" charset="0"/>
                </a:defRPr>
              </a:lvl8pPr>
              <a:lvl9pPr marL="3886200" indent="-228600" defTabSz="912813" eaLnBrk="0" fontAlgn="base" hangingPunct="0">
                <a:spcBef>
                  <a:spcPct val="0"/>
                </a:spcBef>
                <a:spcAft>
                  <a:spcPct val="0"/>
                </a:spcAft>
                <a:defRPr sz="4000">
                  <a:solidFill>
                    <a:schemeClr val="tx1"/>
                  </a:solidFill>
                  <a:latin typeface="Arial" pitchFamily="34" charset="0"/>
                </a:defRPr>
              </a:lvl9pPr>
            </a:lstStyle>
            <a:p>
              <a:pPr eaLnBrk="1" fontAlgn="base" hangingPunct="1">
                <a:spcBef>
                  <a:spcPct val="0"/>
                </a:spcBef>
                <a:spcAft>
                  <a:spcPct val="0"/>
                </a:spcAft>
              </a:pPr>
              <a:endParaRPr lang="vi-VN" altLang="vi-VN" sz="4800">
                <a:solidFill>
                  <a:srgbClr val="000000"/>
                </a:solidFill>
                <a:latin typeface="Calibri" pitchFamily="34" charset="0"/>
                <a:cs typeface="Arial" pitchFamily="34" charset="0"/>
              </a:endParaRPr>
            </a:p>
          </p:txBody>
        </p:sp>
        <p:sp>
          <p:nvSpPr>
            <p:cNvPr id="12"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fontAlgn="base">
                <a:spcBef>
                  <a:spcPct val="0"/>
                </a:spcBef>
                <a:spcAft>
                  <a:spcPct val="0"/>
                </a:spcAft>
              </a:pPr>
              <a:r>
                <a:rPr lang="en-US" b="1" kern="10">
                  <a:solidFill>
                    <a:srgbClr val="FFFFFF"/>
                  </a:solidFill>
                  <a:latin typeface="VNbritannic"/>
                </a:rPr>
                <a:t>NÀM </a:t>
              </a:r>
            </a:p>
          </p:txBody>
        </p:sp>
        <p:sp>
          <p:nvSpPr>
            <p:cNvPr id="13"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4000">
                  <a:solidFill>
                    <a:schemeClr val="tx1"/>
                  </a:solidFill>
                  <a:latin typeface="Arial" pitchFamily="34" charset="0"/>
                </a:defRPr>
              </a:lvl1pPr>
              <a:lvl2pPr marL="742950" indent="-285750" defTabSz="912813" eaLnBrk="0" hangingPunct="0">
                <a:defRPr sz="4000">
                  <a:solidFill>
                    <a:schemeClr val="tx1"/>
                  </a:solidFill>
                  <a:latin typeface="Arial" pitchFamily="34" charset="0"/>
                </a:defRPr>
              </a:lvl2pPr>
              <a:lvl3pPr marL="1143000" indent="-228600" defTabSz="912813" eaLnBrk="0" hangingPunct="0">
                <a:defRPr sz="4000">
                  <a:solidFill>
                    <a:schemeClr val="tx1"/>
                  </a:solidFill>
                  <a:latin typeface="Arial" pitchFamily="34" charset="0"/>
                </a:defRPr>
              </a:lvl3pPr>
              <a:lvl4pPr marL="1600200" indent="-228600" defTabSz="912813" eaLnBrk="0" hangingPunct="0">
                <a:defRPr sz="4000">
                  <a:solidFill>
                    <a:schemeClr val="tx1"/>
                  </a:solidFill>
                  <a:latin typeface="Arial" pitchFamily="34" charset="0"/>
                </a:defRPr>
              </a:lvl4pPr>
              <a:lvl5pPr marL="2057400" indent="-228600" defTabSz="912813" eaLnBrk="0" hangingPunct="0">
                <a:defRPr sz="4000">
                  <a:solidFill>
                    <a:schemeClr val="tx1"/>
                  </a:solidFill>
                  <a:latin typeface="Arial" pitchFamily="34" charset="0"/>
                </a:defRPr>
              </a:lvl5pPr>
              <a:lvl6pPr marL="2514600" indent="-228600" defTabSz="912813" eaLnBrk="0" fontAlgn="base" hangingPunct="0">
                <a:spcBef>
                  <a:spcPct val="0"/>
                </a:spcBef>
                <a:spcAft>
                  <a:spcPct val="0"/>
                </a:spcAft>
                <a:defRPr sz="4000">
                  <a:solidFill>
                    <a:schemeClr val="tx1"/>
                  </a:solidFill>
                  <a:latin typeface="Arial" pitchFamily="34" charset="0"/>
                </a:defRPr>
              </a:lvl6pPr>
              <a:lvl7pPr marL="2971800" indent="-228600" defTabSz="912813" eaLnBrk="0" fontAlgn="base" hangingPunct="0">
                <a:spcBef>
                  <a:spcPct val="0"/>
                </a:spcBef>
                <a:spcAft>
                  <a:spcPct val="0"/>
                </a:spcAft>
                <a:defRPr sz="4000">
                  <a:solidFill>
                    <a:schemeClr val="tx1"/>
                  </a:solidFill>
                  <a:latin typeface="Arial" pitchFamily="34" charset="0"/>
                </a:defRPr>
              </a:lvl7pPr>
              <a:lvl8pPr marL="3429000" indent="-228600" defTabSz="912813" eaLnBrk="0" fontAlgn="base" hangingPunct="0">
                <a:spcBef>
                  <a:spcPct val="0"/>
                </a:spcBef>
                <a:spcAft>
                  <a:spcPct val="0"/>
                </a:spcAft>
                <a:defRPr sz="4000">
                  <a:solidFill>
                    <a:schemeClr val="tx1"/>
                  </a:solidFill>
                  <a:latin typeface="Arial" pitchFamily="34" charset="0"/>
                </a:defRPr>
              </a:lvl8pPr>
              <a:lvl9pPr marL="3886200" indent="-228600" defTabSz="912813" eaLnBrk="0" fontAlgn="base" hangingPunct="0">
                <a:spcBef>
                  <a:spcPct val="0"/>
                </a:spcBef>
                <a:spcAft>
                  <a:spcPct val="0"/>
                </a:spcAft>
                <a:defRPr sz="4000">
                  <a:solidFill>
                    <a:schemeClr val="tx1"/>
                  </a:solidFill>
                  <a:latin typeface="Arial" pitchFamily="34" charset="0"/>
                </a:defRPr>
              </a:lvl9pPr>
            </a:lstStyle>
            <a:p>
              <a:pPr eaLnBrk="1" fontAlgn="base" hangingPunct="1">
                <a:spcBef>
                  <a:spcPct val="0"/>
                </a:spcBef>
                <a:spcAft>
                  <a:spcPct val="0"/>
                </a:spcAft>
              </a:pPr>
              <a:endParaRPr lang="vi-VN" altLang="vi-VN" sz="4800">
                <a:solidFill>
                  <a:srgbClr val="000000"/>
                </a:solidFill>
                <a:latin typeface="Calibri" pitchFamily="34" charset="0"/>
                <a:cs typeface="Arial" pitchFamily="34" charset="0"/>
              </a:endParaRPr>
            </a:p>
          </p:txBody>
        </p:sp>
      </p:grpSp>
      <p:sp>
        <p:nvSpPr>
          <p:cNvPr id="14" name="AutoShape 10"/>
          <p:cNvSpPr>
            <a:spLocks noChangeArrowheads="1"/>
          </p:cNvSpPr>
          <p:nvPr/>
        </p:nvSpPr>
        <p:spPr bwMode="auto">
          <a:xfrm>
            <a:off x="3009900" y="4133802"/>
            <a:ext cx="4191000" cy="2128838"/>
          </a:xfrm>
          <a:prstGeom prst="star32">
            <a:avLst>
              <a:gd name="adj" fmla="val 11069"/>
            </a:avLst>
          </a:prstGeom>
          <a:solidFill>
            <a:srgbClr val="33CC33"/>
          </a:solidFill>
          <a:ln w="28575" algn="ctr">
            <a:solidFill>
              <a:srgbClr val="FF0000"/>
            </a:solidFill>
            <a:miter lim="800000"/>
            <a:headEnd/>
            <a:tailEnd/>
          </a:ln>
        </p:spPr>
        <p:txBody>
          <a:bodyPr wrap="none" lIns="91431" tIns="45716" rIns="91431" bIns="45716" anchor="ctr"/>
          <a:lstStyle/>
          <a:p>
            <a:pPr algn="ctr" fontAlgn="base">
              <a:spcBef>
                <a:spcPct val="0"/>
              </a:spcBef>
              <a:spcAft>
                <a:spcPct val="0"/>
              </a:spcAft>
            </a:pPr>
            <a:endParaRPr lang="vi-VN">
              <a:solidFill>
                <a:srgbClr val="000000"/>
              </a:solidFill>
            </a:endParaRPr>
          </a:p>
        </p:txBody>
      </p:sp>
    </p:spTree>
    <p:extLst>
      <p:ext uri="{BB962C8B-B14F-4D97-AF65-F5344CB8AC3E}">
        <p14:creationId xmlns:p14="http://schemas.microsoft.com/office/powerpoint/2010/main" val="164065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1" nodeType="withEffect">
                                  <p:stCondLst>
                                    <p:cond delay="0"/>
                                  </p:stCondLst>
                                  <p:childTnLst>
                                    <p:animRot by="21600000">
                                      <p:cBhvr>
                                        <p:cTn id="6" dur="2000" fill="hold"/>
                                        <p:tgtEl>
                                          <p:spTgt spid="14"/>
                                        </p:tgtEl>
                                        <p:attrNameLst>
                                          <p:attrName>r</p:attrName>
                                        </p:attrNameLst>
                                      </p:cBhvr>
                                    </p:animRot>
                                  </p:childTnLst>
                                </p:cTn>
                              </p:par>
                              <p:par>
                                <p:cTn id="7" presetID="8" presetClass="emph" presetSubtype="0" fill="hold" grpId="2" nodeType="withEffect">
                                  <p:stCondLst>
                                    <p:cond delay="0"/>
                                  </p:stCondLst>
                                  <p:childTnLst>
                                    <p:animRot by="21600000">
                                      <p:cBhvr>
                                        <p:cTn id="8" dur="2000" fill="hold"/>
                                        <p:tgtEl>
                                          <p:spTgt spid="14"/>
                                        </p:tgtEl>
                                        <p:attrNameLst>
                                          <p:attrName>r</p:attrName>
                                        </p:attrNameLst>
                                      </p:cBhvr>
                                    </p:animRot>
                                  </p:childTnLst>
                                </p:cTn>
                              </p:par>
                              <p:par>
                                <p:cTn id="9" presetID="5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770" decel="100000"/>
                                        <p:tgtEl>
                                          <p:spTgt spid="14"/>
                                        </p:tgtEl>
                                      </p:cBhvr>
                                    </p:animEffect>
                                    <p:animScale>
                                      <p:cBhvr>
                                        <p:cTn id="12" dur="770" decel="100000"/>
                                        <p:tgtEl>
                                          <p:spTgt spid="14"/>
                                        </p:tgtEl>
                                      </p:cBhvr>
                                      <p:from x="10000" y="10000"/>
                                      <p:to x="200000" y="450000"/>
                                    </p:animScale>
                                    <p:animScale>
                                      <p:cBhvr>
                                        <p:cTn id="13" dur="1230" accel="100000" fill="hold">
                                          <p:stCondLst>
                                            <p:cond delay="770"/>
                                          </p:stCondLst>
                                        </p:cTn>
                                        <p:tgtEl>
                                          <p:spTgt spid="14"/>
                                        </p:tgtEl>
                                      </p:cBhvr>
                                      <p:from x="200000" y="450000"/>
                                      <p:to x="100000" y="100000"/>
                                    </p:animScale>
                                    <p:set>
                                      <p:cBhvr>
                                        <p:cTn id="14" dur="770" fill="hold"/>
                                        <p:tgtEl>
                                          <p:spTgt spid="14"/>
                                        </p:tgtEl>
                                        <p:attrNameLst>
                                          <p:attrName>ppt_x</p:attrName>
                                        </p:attrNameLst>
                                      </p:cBhvr>
                                      <p:to>
                                        <p:strVal val="(0.5)"/>
                                      </p:to>
                                    </p:set>
                                    <p:anim from="(0.5)" to="(#ppt_x)" calcmode="lin" valueType="num">
                                      <p:cBhvr>
                                        <p:cTn id="15" dur="1230" accel="100000" fill="hold">
                                          <p:stCondLst>
                                            <p:cond delay="770"/>
                                          </p:stCondLst>
                                        </p:cTn>
                                        <p:tgtEl>
                                          <p:spTgt spid="14"/>
                                        </p:tgtEl>
                                        <p:attrNameLst>
                                          <p:attrName>ppt_x</p:attrName>
                                        </p:attrNameLst>
                                      </p:cBhvr>
                                    </p:anim>
                                    <p:set>
                                      <p:cBhvr>
                                        <p:cTn id="16" dur="770" fill="hold"/>
                                        <p:tgtEl>
                                          <p:spTgt spid="14"/>
                                        </p:tgtEl>
                                        <p:attrNameLst>
                                          <p:attrName>ppt_y</p:attrName>
                                        </p:attrNameLst>
                                      </p:cBhvr>
                                      <p:to>
                                        <p:strVal val="(#ppt_y+0.4)"/>
                                      </p:to>
                                    </p:set>
                                    <p:anim from="(#ppt_y+0.4)" to="(#ppt_y)" calcmode="lin" valueType="num">
                                      <p:cBhvr>
                                        <p:cTn id="17" dur="1230" accel="100000" fill="hold">
                                          <p:stCondLst>
                                            <p:cond delay="770"/>
                                          </p:stCondLst>
                                        </p:cTn>
                                        <p:tgtEl>
                                          <p:spTgt spid="1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103" y="2988243"/>
            <a:ext cx="1898374" cy="3657600"/>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2676" y="2471552"/>
            <a:ext cx="2325291" cy="4272148"/>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150966"/>
            <a:ext cx="9144000" cy="707037"/>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00726" y="5971609"/>
            <a:ext cx="2386013" cy="674237"/>
          </a:xfrm>
          <a:prstGeom prst="rect">
            <a:avLst/>
          </a:prstGeom>
        </p:spPr>
      </p:pic>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2679" y="5292254"/>
            <a:ext cx="1091803" cy="1291541"/>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92906" y="5098246"/>
            <a:ext cx="1283494" cy="1519130"/>
          </a:xfrm>
          <a:prstGeom prst="rect">
            <a:avLst/>
          </a:prstGeom>
        </p:spPr>
      </p:pic>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164" y="-152400"/>
            <a:ext cx="8151575" cy="3800090"/>
          </a:xfrm>
          <a:prstGeom prst="rect">
            <a:avLst/>
          </a:prstGeom>
        </p:spPr>
      </p:pic>
      <p:sp>
        <p:nvSpPr>
          <p:cNvPr id="10" name="文本框 9"/>
          <p:cNvSpPr txBox="1"/>
          <p:nvPr/>
        </p:nvSpPr>
        <p:spPr>
          <a:xfrm>
            <a:off x="1473413" y="1201278"/>
            <a:ext cx="5517857" cy="1363900"/>
          </a:xfrm>
          <a:prstGeom prst="rect">
            <a:avLst/>
          </a:prstGeom>
          <a:noFill/>
        </p:spPr>
        <p:txBody>
          <a:bodyPr wrap="square" rtlCol="0">
            <a:spAutoFit/>
          </a:bodyPr>
          <a:lstStyle/>
          <a:p>
            <a:pPr algn="ctr">
              <a:lnSpc>
                <a:spcPct val="120000"/>
              </a:lnSpc>
            </a:pPr>
            <a:r>
              <a:rPr lang="vi-VN" altLang="zh-CN" sz="3600" b="1" dirty="0">
                <a:solidFill>
                  <a:srgbClr val="FF000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Đọc lại bài và học thuộc nội dung. Chuẩn bị bài sau.</a:t>
            </a:r>
            <a:endParaRPr lang="zh-CN" altLang="en-US" sz="3600" b="1" dirty="0">
              <a:solidFill>
                <a:srgbClr val="FF000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Tree>
    <p:extLst>
      <p:ext uri="{BB962C8B-B14F-4D97-AF65-F5344CB8AC3E}">
        <p14:creationId xmlns:p14="http://schemas.microsoft.com/office/powerpoint/2010/main" val="4069613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7"/>
                                        </p:tgtEl>
                                        <p:attrNameLst>
                                          <p:attrName>r</p:attrName>
                                        </p:attrNameLst>
                                      </p:cBhvr>
                                    </p:animRot>
                                    <p:animRot by="-240000">
                                      <p:cBhvr>
                                        <p:cTn id="19" dur="200" fill="hold">
                                          <p:stCondLst>
                                            <p:cond delay="200"/>
                                          </p:stCondLst>
                                        </p:cTn>
                                        <p:tgtEl>
                                          <p:spTgt spid="7"/>
                                        </p:tgtEl>
                                        <p:attrNameLst>
                                          <p:attrName>r</p:attrName>
                                        </p:attrNameLst>
                                      </p:cBhvr>
                                    </p:animRot>
                                    <p:animRot by="240000">
                                      <p:cBhvr>
                                        <p:cTn id="20" dur="200" fill="hold">
                                          <p:stCondLst>
                                            <p:cond delay="400"/>
                                          </p:stCondLst>
                                        </p:cTn>
                                        <p:tgtEl>
                                          <p:spTgt spid="7"/>
                                        </p:tgtEl>
                                        <p:attrNameLst>
                                          <p:attrName>r</p:attrName>
                                        </p:attrNameLst>
                                      </p:cBhvr>
                                    </p:animRot>
                                    <p:animRot by="-240000">
                                      <p:cBhvr>
                                        <p:cTn id="21" dur="200" fill="hold">
                                          <p:stCondLst>
                                            <p:cond delay="600"/>
                                          </p:stCondLst>
                                        </p:cTn>
                                        <p:tgtEl>
                                          <p:spTgt spid="7"/>
                                        </p:tgtEl>
                                        <p:attrNameLst>
                                          <p:attrName>r</p:attrName>
                                        </p:attrNameLst>
                                      </p:cBhvr>
                                    </p:animRot>
                                    <p:animRot by="120000">
                                      <p:cBhvr>
                                        <p:cTn id="22" dur="200" fill="hold">
                                          <p:stCondLst>
                                            <p:cond delay="800"/>
                                          </p:stCondLst>
                                        </p:cTn>
                                        <p:tgtEl>
                                          <p:spTgt spid="7"/>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6"/>
                                        </p:tgtEl>
                                        <p:attrNameLst>
                                          <p:attrName>r</p:attrName>
                                        </p:attrNameLst>
                                      </p:cBhvr>
                                    </p:animRot>
                                    <p:animRot by="-240000">
                                      <p:cBhvr>
                                        <p:cTn id="25" dur="200" fill="hold">
                                          <p:stCondLst>
                                            <p:cond delay="200"/>
                                          </p:stCondLst>
                                        </p:cTn>
                                        <p:tgtEl>
                                          <p:spTgt spid="6"/>
                                        </p:tgtEl>
                                        <p:attrNameLst>
                                          <p:attrName>r</p:attrName>
                                        </p:attrNameLst>
                                      </p:cBhvr>
                                    </p:animRot>
                                    <p:animRot by="240000">
                                      <p:cBhvr>
                                        <p:cTn id="26" dur="200" fill="hold">
                                          <p:stCondLst>
                                            <p:cond delay="400"/>
                                          </p:stCondLst>
                                        </p:cTn>
                                        <p:tgtEl>
                                          <p:spTgt spid="6"/>
                                        </p:tgtEl>
                                        <p:attrNameLst>
                                          <p:attrName>r</p:attrName>
                                        </p:attrNameLst>
                                      </p:cBhvr>
                                    </p:animRot>
                                    <p:animRot by="-240000">
                                      <p:cBhvr>
                                        <p:cTn id="27" dur="200" fill="hold">
                                          <p:stCondLst>
                                            <p:cond delay="600"/>
                                          </p:stCondLst>
                                        </p:cTn>
                                        <p:tgtEl>
                                          <p:spTgt spid="6"/>
                                        </p:tgtEl>
                                        <p:attrNameLst>
                                          <p:attrName>r</p:attrName>
                                        </p:attrNameLst>
                                      </p:cBhvr>
                                    </p:animRot>
                                    <p:animRot by="120000">
                                      <p:cBhvr>
                                        <p:cTn id="28" dur="200" fill="hold">
                                          <p:stCondLst>
                                            <p:cond delay="800"/>
                                          </p:stCondLst>
                                        </p:cTn>
                                        <p:tgtEl>
                                          <p:spTgt spid="6"/>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2"/>
                                        </p:tgtEl>
                                        <p:attrNameLst>
                                          <p:attrName>r</p:attrName>
                                        </p:attrNameLst>
                                      </p:cBhvr>
                                    </p:animRot>
                                    <p:animRot by="-240000">
                                      <p:cBhvr>
                                        <p:cTn id="31" dur="200" fill="hold">
                                          <p:stCondLst>
                                            <p:cond delay="200"/>
                                          </p:stCondLst>
                                        </p:cTn>
                                        <p:tgtEl>
                                          <p:spTgt spid="2"/>
                                        </p:tgtEl>
                                        <p:attrNameLst>
                                          <p:attrName>r</p:attrName>
                                        </p:attrNameLst>
                                      </p:cBhvr>
                                    </p:animRot>
                                    <p:animRot by="240000">
                                      <p:cBhvr>
                                        <p:cTn id="32" dur="200" fill="hold">
                                          <p:stCondLst>
                                            <p:cond delay="400"/>
                                          </p:stCondLst>
                                        </p:cTn>
                                        <p:tgtEl>
                                          <p:spTgt spid="2"/>
                                        </p:tgtEl>
                                        <p:attrNameLst>
                                          <p:attrName>r</p:attrName>
                                        </p:attrNameLst>
                                      </p:cBhvr>
                                    </p:animRot>
                                    <p:animRot by="-240000">
                                      <p:cBhvr>
                                        <p:cTn id="33" dur="200" fill="hold">
                                          <p:stCondLst>
                                            <p:cond delay="600"/>
                                          </p:stCondLst>
                                        </p:cTn>
                                        <p:tgtEl>
                                          <p:spTgt spid="2"/>
                                        </p:tgtEl>
                                        <p:attrNameLst>
                                          <p:attrName>r</p:attrName>
                                        </p:attrNameLst>
                                      </p:cBhvr>
                                    </p:animRot>
                                    <p:animRot by="120000">
                                      <p:cBhvr>
                                        <p:cTn id="34" dur="200" fill="hold">
                                          <p:stCondLst>
                                            <p:cond delay="800"/>
                                          </p:stCondLst>
                                        </p:cTn>
                                        <p:tgtEl>
                                          <p:spTgt spid="2"/>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5"/>
                                        </p:tgtEl>
                                        <p:attrNameLst>
                                          <p:attrName>r</p:attrName>
                                        </p:attrNameLst>
                                      </p:cBhvr>
                                    </p:animRot>
                                    <p:animRot by="-240000">
                                      <p:cBhvr>
                                        <p:cTn id="37" dur="200" fill="hold">
                                          <p:stCondLst>
                                            <p:cond delay="200"/>
                                          </p:stCondLst>
                                        </p:cTn>
                                        <p:tgtEl>
                                          <p:spTgt spid="5"/>
                                        </p:tgtEl>
                                        <p:attrNameLst>
                                          <p:attrName>r</p:attrName>
                                        </p:attrNameLst>
                                      </p:cBhvr>
                                    </p:animRot>
                                    <p:animRot by="240000">
                                      <p:cBhvr>
                                        <p:cTn id="38" dur="200" fill="hold">
                                          <p:stCondLst>
                                            <p:cond delay="400"/>
                                          </p:stCondLst>
                                        </p:cTn>
                                        <p:tgtEl>
                                          <p:spTgt spid="5"/>
                                        </p:tgtEl>
                                        <p:attrNameLst>
                                          <p:attrName>r</p:attrName>
                                        </p:attrNameLst>
                                      </p:cBhvr>
                                    </p:animRot>
                                    <p:animRot by="-240000">
                                      <p:cBhvr>
                                        <p:cTn id="39" dur="200" fill="hold">
                                          <p:stCondLst>
                                            <p:cond delay="600"/>
                                          </p:stCondLst>
                                        </p:cTn>
                                        <p:tgtEl>
                                          <p:spTgt spid="5"/>
                                        </p:tgtEl>
                                        <p:attrNameLst>
                                          <p:attrName>r</p:attrName>
                                        </p:attrNameLst>
                                      </p:cBhvr>
                                    </p:animRot>
                                    <p:animRot by="120000">
                                      <p:cBhvr>
                                        <p:cTn id="40" dur="200" fill="hold">
                                          <p:stCondLst>
                                            <p:cond delay="800"/>
                                          </p:stCondLst>
                                        </p:cTn>
                                        <p:tgtEl>
                                          <p:spTgt spid="5"/>
                                        </p:tgtEl>
                                        <p:attrNameLst>
                                          <p:attrName>r</p:attrName>
                                        </p:attrNameLst>
                                      </p:cBhvr>
                                    </p:animRot>
                                  </p:childTnLst>
                                </p:cTn>
                              </p:par>
                              <p:par>
                                <p:cTn id="41" presetID="32" presetClass="emph" presetSubtype="0" fill="hold" nodeType="withEffect">
                                  <p:stCondLst>
                                    <p:cond delay="0"/>
                                  </p:stCondLst>
                                  <p:childTnLst>
                                    <p:animRot by="120000">
                                      <p:cBhvr>
                                        <p:cTn id="42" dur="100" fill="hold">
                                          <p:stCondLst>
                                            <p:cond delay="0"/>
                                          </p:stCondLst>
                                        </p:cTn>
                                        <p:tgtEl>
                                          <p:spTgt spid="8"/>
                                        </p:tgtEl>
                                        <p:attrNameLst>
                                          <p:attrName>r</p:attrName>
                                        </p:attrNameLst>
                                      </p:cBhvr>
                                    </p:animRot>
                                    <p:animRot by="-240000">
                                      <p:cBhvr>
                                        <p:cTn id="43" dur="200" fill="hold">
                                          <p:stCondLst>
                                            <p:cond delay="200"/>
                                          </p:stCondLst>
                                        </p:cTn>
                                        <p:tgtEl>
                                          <p:spTgt spid="8"/>
                                        </p:tgtEl>
                                        <p:attrNameLst>
                                          <p:attrName>r</p:attrName>
                                        </p:attrNameLst>
                                      </p:cBhvr>
                                    </p:animRot>
                                    <p:animRot by="240000">
                                      <p:cBhvr>
                                        <p:cTn id="44" dur="200" fill="hold">
                                          <p:stCondLst>
                                            <p:cond delay="400"/>
                                          </p:stCondLst>
                                        </p:cTn>
                                        <p:tgtEl>
                                          <p:spTgt spid="8"/>
                                        </p:tgtEl>
                                        <p:attrNameLst>
                                          <p:attrName>r</p:attrName>
                                        </p:attrNameLst>
                                      </p:cBhvr>
                                    </p:animRot>
                                    <p:animRot by="-240000">
                                      <p:cBhvr>
                                        <p:cTn id="45" dur="200" fill="hold">
                                          <p:stCondLst>
                                            <p:cond delay="600"/>
                                          </p:stCondLst>
                                        </p:cTn>
                                        <p:tgtEl>
                                          <p:spTgt spid="8"/>
                                        </p:tgtEl>
                                        <p:attrNameLst>
                                          <p:attrName>r</p:attrName>
                                        </p:attrNameLst>
                                      </p:cBhvr>
                                    </p:animRot>
                                    <p:animRot by="120000">
                                      <p:cBhvr>
                                        <p:cTn id="46" dur="200" fill="hold">
                                          <p:stCondLst>
                                            <p:cond delay="800"/>
                                          </p:stCondLst>
                                        </p:cTn>
                                        <p:tgtEl>
                                          <p:spTgt spid="8"/>
                                        </p:tgtEl>
                                        <p:attrNameLst>
                                          <p:attrName>r</p:attrName>
                                        </p:attrNameLst>
                                      </p:cBhvr>
                                    </p:animRot>
                                  </p:childTnLst>
                                </p:cTn>
                              </p:par>
                              <p:par>
                                <p:cTn id="47" presetID="32" presetClass="emph" presetSubtype="0" fill="hold" grpId="0" nodeType="withEffect">
                                  <p:stCondLst>
                                    <p:cond delay="0"/>
                                  </p:stCondLst>
                                  <p:childTnLst>
                                    <p:animRot by="120000">
                                      <p:cBhvr>
                                        <p:cTn id="48" dur="100" fill="hold">
                                          <p:stCondLst>
                                            <p:cond delay="0"/>
                                          </p:stCondLst>
                                        </p:cTn>
                                        <p:tgtEl>
                                          <p:spTgt spid="10"/>
                                        </p:tgtEl>
                                        <p:attrNameLst>
                                          <p:attrName>r</p:attrName>
                                        </p:attrNameLst>
                                      </p:cBhvr>
                                    </p:animRot>
                                    <p:animRot by="-240000">
                                      <p:cBhvr>
                                        <p:cTn id="49" dur="200" fill="hold">
                                          <p:stCondLst>
                                            <p:cond delay="200"/>
                                          </p:stCondLst>
                                        </p:cTn>
                                        <p:tgtEl>
                                          <p:spTgt spid="10"/>
                                        </p:tgtEl>
                                        <p:attrNameLst>
                                          <p:attrName>r</p:attrName>
                                        </p:attrNameLst>
                                      </p:cBhvr>
                                    </p:animRot>
                                    <p:animRot by="240000">
                                      <p:cBhvr>
                                        <p:cTn id="50" dur="200" fill="hold">
                                          <p:stCondLst>
                                            <p:cond delay="400"/>
                                          </p:stCondLst>
                                        </p:cTn>
                                        <p:tgtEl>
                                          <p:spTgt spid="10"/>
                                        </p:tgtEl>
                                        <p:attrNameLst>
                                          <p:attrName>r</p:attrName>
                                        </p:attrNameLst>
                                      </p:cBhvr>
                                    </p:animRot>
                                    <p:animRot by="-240000">
                                      <p:cBhvr>
                                        <p:cTn id="51" dur="200" fill="hold">
                                          <p:stCondLst>
                                            <p:cond delay="600"/>
                                          </p:stCondLst>
                                        </p:cTn>
                                        <p:tgtEl>
                                          <p:spTgt spid="10"/>
                                        </p:tgtEl>
                                        <p:attrNameLst>
                                          <p:attrName>r</p:attrName>
                                        </p:attrNameLst>
                                      </p:cBhvr>
                                    </p:animRot>
                                    <p:animRot by="120000">
                                      <p:cBhvr>
                                        <p:cTn id="52"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143985" y="1524000"/>
            <a:ext cx="8826909" cy="3429000"/>
          </a:xfrm>
          <a:prstGeom prst="cloudCallout">
            <a:avLst>
              <a:gd name="adj1" fmla="val -47505"/>
              <a:gd name="adj2" fmla="val 98306"/>
            </a:avLst>
          </a:prstGeom>
          <a:solidFill>
            <a:srgbClr val="00B0F0"/>
          </a:solidFill>
          <a:ln w="9525">
            <a:solidFill>
              <a:schemeClr val="bg1"/>
            </a:solidFill>
            <a:round/>
            <a:headEnd/>
            <a:tailEnd/>
          </a:ln>
          <a:effectLst>
            <a:prstShdw prst="shdw13" dist="157090" dir="15357825">
              <a:srgbClr val="FF3300">
                <a:alpha val="50000"/>
              </a:srgbClr>
            </a:prstShdw>
          </a:effectLst>
        </p:spPr>
        <p:txBody>
          <a:bodyPr/>
          <a:lstStyle/>
          <a:p>
            <a:pPr algn="ctr">
              <a:spcBef>
                <a:spcPct val="50000"/>
              </a:spcBef>
            </a:pPr>
            <a:r>
              <a:rPr lang="vi-VN" altLang="en-US" sz="5400" b="1" dirty="0">
                <a:solidFill>
                  <a:srgbClr val="FFFF00"/>
                </a:solidFill>
                <a:latin typeface="Times New Roman" pitchFamily="18" charset="0"/>
                <a:cs typeface="Times New Roman" pitchFamily="18" charset="0"/>
              </a:rPr>
              <a:t> </a:t>
            </a:r>
            <a:r>
              <a:rPr lang="en-US" altLang="en-US" sz="5400" b="1" dirty="0" err="1">
                <a:solidFill>
                  <a:srgbClr val="FFFF00"/>
                </a:solidFill>
                <a:latin typeface="Times New Roman" pitchFamily="18" charset="0"/>
                <a:cs typeface="Times New Roman" pitchFamily="18" charset="0"/>
              </a:rPr>
              <a:t>Vì</a:t>
            </a:r>
            <a:r>
              <a:rPr lang="en-US" altLang="en-US" sz="5400" b="1" dirty="0">
                <a:solidFill>
                  <a:srgbClr val="FFFF00"/>
                </a:solidFill>
                <a:latin typeface="Times New Roman" pitchFamily="18" charset="0"/>
                <a:cs typeface="Times New Roman" pitchFamily="18" charset="0"/>
              </a:rPr>
              <a:t> </a:t>
            </a:r>
            <a:r>
              <a:rPr lang="en-US" altLang="en-US" sz="5400" b="1" dirty="0" err="1">
                <a:solidFill>
                  <a:srgbClr val="FFFF00"/>
                </a:solidFill>
                <a:latin typeface="Times New Roman" pitchFamily="18" charset="0"/>
                <a:cs typeface="Times New Roman" pitchFamily="18" charset="0"/>
              </a:rPr>
              <a:t>sao</a:t>
            </a:r>
            <a:r>
              <a:rPr lang="en-US" altLang="en-US" sz="5400" b="1" dirty="0">
                <a:solidFill>
                  <a:srgbClr val="FFFF00"/>
                </a:solidFill>
                <a:latin typeface="Times New Roman" pitchFamily="18" charset="0"/>
                <a:cs typeface="Times New Roman" pitchFamily="18" charset="0"/>
              </a:rPr>
              <a:t> </a:t>
            </a:r>
            <a:r>
              <a:rPr lang="en-US" altLang="en-US" sz="5400" b="1" dirty="0" err="1">
                <a:solidFill>
                  <a:srgbClr val="FFFF00"/>
                </a:solidFill>
                <a:latin typeface="Times New Roman" pitchFamily="18" charset="0"/>
                <a:cs typeface="Times New Roman" pitchFamily="18" charset="0"/>
              </a:rPr>
              <a:t>vở</a:t>
            </a:r>
            <a:r>
              <a:rPr lang="en-US" altLang="en-US" sz="5400" b="1" dirty="0">
                <a:solidFill>
                  <a:srgbClr val="FFFF00"/>
                </a:solidFill>
                <a:latin typeface="Times New Roman" pitchFamily="18" charset="0"/>
                <a:cs typeface="Times New Roman" pitchFamily="18" charset="0"/>
              </a:rPr>
              <a:t> </a:t>
            </a:r>
            <a:r>
              <a:rPr lang="en-US" altLang="en-US" sz="5400" b="1" dirty="0" err="1">
                <a:solidFill>
                  <a:srgbClr val="FFFF00"/>
                </a:solidFill>
                <a:latin typeface="Times New Roman" pitchFamily="18" charset="0"/>
                <a:cs typeface="Times New Roman" pitchFamily="18" charset="0"/>
              </a:rPr>
              <a:t>kịch</a:t>
            </a:r>
            <a:r>
              <a:rPr lang="en-US" altLang="en-US" sz="5400" b="1" dirty="0">
                <a:solidFill>
                  <a:srgbClr val="FFFF00"/>
                </a:solidFill>
                <a:latin typeface="Times New Roman" pitchFamily="18" charset="0"/>
                <a:cs typeface="Times New Roman" pitchFamily="18" charset="0"/>
              </a:rPr>
              <a:t> </a:t>
            </a:r>
            <a:r>
              <a:rPr lang="en-US" altLang="en-US" sz="5400" b="1" dirty="0" err="1">
                <a:solidFill>
                  <a:srgbClr val="FFFF00"/>
                </a:solidFill>
                <a:latin typeface="Times New Roman" pitchFamily="18" charset="0"/>
                <a:cs typeface="Times New Roman" pitchFamily="18" charset="0"/>
              </a:rPr>
              <a:t>được</a:t>
            </a:r>
            <a:r>
              <a:rPr lang="en-US" altLang="en-US" sz="5400" b="1" dirty="0">
                <a:solidFill>
                  <a:srgbClr val="FFFF00"/>
                </a:solidFill>
                <a:latin typeface="Times New Roman" pitchFamily="18" charset="0"/>
                <a:cs typeface="Times New Roman" pitchFamily="18" charset="0"/>
              </a:rPr>
              <a:t> </a:t>
            </a:r>
            <a:r>
              <a:rPr lang="en-US" altLang="en-US" sz="5400" b="1" dirty="0" err="1">
                <a:solidFill>
                  <a:srgbClr val="FFFF00"/>
                </a:solidFill>
                <a:latin typeface="Times New Roman" pitchFamily="18" charset="0"/>
                <a:cs typeface="Times New Roman" pitchFamily="18" charset="0"/>
              </a:rPr>
              <a:t>đặt</a:t>
            </a:r>
            <a:r>
              <a:rPr lang="en-US" altLang="en-US" sz="5400" b="1" dirty="0">
                <a:solidFill>
                  <a:srgbClr val="FFFF00"/>
                </a:solidFill>
                <a:latin typeface="Times New Roman" pitchFamily="18" charset="0"/>
                <a:cs typeface="Times New Roman" pitchFamily="18" charset="0"/>
              </a:rPr>
              <a:t> </a:t>
            </a:r>
            <a:r>
              <a:rPr lang="en-US" altLang="en-US" sz="5400" b="1" dirty="0" err="1">
                <a:solidFill>
                  <a:srgbClr val="FFFF00"/>
                </a:solidFill>
                <a:latin typeface="Times New Roman" pitchFamily="18" charset="0"/>
                <a:cs typeface="Times New Roman" pitchFamily="18" charset="0"/>
              </a:rPr>
              <a:t>tên</a:t>
            </a:r>
            <a:r>
              <a:rPr lang="en-US" altLang="en-US" sz="5400" b="1" dirty="0">
                <a:solidFill>
                  <a:srgbClr val="FFFF00"/>
                </a:solidFill>
                <a:latin typeface="Times New Roman" pitchFamily="18" charset="0"/>
                <a:cs typeface="Times New Roman" pitchFamily="18" charset="0"/>
              </a:rPr>
              <a:t> </a:t>
            </a:r>
            <a:r>
              <a:rPr lang="en-US" altLang="en-US" sz="5400" b="1" dirty="0" err="1">
                <a:solidFill>
                  <a:srgbClr val="FFFF00"/>
                </a:solidFill>
                <a:latin typeface="Times New Roman" pitchFamily="18" charset="0"/>
                <a:cs typeface="Times New Roman" pitchFamily="18" charset="0"/>
              </a:rPr>
              <a:t>là</a:t>
            </a:r>
            <a:r>
              <a:rPr lang="en-US" altLang="en-US" sz="5400" b="1" dirty="0">
                <a:solidFill>
                  <a:srgbClr val="FFFF00"/>
                </a:solidFill>
                <a:latin typeface="Times New Roman" pitchFamily="18" charset="0"/>
                <a:cs typeface="Times New Roman" pitchFamily="18" charset="0"/>
              </a:rPr>
              <a:t> </a:t>
            </a:r>
            <a:r>
              <a:rPr lang="en-US" altLang="en-US" sz="5400" b="1" dirty="0" err="1">
                <a:solidFill>
                  <a:srgbClr val="FF0000"/>
                </a:solidFill>
                <a:latin typeface="Times New Roman" pitchFamily="18" charset="0"/>
                <a:cs typeface="Times New Roman" pitchFamily="18" charset="0"/>
              </a:rPr>
              <a:t>Lòng</a:t>
            </a:r>
            <a:r>
              <a:rPr lang="en-US" altLang="en-US" sz="5400" b="1" dirty="0">
                <a:solidFill>
                  <a:srgbClr val="FF0000"/>
                </a:solidFill>
                <a:latin typeface="Times New Roman" pitchFamily="18" charset="0"/>
                <a:cs typeface="Times New Roman" pitchFamily="18" charset="0"/>
              </a:rPr>
              <a:t> </a:t>
            </a:r>
            <a:r>
              <a:rPr lang="en-US" altLang="en-US" sz="5400" b="1" dirty="0" err="1">
                <a:solidFill>
                  <a:srgbClr val="FF0000"/>
                </a:solidFill>
                <a:latin typeface="Times New Roman" pitchFamily="18" charset="0"/>
                <a:cs typeface="Times New Roman" pitchFamily="18" charset="0"/>
              </a:rPr>
              <a:t>dân</a:t>
            </a:r>
            <a:r>
              <a:rPr lang="en-US" altLang="en-US" sz="5400" b="1" dirty="0">
                <a:solidFill>
                  <a:srgbClr val="FFFF00"/>
                </a:solidFill>
                <a:latin typeface="Times New Roman" pitchFamily="18" charset="0"/>
                <a:cs typeface="Times New Roman" pitchFamily="18" charset="0"/>
              </a:rPr>
              <a:t>?</a:t>
            </a:r>
          </a:p>
        </p:txBody>
      </p:sp>
      <p:pic>
        <p:nvPicPr>
          <p:cNvPr id="3" name="Picture 13" descr="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6129" y="152400"/>
            <a:ext cx="1005051" cy="1371600"/>
          </a:xfrm>
          <a:prstGeom prst="rect">
            <a:avLst/>
          </a:prstGeom>
          <a:solidFill>
            <a:srgbClr val="FF0000"/>
          </a:solidFill>
          <a:ln>
            <a:noFill/>
          </a:ln>
        </p:spPr>
      </p:pic>
      <p:pic>
        <p:nvPicPr>
          <p:cNvPr id="4" name="Picture 37" descr="blumen-pflanzen10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724398"/>
            <a:ext cx="2046960" cy="178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0"/>
          <p:cNvSpPr>
            <a:spLocks noChangeArrowheads="1"/>
          </p:cNvSpPr>
          <p:nvPr/>
        </p:nvSpPr>
        <p:spPr bwMode="auto">
          <a:xfrm>
            <a:off x="6270899" y="304800"/>
            <a:ext cx="2590801" cy="2057400"/>
          </a:xfrm>
          <a:prstGeom prst="star32">
            <a:avLst>
              <a:gd name="adj" fmla="val 11069"/>
            </a:avLst>
          </a:prstGeom>
          <a:solidFill>
            <a:srgbClr val="33CC33"/>
          </a:solidFill>
          <a:ln w="28575" algn="ctr">
            <a:solidFill>
              <a:srgbClr val="FF0000"/>
            </a:solidFill>
            <a:miter lim="800000"/>
            <a:headEnd/>
            <a:tailEnd/>
          </a:ln>
        </p:spPr>
        <p:txBody>
          <a:bodyPr wrap="none" lIns="91431" tIns="45716" rIns="91431" bIns="45716" anchor="ctr"/>
          <a:lstStyle/>
          <a:p>
            <a:pPr algn="ctr" fontAlgn="base">
              <a:spcBef>
                <a:spcPct val="0"/>
              </a:spcBef>
              <a:spcAft>
                <a:spcPct val="0"/>
              </a:spcAft>
            </a:pPr>
            <a:endParaRPr lang="vi-VN">
              <a:solidFill>
                <a:srgbClr val="000000"/>
              </a:solidFill>
            </a:endParaRPr>
          </a:p>
        </p:txBody>
      </p:sp>
      <p:sp>
        <p:nvSpPr>
          <p:cNvPr id="6" name="AutoShape 10"/>
          <p:cNvSpPr>
            <a:spLocks noChangeArrowheads="1"/>
          </p:cNvSpPr>
          <p:nvPr/>
        </p:nvSpPr>
        <p:spPr bwMode="auto">
          <a:xfrm>
            <a:off x="2341180" y="4571999"/>
            <a:ext cx="3221421" cy="2091530"/>
          </a:xfrm>
          <a:prstGeom prst="star32">
            <a:avLst>
              <a:gd name="adj" fmla="val 0"/>
            </a:avLst>
          </a:prstGeom>
          <a:solidFill>
            <a:srgbClr val="33CC33"/>
          </a:solidFill>
          <a:ln w="28575" algn="ctr">
            <a:solidFill>
              <a:srgbClr val="FF0000"/>
            </a:solidFill>
            <a:miter lim="800000"/>
            <a:headEnd/>
            <a:tailEnd/>
          </a:ln>
        </p:spPr>
        <p:txBody>
          <a:bodyPr wrap="none" lIns="91431" tIns="45716" rIns="91431" bIns="45716" anchor="ctr"/>
          <a:lstStyle/>
          <a:p>
            <a:pPr algn="ctr" fontAlgn="base">
              <a:spcBef>
                <a:spcPct val="0"/>
              </a:spcBef>
              <a:spcAft>
                <a:spcPct val="0"/>
              </a:spcAft>
            </a:pPr>
            <a:endParaRPr lang="vi-VN">
              <a:solidFill>
                <a:srgbClr val="000000"/>
              </a:solidFill>
            </a:endParaRPr>
          </a:p>
        </p:txBody>
      </p:sp>
      <p:pic>
        <p:nvPicPr>
          <p:cNvPr id="7"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8835" y="4191000"/>
            <a:ext cx="2072059" cy="258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24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8" presetClass="emph" presetSubtype="0" repeatCount="indefinite" fill="hold" grpId="1" nodeType="withEffect">
                                  <p:stCondLst>
                                    <p:cond delay="0"/>
                                  </p:stCondLst>
                                  <p:childTnLst>
                                    <p:animRot by="21600000">
                                      <p:cBhvr>
                                        <p:cTn id="11" dur="2000" fill="hold"/>
                                        <p:tgtEl>
                                          <p:spTgt spid="5"/>
                                        </p:tgtEl>
                                        <p:attrNameLst>
                                          <p:attrName>r</p:attrName>
                                        </p:attrNameLst>
                                      </p:cBhvr>
                                    </p:animRot>
                                  </p:childTnLst>
                                </p:cTn>
                              </p:par>
                              <p:par>
                                <p:cTn id="12" presetID="8" presetClass="emph" presetSubtype="0" fill="hold" grpId="2" nodeType="withEffect">
                                  <p:stCondLst>
                                    <p:cond delay="0"/>
                                  </p:stCondLst>
                                  <p:childTnLst>
                                    <p:animRot by="21600000">
                                      <p:cBhvr>
                                        <p:cTn id="13" dur="2000" fill="hold"/>
                                        <p:tgtEl>
                                          <p:spTgt spid="5"/>
                                        </p:tgtEl>
                                        <p:attrNameLst>
                                          <p:attrName>r</p:attrName>
                                        </p:attrNameLst>
                                      </p:cBhvr>
                                    </p:animRot>
                                  </p:childTnLst>
                                </p:cTn>
                              </p:par>
                              <p:par>
                                <p:cTn id="14" presetID="5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70" decel="100000"/>
                                        <p:tgtEl>
                                          <p:spTgt spid="5"/>
                                        </p:tgtEl>
                                      </p:cBhvr>
                                    </p:animEffect>
                                    <p:animScale>
                                      <p:cBhvr>
                                        <p:cTn id="17" dur="770" decel="100000"/>
                                        <p:tgtEl>
                                          <p:spTgt spid="5"/>
                                        </p:tgtEl>
                                      </p:cBhvr>
                                      <p:from x="10000" y="10000"/>
                                      <p:to x="200000" y="450000"/>
                                    </p:animScale>
                                    <p:animScale>
                                      <p:cBhvr>
                                        <p:cTn id="18" dur="1230" accel="100000" fill="hold">
                                          <p:stCondLst>
                                            <p:cond delay="770"/>
                                          </p:stCondLst>
                                        </p:cTn>
                                        <p:tgtEl>
                                          <p:spTgt spid="5"/>
                                        </p:tgtEl>
                                      </p:cBhvr>
                                      <p:from x="200000" y="450000"/>
                                      <p:to x="100000" y="100000"/>
                                    </p:animScale>
                                    <p:set>
                                      <p:cBhvr>
                                        <p:cTn id="19" dur="770" fill="hold"/>
                                        <p:tgtEl>
                                          <p:spTgt spid="5"/>
                                        </p:tgtEl>
                                        <p:attrNameLst>
                                          <p:attrName>ppt_x</p:attrName>
                                        </p:attrNameLst>
                                      </p:cBhvr>
                                      <p:to>
                                        <p:strVal val="(0.5)"/>
                                      </p:to>
                                    </p:set>
                                    <p:anim from="(0.5)" to="(#ppt_x)" calcmode="lin" valueType="num">
                                      <p:cBhvr>
                                        <p:cTn id="20" dur="1230" accel="100000" fill="hold">
                                          <p:stCondLst>
                                            <p:cond delay="770"/>
                                          </p:stCondLst>
                                        </p:cTn>
                                        <p:tgtEl>
                                          <p:spTgt spid="5"/>
                                        </p:tgtEl>
                                        <p:attrNameLst>
                                          <p:attrName>ppt_x</p:attrName>
                                        </p:attrNameLst>
                                      </p:cBhvr>
                                    </p:anim>
                                    <p:set>
                                      <p:cBhvr>
                                        <p:cTn id="21" dur="770" fill="hold"/>
                                        <p:tgtEl>
                                          <p:spTgt spid="5"/>
                                        </p:tgtEl>
                                        <p:attrNameLst>
                                          <p:attrName>ppt_y</p:attrName>
                                        </p:attrNameLst>
                                      </p:cBhvr>
                                      <p:to>
                                        <p:strVal val="(#ppt_y+0.4)"/>
                                      </p:to>
                                    </p:set>
                                    <p:anim from="(#ppt_y+0.4)" to="(#ppt_y)" calcmode="lin" valueType="num">
                                      <p:cBhvr>
                                        <p:cTn id="22" dur="1230" accel="100000" fill="hold">
                                          <p:stCondLst>
                                            <p:cond delay="770"/>
                                          </p:stCondLst>
                                        </p:cTn>
                                        <p:tgtEl>
                                          <p:spTgt spid="5"/>
                                        </p:tgtEl>
                                        <p:attrNameLst>
                                          <p:attrName>ppt_y</p:attrName>
                                        </p:attrNameLst>
                                      </p:cBhvr>
                                    </p:anim>
                                  </p:childTnLst>
                                </p:cTn>
                              </p:par>
                              <p:par>
                                <p:cTn id="23" presetID="8" presetClass="emph" presetSubtype="0" repeatCount="indefinite" fill="hold" grpId="1" nodeType="withEffect">
                                  <p:stCondLst>
                                    <p:cond delay="0"/>
                                  </p:stCondLst>
                                  <p:childTnLst>
                                    <p:animRot by="21600000">
                                      <p:cBhvr>
                                        <p:cTn id="24" dur="2000" fill="hold"/>
                                        <p:tgtEl>
                                          <p:spTgt spid="6"/>
                                        </p:tgtEl>
                                        <p:attrNameLst>
                                          <p:attrName>r</p:attrName>
                                        </p:attrNameLst>
                                      </p:cBhvr>
                                    </p:animRot>
                                  </p:childTnLst>
                                </p:cTn>
                              </p:par>
                              <p:par>
                                <p:cTn id="25" presetID="8" presetClass="emph" presetSubtype="0" fill="hold" grpId="2" nodeType="withEffect">
                                  <p:stCondLst>
                                    <p:cond delay="0"/>
                                  </p:stCondLst>
                                  <p:childTnLst>
                                    <p:animRot by="21600000">
                                      <p:cBhvr>
                                        <p:cTn id="26" dur="2000" fill="hold"/>
                                        <p:tgtEl>
                                          <p:spTgt spid="6"/>
                                        </p:tgtEl>
                                        <p:attrNameLst>
                                          <p:attrName>r</p:attrName>
                                        </p:attrNameLst>
                                      </p:cBhvr>
                                    </p:animRot>
                                  </p:childTnLst>
                                </p:cTn>
                              </p:par>
                              <p:par>
                                <p:cTn id="27" presetID="5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770" decel="100000"/>
                                        <p:tgtEl>
                                          <p:spTgt spid="6"/>
                                        </p:tgtEl>
                                      </p:cBhvr>
                                    </p:animEffect>
                                    <p:animScale>
                                      <p:cBhvr>
                                        <p:cTn id="30" dur="770" decel="100000"/>
                                        <p:tgtEl>
                                          <p:spTgt spid="6"/>
                                        </p:tgtEl>
                                      </p:cBhvr>
                                      <p:from x="10000" y="10000"/>
                                      <p:to x="200000" y="450000"/>
                                    </p:animScale>
                                    <p:animScale>
                                      <p:cBhvr>
                                        <p:cTn id="31" dur="1230" accel="100000" fill="hold">
                                          <p:stCondLst>
                                            <p:cond delay="770"/>
                                          </p:stCondLst>
                                        </p:cTn>
                                        <p:tgtEl>
                                          <p:spTgt spid="6"/>
                                        </p:tgtEl>
                                      </p:cBhvr>
                                      <p:from x="200000" y="450000"/>
                                      <p:to x="100000" y="100000"/>
                                    </p:animScale>
                                    <p:set>
                                      <p:cBhvr>
                                        <p:cTn id="32" dur="770" fill="hold"/>
                                        <p:tgtEl>
                                          <p:spTgt spid="6"/>
                                        </p:tgtEl>
                                        <p:attrNameLst>
                                          <p:attrName>ppt_x</p:attrName>
                                        </p:attrNameLst>
                                      </p:cBhvr>
                                      <p:to>
                                        <p:strVal val="(0.5)"/>
                                      </p:to>
                                    </p:set>
                                    <p:anim from="(0.5)" to="(#ppt_x)" calcmode="lin" valueType="num">
                                      <p:cBhvr>
                                        <p:cTn id="33" dur="1230" accel="100000" fill="hold">
                                          <p:stCondLst>
                                            <p:cond delay="770"/>
                                          </p:stCondLst>
                                        </p:cTn>
                                        <p:tgtEl>
                                          <p:spTgt spid="6"/>
                                        </p:tgtEl>
                                        <p:attrNameLst>
                                          <p:attrName>ppt_x</p:attrName>
                                        </p:attrNameLst>
                                      </p:cBhvr>
                                    </p:anim>
                                    <p:set>
                                      <p:cBhvr>
                                        <p:cTn id="34" dur="770" fill="hold"/>
                                        <p:tgtEl>
                                          <p:spTgt spid="6"/>
                                        </p:tgtEl>
                                        <p:attrNameLst>
                                          <p:attrName>ppt_y</p:attrName>
                                        </p:attrNameLst>
                                      </p:cBhvr>
                                      <p:to>
                                        <p:strVal val="(#ppt_y+0.4)"/>
                                      </p:to>
                                    </p:set>
                                    <p:anim from="(#ppt_y+0.4)" to="(#ppt_y)" calcmode="lin" valueType="num">
                                      <p:cBhvr>
                                        <p:cTn id="35"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P spid="5" grpId="2" animBg="1"/>
      <p:bldP spid="6" grpId="0" animBg="1"/>
      <p:bldP spid="6" grpId="1" animBg="1"/>
      <p:bldP spid="6" grpId="2"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WordArt 22"/>
          <p:cNvSpPr>
            <a:spLocks noChangeArrowheads="1" noChangeShapeType="1" noTextEdit="1"/>
          </p:cNvSpPr>
          <p:nvPr/>
        </p:nvSpPr>
        <p:spPr bwMode="auto">
          <a:xfrm>
            <a:off x="29497" y="1809135"/>
            <a:ext cx="8458200" cy="3781425"/>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n-US" sz="3600" b="1" kern="10" dirty="0">
                <a:ln w="9525">
                  <a:round/>
                  <a:headEnd/>
                  <a:tailEnd/>
                </a:ln>
                <a:solidFill>
                  <a:srgbClr val="FF0000"/>
                </a:solidFill>
                <a:latin typeface="Impact"/>
              </a:rPr>
              <a:t>TIẾT  HỌC  KẾT THÚC  TẠI  ĐÂY !</a:t>
            </a:r>
          </a:p>
        </p:txBody>
      </p:sp>
      <p:sp>
        <p:nvSpPr>
          <p:cNvPr id="81923" name="AutoShape 68"/>
          <p:cNvSpPr>
            <a:spLocks noChangeArrowheads="1"/>
          </p:cNvSpPr>
          <p:nvPr/>
        </p:nvSpPr>
        <p:spPr bwMode="auto">
          <a:xfrm>
            <a:off x="228599" y="112713"/>
            <a:ext cx="3271837" cy="2706687"/>
          </a:xfrm>
          <a:prstGeom prst="star32">
            <a:avLst>
              <a:gd name="adj" fmla="val 15056"/>
            </a:avLst>
          </a:prstGeom>
          <a:solidFill>
            <a:srgbClr val="FFFF00"/>
          </a:solidFill>
          <a:ln w="9525">
            <a:solidFill>
              <a:srgbClr val="FF3300"/>
            </a:solidFill>
            <a:miter lim="800000"/>
            <a:headEnd/>
            <a:tailEnd/>
          </a:ln>
        </p:spPr>
        <p:txBody>
          <a:bodyPr wrap="none" anchor="ctr"/>
          <a:lstStyle/>
          <a:p>
            <a:pPr fontAlgn="base">
              <a:spcBef>
                <a:spcPct val="0"/>
              </a:spcBef>
              <a:spcAft>
                <a:spcPct val="0"/>
              </a:spcAft>
            </a:pPr>
            <a:endParaRPr lang="en-US" sz="1400" b="1">
              <a:solidFill>
                <a:srgbClr val="FFFF00"/>
              </a:solidFill>
              <a:latin typeface=".VnTime" pitchFamily="34" charset="0"/>
            </a:endParaRPr>
          </a:p>
        </p:txBody>
      </p:sp>
      <p:sp>
        <p:nvSpPr>
          <p:cNvPr id="81924" name="AutoShape 68"/>
          <p:cNvSpPr>
            <a:spLocks noChangeArrowheads="1"/>
          </p:cNvSpPr>
          <p:nvPr/>
        </p:nvSpPr>
        <p:spPr bwMode="auto">
          <a:xfrm>
            <a:off x="5105400" y="3200400"/>
            <a:ext cx="3733800" cy="2781300"/>
          </a:xfrm>
          <a:prstGeom prst="star32">
            <a:avLst>
              <a:gd name="adj" fmla="val 15056"/>
            </a:avLst>
          </a:prstGeom>
          <a:solidFill>
            <a:srgbClr val="FFFF00"/>
          </a:solidFill>
          <a:ln w="9525">
            <a:solidFill>
              <a:srgbClr val="FF3300"/>
            </a:solidFill>
            <a:miter lim="800000"/>
            <a:headEnd/>
            <a:tailEnd/>
          </a:ln>
        </p:spPr>
        <p:txBody>
          <a:bodyPr wrap="none" anchor="ctr"/>
          <a:lstStyle/>
          <a:p>
            <a:pPr fontAlgn="base">
              <a:spcBef>
                <a:spcPct val="0"/>
              </a:spcBef>
              <a:spcAft>
                <a:spcPct val="0"/>
              </a:spcAft>
            </a:pPr>
            <a:endParaRPr lang="en-US" sz="1400" b="1">
              <a:solidFill>
                <a:srgbClr val="FFFF00"/>
              </a:solidFill>
              <a:latin typeface=".VnTime" pitchFamily="34" charset="0"/>
            </a:endParaRPr>
          </a:p>
        </p:txBody>
      </p:sp>
      <p:pic>
        <p:nvPicPr>
          <p:cNvPr id="7" name="Picture 8" descr="Blue_ros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14812" y="0"/>
            <a:ext cx="1419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blumen-pflanzen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962400" y="289718"/>
            <a:ext cx="22860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4748" y="5341374"/>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blumen-pflanzen04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523081"/>
            <a:ext cx="161494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blumen-pflanzen04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786062" y="109476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itchFamily="18" charset="0"/>
            </a:endParaRPr>
          </a:p>
        </p:txBody>
      </p:sp>
    </p:spTree>
    <p:extLst>
      <p:ext uri="{BB962C8B-B14F-4D97-AF65-F5344CB8AC3E}">
        <p14:creationId xmlns:p14="http://schemas.microsoft.com/office/powerpoint/2010/main" val="4100524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11EFEF6E-8F80-404E-9F1A-7B40280D81F6}"/>
              </a:ext>
            </a:extLst>
          </p:cNvPr>
          <p:cNvSpPr/>
          <p:nvPr/>
        </p:nvSpPr>
        <p:spPr>
          <a:xfrm>
            <a:off x="334297" y="727202"/>
            <a:ext cx="8534400" cy="5580191"/>
          </a:xfrm>
          <a:prstGeom prst="rect">
            <a:avLst/>
          </a:prstGeom>
          <a:noFill/>
          <a:ln w="38100">
            <a:solidFill>
              <a:srgbClr val="8D3E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5">
            <a:extLst>
              <a:ext uri="{FF2B5EF4-FFF2-40B4-BE49-F238E27FC236}">
                <a16:creationId xmlns:a16="http://schemas.microsoft.com/office/drawing/2014/main" id="{374EF133-D51B-467E-A006-71789801CD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39" y="3053619"/>
            <a:ext cx="2362200" cy="3824046"/>
          </a:xfrm>
          <a:prstGeom prst="rect">
            <a:avLst/>
          </a:prstGeom>
        </p:spPr>
      </p:pic>
      <p:pic>
        <p:nvPicPr>
          <p:cNvPr id="4" name="图片 6">
            <a:extLst>
              <a:ext uri="{FF2B5EF4-FFF2-40B4-BE49-F238E27FC236}">
                <a16:creationId xmlns:a16="http://schemas.microsoft.com/office/drawing/2014/main" id="{7DA46919-DCA7-4F97-B4EA-BADDA348B9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6781799" y="0"/>
            <a:ext cx="2362200" cy="3824046"/>
          </a:xfrm>
          <a:prstGeom prst="rect">
            <a:avLst/>
          </a:prstGeom>
        </p:spPr>
      </p:pic>
      <p:pic>
        <p:nvPicPr>
          <p:cNvPr id="5" name="图片 4">
            <a:extLst>
              <a:ext uri="{FF2B5EF4-FFF2-40B4-BE49-F238E27FC236}">
                <a16:creationId xmlns:a16="http://schemas.microsoft.com/office/drawing/2014/main" id="{899B91CC-CC95-46B6-AB89-C98D1CC7C6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96" y="-78872"/>
            <a:ext cx="1327586" cy="1376175"/>
          </a:xfrm>
          <a:prstGeom prst="rect">
            <a:avLst/>
          </a:prstGeom>
        </p:spPr>
      </p:pic>
      <p:sp>
        <p:nvSpPr>
          <p:cNvPr id="7" name="WordArt 22"/>
          <p:cNvSpPr>
            <a:spLocks noChangeArrowheads="1" noChangeShapeType="1" noTextEdit="1"/>
          </p:cNvSpPr>
          <p:nvPr/>
        </p:nvSpPr>
        <p:spPr bwMode="auto">
          <a:xfrm>
            <a:off x="29498" y="685800"/>
            <a:ext cx="7933402" cy="48768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vi-VN" sz="3600" b="1" kern="10" dirty="0">
                <a:ln w="9525">
                  <a:round/>
                  <a:headEnd/>
                  <a:tailEnd/>
                </a:ln>
                <a:solidFill>
                  <a:srgbClr val="002060"/>
                </a:solidFill>
                <a:latin typeface="Impact"/>
              </a:rPr>
              <a:t>CÁC EM NHỚ THỰC HỆN TỐT</a:t>
            </a:r>
          </a:p>
          <a:p>
            <a:pPr algn="ctr" fontAlgn="base">
              <a:spcBef>
                <a:spcPct val="0"/>
              </a:spcBef>
              <a:spcAft>
                <a:spcPct val="0"/>
              </a:spcAft>
            </a:pPr>
            <a:r>
              <a:rPr lang="vi-VN" sz="3600" b="1" kern="10" dirty="0">
                <a:ln w="9525">
                  <a:round/>
                  <a:headEnd/>
                  <a:tailEnd/>
                </a:ln>
                <a:solidFill>
                  <a:srgbClr val="002060"/>
                </a:solidFill>
                <a:latin typeface="Impact"/>
              </a:rPr>
              <a:t>PHÒNG, CHỐNG COVID-19 NHÉ!</a:t>
            </a:r>
            <a:endParaRPr lang="en-US" sz="3600" b="1" kern="10" dirty="0">
              <a:ln w="9525">
                <a:round/>
                <a:headEnd/>
                <a:tailEnd/>
              </a:ln>
              <a:solidFill>
                <a:srgbClr val="002060"/>
              </a:solidFill>
              <a:latin typeface="Impact"/>
            </a:endParaRPr>
          </a:p>
        </p:txBody>
      </p:sp>
      <p:pic>
        <p:nvPicPr>
          <p:cNvPr id="8" name="Picture 2" descr="C:\Users\Admin\Desktop\6 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723968"/>
            <a:ext cx="3382297" cy="248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003[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772200" y="4800599"/>
            <a:ext cx="2485600" cy="150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895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hia sẻ file Corel 12 Phông nền Mầm Non #5 - Quảng Cáo Yên Bá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Box 2"/>
          <p:cNvSpPr txBox="1">
            <a:spLocks noChangeArrowheads="1"/>
          </p:cNvSpPr>
          <p:nvPr/>
        </p:nvSpPr>
        <p:spPr bwMode="auto">
          <a:xfrm>
            <a:off x="1905000" y="152400"/>
            <a:ext cx="7086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fontAlgn="base" hangingPunct="1">
              <a:spcBef>
                <a:spcPct val="0"/>
              </a:spcBef>
              <a:spcAft>
                <a:spcPct val="0"/>
              </a:spcAft>
            </a:pPr>
            <a:r>
              <a:rPr lang="en-US" sz="4000" b="1" dirty="0">
                <a:solidFill>
                  <a:srgbClr val="FF0000"/>
                </a:solidFill>
                <a:latin typeface="Aaril"/>
                <a:cs typeface="Arial" pitchFamily="34" charset="0"/>
              </a:rPr>
              <a:t>CHÚC CÁC EM: </a:t>
            </a:r>
          </a:p>
          <a:p>
            <a:pPr algn="ctr" eaLnBrk="1" fontAlgn="base" hangingPunct="1">
              <a:spcBef>
                <a:spcPct val="0"/>
              </a:spcBef>
              <a:spcAft>
                <a:spcPct val="0"/>
              </a:spcAft>
            </a:pPr>
            <a:r>
              <a:rPr lang="en-US" sz="4000" b="1" dirty="0">
                <a:solidFill>
                  <a:srgbClr val="FF0000"/>
                </a:solidFill>
                <a:latin typeface="Aaril"/>
                <a:cs typeface="Arial" pitchFamily="34" charset="0"/>
              </a:rPr>
              <a:t>CHĂM NGOAN, HỌC TỐT!</a:t>
            </a:r>
          </a:p>
          <a:p>
            <a:pPr algn="ctr" eaLnBrk="1" fontAlgn="base" hangingPunct="1">
              <a:spcBef>
                <a:spcPct val="0"/>
              </a:spcBef>
              <a:spcAft>
                <a:spcPct val="0"/>
              </a:spcAft>
            </a:pPr>
            <a:r>
              <a:rPr lang="en-US" sz="4400" b="1" dirty="0">
                <a:solidFill>
                  <a:srgbClr val="0000FF"/>
                </a:solidFill>
                <a:latin typeface="Aaril"/>
                <a:cs typeface="Arial" pitchFamily="34" charset="0"/>
              </a:rPr>
              <a:t>CHÀO TẠM BIỆT </a:t>
            </a:r>
          </a:p>
          <a:p>
            <a:pPr algn="ctr" eaLnBrk="1" fontAlgn="base" hangingPunct="1">
              <a:spcBef>
                <a:spcPct val="0"/>
              </a:spcBef>
              <a:spcAft>
                <a:spcPct val="0"/>
              </a:spcAft>
            </a:pPr>
            <a:r>
              <a:rPr lang="en-US" sz="4400" b="1" dirty="0">
                <a:solidFill>
                  <a:srgbClr val="0000FF"/>
                </a:solidFill>
                <a:latin typeface="Aaril"/>
                <a:cs typeface="Arial" pitchFamily="34" charset="0"/>
              </a:rPr>
              <a:t>CÁC EM!</a:t>
            </a:r>
          </a:p>
        </p:txBody>
      </p:sp>
      <p:sp>
        <p:nvSpPr>
          <p:cNvPr id="5"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itchFamily="18" charset="0"/>
            </a:endParaRPr>
          </a:p>
        </p:txBody>
      </p:sp>
    </p:spTree>
    <p:extLst>
      <p:ext uri="{BB962C8B-B14F-4D97-AF65-F5344CB8AC3E}">
        <p14:creationId xmlns:p14="http://schemas.microsoft.com/office/powerpoint/2010/main" val="1841809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148200" y="152400"/>
            <a:ext cx="8767200" cy="4308872"/>
          </a:xfrm>
          <a:prstGeom prst="rect">
            <a:avLst/>
          </a:prstGeom>
          <a:solidFill>
            <a:srgbClr val="FFFF00"/>
          </a:solidFill>
          <a:ln>
            <a:noFill/>
          </a:ln>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spcBef>
                <a:spcPct val="50000"/>
              </a:spcBef>
            </a:pPr>
            <a:r>
              <a:rPr lang="en-US" altLang="en-US" sz="5400" b="1" i="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Vì</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vở</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kịch</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thể</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hiện</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tấm</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lòng</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của</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người</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dân</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đối</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với</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cách</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mạng</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Người</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dân</a:t>
            </a:r>
            <a:r>
              <a:rPr lang="en-US" altLang="en-US" sz="4400" b="1" dirty="0">
                <a:solidFill>
                  <a:srgbClr val="7030A0"/>
                </a:solidFill>
                <a:latin typeface="Times New Roman" pitchFamily="18" charset="0"/>
                <a:cs typeface="Times New Roman" pitchFamily="18" charset="0"/>
              </a:rPr>
              <a:t> tin </a:t>
            </a:r>
            <a:r>
              <a:rPr lang="en-US" altLang="en-US" sz="4400" b="1" dirty="0" err="1">
                <a:solidFill>
                  <a:srgbClr val="7030A0"/>
                </a:solidFill>
                <a:latin typeface="Times New Roman" pitchFamily="18" charset="0"/>
                <a:cs typeface="Times New Roman" pitchFamily="18" charset="0"/>
              </a:rPr>
              <a:t>yêu</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cách</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mạng</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sẵn</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sàng</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xả</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thân</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bảo</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vệ</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cán</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bộ</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cách</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mạng</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Lòng</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dân</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là</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chỗ</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dựa</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vững</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chắc</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nhất</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của</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cách</a:t>
            </a:r>
            <a:r>
              <a:rPr lang="en-US" altLang="en-US" sz="4400" b="1" dirty="0">
                <a:solidFill>
                  <a:srgbClr val="7030A0"/>
                </a:solidFill>
                <a:latin typeface="Times New Roman" pitchFamily="18" charset="0"/>
                <a:cs typeface="Times New Roman" pitchFamily="18" charset="0"/>
              </a:rPr>
              <a:t> </a:t>
            </a:r>
            <a:r>
              <a:rPr lang="en-US" altLang="en-US" sz="4400" b="1" dirty="0" err="1">
                <a:solidFill>
                  <a:srgbClr val="7030A0"/>
                </a:solidFill>
                <a:latin typeface="Times New Roman" pitchFamily="18" charset="0"/>
                <a:cs typeface="Times New Roman" pitchFamily="18" charset="0"/>
              </a:rPr>
              <a:t>mạng</a:t>
            </a:r>
            <a:r>
              <a:rPr lang="en-US" altLang="en-US" sz="4400" b="1" dirty="0">
                <a:solidFill>
                  <a:srgbClr val="7030A0"/>
                </a:solidFill>
                <a:latin typeface="Times New Roman" pitchFamily="18" charset="0"/>
                <a:cs typeface="Times New Roman" pitchFamily="18" charset="0"/>
              </a:rPr>
              <a:t>.</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76020"/>
            <a:ext cx="4531800" cy="238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Minh hoa cho kich- Long d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1800" y="4476020"/>
            <a:ext cx="4612200" cy="231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446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Up Ribbon 6"/>
          <p:cNvSpPr/>
          <p:nvPr/>
        </p:nvSpPr>
        <p:spPr>
          <a:xfrm>
            <a:off x="256765" y="2209800"/>
            <a:ext cx="8506238" cy="1234110"/>
          </a:xfrm>
          <a:prstGeom prst="ribbon2">
            <a:avLst>
              <a:gd name="adj1" fmla="val 16667"/>
              <a:gd name="adj2" fmla="val 71502"/>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itchFamily="18" charset="0"/>
                <a:cs typeface="Times New Roman" pitchFamily="18" charset="0"/>
              </a:rPr>
              <a:t>Nội</a:t>
            </a:r>
            <a:r>
              <a:rPr lang="en-US" sz="3600" b="1" dirty="0">
                <a:solidFill>
                  <a:srgbClr val="FFFF00"/>
                </a:solidFill>
                <a:latin typeface="Times New Roman" pitchFamily="18" charset="0"/>
                <a:cs typeface="Times New Roman" pitchFamily="18" charset="0"/>
              </a:rPr>
              <a:t> dung </a:t>
            </a:r>
            <a:r>
              <a:rPr lang="vi-VN" sz="3600" b="1" dirty="0">
                <a:solidFill>
                  <a:srgbClr val="FFFF00"/>
                </a:solidFill>
                <a:latin typeface="Times New Roman" pitchFamily="18" charset="0"/>
                <a:cs typeface="Times New Roman" pitchFamily="18" charset="0"/>
              </a:rPr>
              <a:t>của vở kịch </a:t>
            </a:r>
            <a:r>
              <a:rPr lang="en-US" sz="3600" b="1" dirty="0" err="1">
                <a:solidFill>
                  <a:srgbClr val="FFFF00"/>
                </a:solidFill>
                <a:latin typeface="Times New Roman" pitchFamily="18" charset="0"/>
                <a:cs typeface="Times New Roman" pitchFamily="18" charset="0"/>
              </a:rPr>
              <a:t>nói</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gì</a:t>
            </a:r>
            <a:r>
              <a:rPr lang="en-US" sz="3600" b="1" dirty="0">
                <a:solidFill>
                  <a:srgbClr val="FFFF00"/>
                </a:solidFill>
                <a:latin typeface="Times New Roman" pitchFamily="18" charset="0"/>
                <a:cs typeface="Times New Roman" pitchFamily="18" charset="0"/>
              </a:rPr>
              <a:t>?</a:t>
            </a:r>
            <a:endParaRPr lang="en-US" sz="3600" dirty="0">
              <a:solidFill>
                <a:srgbClr val="FFFFFF"/>
              </a:solidFill>
            </a:endParaRPr>
          </a:p>
        </p:txBody>
      </p:sp>
      <p:pic>
        <p:nvPicPr>
          <p:cNvPr id="5" name="Picture 13" descr="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2" y="725559"/>
            <a:ext cx="1005051" cy="1371600"/>
          </a:xfrm>
          <a:prstGeom prst="rect">
            <a:avLst/>
          </a:prstGeom>
          <a:solidFill>
            <a:srgbClr val="00B0F0"/>
          </a:solidFill>
          <a:ln>
            <a:noFill/>
          </a:ln>
        </p:spPr>
      </p:pic>
      <p:sp>
        <p:nvSpPr>
          <p:cNvPr id="6" name="AutoShape 10"/>
          <p:cNvSpPr>
            <a:spLocks noChangeArrowheads="1"/>
          </p:cNvSpPr>
          <p:nvPr/>
        </p:nvSpPr>
        <p:spPr bwMode="auto">
          <a:xfrm>
            <a:off x="1523999" y="3581400"/>
            <a:ext cx="2590801" cy="2057400"/>
          </a:xfrm>
          <a:prstGeom prst="star32">
            <a:avLst>
              <a:gd name="adj" fmla="val 11069"/>
            </a:avLst>
          </a:prstGeom>
          <a:solidFill>
            <a:srgbClr val="33CC33"/>
          </a:solidFill>
          <a:ln w="28575" algn="ctr">
            <a:solidFill>
              <a:srgbClr val="FF0000"/>
            </a:solidFill>
            <a:miter lim="800000"/>
            <a:headEnd/>
            <a:tailEnd/>
          </a:ln>
        </p:spPr>
        <p:txBody>
          <a:bodyPr wrap="none" lIns="91431" tIns="45716" rIns="91431" bIns="45716" anchor="ctr"/>
          <a:lstStyle/>
          <a:p>
            <a:pPr algn="ctr" fontAlgn="base">
              <a:spcBef>
                <a:spcPct val="0"/>
              </a:spcBef>
              <a:spcAft>
                <a:spcPct val="0"/>
              </a:spcAft>
            </a:pPr>
            <a:endParaRPr lang="vi-VN">
              <a:solidFill>
                <a:srgbClr val="000000"/>
              </a:solidFill>
            </a:endParaRPr>
          </a:p>
        </p:txBody>
      </p:sp>
      <p:pic>
        <p:nvPicPr>
          <p:cNvPr id="9" name="Picture 17" descr="addemoticons172[1]"/>
          <p:cNvPicPr>
            <a:picLocks noChangeAspect="1" noChangeArrowheads="1" noCrop="1"/>
          </p:cNvPicPr>
          <p:nvPr/>
        </p:nvPicPr>
        <p:blipFill>
          <a:blip r:embed="rId4"/>
          <a:srcRect/>
          <a:stretch>
            <a:fillRect/>
          </a:stretch>
        </p:blipFill>
        <p:spPr bwMode="auto">
          <a:xfrm>
            <a:off x="6629401" y="642940"/>
            <a:ext cx="2133601" cy="1572333"/>
          </a:xfrm>
          <a:prstGeom prst="rect">
            <a:avLst/>
          </a:prstGeom>
          <a:noFill/>
          <a:ln w="9525">
            <a:noFill/>
            <a:miter lim="800000"/>
            <a:headEnd/>
            <a:tailEnd/>
          </a:ln>
        </p:spPr>
      </p:pic>
      <p:pic>
        <p:nvPicPr>
          <p:cNvPr id="8" name="Picture 4" descr="Minh hoa cho kich- Long d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7703" y="3581400"/>
            <a:ext cx="3795916" cy="177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373882"/>
            <a:ext cx="3776819" cy="2798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12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8" presetClass="emph" presetSubtype="0" repeatCount="indefinite" fill="hold" grpId="1" nodeType="withEffect">
                                  <p:stCondLst>
                                    <p:cond delay="0"/>
                                  </p:stCondLst>
                                  <p:childTnLst>
                                    <p:animRot by="21600000">
                                      <p:cBhvr>
                                        <p:cTn id="9" dur="2000" fill="hold"/>
                                        <p:tgtEl>
                                          <p:spTgt spid="6"/>
                                        </p:tgtEl>
                                        <p:attrNameLst>
                                          <p:attrName>r</p:attrName>
                                        </p:attrNameLst>
                                      </p:cBhvr>
                                    </p:animRot>
                                  </p:childTnLst>
                                </p:cTn>
                              </p:par>
                              <p:par>
                                <p:cTn id="10" presetID="8" presetClass="emph" presetSubtype="0" fill="hold" grpId="2" nodeType="withEffect">
                                  <p:stCondLst>
                                    <p:cond delay="0"/>
                                  </p:stCondLst>
                                  <p:childTnLst>
                                    <p:animRot by="21600000">
                                      <p:cBhvr>
                                        <p:cTn id="11" dur="2000" fill="hold"/>
                                        <p:tgtEl>
                                          <p:spTgt spid="6"/>
                                        </p:tgtEl>
                                        <p:attrNameLst>
                                          <p:attrName>r</p:attrName>
                                        </p:attrNameLst>
                                      </p:cBhvr>
                                    </p:animRot>
                                  </p:childTnLst>
                                </p:cTn>
                              </p:par>
                              <p:par>
                                <p:cTn id="12" presetID="5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70" decel="100000"/>
                                        <p:tgtEl>
                                          <p:spTgt spid="6"/>
                                        </p:tgtEl>
                                      </p:cBhvr>
                                    </p:animEffect>
                                    <p:animScale>
                                      <p:cBhvr>
                                        <p:cTn id="15" dur="770" decel="100000"/>
                                        <p:tgtEl>
                                          <p:spTgt spid="6"/>
                                        </p:tgtEl>
                                      </p:cBhvr>
                                      <p:from x="10000" y="10000"/>
                                      <p:to x="200000" y="450000"/>
                                    </p:animScale>
                                    <p:animScale>
                                      <p:cBhvr>
                                        <p:cTn id="16" dur="1230" accel="100000" fill="hold">
                                          <p:stCondLst>
                                            <p:cond delay="770"/>
                                          </p:stCondLst>
                                        </p:cTn>
                                        <p:tgtEl>
                                          <p:spTgt spid="6"/>
                                        </p:tgtEl>
                                      </p:cBhvr>
                                      <p:from x="200000" y="450000"/>
                                      <p:to x="100000" y="100000"/>
                                    </p:animScale>
                                    <p:set>
                                      <p:cBhvr>
                                        <p:cTn id="17" dur="770" fill="hold"/>
                                        <p:tgtEl>
                                          <p:spTgt spid="6"/>
                                        </p:tgtEl>
                                        <p:attrNameLst>
                                          <p:attrName>ppt_x</p:attrName>
                                        </p:attrNameLst>
                                      </p:cBhvr>
                                      <p:to>
                                        <p:strVal val="(0.5)"/>
                                      </p:to>
                                    </p:set>
                                    <p:anim from="(0.5)" to="(#ppt_x)" calcmode="lin" valueType="num">
                                      <p:cBhvr>
                                        <p:cTn id="18" dur="1230" accel="100000" fill="hold">
                                          <p:stCondLst>
                                            <p:cond delay="770"/>
                                          </p:stCondLst>
                                        </p:cTn>
                                        <p:tgtEl>
                                          <p:spTgt spid="6"/>
                                        </p:tgtEl>
                                        <p:attrNameLst>
                                          <p:attrName>ppt_x</p:attrName>
                                        </p:attrNameLst>
                                      </p:cBhvr>
                                    </p:anim>
                                    <p:set>
                                      <p:cBhvr>
                                        <p:cTn id="19" dur="770" fill="hold"/>
                                        <p:tgtEl>
                                          <p:spTgt spid="6"/>
                                        </p:tgtEl>
                                        <p:attrNameLst>
                                          <p:attrName>ppt_y</p:attrName>
                                        </p:attrNameLst>
                                      </p:cBhvr>
                                      <p:to>
                                        <p:strVal val="(#ppt_y+0.4)"/>
                                      </p:to>
                                    </p:set>
                                    <p:anim from="(#ppt_y+0.4)" to="(#ppt_y)" calcmode="lin" valueType="num">
                                      <p:cBhvr>
                                        <p:cTn id="20"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6" grpId="1" animBg="1"/>
      <p:bldP spid="6"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314633" y="457200"/>
            <a:ext cx="8826909" cy="3694471"/>
          </a:xfrm>
          <a:prstGeom prst="cloudCallout">
            <a:avLst>
              <a:gd name="adj1" fmla="val -47505"/>
              <a:gd name="adj2" fmla="val 98306"/>
            </a:avLst>
          </a:prstGeom>
          <a:solidFill>
            <a:srgbClr val="002060"/>
          </a:solidFill>
          <a:ln w="9525">
            <a:solidFill>
              <a:schemeClr val="bg1"/>
            </a:solidFill>
            <a:round/>
            <a:headEnd/>
            <a:tailEnd/>
          </a:ln>
          <a:effectLst>
            <a:prstShdw prst="shdw13" dist="157090" dir="15357825">
              <a:srgbClr val="FF3300">
                <a:alpha val="50000"/>
              </a:srgbClr>
            </a:prstShdw>
          </a:effectLst>
        </p:spPr>
        <p:txBody>
          <a:bodyPr/>
          <a:lstStyle/>
          <a:p>
            <a:pPr algn="ctr" fontAlgn="base">
              <a:spcBef>
                <a:spcPct val="0"/>
              </a:spcBef>
              <a:spcAft>
                <a:spcPct val="0"/>
              </a:spcAft>
            </a:pPr>
            <a:r>
              <a:rPr lang="vi-VN" altLang="en-US" sz="3200" b="1" dirty="0">
                <a:solidFill>
                  <a:srgbClr val="FFFF00"/>
                </a:solidFill>
                <a:latin typeface="Aaril"/>
              </a:rPr>
              <a:t>     </a:t>
            </a:r>
            <a:r>
              <a:rPr lang="vi-VN" altLang="en-US" sz="4400" b="1" dirty="0">
                <a:solidFill>
                  <a:srgbClr val="FFFF00"/>
                </a:solidFill>
                <a:latin typeface="Aaril"/>
              </a:rPr>
              <a:t>Ca ngợi mẹ con dì Năm dũng cảm, mưu trí lừa giặc, cứu cán bộ cách mạng.</a:t>
            </a:r>
            <a:endParaRPr lang="en-US" altLang="en-US" sz="4400" b="1" dirty="0">
              <a:solidFill>
                <a:srgbClr val="FFFF00"/>
              </a:solidFill>
              <a:latin typeface="Aaril"/>
            </a:endParaRPr>
          </a:p>
        </p:txBody>
      </p:sp>
      <p:pic>
        <p:nvPicPr>
          <p:cNvPr id="5" name="Picture 5" descr="blumen-pflanzen04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55179" y="4696608"/>
            <a:ext cx="2388821" cy="220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103" y="2988243"/>
            <a:ext cx="1898374" cy="3657600"/>
          </a:xfrm>
          <a:prstGeom prst="rect">
            <a:avLst/>
          </a:prstGeom>
        </p:spPr>
      </p:pic>
      <p:pic>
        <p:nvPicPr>
          <p:cNvPr id="7" name="Picture 4" descr="Minh hoa cho kich- Long d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4114800"/>
            <a:ext cx="4316779"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75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6"/>
                                        </p:tgtEl>
                                        <p:attrNameLst>
                                          <p:attrName>r</p:attrName>
                                        </p:attrNameLst>
                                      </p:cBhvr>
                                    </p:animRot>
                                    <p:animRot by="-240000">
                                      <p:cBhvr>
                                        <p:cTn id="12" dur="200" fill="hold">
                                          <p:stCondLst>
                                            <p:cond delay="200"/>
                                          </p:stCondLst>
                                        </p:cTn>
                                        <p:tgtEl>
                                          <p:spTgt spid="6"/>
                                        </p:tgtEl>
                                        <p:attrNameLst>
                                          <p:attrName>r</p:attrName>
                                        </p:attrNameLst>
                                      </p:cBhvr>
                                    </p:animRot>
                                    <p:animRot by="240000">
                                      <p:cBhvr>
                                        <p:cTn id="13" dur="200" fill="hold">
                                          <p:stCondLst>
                                            <p:cond delay="400"/>
                                          </p:stCondLst>
                                        </p:cTn>
                                        <p:tgtEl>
                                          <p:spTgt spid="6"/>
                                        </p:tgtEl>
                                        <p:attrNameLst>
                                          <p:attrName>r</p:attrName>
                                        </p:attrNameLst>
                                      </p:cBhvr>
                                    </p:animRot>
                                    <p:animRot by="-240000">
                                      <p:cBhvr>
                                        <p:cTn id="14" dur="200" fill="hold">
                                          <p:stCondLst>
                                            <p:cond delay="600"/>
                                          </p:stCondLst>
                                        </p:cTn>
                                        <p:tgtEl>
                                          <p:spTgt spid="6"/>
                                        </p:tgtEl>
                                        <p:attrNameLst>
                                          <p:attrName>r</p:attrName>
                                        </p:attrNameLst>
                                      </p:cBhvr>
                                    </p:animRot>
                                    <p:animRot by="120000">
                                      <p:cBhvr>
                                        <p:cTn id="15"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Explosion 1 5"/>
          <p:cNvSpPr/>
          <p:nvPr/>
        </p:nvSpPr>
        <p:spPr>
          <a:xfrm rot="21268311">
            <a:off x="341294" y="1536494"/>
            <a:ext cx="8347918" cy="3699958"/>
          </a:xfrm>
          <a:prstGeom prst="irregularSeal1">
            <a:avLst/>
          </a:prstGeom>
          <a:solidFill>
            <a:srgbClr val="00B050"/>
          </a:solidFill>
          <a:ln w="25400" cap="flat" cmpd="sng" algn="ctr">
            <a:solidFill>
              <a:srgbClr val="F0A22E">
                <a:shade val="50000"/>
              </a:srgbClr>
            </a:solidFill>
            <a:prstDash val="solid"/>
          </a:ln>
          <a:effectLst/>
        </p:spPr>
        <p:txBody>
          <a:bodyPr lIns="91055" tIns="45521" rIns="91055" bIns="45521"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vi-VN" sz="4400" b="1" i="0" u="none" strike="noStrike" kern="0" cap="none" spc="0" normalizeH="0" baseline="0" noProof="0" dirty="0">
                <a:ln>
                  <a:noFill/>
                </a:ln>
                <a:solidFill>
                  <a:srgbClr val="FFFF00"/>
                </a:solidFill>
                <a:effectLst/>
                <a:uLnTx/>
                <a:uFillTx/>
                <a:latin typeface="Aaril"/>
                <a:ea typeface="+mn-ea"/>
                <a:cs typeface="Arial" pitchFamily="34" charset="0"/>
              </a:rPr>
              <a:t>CHÚC MỪNG CÁC EM</a:t>
            </a:r>
            <a:r>
              <a:rPr kumimoji="0" lang="en-US" sz="4400" b="1" i="0" u="none" strike="noStrike" kern="0" cap="none" spc="0" normalizeH="0" baseline="0" noProof="0" dirty="0">
                <a:ln>
                  <a:noFill/>
                </a:ln>
                <a:solidFill>
                  <a:srgbClr val="FFFF00"/>
                </a:solidFill>
                <a:effectLst/>
                <a:uLnTx/>
                <a:uFillTx/>
                <a:latin typeface="Aaril"/>
                <a:ea typeface="+mn-ea"/>
                <a:cs typeface="Arial" pitchFamily="34" charset="0"/>
              </a:rPr>
              <a:t>!</a:t>
            </a:r>
            <a:r>
              <a:rPr kumimoji="0" lang="vi-VN" sz="4400" b="1" i="0" u="none" strike="noStrike" kern="0" cap="none" spc="0" normalizeH="0" baseline="0" noProof="0" dirty="0">
                <a:ln>
                  <a:noFill/>
                </a:ln>
                <a:solidFill>
                  <a:srgbClr val="FFFF00"/>
                </a:solidFill>
                <a:effectLst/>
                <a:uLnTx/>
                <a:uFillTx/>
                <a:latin typeface="Aaril"/>
                <a:ea typeface="+mn-ea"/>
                <a:cs typeface="Arial" pitchFamily="34" charset="0"/>
              </a:rPr>
              <a:t> </a:t>
            </a:r>
            <a:endParaRPr kumimoji="0" lang="en-US" sz="4400" b="1" i="0" u="none" strike="noStrike" kern="0" cap="none" spc="0" normalizeH="0" baseline="0" noProof="0" dirty="0">
              <a:ln>
                <a:noFill/>
              </a:ln>
              <a:solidFill>
                <a:srgbClr val="FFFF00"/>
              </a:solidFill>
              <a:effectLst/>
              <a:uLnTx/>
              <a:uFillTx/>
              <a:latin typeface="Aaril"/>
              <a:ea typeface="+mn-ea"/>
              <a:cs typeface="Arial" pitchFamily="34" charset="0"/>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86630">
            <a:off x="1255025" y="843080"/>
            <a:ext cx="2672928" cy="2320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416614">
            <a:off x="5369061" y="4487261"/>
            <a:ext cx="1954050" cy="123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77286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1803</Words>
  <Application>Microsoft Office PowerPoint</Application>
  <PresentationFormat>On-screen Show (4:3)</PresentationFormat>
  <Paragraphs>123</Paragraphs>
  <Slides>52</Slides>
  <Notes>2</Notes>
  <HiddenSlides>0</HiddenSlides>
  <MMClips>0</MMClips>
  <ScaleCrop>false</ScaleCrop>
  <HeadingPairs>
    <vt:vector size="6" baseType="variant">
      <vt:variant>
        <vt:lpstr>Fonts Used</vt:lpstr>
      </vt:variant>
      <vt:variant>
        <vt:i4>18</vt:i4>
      </vt:variant>
      <vt:variant>
        <vt:lpstr>Theme</vt:lpstr>
      </vt:variant>
      <vt:variant>
        <vt:i4>9</vt:i4>
      </vt:variant>
      <vt:variant>
        <vt:lpstr>Slide Titles</vt:lpstr>
      </vt:variant>
      <vt:variant>
        <vt:i4>52</vt:i4>
      </vt:variant>
    </vt:vector>
  </HeadingPairs>
  <TitlesOfParts>
    <vt:vector size="79" baseType="lpstr">
      <vt:lpstr>等线</vt:lpstr>
      <vt:lpstr>等线 Light</vt:lpstr>
      <vt:lpstr>.VnTime</vt:lpstr>
      <vt:lpstr>Aaril</vt:lpstr>
      <vt:lpstr>Arial</vt:lpstr>
      <vt:lpstr>Calibri</vt:lpstr>
      <vt:lpstr>Franklin Gothic Book</vt:lpstr>
      <vt:lpstr>Franklin Gothic Medium</vt:lpstr>
      <vt:lpstr>Impact</vt:lpstr>
      <vt:lpstr>inherit</vt:lpstr>
      <vt:lpstr>Tahoma</vt:lpstr>
      <vt:lpstr>Times New Roman</vt:lpstr>
      <vt:lpstr>Trebuchet MS</vt:lpstr>
      <vt:lpstr>VnBangkok</vt:lpstr>
      <vt:lpstr>VNbritannic</vt:lpstr>
      <vt:lpstr>Wingdings</vt:lpstr>
      <vt:lpstr>Wingdings 2</vt:lpstr>
      <vt:lpstr>方正卡通简体</vt:lpstr>
      <vt:lpstr>Trek</vt:lpstr>
      <vt:lpstr>Office Theme</vt:lpstr>
      <vt:lpstr>1_Office Theme</vt:lpstr>
      <vt:lpstr>2_Office Theme</vt:lpstr>
      <vt:lpstr>3_Office Theme</vt:lpstr>
      <vt:lpstr>4_Office Theme</vt:lpstr>
      <vt:lpstr>7_Office Theme</vt:lpstr>
      <vt:lpstr>8_Office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Tran Phuong Anh</cp:lastModifiedBy>
  <cp:revision>137</cp:revision>
  <dcterms:created xsi:type="dcterms:W3CDTF">2021-09-25T22:26:07Z</dcterms:created>
  <dcterms:modified xsi:type="dcterms:W3CDTF">2021-09-26T09:26:43Z</dcterms:modified>
</cp:coreProperties>
</file>