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5736D400-0D7A-4C98-8664-0DB9B0D3F643}" type="presOf" srcId="{BE3F464B-D1D6-41F4-B49D-3B71DD1E666C}" destId="{C4901D65-4FC5-4A2A-898B-C141E815C30E}"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6E4EEF62-0A52-4119-8C89-7DF5D27E7884}" srcId="{39C68E2B-6537-4837-BF41-8307A2AFC17B}" destId="{36A25698-4076-4079-8C66-3A9002BAA014}" srcOrd="1" destOrd="0" parTransId="{B503BAE8-9388-4F14-909B-7F91BDB19AED}" sibTransId="{23E61FC7-857D-471C-92FF-1EB3844F4261}"/>
    <dgm:cxn modelId="{F3D20C7F-86BB-4774-BFE7-0174BAB0A187}" type="presOf" srcId="{E2EA454A-EB09-4AFB-AD8A-BBCE8A3E9402}" destId="{194A3ABD-A6EA-4A3C-B8D1-E6CED44EB8AB}" srcOrd="0" destOrd="0" presId="urn:microsoft.com/office/officeart/2008/layout/VerticalCurvedList"/>
    <dgm:cxn modelId="{056674A7-8F9C-434A-8A2A-C43DDF4AFDAE}" type="presOf" srcId="{8845E30B-D1B3-4783-B855-D0CCD186C075}" destId="{312FB012-B1F1-45C2-99B8-3FE3CA1DF4AC}"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E6FEA424-9D38-4EBE-A99B-9545EAB53987}"/>
              </a:ext>
            </a:extLst>
          </p:cNvPr>
          <p:cNvSpPr txBox="1"/>
          <p:nvPr/>
        </p:nvSpPr>
        <p:spPr>
          <a:xfrm>
            <a:off x="0" y="154746"/>
            <a:ext cx="396254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F9306E6D-1805-41AD-9992-0D8543886239}"/>
              </a:ext>
            </a:extLst>
          </p:cNvPr>
          <p:cNvSpPr txBox="1"/>
          <p:nvPr/>
        </p:nvSpPr>
        <p:spPr>
          <a:xfrm>
            <a:off x="0" y="0"/>
            <a:ext cx="437505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100712BA-CB6E-4D94-8207-1B702D346584}"/>
              </a:ext>
            </a:extLst>
          </p:cNvPr>
          <p:cNvSpPr txBox="1"/>
          <p:nvPr/>
        </p:nvSpPr>
        <p:spPr>
          <a:xfrm>
            <a:off x="0" y="0"/>
            <a:ext cx="4164037"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
        <p:nvSpPr>
          <p:cNvPr id="5" name="Hộp Văn bản 4">
            <a:extLst>
              <a:ext uri="{FF2B5EF4-FFF2-40B4-BE49-F238E27FC236}">
                <a16:creationId xmlns:a16="http://schemas.microsoft.com/office/drawing/2014/main" id="{DB5E2799-ACFE-4261-A4E3-65AD946761B7}"/>
              </a:ext>
            </a:extLst>
          </p:cNvPr>
          <p:cNvSpPr txBox="1"/>
          <p:nvPr/>
        </p:nvSpPr>
        <p:spPr>
          <a:xfrm>
            <a:off x="8215532" y="0"/>
            <a:ext cx="397646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50D1642-A8C7-44DA-9CDE-E27D335FC1D0}"/>
              </a:ext>
            </a:extLst>
          </p:cNvPr>
          <p:cNvSpPr txBox="1"/>
          <p:nvPr/>
        </p:nvSpPr>
        <p:spPr>
          <a:xfrm>
            <a:off x="0" y="0"/>
            <a:ext cx="384048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2" name="Hộp Văn bản 1">
            <a:extLst>
              <a:ext uri="{FF2B5EF4-FFF2-40B4-BE49-F238E27FC236}">
                <a16:creationId xmlns:a16="http://schemas.microsoft.com/office/drawing/2014/main" id="{B76664C8-386F-4B9D-8C29-D3B9DD2707F6}"/>
              </a:ext>
            </a:extLst>
          </p:cNvPr>
          <p:cNvSpPr txBox="1"/>
          <p:nvPr/>
        </p:nvSpPr>
        <p:spPr>
          <a:xfrm>
            <a:off x="0" y="0"/>
            <a:ext cx="407596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
        <p:nvSpPr>
          <p:cNvPr id="2" name="Hình chữ nhật 1">
            <a:extLst>
              <a:ext uri="{FF2B5EF4-FFF2-40B4-BE49-F238E27FC236}">
                <a16:creationId xmlns:a16="http://schemas.microsoft.com/office/drawing/2014/main" id="{690552CC-D798-4000-956B-24F47E4B68C8}"/>
              </a:ext>
            </a:extLst>
          </p:cNvPr>
          <p:cNvSpPr/>
          <p:nvPr/>
        </p:nvSpPr>
        <p:spPr>
          <a:xfrm>
            <a:off x="0" y="0"/>
            <a:ext cx="3832139" cy="369332"/>
          </a:xfrm>
          <a:prstGeom prst="rect">
            <a:avLst/>
          </a:prstGeom>
        </p:spPr>
        <p:txBody>
          <a:bodyPr wrap="none">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899DDC27-73AC-4D15-8526-DDDD72922A39}"/>
              </a:ext>
            </a:extLst>
          </p:cNvPr>
          <p:cNvSpPr txBox="1"/>
          <p:nvPr/>
        </p:nvSpPr>
        <p:spPr>
          <a:xfrm>
            <a:off x="0" y="0"/>
            <a:ext cx="392488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
        <p:nvSpPr>
          <p:cNvPr id="4" name="Hộp Văn bản 3">
            <a:extLst>
              <a:ext uri="{FF2B5EF4-FFF2-40B4-BE49-F238E27FC236}">
                <a16:creationId xmlns:a16="http://schemas.microsoft.com/office/drawing/2014/main" id="{EBC5AC7D-B212-4225-88F0-A74D8BFDDFA0}"/>
              </a:ext>
            </a:extLst>
          </p:cNvPr>
          <p:cNvSpPr txBox="1"/>
          <p:nvPr/>
        </p:nvSpPr>
        <p:spPr>
          <a:xfrm>
            <a:off x="154745" y="0"/>
            <a:ext cx="405149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
        <p:nvSpPr>
          <p:cNvPr id="4" name="Hộp Văn bản 3">
            <a:extLst>
              <a:ext uri="{FF2B5EF4-FFF2-40B4-BE49-F238E27FC236}">
                <a16:creationId xmlns:a16="http://schemas.microsoft.com/office/drawing/2014/main" id="{ECFFAFE2-E86A-4452-BE83-6109E8A401FE}"/>
              </a:ext>
            </a:extLst>
          </p:cNvPr>
          <p:cNvSpPr txBox="1"/>
          <p:nvPr/>
        </p:nvSpPr>
        <p:spPr>
          <a:xfrm>
            <a:off x="0"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id="{01262DDA-E66F-4DDA-9BEB-27C6F1262278}"/>
              </a:ext>
            </a:extLst>
          </p:cNvPr>
          <p:cNvSpPr txBox="1"/>
          <p:nvPr/>
        </p:nvSpPr>
        <p:spPr>
          <a:xfrm>
            <a:off x="182880" y="0"/>
            <a:ext cx="391081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A42B602C-43F8-418F-A275-FB17CE3C0C11}"/>
              </a:ext>
            </a:extLst>
          </p:cNvPr>
          <p:cNvSpPr txBox="1"/>
          <p:nvPr/>
        </p:nvSpPr>
        <p:spPr>
          <a:xfrm>
            <a:off x="112542" y="0"/>
            <a:ext cx="426251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
        <p:nvSpPr>
          <p:cNvPr id="2" name="Hộp Văn bản 1">
            <a:extLst>
              <a:ext uri="{FF2B5EF4-FFF2-40B4-BE49-F238E27FC236}">
                <a16:creationId xmlns:a16="http://schemas.microsoft.com/office/drawing/2014/main" id="{35BE7A6E-8F0F-4786-8B45-4566B623C258}"/>
              </a:ext>
            </a:extLst>
          </p:cNvPr>
          <p:cNvSpPr txBox="1"/>
          <p:nvPr/>
        </p:nvSpPr>
        <p:spPr>
          <a:xfrm>
            <a:off x="1" y="15240"/>
            <a:ext cx="398115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378971A5-904D-4264-983D-283D4BE02D97}"/>
              </a:ext>
            </a:extLst>
          </p:cNvPr>
          <p:cNvSpPr txBox="1"/>
          <p:nvPr/>
        </p:nvSpPr>
        <p:spPr>
          <a:xfrm>
            <a:off x="279009" y="0"/>
            <a:ext cx="385689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Hiểu nội dung, ý nghĩa bài đọc.</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
        <p:nvSpPr>
          <p:cNvPr id="6" name="Hộp Văn bản 5">
            <a:extLst>
              <a:ext uri="{FF2B5EF4-FFF2-40B4-BE49-F238E27FC236}">
                <a16:creationId xmlns:a16="http://schemas.microsoft.com/office/drawing/2014/main" id="{CB5DE323-5CC6-4BE5-93D3-12A9D508B415}"/>
              </a:ext>
            </a:extLst>
          </p:cNvPr>
          <p:cNvSpPr txBox="1"/>
          <p:nvPr/>
        </p:nvSpPr>
        <p:spPr>
          <a:xfrm>
            <a:off x="492369" y="0"/>
            <a:ext cx="382641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a:latin typeface="Times New Roman" panose="02020603050405020304" pitchFamily="18" charset="0"/>
                <a:cs typeface="Times New Roman" panose="02020603050405020304" pitchFamily="18" charset="0"/>
              </a:rPr>
              <a:t>bài th</a:t>
            </a:r>
            <a:r>
              <a:rPr lang="vi-VN" sz="4300">
                <a:latin typeface="Times New Roman" panose="02020603050405020304" pitchFamily="18" charset="0"/>
                <a:cs typeface="Times New Roman" panose="02020603050405020304" pitchFamily="18" charset="0"/>
              </a:rPr>
              <a:t>ơ</a:t>
            </a:r>
            <a:r>
              <a:rPr lang="en-US" sz="4300">
                <a:latin typeface="Times New Roman" panose="02020603050405020304" pitchFamily="18" charset="0"/>
                <a:cs typeface="Times New Roman" panose="02020603050405020304" pitchFamily="18" charset="0"/>
              </a:rPr>
              <a:t> và nội dung bài.</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Lòng dân (Tiết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cuối</a:t>
            </a:r>
            <a:r>
              <a:rPr lang="en-US" sz="3200">
                <a:latin typeface="Times New Roman" panose="02020603050405020304" pitchFamily="18" charset="0"/>
                <a:cs typeface="Times New Roman" panose="02020603050405020304" pitchFamily="18" charset="0"/>
              </a:rPr>
              <a:t> bài. Tập diễn vở kịch.)</a:t>
            </a:r>
            <a:endParaRPr lang="en-US" sz="3200" dirty="0">
              <a:latin typeface="Times New Roman" panose="02020603050405020304" pitchFamily="18" charset="0"/>
              <a:cs typeface="Times New Roman" panose="02020603050405020304" pitchFamily="18" charset="0"/>
            </a:endParaRPr>
          </a:p>
        </p:txBody>
      </p:sp>
      <p:sp>
        <p:nvSpPr>
          <p:cNvPr id="28677" name="Hộp Văn bản 1">
            <a:extLst>
              <a:ext uri="{FF2B5EF4-FFF2-40B4-BE49-F238E27FC236}">
                <a16:creationId xmlns:a16="http://schemas.microsoft.com/office/drawing/2014/main" id="{800A9CA9-5F26-472B-AE34-E3D33110C12A}"/>
              </a:ext>
            </a:extLst>
          </p:cNvPr>
          <p:cNvSpPr txBox="1">
            <a:spLocks noChangeArrowheads="1"/>
          </p:cNvSpPr>
          <p:nvPr/>
        </p:nvSpPr>
        <p:spPr bwMode="auto">
          <a:xfrm>
            <a:off x="4079875" y="0"/>
            <a:ext cx="396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ltLang="vi-VN"/>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F1C10774-B89D-46F8-A352-7E4B2B148455}"/>
              </a:ext>
            </a:extLst>
          </p:cNvPr>
          <p:cNvSpPr txBox="1"/>
          <p:nvPr/>
        </p:nvSpPr>
        <p:spPr>
          <a:xfrm>
            <a:off x="0" y="32657"/>
            <a:ext cx="3840249"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
        <p:nvSpPr>
          <p:cNvPr id="2" name="Hộp Văn bản 1">
            <a:extLst>
              <a:ext uri="{FF2B5EF4-FFF2-40B4-BE49-F238E27FC236}">
                <a16:creationId xmlns:a16="http://schemas.microsoft.com/office/drawing/2014/main" id="{DAC86358-25E1-4D6F-AF52-7990B0B3F13F}"/>
              </a:ext>
            </a:extLst>
          </p:cNvPr>
          <p:cNvSpPr txBox="1"/>
          <p:nvPr/>
        </p:nvSpPr>
        <p:spPr>
          <a:xfrm>
            <a:off x="0" y="15240"/>
            <a:ext cx="429064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9AF3D396-D0B4-4AE0-89DF-4ED88D4F3DBE}"/>
              </a:ext>
            </a:extLst>
          </p:cNvPr>
          <p:cNvSpPr txBox="1"/>
          <p:nvPr/>
        </p:nvSpPr>
        <p:spPr>
          <a:xfrm>
            <a:off x="-1"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ộp Văn bản 1">
            <a:extLst>
              <a:ext uri="{FF2B5EF4-FFF2-40B4-BE49-F238E27FC236}">
                <a16:creationId xmlns:a16="http://schemas.microsoft.com/office/drawing/2014/main" id="{5992F06B-B874-4623-9F87-3A7BDE4F2D10}"/>
              </a:ext>
            </a:extLst>
          </p:cNvPr>
          <p:cNvSpPr txBox="1"/>
          <p:nvPr/>
        </p:nvSpPr>
        <p:spPr>
          <a:xfrm>
            <a:off x="0" y="0"/>
            <a:ext cx="399522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6751B7DD-F8A6-49CB-859A-7089A6F5B8A5}"/>
              </a:ext>
            </a:extLst>
          </p:cNvPr>
          <p:cNvSpPr txBox="1"/>
          <p:nvPr/>
        </p:nvSpPr>
        <p:spPr>
          <a:xfrm>
            <a:off x="0" y="0"/>
            <a:ext cx="388051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
        <p:nvSpPr>
          <p:cNvPr id="2" name="Hộp Văn bản 1">
            <a:extLst>
              <a:ext uri="{FF2B5EF4-FFF2-40B4-BE49-F238E27FC236}">
                <a16:creationId xmlns:a16="http://schemas.microsoft.com/office/drawing/2014/main" id="{5AA57FAF-44C3-44C1-AF5F-E746357C984E}"/>
              </a:ext>
            </a:extLst>
          </p:cNvPr>
          <p:cNvSpPr txBox="1"/>
          <p:nvPr/>
        </p:nvSpPr>
        <p:spPr>
          <a:xfrm>
            <a:off x="0" y="0"/>
            <a:ext cx="407845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
        <p:nvSpPr>
          <p:cNvPr id="2" name="Hộp Văn bản 1">
            <a:extLst>
              <a:ext uri="{FF2B5EF4-FFF2-40B4-BE49-F238E27FC236}">
                <a16:creationId xmlns:a16="http://schemas.microsoft.com/office/drawing/2014/main" id="{D6E35AFB-3C68-4A6D-A8F6-4AAEEDAC2C96}"/>
              </a:ext>
            </a:extLst>
          </p:cNvPr>
          <p:cNvSpPr txBox="1"/>
          <p:nvPr/>
        </p:nvSpPr>
        <p:spPr>
          <a:xfrm>
            <a:off x="0" y="0"/>
            <a:ext cx="382641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1355</Words>
  <Application>Microsoft Office PowerPoint</Application>
  <PresentationFormat>Widescreen</PresentationFormat>
  <Paragraphs>200</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vt:lpstr>
      <vt:lpstr>Times</vt:lpstr>
      <vt:lpstr>Times New Roman</vt:lpstr>
      <vt:lpstr>Wingdings</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Administrator</cp:lastModifiedBy>
  <cp:revision>55</cp:revision>
  <dcterms:created xsi:type="dcterms:W3CDTF">2017-08-13T03:56:13Z</dcterms:created>
  <dcterms:modified xsi:type="dcterms:W3CDTF">2023-09-13T01:22:29Z</dcterms:modified>
</cp:coreProperties>
</file>