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FAD96-BB43-40E6-B83D-A1EAC37E622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1A649-6CAA-470F-BB34-740C9235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6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1A649-6CAA-470F-BB34-740C9235F6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8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4424-D4BD-4B5F-BDA6-07F53B2E884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F206-AC3F-4244-B37A-79E94F26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4424-D4BD-4B5F-BDA6-07F53B2E884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F206-AC3F-4244-B37A-79E94F26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1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4424-D4BD-4B5F-BDA6-07F53B2E884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F206-AC3F-4244-B37A-79E94F26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4424-D4BD-4B5F-BDA6-07F53B2E884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F206-AC3F-4244-B37A-79E94F26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3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4424-D4BD-4B5F-BDA6-07F53B2E884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F206-AC3F-4244-B37A-79E94F26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5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4424-D4BD-4B5F-BDA6-07F53B2E884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F206-AC3F-4244-B37A-79E94F26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8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4424-D4BD-4B5F-BDA6-07F53B2E884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F206-AC3F-4244-B37A-79E94F26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7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4424-D4BD-4B5F-BDA6-07F53B2E884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F206-AC3F-4244-B37A-79E94F26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9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4424-D4BD-4B5F-BDA6-07F53B2E884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F206-AC3F-4244-B37A-79E94F26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4424-D4BD-4B5F-BDA6-07F53B2E884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F206-AC3F-4244-B37A-79E94F26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4424-D4BD-4B5F-BDA6-07F53B2E884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F206-AC3F-4244-B37A-79E94F26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8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C4424-D4BD-4B5F-BDA6-07F53B2E884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8F206-AC3F-4244-B37A-79E94F26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3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slide" Target="slide3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0086"/>
            <a:ext cx="9144000" cy="646331"/>
          </a:xfrm>
          <a:prstGeom prst="rect">
            <a:avLst/>
          </a:prstGeom>
          <a:noFill/>
          <a:scene3d>
            <a:camera prst="orthographicFront">
              <a:rot lat="0" lon="21594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Chào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mừng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thầy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cô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về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dự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giờ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lớp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5E 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1300" y="180975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HP001 Kieu 2 5H" pitchFamily="34" charset="0"/>
              </a:rPr>
              <a:t>Toán</a:t>
            </a:r>
            <a:r>
              <a:rPr lang="en-US" sz="9600" dirty="0" smtClean="0">
                <a:solidFill>
                  <a:srgbClr val="FF0000"/>
                </a:solidFill>
                <a:latin typeface="HP001 Kieu 2 5H" pitchFamily="34" charset="0"/>
              </a:rPr>
              <a:t> </a:t>
            </a:r>
            <a:endParaRPr lang="en-US" sz="9600" dirty="0">
              <a:solidFill>
                <a:srgbClr val="FF0000"/>
              </a:solidFill>
              <a:latin typeface="HP001 Kieu 2 5H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190" y="3653686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HP001 Kieu 2 5H" pitchFamily="34" charset="0"/>
              </a:rPr>
              <a:t>Người</a:t>
            </a:r>
            <a:r>
              <a:rPr lang="en-US" sz="3600" dirty="0" smtClean="0">
                <a:latin typeface="HP001 Kieu 2 5H" pitchFamily="34" charset="0"/>
              </a:rPr>
              <a:t> </a:t>
            </a:r>
            <a:r>
              <a:rPr lang="en-US" sz="3600" dirty="0" err="1" smtClean="0">
                <a:latin typeface="HP001 Kieu 2 5H" pitchFamily="34" charset="0"/>
              </a:rPr>
              <a:t>dạy</a:t>
            </a:r>
            <a:r>
              <a:rPr lang="en-US" sz="3600" dirty="0" smtClean="0">
                <a:latin typeface="HP001 Kieu 2 5H" pitchFamily="34" charset="0"/>
              </a:rPr>
              <a:t>: </a:t>
            </a:r>
            <a:r>
              <a:rPr lang="en-US" sz="3600" dirty="0" err="1" smtClean="0">
                <a:latin typeface="HP001 Kieu 2 5H" pitchFamily="34" charset="0"/>
              </a:rPr>
              <a:t>Nguyễn</a:t>
            </a:r>
            <a:r>
              <a:rPr lang="en-US" sz="3600" dirty="0" smtClean="0">
                <a:latin typeface="HP001 Kieu 2 5H" pitchFamily="34" charset="0"/>
              </a:rPr>
              <a:t> </a:t>
            </a:r>
            <a:r>
              <a:rPr lang="en-US" sz="3600" dirty="0" err="1" smtClean="0">
                <a:latin typeface="HP001 Kieu 2 5H" pitchFamily="34" charset="0"/>
              </a:rPr>
              <a:t>Thanh</a:t>
            </a:r>
            <a:r>
              <a:rPr lang="en-US" sz="3600" dirty="0" smtClean="0">
                <a:latin typeface="HP001 Kieu 2 5H" pitchFamily="34" charset="0"/>
              </a:rPr>
              <a:t> </a:t>
            </a:r>
            <a:r>
              <a:rPr lang="en-US" sz="3600" dirty="0" err="1" smtClean="0">
                <a:latin typeface="HP001 Kieu 2 5H" pitchFamily="34" charset="0"/>
              </a:rPr>
              <a:t>Hà</a:t>
            </a:r>
            <a:r>
              <a:rPr lang="en-US" sz="3600" dirty="0" smtClean="0">
                <a:latin typeface="HP001 Kieu 2 5H" pitchFamily="34" charset="0"/>
              </a:rPr>
              <a:t> </a:t>
            </a:r>
            <a:r>
              <a:rPr lang="en-US" sz="3600" dirty="0" err="1" smtClean="0">
                <a:latin typeface="HP001 Kieu 2 5H" pitchFamily="34" charset="0"/>
              </a:rPr>
              <a:t>Ngân</a:t>
            </a:r>
            <a:endParaRPr lang="en-US" sz="3600" dirty="0">
              <a:latin typeface="HP001 Kieu 2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19399"/>
          </a:xfrm>
          <a:solidFill>
            <a:srgbClr val="92D050"/>
          </a:solidFill>
        </p:spPr>
        <p:txBody>
          <a:bodyPr/>
          <a:lstStyle/>
          <a:p>
            <a:pPr marL="0" indent="0" algn="just">
              <a:buNone/>
            </a:pPr>
            <a:r>
              <a:rPr lang="en-US" b="1" i="1" dirty="0" smtClean="0"/>
              <a:t>      </a:t>
            </a:r>
            <a:r>
              <a:rPr lang="en-US" b="1" i="1" dirty="0" err="1" smtClean="0"/>
              <a:t>Khi</a:t>
            </a:r>
            <a:r>
              <a:rPr lang="en-US" b="1" i="1" dirty="0" smtClean="0"/>
              <a:t> </a:t>
            </a:r>
            <a:r>
              <a:rPr lang="en-US" b="1" i="1" dirty="0" err="1"/>
              <a:t>thực</a:t>
            </a:r>
            <a:r>
              <a:rPr lang="en-US" b="1" i="1" dirty="0"/>
              <a:t> </a:t>
            </a:r>
            <a:r>
              <a:rPr lang="en-US" b="1" i="1" dirty="0" err="1"/>
              <a:t>hiện</a:t>
            </a:r>
            <a:r>
              <a:rPr lang="en-US" b="1" i="1" dirty="0"/>
              <a:t> </a:t>
            </a:r>
            <a:r>
              <a:rPr lang="en-US" b="1" i="1" dirty="0" err="1"/>
              <a:t>phép</a:t>
            </a:r>
            <a:r>
              <a:rPr lang="en-US" b="1" i="1" dirty="0"/>
              <a:t> </a:t>
            </a:r>
            <a:r>
              <a:rPr lang="en-US" b="1" i="1" dirty="0" err="1"/>
              <a:t>trừ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số</a:t>
            </a:r>
            <a:r>
              <a:rPr lang="en-US" b="1" i="1" dirty="0"/>
              <a:t> </a:t>
            </a:r>
            <a:r>
              <a:rPr lang="en-US" b="1" i="1" dirty="0" err="1"/>
              <a:t>đo</a:t>
            </a:r>
            <a:r>
              <a:rPr lang="en-US" b="1" i="1" dirty="0"/>
              <a:t> </a:t>
            </a:r>
            <a:r>
              <a:rPr lang="en-US" b="1" i="1" dirty="0" err="1"/>
              <a:t>thời</a:t>
            </a:r>
            <a:r>
              <a:rPr lang="en-US" b="1" i="1" dirty="0"/>
              <a:t> </a:t>
            </a:r>
            <a:r>
              <a:rPr lang="en-US" b="1" i="1" dirty="0" err="1"/>
              <a:t>gian</a:t>
            </a:r>
            <a:r>
              <a:rPr lang="en-US" b="1" i="1" dirty="0"/>
              <a:t> </a:t>
            </a:r>
            <a:r>
              <a:rPr lang="en-US" b="1" i="1" dirty="0" err="1"/>
              <a:t>mà</a:t>
            </a:r>
            <a:r>
              <a:rPr lang="en-US" b="1" i="1" dirty="0"/>
              <a:t> </a:t>
            </a:r>
            <a:r>
              <a:rPr lang="en-US" b="1" i="1" dirty="0" err="1"/>
              <a:t>số</a:t>
            </a:r>
            <a:r>
              <a:rPr lang="en-US" b="1" i="1" dirty="0"/>
              <a:t> </a:t>
            </a:r>
            <a:r>
              <a:rPr lang="en-US" b="1" i="1" dirty="0" err="1"/>
              <a:t>đo</a:t>
            </a:r>
            <a:r>
              <a:rPr lang="en-US" b="1" i="1" dirty="0"/>
              <a:t> </a:t>
            </a:r>
            <a:r>
              <a:rPr lang="en-US" b="1" i="1" dirty="0" err="1"/>
              <a:t>theo</a:t>
            </a:r>
            <a:r>
              <a:rPr lang="en-US" b="1" i="1" dirty="0"/>
              <a:t> </a:t>
            </a:r>
            <a:r>
              <a:rPr lang="en-US" b="1" i="1" dirty="0" err="1"/>
              <a:t>đơn</a:t>
            </a:r>
            <a:r>
              <a:rPr lang="en-US" b="1" i="1" dirty="0"/>
              <a:t> </a:t>
            </a:r>
            <a:r>
              <a:rPr lang="en-US" b="1" i="1" dirty="0" err="1"/>
              <a:t>vị</a:t>
            </a:r>
            <a:r>
              <a:rPr lang="en-US" b="1" i="1" dirty="0"/>
              <a:t> </a:t>
            </a:r>
            <a:r>
              <a:rPr lang="en-US" b="1" i="1" dirty="0" err="1"/>
              <a:t>nào</a:t>
            </a:r>
            <a:r>
              <a:rPr lang="en-US" b="1" i="1" dirty="0"/>
              <a:t> </a:t>
            </a:r>
            <a:r>
              <a:rPr lang="en-US" b="1" i="1" dirty="0" err="1"/>
              <a:t>đó</a:t>
            </a:r>
            <a:r>
              <a:rPr lang="en-US" b="1" i="1" dirty="0"/>
              <a:t> ở </a:t>
            </a:r>
            <a:r>
              <a:rPr lang="en-US" b="1" i="1" dirty="0" err="1"/>
              <a:t>số</a:t>
            </a:r>
            <a:r>
              <a:rPr lang="en-US" b="1" i="1" dirty="0"/>
              <a:t> </a:t>
            </a:r>
            <a:r>
              <a:rPr lang="en-US" b="1" i="1" dirty="0" err="1"/>
              <a:t>bị</a:t>
            </a:r>
            <a:r>
              <a:rPr lang="en-US" b="1" i="1" dirty="0"/>
              <a:t> </a:t>
            </a:r>
            <a:r>
              <a:rPr lang="en-US" b="1" i="1" dirty="0" err="1"/>
              <a:t>trừ</a:t>
            </a:r>
            <a:r>
              <a:rPr lang="en-US" b="1" i="1" dirty="0"/>
              <a:t> </a:t>
            </a:r>
            <a:r>
              <a:rPr lang="en-US" b="1" i="1" dirty="0" err="1"/>
              <a:t>bé</a:t>
            </a:r>
            <a:r>
              <a:rPr lang="en-US" b="1" i="1" dirty="0"/>
              <a:t> </a:t>
            </a:r>
            <a:r>
              <a:rPr lang="en-US" b="1" i="1" dirty="0" err="1"/>
              <a:t>hơn</a:t>
            </a:r>
            <a:r>
              <a:rPr lang="en-US" b="1" i="1" dirty="0"/>
              <a:t> </a:t>
            </a:r>
            <a:r>
              <a:rPr lang="en-US" b="1" i="1" dirty="0" err="1"/>
              <a:t>số</a:t>
            </a:r>
            <a:r>
              <a:rPr lang="en-US" b="1" i="1" dirty="0"/>
              <a:t> </a:t>
            </a:r>
            <a:r>
              <a:rPr lang="en-US" b="1" i="1" dirty="0" err="1"/>
              <a:t>đo</a:t>
            </a:r>
            <a:r>
              <a:rPr lang="en-US" b="1" i="1" dirty="0"/>
              <a:t> </a:t>
            </a:r>
            <a:r>
              <a:rPr lang="en-US" b="1" i="1" dirty="0" err="1"/>
              <a:t>tương</a:t>
            </a:r>
            <a:r>
              <a:rPr lang="en-US" b="1" i="1" dirty="0"/>
              <a:t> </a:t>
            </a:r>
            <a:r>
              <a:rPr lang="en-US" b="1" i="1" dirty="0" err="1"/>
              <a:t>ứng</a:t>
            </a:r>
            <a:r>
              <a:rPr lang="en-US" b="1" i="1" dirty="0"/>
              <a:t> ở </a:t>
            </a:r>
            <a:r>
              <a:rPr lang="en-US" b="1" i="1" dirty="0" err="1"/>
              <a:t>số</a:t>
            </a:r>
            <a:r>
              <a:rPr lang="en-US" b="1" i="1" dirty="0"/>
              <a:t> </a:t>
            </a:r>
            <a:r>
              <a:rPr lang="en-US" b="1" i="1" dirty="0" err="1"/>
              <a:t>trừ</a:t>
            </a:r>
            <a:r>
              <a:rPr lang="en-US" b="1" i="1" dirty="0"/>
              <a:t> </a:t>
            </a:r>
            <a:r>
              <a:rPr lang="en-US" b="1" i="1" dirty="0" err="1"/>
              <a:t>thì</a:t>
            </a:r>
            <a:r>
              <a:rPr lang="en-US" b="1" i="1" dirty="0"/>
              <a:t> ta </a:t>
            </a:r>
            <a:r>
              <a:rPr lang="en-US" b="1" i="1" dirty="0" err="1"/>
              <a:t>cần</a:t>
            </a:r>
            <a:r>
              <a:rPr lang="en-US" b="1" i="1" dirty="0"/>
              <a:t> </a:t>
            </a:r>
            <a:r>
              <a:rPr lang="en-US" b="1" i="1" dirty="0" err="1"/>
              <a:t>chuyển</a:t>
            </a:r>
            <a:r>
              <a:rPr lang="en-US" b="1" i="1" dirty="0"/>
              <a:t> </a:t>
            </a:r>
            <a:r>
              <a:rPr lang="en-US" b="1" i="1" dirty="0" err="1"/>
              <a:t>đổi</a:t>
            </a:r>
            <a:r>
              <a:rPr lang="en-US" b="1" i="1" dirty="0"/>
              <a:t> 1 </a:t>
            </a:r>
            <a:r>
              <a:rPr lang="en-US" b="1" i="1" dirty="0" err="1"/>
              <a:t>đơn</a:t>
            </a:r>
            <a:r>
              <a:rPr lang="en-US" b="1" i="1" dirty="0"/>
              <a:t> </a:t>
            </a:r>
            <a:r>
              <a:rPr lang="en-US" b="1" i="1" dirty="0" err="1"/>
              <a:t>vị</a:t>
            </a:r>
            <a:r>
              <a:rPr lang="en-US" b="1" i="1" dirty="0"/>
              <a:t> ở </a:t>
            </a:r>
            <a:r>
              <a:rPr lang="en-US" b="1" i="1" dirty="0" err="1"/>
              <a:t>hàng</a:t>
            </a:r>
            <a:r>
              <a:rPr lang="en-US" b="1" i="1" dirty="0"/>
              <a:t> </a:t>
            </a:r>
            <a:r>
              <a:rPr lang="en-US" b="1" i="1" dirty="0" err="1"/>
              <a:t>lớn</a:t>
            </a:r>
            <a:r>
              <a:rPr lang="en-US" b="1" i="1" dirty="0"/>
              <a:t> </a:t>
            </a:r>
            <a:r>
              <a:rPr lang="en-US" b="1" i="1" dirty="0" err="1"/>
              <a:t>hơn</a:t>
            </a:r>
            <a:r>
              <a:rPr lang="en-US" b="1" i="1" dirty="0"/>
              <a:t> </a:t>
            </a:r>
            <a:r>
              <a:rPr lang="en-US" b="1" i="1" dirty="0" err="1"/>
              <a:t>liền</a:t>
            </a:r>
            <a:r>
              <a:rPr lang="en-US" b="1" i="1" dirty="0"/>
              <a:t> </a:t>
            </a:r>
            <a:r>
              <a:rPr lang="en-US" b="1" i="1" dirty="0" err="1"/>
              <a:t>kề</a:t>
            </a:r>
            <a:r>
              <a:rPr lang="en-US" b="1" i="1" dirty="0"/>
              <a:t> sang </a:t>
            </a:r>
            <a:r>
              <a:rPr lang="en-US" b="1" i="1" dirty="0" err="1"/>
              <a:t>đơn</a:t>
            </a:r>
            <a:r>
              <a:rPr lang="en-US" b="1" i="1" dirty="0"/>
              <a:t> </a:t>
            </a:r>
            <a:r>
              <a:rPr lang="en-US" b="1" i="1" dirty="0" err="1"/>
              <a:t>vì</a:t>
            </a:r>
            <a:r>
              <a:rPr lang="en-US" b="1" i="1" dirty="0"/>
              <a:t> </a:t>
            </a:r>
            <a:r>
              <a:rPr lang="en-US" b="1" i="1" dirty="0" err="1"/>
              <a:t>nhỏ</a:t>
            </a:r>
            <a:r>
              <a:rPr lang="en-US" b="1" i="1" dirty="0"/>
              <a:t> </a:t>
            </a:r>
            <a:r>
              <a:rPr lang="en-US" b="1" i="1" dirty="0" err="1"/>
              <a:t>hơn</a:t>
            </a:r>
            <a:r>
              <a:rPr lang="en-US" b="1" i="1" dirty="0"/>
              <a:t> </a:t>
            </a:r>
            <a:r>
              <a:rPr lang="en-US" b="1" i="1" dirty="0" err="1"/>
              <a:t>rồi</a:t>
            </a:r>
            <a:r>
              <a:rPr lang="en-US" b="1" i="1" dirty="0"/>
              <a:t> </a:t>
            </a:r>
            <a:r>
              <a:rPr lang="en-US" b="1" i="1" dirty="0" err="1"/>
              <a:t>thực</a:t>
            </a:r>
            <a:r>
              <a:rPr lang="en-US" b="1" i="1" dirty="0"/>
              <a:t> </a:t>
            </a:r>
            <a:r>
              <a:rPr lang="en-US" b="1" i="1" dirty="0" err="1"/>
              <a:t>hiện</a:t>
            </a:r>
            <a:r>
              <a:rPr lang="en-US" b="1" i="1" dirty="0"/>
              <a:t> </a:t>
            </a:r>
            <a:r>
              <a:rPr lang="en-US" b="1" i="1" dirty="0" err="1"/>
              <a:t>phép</a:t>
            </a:r>
            <a:r>
              <a:rPr lang="en-US" b="1" i="1" dirty="0"/>
              <a:t> </a:t>
            </a:r>
            <a:r>
              <a:rPr lang="en-US" b="1" i="1" dirty="0" err="1"/>
              <a:t>trừ</a:t>
            </a:r>
            <a:r>
              <a:rPr lang="en-US" b="1" i="1" dirty="0"/>
              <a:t> </a:t>
            </a:r>
            <a:r>
              <a:rPr lang="en-US" b="1" i="1" dirty="0" err="1"/>
              <a:t>bình</a:t>
            </a:r>
            <a:r>
              <a:rPr lang="en-US" b="1" i="1" dirty="0"/>
              <a:t> </a:t>
            </a:r>
            <a:r>
              <a:rPr lang="en-US" b="1" i="1" dirty="0" err="1"/>
              <a:t>thường</a:t>
            </a:r>
            <a:r>
              <a:rPr lang="en-US" b="1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5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94596"/>
            <a:ext cx="8915400" cy="459462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2: </a:t>
            </a:r>
            <a:r>
              <a:rPr lang="en-US" sz="2800" b="1" i="1" dirty="0" err="1" smtClean="0"/>
              <a:t>Trên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cùng</a:t>
            </a:r>
            <a:r>
              <a:rPr lang="en-US" sz="2800" b="1" i="1" dirty="0"/>
              <a:t> </a:t>
            </a:r>
            <a:r>
              <a:rPr lang="en-US" sz="2800" b="1" i="1" dirty="0" err="1"/>
              <a:t>một</a:t>
            </a:r>
            <a:r>
              <a:rPr lang="en-US" sz="2800" b="1" i="1" dirty="0"/>
              <a:t> </a:t>
            </a:r>
            <a:r>
              <a:rPr lang="en-US" sz="2800" b="1" i="1" dirty="0" err="1"/>
              <a:t>đoạn</a:t>
            </a:r>
            <a:r>
              <a:rPr lang="en-US" sz="2800" b="1" i="1" dirty="0"/>
              <a:t> </a:t>
            </a:r>
            <a:r>
              <a:rPr lang="en-US" sz="2800" b="1" i="1" dirty="0" err="1"/>
              <a:t>đường</a:t>
            </a:r>
            <a:r>
              <a:rPr lang="en-US" sz="2800" b="1" i="1" dirty="0"/>
              <a:t>, </a:t>
            </a:r>
            <a:r>
              <a:rPr lang="en-US" sz="2800" b="1" i="1" dirty="0" err="1"/>
              <a:t>Hòa</a:t>
            </a:r>
            <a:r>
              <a:rPr lang="en-US" sz="2800" b="1" i="1" dirty="0"/>
              <a:t> </a:t>
            </a:r>
            <a:r>
              <a:rPr lang="en-US" sz="2800" b="1" i="1" dirty="0" err="1"/>
              <a:t>chạy</a:t>
            </a:r>
            <a:r>
              <a:rPr lang="en-US" sz="2800" b="1" i="1" dirty="0"/>
              <a:t> </a:t>
            </a:r>
            <a:r>
              <a:rPr lang="en-US" sz="2800" b="1" i="1" dirty="0" err="1"/>
              <a:t>hết</a:t>
            </a:r>
            <a:r>
              <a:rPr lang="en-US" sz="2800" b="1" i="1" dirty="0"/>
              <a:t> 3 </a:t>
            </a:r>
            <a:r>
              <a:rPr lang="en-US" sz="2800" b="1" i="1" dirty="0" err="1"/>
              <a:t>phút</a:t>
            </a:r>
            <a:r>
              <a:rPr lang="en-US" sz="2800" b="1" i="1" dirty="0"/>
              <a:t> 20 </a:t>
            </a:r>
            <a:r>
              <a:rPr lang="en-US" sz="2800" b="1" i="1" dirty="0" err="1"/>
              <a:t>giây</a:t>
            </a:r>
            <a:r>
              <a:rPr lang="en-US" sz="2800" b="1" i="1" dirty="0"/>
              <a:t>, </a:t>
            </a:r>
            <a:r>
              <a:rPr lang="en-US" sz="2800" b="1" i="1" dirty="0" err="1"/>
              <a:t>Bình</a:t>
            </a:r>
            <a:r>
              <a:rPr lang="en-US" sz="2800" b="1" i="1" dirty="0"/>
              <a:t> </a:t>
            </a:r>
            <a:r>
              <a:rPr lang="en-US" sz="2800" b="1" i="1" dirty="0" err="1"/>
              <a:t>chạy</a:t>
            </a:r>
            <a:r>
              <a:rPr lang="en-US" sz="2800" b="1" i="1" dirty="0"/>
              <a:t> </a:t>
            </a:r>
            <a:r>
              <a:rPr lang="en-US" sz="2800" b="1" i="1" dirty="0" err="1"/>
              <a:t>hết</a:t>
            </a:r>
            <a:r>
              <a:rPr lang="en-US" sz="2800" b="1" i="1" dirty="0"/>
              <a:t> 2 </a:t>
            </a:r>
            <a:r>
              <a:rPr lang="en-US" sz="2800" b="1" i="1" dirty="0" err="1"/>
              <a:t>phút</a:t>
            </a:r>
            <a:r>
              <a:rPr lang="en-US" sz="2800" b="1" i="1" dirty="0"/>
              <a:t> 45 </a:t>
            </a:r>
            <a:r>
              <a:rPr lang="en-US" sz="2800" b="1" i="1" dirty="0" err="1"/>
              <a:t>giây</a:t>
            </a:r>
            <a:r>
              <a:rPr lang="en-US" sz="2800" b="1" i="1" dirty="0"/>
              <a:t>. </a:t>
            </a:r>
            <a:r>
              <a:rPr lang="en-US" sz="2800" b="1" i="1" dirty="0" err="1"/>
              <a:t>Hỏi</a:t>
            </a:r>
            <a:r>
              <a:rPr lang="en-US" sz="2800" b="1" i="1" dirty="0"/>
              <a:t> </a:t>
            </a:r>
            <a:r>
              <a:rPr lang="en-US" sz="2800" b="1" i="1" dirty="0" err="1"/>
              <a:t>Bình</a:t>
            </a:r>
            <a:r>
              <a:rPr lang="en-US" sz="2800" b="1" i="1" dirty="0"/>
              <a:t> </a:t>
            </a:r>
            <a:r>
              <a:rPr lang="en-US" sz="2800" b="1" i="1" dirty="0" err="1"/>
              <a:t>chạy</a:t>
            </a:r>
            <a:r>
              <a:rPr lang="en-US" sz="2800" b="1" i="1" dirty="0"/>
              <a:t> </a:t>
            </a:r>
            <a:r>
              <a:rPr lang="en-US" sz="2800" b="1" i="1" dirty="0" err="1"/>
              <a:t>ít</a:t>
            </a:r>
            <a:r>
              <a:rPr lang="en-US" sz="2800" b="1" i="1" dirty="0"/>
              <a:t> </a:t>
            </a:r>
            <a:r>
              <a:rPr lang="en-US" sz="2800" b="1" i="1" dirty="0" err="1"/>
              <a:t>hơn</a:t>
            </a:r>
            <a:r>
              <a:rPr lang="en-US" sz="2800" b="1" i="1" dirty="0"/>
              <a:t> </a:t>
            </a:r>
            <a:r>
              <a:rPr lang="en-US" sz="2800" b="1" i="1" dirty="0" err="1"/>
              <a:t>Hòa</a:t>
            </a:r>
            <a:r>
              <a:rPr lang="en-US" sz="2800" b="1" i="1" dirty="0"/>
              <a:t> </a:t>
            </a:r>
            <a:r>
              <a:rPr lang="en-US" sz="2800" b="1" i="1" dirty="0" err="1"/>
              <a:t>bao</a:t>
            </a:r>
            <a:r>
              <a:rPr lang="en-US" sz="2800" b="1" i="1" dirty="0"/>
              <a:t> </a:t>
            </a:r>
            <a:r>
              <a:rPr lang="en-US" sz="2800" b="1" i="1" dirty="0" err="1"/>
              <a:t>nhiêu</a:t>
            </a:r>
            <a:r>
              <a:rPr lang="en-US" sz="2800" b="1" i="1" dirty="0"/>
              <a:t> </a:t>
            </a:r>
            <a:r>
              <a:rPr lang="en-US" sz="2800" b="1" i="1" dirty="0" err="1"/>
              <a:t>giây</a:t>
            </a:r>
            <a:r>
              <a:rPr lang="en-US" sz="2800" b="1" i="1" dirty="0" smtClean="0"/>
              <a:t>?</a:t>
            </a:r>
          </a:p>
          <a:p>
            <a:pPr marL="0" indent="0">
              <a:buNone/>
            </a:pPr>
            <a:endParaRPr lang="en-US" sz="1400" b="1" i="1" dirty="0" smtClean="0"/>
          </a:p>
          <a:p>
            <a:pPr marL="0" indent="0" algn="ctr">
              <a:buNone/>
            </a:pPr>
            <a:r>
              <a:rPr lang="en-US" sz="2800" b="1" i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giải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16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HP001 4H" pitchFamily="34" charset="-127"/>
                <a:ea typeface="HP001 4H" pitchFamily="34" charset="-127"/>
              </a:rPr>
              <a:t>Bình</a:t>
            </a:r>
            <a:r>
              <a:rPr lang="en-US" sz="3600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600" dirty="0" err="1" smtClean="0">
                <a:latin typeface="HP001 4H" pitchFamily="34" charset="-127"/>
                <a:ea typeface="HP001 4H" pitchFamily="34" charset="-127"/>
              </a:rPr>
              <a:t>chạy</a:t>
            </a:r>
            <a:r>
              <a:rPr lang="en-US" sz="3600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600" dirty="0" err="1" smtClean="0">
                <a:latin typeface="HP001 4H" pitchFamily="34" charset="-127"/>
                <a:ea typeface="HP001 4H" pitchFamily="34" charset="-127"/>
              </a:rPr>
              <a:t>ít</a:t>
            </a:r>
            <a:r>
              <a:rPr lang="en-US" sz="3600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600" dirty="0" err="1" smtClean="0">
                <a:latin typeface="HP001 4H" pitchFamily="34" charset="-127"/>
                <a:ea typeface="HP001 4H" pitchFamily="34" charset="-127"/>
              </a:rPr>
              <a:t>hơn</a:t>
            </a:r>
            <a:r>
              <a:rPr lang="en-US" sz="3600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600" dirty="0" err="1" smtClean="0">
                <a:latin typeface="HP001 4H" pitchFamily="34" charset="-127"/>
                <a:ea typeface="HP001 4H" pitchFamily="34" charset="-127"/>
              </a:rPr>
              <a:t>Hòa</a:t>
            </a:r>
            <a:r>
              <a:rPr lang="en-US" sz="3600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600" dirty="0" err="1" smtClean="0">
                <a:latin typeface="HP001 4H" pitchFamily="34" charset="-127"/>
                <a:ea typeface="HP001 4H" pitchFamily="34" charset="-127"/>
              </a:rPr>
              <a:t>số</a:t>
            </a:r>
            <a:r>
              <a:rPr lang="en-US" sz="3600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600" dirty="0" err="1" smtClean="0">
                <a:latin typeface="HP001 4H" pitchFamily="34" charset="-127"/>
                <a:ea typeface="HP001 4H" pitchFamily="34" charset="-127"/>
              </a:rPr>
              <a:t>giây</a:t>
            </a:r>
            <a:r>
              <a:rPr lang="en-US" sz="3600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600" dirty="0" err="1" smtClean="0">
                <a:latin typeface="HP001 4H" pitchFamily="34" charset="-127"/>
                <a:ea typeface="HP001 4H" pitchFamily="34" charset="-127"/>
              </a:rPr>
              <a:t>là</a:t>
            </a:r>
            <a:r>
              <a:rPr lang="en-US" sz="3600" dirty="0" smtClean="0">
                <a:latin typeface="HP001 4H" pitchFamily="34" charset="-127"/>
                <a:ea typeface="HP001 4H" pitchFamily="34" charset="-127"/>
              </a:rPr>
              <a:t>?</a:t>
            </a:r>
          </a:p>
          <a:p>
            <a:pPr marL="0" indent="0" algn="ctr">
              <a:buNone/>
            </a:pPr>
            <a:r>
              <a:rPr lang="en-US" sz="3600" dirty="0">
                <a:latin typeface="HP001 4H" pitchFamily="34" charset="-127"/>
                <a:ea typeface="HP001 4H" pitchFamily="34" charset="-127"/>
              </a:rPr>
              <a:t>3 </a:t>
            </a:r>
            <a:r>
              <a:rPr lang="en-US" sz="3600" dirty="0" err="1">
                <a:latin typeface="HP001 4H" pitchFamily="34" charset="-127"/>
                <a:ea typeface="HP001 4H" pitchFamily="34" charset="-127"/>
              </a:rPr>
              <a:t>phút</a:t>
            </a:r>
            <a:r>
              <a:rPr lang="en-US" sz="3600" dirty="0">
                <a:latin typeface="HP001 4H" pitchFamily="34" charset="-127"/>
                <a:ea typeface="HP001 4H" pitchFamily="34" charset="-127"/>
              </a:rPr>
              <a:t> 20 </a:t>
            </a:r>
            <a:r>
              <a:rPr lang="en-US" sz="3600" dirty="0" err="1" smtClean="0">
                <a:latin typeface="HP001 4H" pitchFamily="34" charset="-127"/>
                <a:ea typeface="HP001 4H" pitchFamily="34" charset="-127"/>
              </a:rPr>
              <a:t>giây</a:t>
            </a:r>
            <a:r>
              <a:rPr lang="en-US" sz="3600" dirty="0" smtClean="0">
                <a:latin typeface="HP001 4H" pitchFamily="34" charset="-127"/>
                <a:ea typeface="HP001 4H" pitchFamily="34" charset="-127"/>
              </a:rPr>
              <a:t> – 2 </a:t>
            </a:r>
            <a:r>
              <a:rPr lang="en-US" sz="3600" dirty="0" err="1" smtClean="0">
                <a:latin typeface="HP001 4H" pitchFamily="34" charset="-127"/>
                <a:ea typeface="HP001 4H" pitchFamily="34" charset="-127"/>
              </a:rPr>
              <a:t>phút</a:t>
            </a:r>
            <a:r>
              <a:rPr lang="en-US" sz="3600" dirty="0" smtClean="0">
                <a:latin typeface="HP001 4H" pitchFamily="34" charset="-127"/>
                <a:ea typeface="HP001 4H" pitchFamily="34" charset="-127"/>
              </a:rPr>
              <a:t> 45 </a:t>
            </a:r>
            <a:r>
              <a:rPr lang="en-US" sz="3600" dirty="0" err="1" smtClean="0">
                <a:latin typeface="HP001 4H" pitchFamily="34" charset="-127"/>
                <a:ea typeface="HP001 4H" pitchFamily="34" charset="-127"/>
              </a:rPr>
              <a:t>giây</a:t>
            </a:r>
            <a:r>
              <a:rPr lang="en-US" sz="3600" dirty="0" smtClean="0">
                <a:latin typeface="HP001 4H" pitchFamily="34" charset="-127"/>
                <a:ea typeface="HP001 4H" pitchFamily="34" charset="-127"/>
              </a:rPr>
              <a:t> = 35 </a:t>
            </a:r>
            <a:r>
              <a:rPr lang="en-US" sz="3600" dirty="0" err="1" smtClean="0">
                <a:latin typeface="HP001 4H" pitchFamily="34" charset="-127"/>
                <a:ea typeface="HP001 4H" pitchFamily="34" charset="-127"/>
              </a:rPr>
              <a:t>giây</a:t>
            </a:r>
            <a:endParaRPr lang="en-US" sz="3600" dirty="0">
              <a:latin typeface="HP001 4H" pitchFamily="34" charset="-127"/>
              <a:ea typeface="HP001 4H" pitchFamily="34" charset="-127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HP001 4H" pitchFamily="34" charset="-127"/>
                <a:ea typeface="HP001 4H" pitchFamily="34" charset="-127"/>
              </a:rPr>
              <a:t>             </a:t>
            </a:r>
            <a:r>
              <a:rPr lang="en-US" sz="3600" dirty="0" err="1" smtClean="0">
                <a:latin typeface="HP001 4H" pitchFamily="34" charset="-127"/>
                <a:ea typeface="HP001 4H" pitchFamily="34" charset="-127"/>
              </a:rPr>
              <a:t>Đáp</a:t>
            </a:r>
            <a:r>
              <a:rPr lang="en-US" sz="3600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600" dirty="0" err="1" smtClean="0">
                <a:latin typeface="HP001 4H" pitchFamily="34" charset="-127"/>
                <a:ea typeface="HP001 4H" pitchFamily="34" charset="-127"/>
              </a:rPr>
              <a:t>số</a:t>
            </a:r>
            <a:r>
              <a:rPr lang="en-US" sz="3600" dirty="0" smtClean="0">
                <a:latin typeface="HP001 4H" pitchFamily="34" charset="-127"/>
                <a:ea typeface="HP001 4H" pitchFamily="34" charset="-127"/>
              </a:rPr>
              <a:t>: 35 </a:t>
            </a:r>
            <a:r>
              <a:rPr lang="en-US" sz="3600" dirty="0" err="1" smtClean="0">
                <a:latin typeface="HP001 4H" pitchFamily="34" charset="-127"/>
                <a:ea typeface="HP001 4H" pitchFamily="34" charset="-127"/>
              </a:rPr>
              <a:t>giây</a:t>
            </a:r>
            <a:endParaRPr lang="en-US" sz="3600" dirty="0" smtClean="0">
              <a:latin typeface="HP001 4H" pitchFamily="34" charset="-127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33349"/>
            <a:ext cx="8839200" cy="205293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    </a:t>
            </a:r>
            <a:r>
              <a:rPr lang="en-US" b="1" dirty="0" err="1" smtClean="0"/>
              <a:t>Bài</a:t>
            </a:r>
            <a:r>
              <a:rPr lang="en-US" b="1" dirty="0" smtClean="0"/>
              <a:t> 3: </a:t>
            </a:r>
            <a:r>
              <a:rPr lang="en-US" b="1" i="1" dirty="0" err="1" smtClean="0"/>
              <a:t>Một</a:t>
            </a:r>
            <a:r>
              <a:rPr lang="en-US" b="1" i="1" dirty="0" smtClean="0"/>
              <a:t> </a:t>
            </a:r>
            <a:r>
              <a:rPr lang="en-US" b="1" i="1" dirty="0" err="1" smtClean="0"/>
              <a:t>người</a:t>
            </a:r>
            <a:r>
              <a:rPr lang="en-US" b="1" i="1" dirty="0" smtClean="0"/>
              <a:t> </a:t>
            </a:r>
            <a:r>
              <a:rPr lang="en-US" b="1" i="1" dirty="0" err="1" smtClean="0"/>
              <a:t>đi</a:t>
            </a:r>
            <a:r>
              <a:rPr lang="en-US" b="1" i="1" dirty="0" smtClean="0"/>
              <a:t> </a:t>
            </a:r>
            <a:r>
              <a:rPr lang="en-US" b="1" i="1" dirty="0" err="1" smtClean="0"/>
              <a:t>từ</a:t>
            </a:r>
            <a:r>
              <a:rPr lang="en-US" b="1" i="1" dirty="0" smtClean="0"/>
              <a:t> A </a:t>
            </a:r>
            <a:r>
              <a:rPr lang="en-US" b="1" i="1" dirty="0" err="1" smtClean="0"/>
              <a:t>lúc</a:t>
            </a:r>
            <a:r>
              <a:rPr lang="en-US" b="1" i="1" dirty="0" smtClean="0"/>
              <a:t> 6 </a:t>
            </a:r>
            <a:r>
              <a:rPr lang="en-US" b="1" i="1" dirty="0" err="1" smtClean="0"/>
              <a:t>giờ</a:t>
            </a:r>
            <a:r>
              <a:rPr lang="en-US" b="1" i="1" dirty="0" smtClean="0"/>
              <a:t> 45 </a:t>
            </a:r>
            <a:r>
              <a:rPr lang="en-US" b="1" i="1" dirty="0" err="1" smtClean="0"/>
              <a:t>phút</a:t>
            </a:r>
            <a:r>
              <a:rPr lang="en-US" b="1" i="1" dirty="0" smtClean="0"/>
              <a:t> </a:t>
            </a:r>
            <a:r>
              <a:rPr lang="en-US" b="1" i="1" dirty="0" err="1" smtClean="0"/>
              <a:t>và</a:t>
            </a:r>
            <a:r>
              <a:rPr lang="en-US" b="1" i="1" dirty="0" smtClean="0"/>
              <a:t> </a:t>
            </a:r>
            <a:r>
              <a:rPr lang="en-US" b="1" i="1" dirty="0" err="1" smtClean="0"/>
              <a:t>đến</a:t>
            </a:r>
            <a:r>
              <a:rPr lang="en-US" b="1" i="1" dirty="0" smtClean="0"/>
              <a:t> B </a:t>
            </a:r>
            <a:r>
              <a:rPr lang="en-US" b="1" i="1" dirty="0" err="1" smtClean="0"/>
              <a:t>lúc</a:t>
            </a:r>
            <a:r>
              <a:rPr lang="en-US" b="1" i="1" dirty="0" smtClean="0"/>
              <a:t> 8 </a:t>
            </a:r>
            <a:r>
              <a:rPr lang="en-US" b="1" i="1" dirty="0" err="1" smtClean="0"/>
              <a:t>giờ</a:t>
            </a:r>
            <a:r>
              <a:rPr lang="en-US" b="1" i="1" dirty="0" smtClean="0"/>
              <a:t> 30 </a:t>
            </a:r>
            <a:r>
              <a:rPr lang="en-US" b="1" i="1" dirty="0" err="1" smtClean="0"/>
              <a:t>phút</a:t>
            </a:r>
            <a:r>
              <a:rPr lang="en-US" b="1" i="1" dirty="0" smtClean="0"/>
              <a:t>. </a:t>
            </a:r>
            <a:r>
              <a:rPr lang="en-US" b="1" i="1" dirty="0" err="1" smtClean="0"/>
              <a:t>Giữa</a:t>
            </a:r>
            <a:r>
              <a:rPr lang="en-US" b="1" i="1" dirty="0" smtClean="0"/>
              <a:t> </a:t>
            </a:r>
            <a:r>
              <a:rPr lang="en-US" b="1" i="1" dirty="0" err="1" smtClean="0"/>
              <a:t>đường</a:t>
            </a:r>
            <a:r>
              <a:rPr lang="en-US" b="1" i="1" dirty="0" smtClean="0"/>
              <a:t>, </a:t>
            </a:r>
            <a:r>
              <a:rPr lang="en-US" b="1" i="1" dirty="0" err="1" smtClean="0"/>
              <a:t>người</a:t>
            </a:r>
            <a:r>
              <a:rPr lang="en-US" b="1" i="1" dirty="0" smtClean="0"/>
              <a:t> </a:t>
            </a:r>
            <a:r>
              <a:rPr lang="en-US" b="1" i="1" dirty="0" err="1" smtClean="0"/>
              <a:t>đó</a:t>
            </a:r>
            <a:r>
              <a:rPr lang="en-US" b="1" i="1" dirty="0" smtClean="0"/>
              <a:t> </a:t>
            </a:r>
            <a:r>
              <a:rPr lang="en-US" b="1" i="1" dirty="0" err="1" smtClean="0"/>
              <a:t>nghỉ</a:t>
            </a:r>
            <a:r>
              <a:rPr lang="en-US" b="1" i="1" dirty="0" smtClean="0"/>
              <a:t> 15 </a:t>
            </a:r>
            <a:r>
              <a:rPr lang="en-US" b="1" i="1" dirty="0" err="1" smtClean="0"/>
              <a:t>phút</a:t>
            </a:r>
            <a:r>
              <a:rPr lang="en-US" b="1" i="1" dirty="0" smtClean="0"/>
              <a:t>. </a:t>
            </a:r>
            <a:r>
              <a:rPr lang="en-US" b="1" i="1" dirty="0" err="1" smtClean="0"/>
              <a:t>Hỏi</a:t>
            </a:r>
            <a:r>
              <a:rPr lang="en-US" b="1" i="1" dirty="0" smtClean="0"/>
              <a:t> </a:t>
            </a:r>
            <a:r>
              <a:rPr lang="en-US" b="1" i="1" dirty="0" err="1" smtClean="0"/>
              <a:t>nếu</a:t>
            </a:r>
            <a:r>
              <a:rPr lang="en-US" b="1" i="1" dirty="0" smtClean="0"/>
              <a:t> </a:t>
            </a:r>
            <a:r>
              <a:rPr lang="en-US" b="1" i="1" dirty="0" err="1" smtClean="0"/>
              <a:t>không</a:t>
            </a:r>
            <a:r>
              <a:rPr lang="en-US" b="1" i="1" dirty="0" smtClean="0"/>
              <a:t> </a:t>
            </a:r>
            <a:r>
              <a:rPr lang="en-US" b="1" i="1" dirty="0" err="1" smtClean="0"/>
              <a:t>kể</a:t>
            </a:r>
            <a:r>
              <a:rPr lang="en-US" b="1" i="1" dirty="0" smtClean="0"/>
              <a:t> </a:t>
            </a:r>
            <a:r>
              <a:rPr lang="en-US" b="1" i="1" dirty="0" err="1" smtClean="0"/>
              <a:t>thời</a:t>
            </a:r>
            <a:r>
              <a:rPr lang="en-US" b="1" i="1" dirty="0" smtClean="0"/>
              <a:t> </a:t>
            </a:r>
            <a:r>
              <a:rPr lang="en-US" b="1" i="1" dirty="0" err="1" smtClean="0"/>
              <a:t>gian</a:t>
            </a:r>
            <a:r>
              <a:rPr lang="en-US" b="1" i="1" dirty="0" smtClean="0"/>
              <a:t> </a:t>
            </a:r>
            <a:r>
              <a:rPr lang="en-US" b="1" i="1" dirty="0" err="1" smtClean="0"/>
              <a:t>nghỉ</a:t>
            </a:r>
            <a:r>
              <a:rPr lang="en-US" b="1" i="1" dirty="0" smtClean="0"/>
              <a:t>, </a:t>
            </a:r>
            <a:r>
              <a:rPr lang="en-US" b="1" i="1" dirty="0" err="1" smtClean="0"/>
              <a:t>người</a:t>
            </a:r>
            <a:r>
              <a:rPr lang="en-US" b="1" i="1" dirty="0" smtClean="0"/>
              <a:t> </a:t>
            </a:r>
            <a:r>
              <a:rPr lang="en-US" b="1" i="1" dirty="0" err="1" smtClean="0"/>
              <a:t>đó</a:t>
            </a:r>
            <a:r>
              <a:rPr lang="en-US" b="1" i="1" dirty="0" smtClean="0"/>
              <a:t> </a:t>
            </a:r>
            <a:r>
              <a:rPr lang="en-US" b="1" i="1" dirty="0" err="1" smtClean="0"/>
              <a:t>đi</a:t>
            </a:r>
            <a:r>
              <a:rPr lang="en-US" b="1" i="1" dirty="0" smtClean="0"/>
              <a:t> </a:t>
            </a:r>
            <a:r>
              <a:rPr lang="en-US" b="1" i="1" dirty="0" err="1" smtClean="0"/>
              <a:t>quãng</a:t>
            </a:r>
            <a:r>
              <a:rPr lang="en-US" b="1" i="1" dirty="0" smtClean="0"/>
              <a:t> </a:t>
            </a:r>
            <a:r>
              <a:rPr lang="en-US" b="1" i="1" dirty="0" err="1" smtClean="0"/>
              <a:t>đường</a:t>
            </a:r>
            <a:r>
              <a:rPr lang="en-US" b="1" i="1" dirty="0" smtClean="0"/>
              <a:t> AB </a:t>
            </a:r>
            <a:r>
              <a:rPr lang="en-US" b="1" i="1" dirty="0" err="1" smtClean="0"/>
              <a:t>hết</a:t>
            </a:r>
            <a:r>
              <a:rPr lang="en-US" b="1" i="1" dirty="0" smtClean="0"/>
              <a:t> </a:t>
            </a:r>
            <a:r>
              <a:rPr lang="en-US" b="1" i="1" dirty="0" err="1" smtClean="0"/>
              <a:t>bao</a:t>
            </a:r>
            <a:r>
              <a:rPr lang="en-US" b="1" i="1" dirty="0" smtClean="0"/>
              <a:t> </a:t>
            </a:r>
            <a:r>
              <a:rPr lang="en-US" b="1" i="1" dirty="0" err="1" smtClean="0"/>
              <a:t>nhiêu</a:t>
            </a:r>
            <a:r>
              <a:rPr lang="en-US" b="1" i="1" dirty="0" smtClean="0"/>
              <a:t> </a:t>
            </a:r>
            <a:r>
              <a:rPr lang="en-US" b="1" i="1" dirty="0" err="1" smtClean="0"/>
              <a:t>thời</a:t>
            </a:r>
            <a:r>
              <a:rPr lang="en-US" b="1" i="1" dirty="0" smtClean="0"/>
              <a:t> </a:t>
            </a:r>
            <a:r>
              <a:rPr lang="en-US" b="1" i="1" dirty="0" err="1" smtClean="0"/>
              <a:t>gian</a:t>
            </a:r>
            <a:r>
              <a:rPr lang="en-US" b="1" i="1" dirty="0" smtClean="0"/>
              <a:t>?</a:t>
            </a:r>
            <a:endParaRPr lang="en-US" b="1" i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3558" y="4324350"/>
            <a:ext cx="8458200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02151" y="666750"/>
            <a:ext cx="4224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56895" y="666750"/>
            <a:ext cx="6937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7796" y="1137598"/>
            <a:ext cx="33843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722481" y="1126510"/>
            <a:ext cx="1169277" cy="11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7796" y="1657350"/>
            <a:ext cx="9252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3061" y="1657350"/>
            <a:ext cx="3966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7796" y="2106956"/>
            <a:ext cx="70212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3558" y="4095750"/>
            <a:ext cx="0" cy="457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22482" y="4131879"/>
            <a:ext cx="0" cy="457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" y="2663019"/>
            <a:ext cx="949714" cy="148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73275" y="4455073"/>
            <a:ext cx="32056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</a:t>
            </a:r>
            <a:endParaRPr lang="en-US" sz="32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7524102" y="4455072"/>
            <a:ext cx="39675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696" y="2186285"/>
            <a:ext cx="2182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6 </a:t>
            </a:r>
            <a:r>
              <a:rPr lang="en-US" sz="2800" b="1" dirty="0" err="1" smtClean="0">
                <a:solidFill>
                  <a:srgbClr val="C00000"/>
                </a:solidFill>
              </a:rPr>
              <a:t>giờ</a:t>
            </a:r>
            <a:r>
              <a:rPr lang="en-US" sz="2800" b="1" dirty="0" smtClean="0">
                <a:solidFill>
                  <a:srgbClr val="C00000"/>
                </a:solidFill>
              </a:rPr>
              <a:t> 45 </a:t>
            </a:r>
            <a:r>
              <a:rPr lang="en-US" sz="2800" b="1" dirty="0" err="1" smtClean="0">
                <a:solidFill>
                  <a:srgbClr val="C00000"/>
                </a:solidFill>
              </a:rPr>
              <a:t>phút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12781" y="2186285"/>
            <a:ext cx="2819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8 </a:t>
            </a:r>
            <a:r>
              <a:rPr lang="en-US" sz="2800" b="1" dirty="0" err="1" smtClean="0">
                <a:solidFill>
                  <a:srgbClr val="C00000"/>
                </a:solidFill>
              </a:rPr>
              <a:t>giờ</a:t>
            </a:r>
            <a:r>
              <a:rPr lang="en-US" sz="2800" b="1" dirty="0" smtClean="0">
                <a:solidFill>
                  <a:srgbClr val="C00000"/>
                </a:solidFill>
              </a:rPr>
              <a:t> 30 </a:t>
            </a:r>
            <a:r>
              <a:rPr lang="en-US" sz="2800" b="1" dirty="0" err="1" smtClean="0">
                <a:solidFill>
                  <a:srgbClr val="C00000"/>
                </a:solidFill>
              </a:rPr>
              <a:t>phút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43455" y="4673088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Nghỉ</a:t>
            </a:r>
            <a:r>
              <a:rPr lang="en-US" sz="2400" b="1" dirty="0" smtClean="0">
                <a:solidFill>
                  <a:srgbClr val="00B050"/>
                </a:solidFill>
              </a:rPr>
              <a:t> 15 </a:t>
            </a:r>
            <a:r>
              <a:rPr lang="en-US" sz="2400" b="1" dirty="0" err="1" smtClean="0">
                <a:solidFill>
                  <a:srgbClr val="00B050"/>
                </a:solidFill>
              </a:rPr>
              <a:t>phút</a:t>
            </a:r>
            <a:endParaRPr lang="en-US" sz="2400" b="1" dirty="0" smtClean="0">
              <a:solidFill>
                <a:srgbClr val="00B050"/>
              </a:solidFill>
            </a:endParaRPr>
          </a:p>
        </p:txBody>
      </p:sp>
      <p:grpSp>
        <p:nvGrpSpPr>
          <p:cNvPr id="1035" name="Group 1034"/>
          <p:cNvGrpSpPr/>
          <p:nvPr/>
        </p:nvGrpSpPr>
        <p:grpSpPr>
          <a:xfrm>
            <a:off x="4076699" y="3969044"/>
            <a:ext cx="685800" cy="710611"/>
            <a:chOff x="2563504" y="2813998"/>
            <a:chExt cx="685800" cy="710611"/>
          </a:xfrm>
        </p:grpSpPr>
        <p:cxnSp>
          <p:nvCxnSpPr>
            <p:cNvPr id="1033" name="Straight Connector 1032"/>
            <p:cNvCxnSpPr/>
            <p:nvPr/>
          </p:nvCxnSpPr>
          <p:spPr>
            <a:xfrm>
              <a:off x="2667000" y="2952750"/>
              <a:ext cx="517634" cy="45223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>
              <a:off x="2634300" y="2952749"/>
              <a:ext cx="517634" cy="45223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Oval 1033"/>
            <p:cNvSpPr/>
            <p:nvPr/>
          </p:nvSpPr>
          <p:spPr>
            <a:xfrm>
              <a:off x="2563504" y="2813998"/>
              <a:ext cx="685800" cy="7106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6" name="Curved Down Arrow 1035"/>
          <p:cNvSpPr/>
          <p:nvPr/>
        </p:nvSpPr>
        <p:spPr>
          <a:xfrm>
            <a:off x="433558" y="3404983"/>
            <a:ext cx="7487303" cy="919366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4076699" y="2704360"/>
            <a:ext cx="53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CC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243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22092E-6 L 0.4158 0.001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8 0.00124 L 0.78247 0.0012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6" grpId="0" animBg="1"/>
      <p:bldP spid="27" grpId="0" animBg="1"/>
      <p:bldP spid="36" grpId="0" animBg="1"/>
      <p:bldP spid="37" grpId="0" animBg="1"/>
      <p:bldP spid="38" grpId="0" animBg="1"/>
      <p:bldP spid="1036" grpId="0" animBg="1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2933700" cy="4835274"/>
            <a:chOff x="0" y="0"/>
            <a:chExt cx="2933700" cy="48352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33700" cy="3955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>
              <a:hlinkClick r:id="rId4" action="ppaction://hlinksldjump"/>
            </p:cNvPr>
            <p:cNvSpPr/>
            <p:nvPr/>
          </p:nvSpPr>
          <p:spPr>
            <a:xfrm>
              <a:off x="814552" y="4225674"/>
              <a:ext cx="1219200" cy="609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</a:rPr>
                <a:t>1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64469" y="110874"/>
            <a:ext cx="3048000" cy="4766957"/>
            <a:chOff x="6064469" y="110874"/>
            <a:chExt cx="3048000" cy="4766957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469" y="110874"/>
              <a:ext cx="3048000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>
              <a:hlinkClick r:id="rId6" action="ppaction://hlinksldjump"/>
            </p:cNvPr>
            <p:cNvSpPr/>
            <p:nvPr/>
          </p:nvSpPr>
          <p:spPr>
            <a:xfrm>
              <a:off x="6978869" y="4268231"/>
              <a:ext cx="1219200" cy="609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</a:rPr>
                <a:t>3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04797" y="228599"/>
            <a:ext cx="3215726" cy="4606675"/>
            <a:chOff x="2904797" y="228599"/>
            <a:chExt cx="3215726" cy="46066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797" y="228599"/>
              <a:ext cx="3215726" cy="3726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>
              <a:hlinkClick r:id="rId8" action="ppaction://hlinksldjump"/>
            </p:cNvPr>
            <p:cNvSpPr/>
            <p:nvPr/>
          </p:nvSpPr>
          <p:spPr>
            <a:xfrm>
              <a:off x="3733800" y="4225674"/>
              <a:ext cx="1219200" cy="609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</a:rPr>
                <a:t>2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ight Arrow 2">
            <a:hlinkClick r:id="rId9" action="ppaction://hlinksldjump"/>
          </p:cNvPr>
          <p:cNvSpPr/>
          <p:nvPr/>
        </p:nvSpPr>
        <p:spPr>
          <a:xfrm>
            <a:off x="8382000" y="4573031"/>
            <a:ext cx="730469" cy="4371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73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/>
              <a:t>Lan</a:t>
            </a:r>
            <a:r>
              <a:rPr lang="en-US" dirty="0"/>
              <a:t> tan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11 </a:t>
            </a:r>
            <a:r>
              <a:rPr lang="en-US" dirty="0" err="1"/>
              <a:t>giờ</a:t>
            </a:r>
            <a:r>
              <a:rPr lang="en-US" dirty="0"/>
              <a:t>,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10 </a:t>
            </a:r>
            <a:r>
              <a:rPr lang="en-US" dirty="0" err="1"/>
              <a:t>phút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253819"/>
            <a:ext cx="5119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Kiểm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cũ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72" y="3257550"/>
            <a:ext cx="1779722" cy="181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xplosion 1 9"/>
          <p:cNvSpPr/>
          <p:nvPr/>
        </p:nvSpPr>
        <p:spPr>
          <a:xfrm>
            <a:off x="1371600" y="2876550"/>
            <a:ext cx="5958191" cy="1981200"/>
          </a:xfrm>
          <a:prstGeom prst="irregularSeal1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11 </a:t>
            </a:r>
            <a:r>
              <a:rPr lang="en-US" sz="4000" b="1" dirty="0" err="1" smtClean="0">
                <a:solidFill>
                  <a:schemeClr val="tx1"/>
                </a:solidFill>
              </a:rPr>
              <a:t>giờ</a:t>
            </a:r>
            <a:r>
              <a:rPr lang="en-US" sz="4000" b="1" dirty="0" smtClean="0">
                <a:solidFill>
                  <a:schemeClr val="tx1"/>
                </a:solidFill>
              </a:rPr>
              <a:t> 10 </a:t>
            </a:r>
            <a:r>
              <a:rPr lang="en-US" sz="4000" b="1" dirty="0" err="1" smtClean="0">
                <a:solidFill>
                  <a:schemeClr val="tx1"/>
                </a:solidFill>
              </a:rPr>
              <a:t>phút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Down Arrow 1">
            <a:hlinkClick r:id="rId5" action="ppaction://hlinksldjump"/>
          </p:cNvPr>
          <p:cNvSpPr/>
          <p:nvPr/>
        </p:nvSpPr>
        <p:spPr>
          <a:xfrm rot="5400000">
            <a:off x="306313" y="4393596"/>
            <a:ext cx="486104" cy="6415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68739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253819"/>
            <a:ext cx="5119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Kiểm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cũ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9" y="2876550"/>
            <a:ext cx="1955992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15 </a:t>
            </a:r>
            <a:r>
              <a:rPr lang="en-US" dirty="0" err="1"/>
              <a:t>phút</a:t>
            </a:r>
            <a:r>
              <a:rPr lang="en-US" dirty="0"/>
              <a:t>,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6 </a:t>
            </a:r>
            <a:r>
              <a:rPr lang="en-US" dirty="0" err="1"/>
              <a:t>giờ</a:t>
            </a:r>
            <a:r>
              <a:rPr lang="en-US" dirty="0"/>
              <a:t> 30 </a:t>
            </a:r>
            <a:r>
              <a:rPr lang="en-US" dirty="0" err="1"/>
              <a:t>phút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1600200" y="2876550"/>
            <a:ext cx="5729591" cy="19812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6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giờ</a:t>
            </a:r>
            <a:r>
              <a:rPr lang="en-US" sz="4000" b="1" dirty="0" smtClean="0">
                <a:solidFill>
                  <a:schemeClr val="tx1"/>
                </a:solidFill>
              </a:rPr>
              <a:t> 45 </a:t>
            </a:r>
            <a:r>
              <a:rPr lang="en-US" sz="4000" b="1" dirty="0" err="1" smtClean="0">
                <a:solidFill>
                  <a:schemeClr val="tx1"/>
                </a:solidFill>
              </a:rPr>
              <a:t>phút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Down Arrow 6">
            <a:hlinkClick r:id="rId5" action="ppaction://hlinksldjump"/>
          </p:cNvPr>
          <p:cNvSpPr/>
          <p:nvPr/>
        </p:nvSpPr>
        <p:spPr>
          <a:xfrm rot="5400000">
            <a:off x="306313" y="4393596"/>
            <a:ext cx="486104" cy="6415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amera.wav"/>
          </p:stSnd>
        </p:sndAc>
      </p:transition>
    </mc:Choice>
    <mc:Fallback xmlns="">
      <p:transition spd="slow">
        <p:split orient="vert"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253819"/>
            <a:ext cx="5119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Kiểm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cũ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09" y="3105150"/>
            <a:ext cx="1996891" cy="203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Buổi</a:t>
            </a:r>
            <a:r>
              <a:rPr lang="en-US" dirty="0" smtClean="0"/>
              <a:t> </a:t>
            </a:r>
            <a:r>
              <a:rPr lang="en-US" dirty="0" err="1"/>
              <a:t>chiều</a:t>
            </a:r>
            <a:r>
              <a:rPr lang="en-US" dirty="0"/>
              <a:t> Minh tan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4 </a:t>
            </a:r>
            <a:r>
              <a:rPr lang="en-US" dirty="0" err="1"/>
              <a:t>giờ</a:t>
            </a:r>
            <a:r>
              <a:rPr lang="en-US" dirty="0"/>
              <a:t> 30, Minh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30 </a:t>
            </a:r>
            <a:r>
              <a:rPr lang="en-US" dirty="0" err="1"/>
              <a:t>phút</a:t>
            </a:r>
            <a:r>
              <a:rPr lang="en-US" dirty="0"/>
              <a:t>,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10 </a:t>
            </a:r>
            <a:r>
              <a:rPr lang="en-US" dirty="0" err="1"/>
              <a:t>phút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Minh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?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1600200" y="2876550"/>
            <a:ext cx="5729591" cy="1981200"/>
          </a:xfrm>
          <a:prstGeom prst="irregularSeal1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5 </a:t>
            </a:r>
            <a:r>
              <a:rPr lang="en-US" sz="4000" b="1" dirty="0" err="1" smtClean="0">
                <a:solidFill>
                  <a:schemeClr val="tx1"/>
                </a:solidFill>
              </a:rPr>
              <a:t>giờ</a:t>
            </a:r>
            <a:r>
              <a:rPr lang="en-US" sz="4000" b="1" dirty="0" smtClean="0">
                <a:solidFill>
                  <a:schemeClr val="tx1"/>
                </a:solidFill>
              </a:rPr>
              <a:t> 10 </a:t>
            </a:r>
            <a:r>
              <a:rPr lang="en-US" sz="4000" b="1" dirty="0" err="1" smtClean="0">
                <a:solidFill>
                  <a:schemeClr val="tx1"/>
                </a:solidFill>
              </a:rPr>
              <a:t>phút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Down Arrow 6">
            <a:hlinkClick r:id="rId5" action="ppaction://hlinksldjump"/>
          </p:cNvPr>
          <p:cNvSpPr/>
          <p:nvPr/>
        </p:nvSpPr>
        <p:spPr>
          <a:xfrm rot="5400000">
            <a:off x="306313" y="4393596"/>
            <a:ext cx="486104" cy="6415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60001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164" y="1504950"/>
            <a:ext cx="8991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HP001 Kieu 2 5H" pitchFamily="34" charset="0"/>
              </a:rPr>
              <a:t>Tiết</a:t>
            </a:r>
            <a:r>
              <a:rPr lang="en-US" sz="5400" dirty="0" smtClean="0">
                <a:solidFill>
                  <a:schemeClr val="bg1"/>
                </a:solidFill>
                <a:latin typeface="HP001 Kieu 2 5H" pitchFamily="34" charset="0"/>
              </a:rPr>
              <a:t> 124: </a:t>
            </a:r>
          </a:p>
          <a:p>
            <a:r>
              <a:rPr lang="en-US" sz="8000" dirty="0" err="1" smtClean="0">
                <a:solidFill>
                  <a:srgbClr val="FFFF00"/>
                </a:solidFill>
                <a:latin typeface="HP001 Kieu 2 5H" pitchFamily="34" charset="0"/>
              </a:rPr>
              <a:t>Trừ</a:t>
            </a:r>
            <a:r>
              <a:rPr lang="en-US" sz="8000" dirty="0" smtClean="0">
                <a:solidFill>
                  <a:srgbClr val="FFFF00"/>
                </a:solidFill>
                <a:latin typeface="HP001 Kieu 2 5H" pitchFamily="34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HP001 Kieu 2 5H" pitchFamily="34" charset="0"/>
              </a:rPr>
              <a:t>số</a:t>
            </a:r>
            <a:r>
              <a:rPr lang="en-US" sz="8000" dirty="0" smtClean="0">
                <a:solidFill>
                  <a:srgbClr val="FFFF00"/>
                </a:solidFill>
                <a:latin typeface="HP001 Kieu 2 5H" pitchFamily="34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HP001 Kieu 2 5H" pitchFamily="34" charset="0"/>
              </a:rPr>
              <a:t>đo</a:t>
            </a:r>
            <a:r>
              <a:rPr lang="en-US" sz="8000" dirty="0" smtClean="0">
                <a:solidFill>
                  <a:srgbClr val="FFFF00"/>
                </a:solidFill>
                <a:latin typeface="HP001 Kieu 2 5H" pitchFamily="34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HP001 Kieu 2 5H" pitchFamily="34" charset="0"/>
              </a:rPr>
              <a:t>thời</a:t>
            </a:r>
            <a:r>
              <a:rPr lang="en-US" sz="8000" dirty="0" smtClean="0">
                <a:solidFill>
                  <a:srgbClr val="FFFF00"/>
                </a:solidFill>
                <a:latin typeface="HP001 Kieu 2 5H" pitchFamily="34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HP001 Kieu 2 5H" pitchFamily="34" charset="0"/>
              </a:rPr>
              <a:t>gian</a:t>
            </a:r>
            <a:r>
              <a:rPr lang="en-US" sz="8000" dirty="0" smtClean="0">
                <a:solidFill>
                  <a:srgbClr val="FFFF00"/>
                </a:solidFill>
                <a:latin typeface="HP001 Kieu 2 5H" pitchFamily="34" charset="0"/>
              </a:rPr>
              <a:t> </a:t>
            </a:r>
            <a:endParaRPr lang="en-US" sz="8000" dirty="0">
              <a:solidFill>
                <a:srgbClr val="FFFF00"/>
              </a:solidFill>
              <a:latin typeface="HP001 Kieu 2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85664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08" y="133351"/>
            <a:ext cx="8770992" cy="16002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1:</a:t>
            </a:r>
            <a:r>
              <a:rPr lang="en-US" dirty="0"/>
              <a:t> </a:t>
            </a:r>
            <a:r>
              <a:rPr lang="en-US" sz="3600" b="1" i="1" dirty="0" err="1" smtClean="0"/>
              <a:t>Một</a:t>
            </a:r>
            <a:r>
              <a:rPr lang="en-US" sz="3600" b="1" i="1" dirty="0" smtClean="0"/>
              <a:t> </a:t>
            </a:r>
            <a:r>
              <a:rPr lang="en-US" sz="3600" b="1" i="1" dirty="0"/>
              <a:t>ô </a:t>
            </a:r>
            <a:r>
              <a:rPr lang="en-US" sz="3600" b="1" i="1" dirty="0" err="1"/>
              <a:t>tô</a:t>
            </a:r>
            <a:r>
              <a:rPr lang="en-US" sz="3600" b="1" i="1" dirty="0"/>
              <a:t> </a:t>
            </a:r>
            <a:r>
              <a:rPr lang="en-US" sz="3600" b="1" i="1" dirty="0" err="1"/>
              <a:t>đi</a:t>
            </a:r>
            <a:r>
              <a:rPr lang="en-US" sz="3600" b="1" i="1" dirty="0"/>
              <a:t> </a:t>
            </a:r>
            <a:r>
              <a:rPr lang="en-US" sz="3600" b="1" i="1" dirty="0" err="1"/>
              <a:t>từ</a:t>
            </a:r>
            <a:r>
              <a:rPr lang="en-US" sz="3600" b="1" i="1" dirty="0"/>
              <a:t> </a:t>
            </a:r>
            <a:r>
              <a:rPr lang="en-US" sz="3600" b="1" i="1" dirty="0" err="1"/>
              <a:t>Huế</a:t>
            </a:r>
            <a:r>
              <a:rPr lang="en-US" sz="3600" b="1" i="1" dirty="0"/>
              <a:t> </a:t>
            </a:r>
            <a:r>
              <a:rPr lang="en-US" sz="3600" b="1" i="1" dirty="0" err="1"/>
              <a:t>lúc</a:t>
            </a:r>
            <a:r>
              <a:rPr lang="en-US" sz="3600" b="1" i="1" dirty="0"/>
              <a:t> 13 </a:t>
            </a:r>
            <a:r>
              <a:rPr lang="en-US" sz="3600" b="1" i="1" dirty="0" err="1"/>
              <a:t>giờ</a:t>
            </a:r>
            <a:r>
              <a:rPr lang="en-US" sz="3600" b="1" i="1" dirty="0"/>
              <a:t> 10 </a:t>
            </a:r>
            <a:r>
              <a:rPr lang="en-US" sz="3600" b="1" i="1" dirty="0" err="1"/>
              <a:t>phút</a:t>
            </a:r>
            <a:r>
              <a:rPr lang="en-US" sz="3600" b="1" i="1" dirty="0"/>
              <a:t> </a:t>
            </a:r>
            <a:r>
              <a:rPr lang="en-US" sz="3600" b="1" i="1" dirty="0" err="1"/>
              <a:t>và</a:t>
            </a:r>
            <a:r>
              <a:rPr lang="en-US" sz="3600" b="1" i="1" dirty="0"/>
              <a:t> </a:t>
            </a:r>
            <a:r>
              <a:rPr lang="en-US" sz="3600" b="1" i="1" dirty="0" err="1"/>
              <a:t>đến</a:t>
            </a:r>
            <a:r>
              <a:rPr lang="en-US" sz="3600" b="1" i="1" dirty="0"/>
              <a:t> </a:t>
            </a:r>
            <a:r>
              <a:rPr lang="en-US" sz="3600" b="1" i="1" dirty="0" err="1"/>
              <a:t>Đà</a:t>
            </a:r>
            <a:r>
              <a:rPr lang="en-US" sz="3600" b="1" i="1" dirty="0"/>
              <a:t> </a:t>
            </a:r>
            <a:r>
              <a:rPr lang="en-US" sz="3600" b="1" i="1" dirty="0" err="1"/>
              <a:t>Nẵng</a:t>
            </a:r>
            <a:r>
              <a:rPr lang="en-US" sz="3600" b="1" i="1" dirty="0"/>
              <a:t> </a:t>
            </a:r>
            <a:r>
              <a:rPr lang="en-US" sz="3600" b="1" i="1" dirty="0" err="1"/>
              <a:t>lúc</a:t>
            </a:r>
            <a:r>
              <a:rPr lang="en-US" sz="3600" b="1" i="1" dirty="0"/>
              <a:t> 15 </a:t>
            </a:r>
            <a:r>
              <a:rPr lang="en-US" sz="3600" b="1" i="1" dirty="0" err="1"/>
              <a:t>giờ</a:t>
            </a:r>
            <a:r>
              <a:rPr lang="en-US" sz="3600" b="1" i="1" dirty="0"/>
              <a:t> 55 </a:t>
            </a:r>
            <a:r>
              <a:rPr lang="en-US" sz="3600" b="1" i="1" dirty="0" err="1"/>
              <a:t>phút</a:t>
            </a:r>
            <a:r>
              <a:rPr lang="en-US" sz="3600" b="1" i="1" dirty="0"/>
              <a:t>. </a:t>
            </a:r>
            <a:r>
              <a:rPr lang="en-US" sz="3600" b="1" i="1" dirty="0" err="1"/>
              <a:t>Hỏi</a:t>
            </a:r>
            <a:r>
              <a:rPr lang="en-US" sz="3600" b="1" i="1" dirty="0"/>
              <a:t> ô </a:t>
            </a:r>
            <a:r>
              <a:rPr lang="en-US" sz="3600" b="1" i="1" dirty="0" err="1"/>
              <a:t>tô</a:t>
            </a:r>
            <a:r>
              <a:rPr lang="en-US" sz="3600" b="1" i="1" dirty="0"/>
              <a:t> </a:t>
            </a:r>
            <a:r>
              <a:rPr lang="en-US" sz="3600" b="1" i="1" dirty="0" err="1"/>
              <a:t>đó</a:t>
            </a:r>
            <a:r>
              <a:rPr lang="en-US" sz="3600" b="1" i="1" dirty="0"/>
              <a:t> </a:t>
            </a:r>
            <a:r>
              <a:rPr lang="en-US" sz="3600" b="1" i="1" dirty="0" err="1"/>
              <a:t>đi</a:t>
            </a:r>
            <a:r>
              <a:rPr lang="en-US" sz="3600" b="1" i="1" dirty="0"/>
              <a:t> </a:t>
            </a:r>
            <a:r>
              <a:rPr lang="en-US" sz="3600" b="1" i="1" dirty="0" err="1"/>
              <a:t>từ</a:t>
            </a:r>
            <a:r>
              <a:rPr lang="en-US" sz="3600" b="1" i="1" dirty="0"/>
              <a:t> </a:t>
            </a:r>
            <a:r>
              <a:rPr lang="en-US" sz="3600" b="1" i="1" dirty="0" err="1"/>
              <a:t>Huế</a:t>
            </a:r>
            <a:r>
              <a:rPr lang="en-US" sz="3600" b="1" i="1" dirty="0"/>
              <a:t> </a:t>
            </a:r>
            <a:r>
              <a:rPr lang="en-US" sz="3600" b="1" i="1" dirty="0" err="1"/>
              <a:t>đến</a:t>
            </a:r>
            <a:r>
              <a:rPr lang="en-US" sz="3600" b="1" i="1" dirty="0"/>
              <a:t> </a:t>
            </a:r>
            <a:r>
              <a:rPr lang="en-US" sz="3600" b="1" i="1" dirty="0" err="1"/>
              <a:t>Đà</a:t>
            </a:r>
            <a:r>
              <a:rPr lang="en-US" sz="3600" b="1" i="1" dirty="0"/>
              <a:t> </a:t>
            </a:r>
            <a:r>
              <a:rPr lang="en-US" sz="3600" b="1" i="1" dirty="0" err="1"/>
              <a:t>Nẵng</a:t>
            </a:r>
            <a:r>
              <a:rPr lang="en-US" sz="3600" b="1" i="1" dirty="0"/>
              <a:t> </a:t>
            </a:r>
            <a:r>
              <a:rPr lang="en-US" sz="3600" b="1" i="1" dirty="0" err="1"/>
              <a:t>hết</a:t>
            </a:r>
            <a:r>
              <a:rPr lang="en-US" sz="3600" b="1" i="1" dirty="0"/>
              <a:t> </a:t>
            </a:r>
            <a:r>
              <a:rPr lang="en-US" sz="3600" b="1" i="1" dirty="0" err="1"/>
              <a:t>bao</a:t>
            </a:r>
            <a:r>
              <a:rPr lang="en-US" sz="3600" b="1" i="1" dirty="0"/>
              <a:t> </a:t>
            </a:r>
            <a:r>
              <a:rPr lang="en-US" sz="3600" b="1" i="1" dirty="0" err="1"/>
              <a:t>nhiêu</a:t>
            </a:r>
            <a:r>
              <a:rPr lang="en-US" sz="3600" b="1" i="1" dirty="0"/>
              <a:t> </a:t>
            </a:r>
            <a:r>
              <a:rPr lang="en-US" sz="3600" b="1" i="1" dirty="0" err="1"/>
              <a:t>thời</a:t>
            </a:r>
            <a:r>
              <a:rPr lang="en-US" sz="3600" b="1" i="1" dirty="0"/>
              <a:t> </a:t>
            </a:r>
            <a:r>
              <a:rPr lang="en-US" sz="3600" b="1" i="1" dirty="0" err="1" smtClean="0"/>
              <a:t>gian</a:t>
            </a:r>
            <a:r>
              <a:rPr lang="en-US" b="1" i="1" dirty="0"/>
              <a:t>?</a:t>
            </a:r>
            <a:endParaRPr lang="en-US" b="1" i="1" dirty="0" smtClean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7189" y="3928951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69218" y="1910251"/>
            <a:ext cx="12954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>
              <a:alpha val="7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>
                <a:solidFill>
                  <a:schemeClr val="bg1"/>
                </a:solidFill>
                <a:latin typeface=".VnTimeH" pitchFamily="34" charset="0"/>
              </a:rPr>
              <a:t>Huế</a:t>
            </a:r>
            <a:endParaRPr lang="en-US" sz="2000" b="1" dirty="0">
              <a:solidFill>
                <a:schemeClr val="bg1"/>
              </a:solidFill>
              <a:latin typeface=".VnTimeH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52400" y="2641377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</a:rPr>
              <a:t>13 </a:t>
            </a:r>
            <a:r>
              <a:rPr lang="en-US" sz="2800" b="1" dirty="0" err="1" smtClean="0">
                <a:solidFill>
                  <a:srgbClr val="FF3300"/>
                </a:solidFill>
              </a:rPr>
              <a:t>giờ</a:t>
            </a:r>
            <a:r>
              <a:rPr lang="en-US" sz="2800" b="1" dirty="0" smtClean="0">
                <a:solidFill>
                  <a:srgbClr val="FF3300"/>
                </a:solidFill>
              </a:rPr>
              <a:t> 10 </a:t>
            </a:r>
            <a:r>
              <a:rPr lang="en-US" sz="2800" b="1" dirty="0" err="1" smtClean="0">
                <a:solidFill>
                  <a:srgbClr val="FF3300"/>
                </a:solidFill>
              </a:rPr>
              <a:t>phút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629400" y="2567147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</a:rPr>
              <a:t>15 </a:t>
            </a:r>
            <a:r>
              <a:rPr lang="en-US" sz="2800" b="1" dirty="0" err="1" smtClean="0">
                <a:solidFill>
                  <a:srgbClr val="FF3300"/>
                </a:solidFill>
              </a:rPr>
              <a:t>giờ</a:t>
            </a:r>
            <a:r>
              <a:rPr lang="en-US" sz="2800" b="1" dirty="0" smtClean="0">
                <a:solidFill>
                  <a:srgbClr val="FF3300"/>
                </a:solidFill>
              </a:rPr>
              <a:t> 55 </a:t>
            </a:r>
            <a:r>
              <a:rPr lang="en-US" sz="2800" b="1" dirty="0" err="1" smtClean="0">
                <a:solidFill>
                  <a:srgbClr val="FF3300"/>
                </a:solidFill>
              </a:rPr>
              <a:t>phút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751599" y="3928951"/>
            <a:ext cx="8153400" cy="726471"/>
          </a:xfrm>
          <a:prstGeom prst="curvedUpArrow">
            <a:avLst>
              <a:gd name="adj1" fmla="val 71131"/>
              <a:gd name="adj2" fmla="val 274523"/>
              <a:gd name="adj3" fmla="val 41609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495800" y="4274422"/>
            <a:ext cx="53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CC0000"/>
                </a:solidFill>
              </a:rPr>
              <a:t>?</a:t>
            </a:r>
          </a:p>
        </p:txBody>
      </p:sp>
      <p:pic>
        <p:nvPicPr>
          <p:cNvPr id="13" name="Picture 22" descr="CAR0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4" y="3092338"/>
            <a:ext cx="2165350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7162800" y="1881347"/>
            <a:ext cx="1524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>
              <a:alpha val="7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>
                <a:solidFill>
                  <a:schemeClr val="bg1"/>
                </a:solidFill>
                <a:latin typeface=".VnTimeH" pitchFamily="34" charset="0"/>
              </a:rPr>
              <a:t>Đà</a:t>
            </a:r>
            <a:r>
              <a:rPr lang="en-US" sz="2000" b="1" dirty="0" smtClean="0">
                <a:solidFill>
                  <a:schemeClr val="bg1"/>
                </a:solidFill>
                <a:latin typeface=".VnTimeH" pitchFamily="34" charset="0"/>
              </a:rPr>
              <a:t> </a:t>
            </a:r>
          </a:p>
          <a:p>
            <a:pPr algn="ctr" eaLnBrk="1" hangingPunct="1"/>
            <a:r>
              <a:rPr lang="en-US" sz="2000" b="1" dirty="0" err="1" smtClean="0">
                <a:solidFill>
                  <a:schemeClr val="bg1"/>
                </a:solidFill>
                <a:latin typeface=".VnTimeH" pitchFamily="34" charset="0"/>
              </a:rPr>
              <a:t>Nẵng</a:t>
            </a:r>
            <a:endParaRPr lang="en-US" sz="2000" b="1" dirty="0">
              <a:solidFill>
                <a:schemeClr val="bg1"/>
              </a:solidFill>
              <a:latin typeface=".VnTimeH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40385" y="1151246"/>
            <a:ext cx="60604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656610"/>
            <a:ext cx="4713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1151246"/>
            <a:ext cx="2199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2832" y="1657350"/>
            <a:ext cx="7906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7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341E-6 L 0.74827 1.734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7" grpId="0" animBg="1"/>
      <p:bldP spid="9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5536"/>
            <a:ext cx="45811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Thực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phép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tính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trừ</a:t>
            </a:r>
            <a:r>
              <a:rPr lang="en-US" sz="3200" b="1" dirty="0" smtClean="0"/>
              <a:t>: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4290" y="636038"/>
            <a:ext cx="63351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15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giờ</a:t>
            </a:r>
            <a:r>
              <a:rPr lang="en-US" sz="3200" b="1" i="1" dirty="0" smtClean="0">
                <a:solidFill>
                  <a:srgbClr val="C00000"/>
                </a:solidFill>
              </a:rPr>
              <a:t> 55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phút</a:t>
            </a:r>
            <a:r>
              <a:rPr lang="en-US" sz="3200" b="1" i="1" dirty="0" smtClean="0">
                <a:solidFill>
                  <a:srgbClr val="C00000"/>
                </a:solidFill>
              </a:rPr>
              <a:t> - 13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giờ</a:t>
            </a:r>
            <a:r>
              <a:rPr lang="en-US" sz="3200" b="1" i="1" dirty="0" smtClean="0">
                <a:solidFill>
                  <a:srgbClr val="C00000"/>
                </a:solidFill>
              </a:rPr>
              <a:t> 10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phút</a:t>
            </a:r>
            <a:r>
              <a:rPr lang="en-US" sz="3200" b="1" i="1" dirty="0" smtClean="0">
                <a:solidFill>
                  <a:srgbClr val="C00000"/>
                </a:solidFill>
              </a:rPr>
              <a:t>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7260" y="1123950"/>
            <a:ext cx="2819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15 </a:t>
            </a:r>
            <a:r>
              <a:rPr lang="en-US" sz="3200" dirty="0" err="1" smtClean="0"/>
              <a:t>giờ</a:t>
            </a:r>
            <a:r>
              <a:rPr lang="en-US" sz="3200" dirty="0" smtClean="0"/>
              <a:t> 55 </a:t>
            </a:r>
            <a:r>
              <a:rPr lang="en-US" sz="3200" dirty="0" err="1" smtClean="0"/>
              <a:t>phút</a:t>
            </a:r>
            <a:endParaRPr lang="en-US" sz="3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1708725"/>
            <a:ext cx="3124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13 </a:t>
            </a:r>
            <a:r>
              <a:rPr lang="en-US" sz="3200" dirty="0" err="1" smtClean="0"/>
              <a:t>giờ</a:t>
            </a:r>
            <a:r>
              <a:rPr lang="en-US" sz="3200" dirty="0" smtClean="0"/>
              <a:t> 10 </a:t>
            </a:r>
            <a:r>
              <a:rPr lang="en-US" sz="3200" dirty="0" err="1" smtClean="0"/>
              <a:t>phút</a:t>
            </a:r>
            <a:endParaRPr lang="en-US" sz="3200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24860" y="1708725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24860" y="2293500"/>
            <a:ext cx="3124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45424" y="2434800"/>
            <a:ext cx="12527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2 </a:t>
            </a:r>
            <a:r>
              <a:rPr lang="en-US" sz="3200" b="1" dirty="0" err="1" smtClean="0"/>
              <a:t>giờ</a:t>
            </a:r>
            <a:endParaRPr lang="en-US" sz="32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785950" y="2434800"/>
            <a:ext cx="152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45 </a:t>
            </a:r>
            <a:r>
              <a:rPr lang="en-US" sz="3200" b="1" dirty="0" err="1" smtClean="0"/>
              <a:t>phút</a:t>
            </a:r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7337" y="3867150"/>
            <a:ext cx="828477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/>
              <a:t>Khi</a:t>
            </a:r>
            <a:r>
              <a:rPr lang="en-US" sz="3200" b="1" i="1" dirty="0"/>
              <a:t> </a:t>
            </a:r>
            <a:r>
              <a:rPr lang="en-US" sz="3200" b="1" i="1" dirty="0" err="1"/>
              <a:t>trừ</a:t>
            </a:r>
            <a:r>
              <a:rPr lang="en-US" sz="3200" b="1" i="1" dirty="0"/>
              <a:t> </a:t>
            </a:r>
            <a:r>
              <a:rPr lang="en-US" sz="3200" b="1" i="1" dirty="0" err="1"/>
              <a:t>các</a:t>
            </a:r>
            <a:r>
              <a:rPr lang="en-US" sz="3200" b="1" i="1" dirty="0"/>
              <a:t> </a:t>
            </a:r>
            <a:r>
              <a:rPr lang="en-US" sz="3200" b="1" i="1" dirty="0" err="1"/>
              <a:t>số</a:t>
            </a:r>
            <a:r>
              <a:rPr lang="en-US" sz="3200" b="1" i="1" dirty="0"/>
              <a:t> </a:t>
            </a:r>
            <a:r>
              <a:rPr lang="en-US" sz="3200" b="1" i="1" dirty="0" err="1"/>
              <a:t>đo</a:t>
            </a:r>
            <a:r>
              <a:rPr lang="en-US" sz="3200" b="1" i="1" dirty="0"/>
              <a:t> </a:t>
            </a:r>
            <a:r>
              <a:rPr lang="en-US" sz="3200" b="1" i="1" dirty="0" err="1"/>
              <a:t>thời</a:t>
            </a:r>
            <a:r>
              <a:rPr lang="en-US" sz="3200" b="1" i="1" dirty="0"/>
              <a:t> </a:t>
            </a:r>
            <a:r>
              <a:rPr lang="en-US" sz="3200" b="1" i="1" dirty="0" err="1"/>
              <a:t>gian</a:t>
            </a:r>
            <a:r>
              <a:rPr lang="en-US" sz="3200" b="1" i="1" dirty="0"/>
              <a:t>, </a:t>
            </a:r>
            <a:r>
              <a:rPr lang="en-US" sz="3200" b="1" i="1" dirty="0" smtClean="0"/>
              <a:t>ta </a:t>
            </a:r>
            <a:r>
              <a:rPr lang="en-US" sz="3200" b="1" i="1" dirty="0" err="1" smtClean="0"/>
              <a:t>cần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đặt</a:t>
            </a:r>
            <a:r>
              <a:rPr lang="en-US" sz="3200" b="1" i="1" dirty="0"/>
              <a:t> </a:t>
            </a:r>
            <a:r>
              <a:rPr lang="en-US" sz="3200" b="1" i="1" dirty="0" err="1" smtClean="0"/>
              <a:t>tính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và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thực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hiện</a:t>
            </a:r>
            <a:r>
              <a:rPr lang="en-US" sz="3200" b="1" i="1" dirty="0"/>
              <a:t> </a:t>
            </a:r>
            <a:r>
              <a:rPr lang="en-US" sz="3200" b="1" i="1" dirty="0" err="1"/>
              <a:t>trừ</a:t>
            </a:r>
            <a:r>
              <a:rPr lang="en-US" sz="3200" b="1" i="1" dirty="0"/>
              <a:t> </a:t>
            </a:r>
            <a:r>
              <a:rPr lang="en-US" sz="3200" b="1" i="1" dirty="0" err="1"/>
              <a:t>các</a:t>
            </a:r>
            <a:r>
              <a:rPr lang="en-US" sz="3200" b="1" i="1" dirty="0"/>
              <a:t> </a:t>
            </a:r>
            <a:r>
              <a:rPr lang="en-US" sz="3200" b="1" i="1" dirty="0" err="1"/>
              <a:t>số</a:t>
            </a:r>
            <a:r>
              <a:rPr lang="en-US" sz="3200" b="1" i="1" dirty="0"/>
              <a:t> </a:t>
            </a:r>
            <a:r>
              <a:rPr lang="en-US" sz="3200" b="1" i="1" dirty="0" err="1"/>
              <a:t>đo</a:t>
            </a:r>
            <a:r>
              <a:rPr lang="en-US" sz="3200" b="1" i="1" dirty="0"/>
              <a:t> </a:t>
            </a:r>
            <a:r>
              <a:rPr lang="en-US" sz="3200" b="1" i="1" dirty="0" err="1"/>
              <a:t>theo</a:t>
            </a:r>
            <a:r>
              <a:rPr lang="en-US" sz="3200" b="1" i="1" dirty="0"/>
              <a:t> </a:t>
            </a:r>
            <a:r>
              <a:rPr lang="en-US" sz="3200" b="1" i="1" dirty="0" err="1"/>
              <a:t>từng</a:t>
            </a:r>
            <a:r>
              <a:rPr lang="en-US" sz="3200" b="1" i="1" dirty="0"/>
              <a:t> </a:t>
            </a:r>
            <a:r>
              <a:rPr lang="en-US" sz="3200" b="1" i="1" dirty="0" err="1"/>
              <a:t>loại</a:t>
            </a:r>
            <a:r>
              <a:rPr lang="en-US" sz="3200" b="1" i="1" dirty="0"/>
              <a:t> </a:t>
            </a:r>
            <a:r>
              <a:rPr lang="en-US" sz="3200" b="1" i="1" dirty="0" err="1"/>
              <a:t>đơn</a:t>
            </a:r>
            <a:r>
              <a:rPr lang="en-US" sz="3200" b="1" i="1" dirty="0"/>
              <a:t> </a:t>
            </a:r>
            <a:r>
              <a:rPr lang="en-US" sz="3200" b="1" i="1" dirty="0" err="1"/>
              <a:t>vị</a:t>
            </a:r>
            <a:r>
              <a:rPr lang="en-US" sz="3200" b="1" i="1" dirty="0"/>
              <a:t>.</a:t>
            </a:r>
            <a:endParaRPr lang="en-US" sz="3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8904" y="3085814"/>
            <a:ext cx="906779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/>
              <a:t>Vậy</a:t>
            </a:r>
            <a:r>
              <a:rPr lang="en-US" sz="3200" b="1" i="1" dirty="0" smtClean="0"/>
              <a:t>: 15 </a:t>
            </a:r>
            <a:r>
              <a:rPr lang="en-US" sz="3200" b="1" i="1" dirty="0" err="1" smtClean="0"/>
              <a:t>giờ</a:t>
            </a:r>
            <a:r>
              <a:rPr lang="en-US" sz="3200" b="1" i="1" dirty="0" smtClean="0"/>
              <a:t> 55 </a:t>
            </a:r>
            <a:r>
              <a:rPr lang="en-US" sz="3200" b="1" i="1" dirty="0" err="1" smtClean="0"/>
              <a:t>phút</a:t>
            </a:r>
            <a:r>
              <a:rPr lang="en-US" sz="3200" b="1" i="1" dirty="0" smtClean="0"/>
              <a:t> – 13 </a:t>
            </a:r>
            <a:r>
              <a:rPr lang="en-US" sz="3200" b="1" i="1" dirty="0" err="1" smtClean="0"/>
              <a:t>giờ</a:t>
            </a:r>
            <a:r>
              <a:rPr lang="en-US" sz="3200" b="1" i="1" dirty="0" smtClean="0"/>
              <a:t> 10 </a:t>
            </a:r>
            <a:r>
              <a:rPr lang="en-US" sz="3200" b="1" i="1" dirty="0" err="1" smtClean="0"/>
              <a:t>phút</a:t>
            </a:r>
            <a:r>
              <a:rPr lang="en-US" sz="3200" b="1" i="1" dirty="0" smtClean="0"/>
              <a:t> = 2 </a:t>
            </a:r>
            <a:r>
              <a:rPr lang="en-US" sz="3200" b="1" i="1" dirty="0" err="1" smtClean="0"/>
              <a:t>giờ</a:t>
            </a:r>
            <a:r>
              <a:rPr lang="en-US" sz="3200" b="1" i="1" dirty="0" smtClean="0"/>
              <a:t> 45 </a:t>
            </a:r>
            <a:r>
              <a:rPr lang="en-US" sz="3200" b="1" i="1" dirty="0" err="1" smtClean="0"/>
              <a:t>phút</a:t>
            </a:r>
            <a:endParaRPr lang="en-US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6679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5" grpId="0" animBg="1"/>
      <p:bldP spid="20" grpId="0" animBg="1"/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597"/>
            <a:ext cx="8686800" cy="1334153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5100" dirty="0" smtClean="0"/>
              <a:t>    </a:t>
            </a:r>
            <a:r>
              <a:rPr lang="en-US" sz="5100" dirty="0" err="1" smtClean="0"/>
              <a:t>Ví</a:t>
            </a:r>
            <a:r>
              <a:rPr lang="en-US" sz="5100" dirty="0" smtClean="0"/>
              <a:t> </a:t>
            </a:r>
            <a:r>
              <a:rPr lang="en-US" sz="5100" dirty="0" err="1" smtClean="0"/>
              <a:t>dụ</a:t>
            </a:r>
            <a:r>
              <a:rPr lang="en-US" sz="5100" dirty="0" smtClean="0"/>
              <a:t> 2: </a:t>
            </a:r>
            <a:r>
              <a:rPr lang="en-US" sz="5100" b="1" i="1" dirty="0" err="1" smtClean="0"/>
              <a:t>Trên</a:t>
            </a:r>
            <a:r>
              <a:rPr lang="en-US" sz="5100" b="1" i="1" dirty="0" smtClean="0"/>
              <a:t> </a:t>
            </a:r>
            <a:r>
              <a:rPr lang="en-US" sz="5100" b="1" i="1" dirty="0" err="1"/>
              <a:t>cùng</a:t>
            </a:r>
            <a:r>
              <a:rPr lang="en-US" sz="5100" b="1" i="1" dirty="0"/>
              <a:t> </a:t>
            </a:r>
            <a:r>
              <a:rPr lang="en-US" sz="5100" b="1" i="1" dirty="0" err="1"/>
              <a:t>một</a:t>
            </a:r>
            <a:r>
              <a:rPr lang="en-US" sz="5100" b="1" i="1" dirty="0"/>
              <a:t> </a:t>
            </a:r>
            <a:r>
              <a:rPr lang="en-US" sz="5100" b="1" i="1" dirty="0" err="1"/>
              <a:t>đoạn</a:t>
            </a:r>
            <a:r>
              <a:rPr lang="en-US" sz="5100" b="1" i="1" dirty="0"/>
              <a:t> </a:t>
            </a:r>
            <a:r>
              <a:rPr lang="en-US" sz="5100" b="1" i="1" dirty="0" err="1"/>
              <a:t>đường</a:t>
            </a:r>
            <a:r>
              <a:rPr lang="en-US" sz="5100" b="1" i="1" dirty="0"/>
              <a:t>, </a:t>
            </a:r>
            <a:r>
              <a:rPr lang="en-US" sz="5100" b="1" i="1" dirty="0" err="1"/>
              <a:t>Hòa</a:t>
            </a:r>
            <a:r>
              <a:rPr lang="en-US" sz="5100" b="1" i="1" dirty="0"/>
              <a:t> </a:t>
            </a:r>
            <a:r>
              <a:rPr lang="en-US" sz="5100" b="1" i="1" dirty="0" err="1"/>
              <a:t>chạy</a:t>
            </a:r>
            <a:r>
              <a:rPr lang="en-US" sz="5100" b="1" i="1" dirty="0"/>
              <a:t> </a:t>
            </a:r>
            <a:r>
              <a:rPr lang="en-US" sz="5100" b="1" i="1" dirty="0" err="1"/>
              <a:t>hết</a:t>
            </a:r>
            <a:r>
              <a:rPr lang="en-US" sz="5100" b="1" i="1" dirty="0"/>
              <a:t> 3 </a:t>
            </a:r>
            <a:r>
              <a:rPr lang="en-US" sz="5100" b="1" i="1" dirty="0" err="1"/>
              <a:t>phút</a:t>
            </a:r>
            <a:r>
              <a:rPr lang="en-US" sz="5100" b="1" i="1" dirty="0"/>
              <a:t> 20 </a:t>
            </a:r>
            <a:r>
              <a:rPr lang="en-US" sz="5100" b="1" i="1" dirty="0" err="1"/>
              <a:t>giây</a:t>
            </a:r>
            <a:r>
              <a:rPr lang="en-US" sz="5100" b="1" i="1" dirty="0"/>
              <a:t>, </a:t>
            </a:r>
            <a:r>
              <a:rPr lang="en-US" sz="5100" b="1" i="1" dirty="0" err="1"/>
              <a:t>Bình</a:t>
            </a:r>
            <a:r>
              <a:rPr lang="en-US" sz="5100" b="1" i="1" dirty="0"/>
              <a:t> </a:t>
            </a:r>
            <a:r>
              <a:rPr lang="en-US" sz="5100" b="1" i="1" dirty="0" err="1"/>
              <a:t>chạy</a:t>
            </a:r>
            <a:r>
              <a:rPr lang="en-US" sz="5100" b="1" i="1" dirty="0"/>
              <a:t> </a:t>
            </a:r>
            <a:r>
              <a:rPr lang="en-US" sz="5100" b="1" i="1" dirty="0" err="1"/>
              <a:t>hết</a:t>
            </a:r>
            <a:r>
              <a:rPr lang="en-US" sz="5100" b="1" i="1" dirty="0"/>
              <a:t> 2 </a:t>
            </a:r>
            <a:r>
              <a:rPr lang="en-US" sz="5100" b="1" i="1" dirty="0" err="1"/>
              <a:t>phút</a:t>
            </a:r>
            <a:r>
              <a:rPr lang="en-US" sz="5100" b="1" i="1" dirty="0"/>
              <a:t> 45 </a:t>
            </a:r>
            <a:r>
              <a:rPr lang="en-US" sz="5100" b="1" i="1" dirty="0" err="1"/>
              <a:t>giây</a:t>
            </a:r>
            <a:r>
              <a:rPr lang="en-US" sz="5100" b="1" i="1" dirty="0"/>
              <a:t>. </a:t>
            </a:r>
            <a:r>
              <a:rPr lang="en-US" sz="5100" b="1" i="1" dirty="0" err="1"/>
              <a:t>Hỏi</a:t>
            </a:r>
            <a:r>
              <a:rPr lang="en-US" sz="5100" b="1" i="1" dirty="0"/>
              <a:t> </a:t>
            </a:r>
            <a:r>
              <a:rPr lang="en-US" sz="5100" b="1" i="1" dirty="0" err="1"/>
              <a:t>Bình</a:t>
            </a:r>
            <a:r>
              <a:rPr lang="en-US" sz="5100" b="1" i="1" dirty="0"/>
              <a:t> </a:t>
            </a:r>
            <a:r>
              <a:rPr lang="en-US" sz="5100" b="1" i="1" dirty="0" err="1"/>
              <a:t>chạy</a:t>
            </a:r>
            <a:r>
              <a:rPr lang="en-US" sz="5100" b="1" i="1" dirty="0"/>
              <a:t> </a:t>
            </a:r>
            <a:r>
              <a:rPr lang="en-US" sz="5100" b="1" i="1" dirty="0" err="1"/>
              <a:t>ít</a:t>
            </a:r>
            <a:r>
              <a:rPr lang="en-US" sz="5100" b="1" i="1" dirty="0"/>
              <a:t> </a:t>
            </a:r>
            <a:r>
              <a:rPr lang="en-US" sz="5100" b="1" i="1" dirty="0" err="1"/>
              <a:t>hơn</a:t>
            </a:r>
            <a:r>
              <a:rPr lang="en-US" sz="5100" b="1" i="1" dirty="0"/>
              <a:t> </a:t>
            </a:r>
            <a:r>
              <a:rPr lang="en-US" sz="5100" b="1" i="1" dirty="0" err="1"/>
              <a:t>Hòa</a:t>
            </a:r>
            <a:r>
              <a:rPr lang="en-US" sz="5100" b="1" i="1" dirty="0"/>
              <a:t> </a:t>
            </a:r>
            <a:r>
              <a:rPr lang="en-US" sz="5100" b="1" i="1" dirty="0" err="1"/>
              <a:t>bao</a:t>
            </a:r>
            <a:r>
              <a:rPr lang="en-US" sz="5100" b="1" i="1" dirty="0"/>
              <a:t> </a:t>
            </a:r>
            <a:r>
              <a:rPr lang="en-US" sz="5100" b="1" i="1" dirty="0" err="1"/>
              <a:t>nhiêu</a:t>
            </a:r>
            <a:r>
              <a:rPr lang="en-US" sz="5100" b="1" i="1" dirty="0"/>
              <a:t> </a:t>
            </a:r>
            <a:r>
              <a:rPr lang="en-US" sz="5100" b="1" i="1" dirty="0" err="1"/>
              <a:t>giây</a:t>
            </a:r>
            <a:r>
              <a:rPr lang="en-US" sz="5100" b="1" i="1" dirty="0"/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177534" y="496438"/>
            <a:ext cx="167531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706063" y="903596"/>
            <a:ext cx="4980737" cy="1592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903596"/>
            <a:ext cx="3209930" cy="540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9075" y="1303646"/>
            <a:ext cx="685481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9075" y="1453575"/>
            <a:ext cx="625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3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phút</a:t>
            </a:r>
            <a:r>
              <a:rPr lang="en-US" sz="3200" b="1" i="1" dirty="0" smtClean="0">
                <a:solidFill>
                  <a:srgbClr val="C00000"/>
                </a:solidFill>
              </a:rPr>
              <a:t> 20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giây</a:t>
            </a:r>
            <a:r>
              <a:rPr lang="en-US" sz="3200" b="1" i="1" dirty="0" smtClean="0">
                <a:solidFill>
                  <a:srgbClr val="C00000"/>
                </a:solidFill>
              </a:rPr>
              <a:t> – 2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phút</a:t>
            </a:r>
            <a:r>
              <a:rPr lang="en-US" sz="3200" b="1" i="1" dirty="0" smtClean="0">
                <a:solidFill>
                  <a:srgbClr val="C00000"/>
                </a:solidFill>
              </a:rPr>
              <a:t> 45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giây</a:t>
            </a:r>
            <a:r>
              <a:rPr lang="en-US" sz="3200" b="1" i="1" dirty="0" smtClean="0">
                <a:solidFill>
                  <a:srgbClr val="C00000"/>
                </a:solidFill>
              </a:rPr>
              <a:t> =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2038351"/>
            <a:ext cx="2819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 </a:t>
            </a:r>
            <a:r>
              <a:rPr lang="en-US" sz="3200" dirty="0" err="1" smtClean="0"/>
              <a:t>phút</a:t>
            </a:r>
            <a:r>
              <a:rPr lang="en-US" sz="3200" dirty="0" smtClean="0"/>
              <a:t> 20 </a:t>
            </a:r>
            <a:r>
              <a:rPr lang="en-US" sz="3200" dirty="0" err="1" smtClean="0"/>
              <a:t>giây</a:t>
            </a:r>
            <a:endParaRPr lang="en-US" sz="32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80540" y="2623126"/>
            <a:ext cx="3124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 </a:t>
            </a:r>
            <a:r>
              <a:rPr lang="en-US" sz="3200" dirty="0" err="1" smtClean="0"/>
              <a:t>phút</a:t>
            </a:r>
            <a:r>
              <a:rPr lang="en-US" sz="3200" dirty="0" smtClean="0"/>
              <a:t> 45 </a:t>
            </a:r>
            <a:r>
              <a:rPr lang="en-US" sz="3200" dirty="0" err="1" smtClean="0"/>
              <a:t>giây</a:t>
            </a:r>
            <a:endParaRPr lang="en-US" sz="3200" dirty="0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85800" y="2623126"/>
            <a:ext cx="1524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800" y="3207901"/>
            <a:ext cx="3124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4191000" y="2623126"/>
            <a:ext cx="609600" cy="379470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3990" y="2038350"/>
            <a:ext cx="2819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……………………..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56330" y="2623125"/>
            <a:ext cx="3124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 </a:t>
            </a:r>
            <a:r>
              <a:rPr lang="en-US" sz="3200" dirty="0" err="1" smtClean="0"/>
              <a:t>phút</a:t>
            </a:r>
            <a:r>
              <a:rPr lang="en-US" sz="3200" dirty="0" smtClean="0"/>
              <a:t> 45 </a:t>
            </a:r>
            <a:r>
              <a:rPr lang="en-US" sz="3200" dirty="0" err="1" smtClean="0"/>
              <a:t>giây</a:t>
            </a:r>
            <a:endParaRPr lang="en-US" sz="3200" dirty="0" smtClean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361590" y="2623125"/>
            <a:ext cx="1524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61590" y="3207900"/>
            <a:ext cx="3124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2600" y="3248176"/>
            <a:ext cx="14523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0 </a:t>
            </a:r>
            <a:r>
              <a:rPr lang="en-US" sz="3200" b="1" dirty="0" err="1" smtClean="0"/>
              <a:t>phút</a:t>
            </a:r>
            <a:endParaRPr lang="en-US" sz="3200" b="1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6769978" y="3248176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35 </a:t>
            </a:r>
            <a:r>
              <a:rPr lang="en-US" sz="3200" b="1" dirty="0" err="1" smtClean="0"/>
              <a:t>giây</a:t>
            </a:r>
            <a:endParaRPr lang="en-US" sz="32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90600" y="3791155"/>
            <a:ext cx="342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Đổi</a:t>
            </a:r>
            <a:r>
              <a:rPr lang="en-US" sz="3200" dirty="0" smtClean="0"/>
              <a:t>: 3 </a:t>
            </a:r>
            <a:r>
              <a:rPr lang="en-US" sz="3200" dirty="0" err="1" smtClean="0"/>
              <a:t>phút</a:t>
            </a:r>
            <a:r>
              <a:rPr lang="en-US" sz="3200" dirty="0" smtClean="0"/>
              <a:t> 20 </a:t>
            </a:r>
            <a:r>
              <a:rPr lang="en-US" sz="3200" dirty="0" err="1" smtClean="0"/>
              <a:t>giây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53575" y="4520156"/>
            <a:ext cx="147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80 </a:t>
            </a:r>
            <a:r>
              <a:rPr lang="en-US" sz="3200" dirty="0" err="1" smtClean="0"/>
              <a:t>giây</a:t>
            </a:r>
            <a:endParaRPr lang="en-US" sz="3200" dirty="0" smtClean="0"/>
          </a:p>
        </p:txBody>
      </p:sp>
      <p:sp>
        <p:nvSpPr>
          <p:cNvPr id="6" name="Right Brace 5"/>
          <p:cNvSpPr/>
          <p:nvPr/>
        </p:nvSpPr>
        <p:spPr>
          <a:xfrm rot="5400000">
            <a:off x="6686064" y="3252799"/>
            <a:ext cx="297516" cy="2302785"/>
          </a:xfrm>
          <a:prstGeom prst="rightBrace">
            <a:avLst>
              <a:gd name="adj1" fmla="val 51318"/>
              <a:gd name="adj2" fmla="val 4893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120055" y="4520156"/>
            <a:ext cx="189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=    2 </a:t>
            </a:r>
            <a:r>
              <a:rPr lang="en-US" sz="3200" dirty="0" err="1" smtClean="0"/>
              <a:t>phút</a:t>
            </a:r>
            <a:endParaRPr lang="en-US" sz="32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047604" y="4531428"/>
            <a:ext cx="3281244" cy="584776"/>
            <a:chOff x="3635991" y="5020329"/>
            <a:chExt cx="3281244" cy="584776"/>
          </a:xfrm>
        </p:grpSpPr>
        <p:sp>
          <p:nvSpPr>
            <p:cNvPr id="33" name="TextBox 32"/>
            <p:cNvSpPr txBox="1"/>
            <p:nvPr/>
          </p:nvSpPr>
          <p:spPr>
            <a:xfrm>
              <a:off x="3635991" y="5020330"/>
              <a:ext cx="19466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 </a:t>
              </a:r>
              <a:r>
                <a:rPr lang="en-US" sz="3200" dirty="0" smtClean="0"/>
                <a:t>      </a:t>
              </a:r>
              <a:r>
                <a:rPr lang="en-US" sz="3200" dirty="0" smtClean="0">
                  <a:solidFill>
                    <a:srgbClr val="FF0000"/>
                  </a:solidFill>
                </a:rPr>
                <a:t>2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phút</a:t>
              </a:r>
              <a:endParaRPr lang="en-US" sz="32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42139" y="5020329"/>
              <a:ext cx="1475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80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giây</a:t>
              </a:r>
              <a:endParaRPr lang="en-US" sz="32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075269" y="3790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= 2 </a:t>
            </a:r>
            <a:r>
              <a:rPr lang="en-US" sz="3200" dirty="0" err="1" smtClean="0"/>
              <a:t>phút</a:t>
            </a:r>
            <a:r>
              <a:rPr lang="en-US" sz="3200" dirty="0" smtClean="0"/>
              <a:t> 1 </a:t>
            </a:r>
            <a:r>
              <a:rPr lang="en-US" sz="3200" dirty="0" err="1" smtClean="0"/>
              <a:t>phút</a:t>
            </a:r>
            <a:r>
              <a:rPr lang="en-US" sz="3200" dirty="0" smtClean="0"/>
              <a:t> 20 </a:t>
            </a:r>
            <a:r>
              <a:rPr lang="en-US" sz="3200" dirty="0" err="1" smtClean="0"/>
              <a:t>giây</a:t>
            </a:r>
            <a:endParaRPr lang="en-US" sz="32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48904" y="3918811"/>
            <a:ext cx="906779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/>
              <a:t>Vậy</a:t>
            </a:r>
            <a:r>
              <a:rPr lang="en-US" sz="3200" b="1" i="1" dirty="0" smtClean="0"/>
              <a:t>: 3 </a:t>
            </a:r>
            <a:r>
              <a:rPr lang="en-US" sz="3200" b="1" i="1" dirty="0" err="1" smtClean="0"/>
              <a:t>phút</a:t>
            </a:r>
            <a:r>
              <a:rPr lang="en-US" sz="3200" b="1" i="1" dirty="0" smtClean="0"/>
              <a:t> 20 </a:t>
            </a:r>
            <a:r>
              <a:rPr lang="en-US" sz="3200" b="1" i="1" dirty="0" err="1" smtClean="0"/>
              <a:t>giây</a:t>
            </a:r>
            <a:r>
              <a:rPr lang="en-US" sz="3200" b="1" i="1" dirty="0" smtClean="0"/>
              <a:t> – 2 </a:t>
            </a:r>
            <a:r>
              <a:rPr lang="en-US" sz="3200" b="1" i="1" dirty="0" err="1" smtClean="0"/>
              <a:t>phút</a:t>
            </a:r>
            <a:r>
              <a:rPr lang="en-US" sz="3200" b="1" i="1" dirty="0" smtClean="0"/>
              <a:t> 45 </a:t>
            </a:r>
            <a:r>
              <a:rPr lang="en-US" sz="3200" b="1" i="1" dirty="0" err="1" smtClean="0"/>
              <a:t>giây</a:t>
            </a:r>
            <a:r>
              <a:rPr lang="en-US" sz="3200" b="1" i="1" dirty="0" smtClean="0"/>
              <a:t> = 35 </a:t>
            </a:r>
            <a:r>
              <a:rPr lang="en-US" sz="3200" b="1" i="1" dirty="0" err="1" smtClean="0"/>
              <a:t>giây</a:t>
            </a:r>
            <a:endParaRPr lang="en-US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3445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53595E-6 L 0.10278 -0.4964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6" grpId="0"/>
      <p:bldP spid="17" grpId="0" animBg="1"/>
      <p:bldP spid="18" grpId="0" animBg="1"/>
      <p:bldP spid="25" grpId="0" animBg="1"/>
      <p:bldP spid="26" grpId="0" animBg="1"/>
      <p:bldP spid="27" grpId="0" animBg="1"/>
      <p:bldP spid="30" grpId="0" animBg="1"/>
      <p:bldP spid="31" grpId="0"/>
      <p:bldP spid="2" grpId="0"/>
      <p:bldP spid="2" grpId="1"/>
      <p:bldP spid="4" grpId="0"/>
      <p:bldP spid="4" grpId="1"/>
      <p:bldP spid="6" grpId="0" animBg="1"/>
      <p:bldP spid="6" grpId="1" animBg="1"/>
      <p:bldP spid="24" grpId="0"/>
      <p:bldP spid="24" grpId="1"/>
      <p:bldP spid="35" grpId="0"/>
      <p:bldP spid="35" grpId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4">
            <a:lumMod val="60000"/>
            <a:lumOff val="40000"/>
          </a:schemeClr>
        </a:solidFill>
      </a:spPr>
      <a:bodyPr wrap="square" rtlCol="0">
        <a:spAutoFit/>
      </a:bodyPr>
      <a:lstStyle>
        <a:defPPr algn="ctr">
          <a:defRPr sz="3200" b="1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565</Words>
  <Application>Microsoft Office PowerPoint</Application>
  <PresentationFormat>On-screen Show (16:9)</PresentationFormat>
  <Paragraphs>63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2017-02-26T07:36:59Z</dcterms:created>
  <dcterms:modified xsi:type="dcterms:W3CDTF">2017-03-02T06:04:21Z</dcterms:modified>
</cp:coreProperties>
</file>