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0"/>
  </p:notesMasterIdLst>
  <p:sldIdLst>
    <p:sldId id="257" r:id="rId2"/>
    <p:sldId id="258" r:id="rId3"/>
    <p:sldId id="259" r:id="rId4"/>
    <p:sldId id="260" r:id="rId5"/>
    <p:sldId id="261" r:id="rId6"/>
    <p:sldId id="262" r:id="rId7"/>
    <p:sldId id="263" r:id="rId8"/>
    <p:sldId id="266" r:id="rId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FF3300"/>
    <a:srgbClr val="0000FF"/>
    <a:srgbClr val="FF0000"/>
    <a:srgbClr val="FBF612"/>
    <a:srgbClr val="FEFEE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163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1126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63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163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D62AA84-9484-4681-8B9A-1687B2F904D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0530F6F2-94BC-41C6-A5F5-63203BF1D25E}" type="slidenum">
              <a:rPr lang="en-US" smtClean="0"/>
              <a:pPr/>
              <a:t>8</a:t>
            </a:fld>
            <a:endParaRPr lang="en-US" smtClean="0"/>
          </a:p>
        </p:txBody>
      </p:sp>
      <p:sp>
        <p:nvSpPr>
          <p:cNvPr id="12291" name="Rectangle 2"/>
          <p:cNvSpPr>
            <a:spLocks noRot="1" noChangeArrowheads="1" noTextEdit="1"/>
          </p:cNvSpPr>
          <p:nvPr>
            <p:ph type="sldImg"/>
          </p:nvPr>
        </p:nvSpPr>
        <p:spPr>
          <a:ln/>
        </p:spPr>
      </p:sp>
      <p:sp>
        <p:nvSpPr>
          <p:cNvPr id="12292" name="Rectangle 3"/>
          <p:cNvSpPr>
            <a:spLocks noGrp="1" noChangeArrowheads="1"/>
          </p:cNvSpPr>
          <p:nvPr>
            <p:ph type="body" idx="1"/>
          </p:nvPr>
        </p:nvSpPr>
        <p:spPr>
          <a:xfrm>
            <a:off x="914400" y="4343400"/>
            <a:ext cx="5029200" cy="4114800"/>
          </a:xfrm>
          <a:noFill/>
          <a:ln/>
        </p:spPr>
        <p:txBody>
          <a:bodyPr/>
          <a:lstStyle/>
          <a:p>
            <a:pPr eaLnBrk="1" hangingPunct="1"/>
            <a:endParaRPr lang="en-US" noProof="1"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6350" y="20638"/>
            <a:ext cx="9144000" cy="6858000"/>
            <a:chOff x="0" y="0"/>
            <a:chExt cx="5760" cy="4320"/>
          </a:xfrm>
        </p:grpSpPr>
        <p:sp>
          <p:nvSpPr>
            <p:cNvPr id="5" name="Freeform 3"/>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en-US"/>
            </a:p>
          </p:txBody>
        </p:sp>
        <p:sp>
          <p:nvSpPr>
            <p:cNvPr id="6"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en-US"/>
            </a:p>
          </p:txBody>
        </p:sp>
      </p:grpSp>
      <p:sp>
        <p:nvSpPr>
          <p:cNvPr id="7" name="Freeform 5"/>
          <p:cNvSpPr>
            <a:spLocks/>
          </p:cNvSpPr>
          <p:nvPr/>
        </p:nvSpPr>
        <p:spPr bwMode="hidden">
          <a:xfrm>
            <a:off x="6242050" y="6269038"/>
            <a:ext cx="28956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a:defRPr/>
            </a:pPr>
            <a:endParaRPr lang="en-US"/>
          </a:p>
        </p:txBody>
      </p:sp>
      <p:grpSp>
        <p:nvGrpSpPr>
          <p:cNvPr id="8" name="Group 6"/>
          <p:cNvGrpSpPr>
            <a:grpSpLocks/>
          </p:cNvGrpSpPr>
          <p:nvPr/>
        </p:nvGrpSpPr>
        <p:grpSpPr bwMode="auto">
          <a:xfrm>
            <a:off x="-1588" y="6034088"/>
            <a:ext cx="7845426" cy="850900"/>
            <a:chOff x="0" y="3792"/>
            <a:chExt cx="4942" cy="536"/>
          </a:xfrm>
        </p:grpSpPr>
        <p:sp>
          <p:nvSpPr>
            <p:cNvPr id="9"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10" name="Group 8"/>
            <p:cNvGrpSpPr>
              <a:grpSpLocks/>
            </p:cNvGrpSpPr>
            <p:nvPr userDrawn="1"/>
          </p:nvGrpSpPr>
          <p:grpSpPr bwMode="auto">
            <a:xfrm>
              <a:off x="2486" y="3792"/>
              <a:ext cx="2456" cy="536"/>
              <a:chOff x="2486" y="3792"/>
              <a:chExt cx="2456" cy="536"/>
            </a:xfrm>
          </p:grpSpPr>
          <p:sp>
            <p:nvSpPr>
              <p:cNvPr id="12" name="Freeform 9"/>
              <p:cNvSpPr>
                <a:spLocks/>
              </p:cNvSpPr>
              <p:nvPr userDrawn="1"/>
            </p:nvSpPr>
            <p:spPr bwMode="ltGray">
              <a:xfrm>
                <a:off x="3948" y="3799"/>
                <a:ext cx="994" cy="529"/>
              </a:xfrm>
              <a:custGeom>
                <a:avLst/>
                <a:gdLst>
                  <a:gd name="T0" fmla="*/ 636 w 994"/>
                  <a:gd name="T1" fmla="*/ 373 h 529"/>
                  <a:gd name="T2" fmla="*/ 495 w 994"/>
                  <a:gd name="T3" fmla="*/ 370 h 529"/>
                  <a:gd name="T4" fmla="*/ 280 w 994"/>
                  <a:gd name="T5" fmla="*/ 249 h 529"/>
                  <a:gd name="T6" fmla="*/ 127 w 994"/>
                  <a:gd name="T7" fmla="*/ 66 h 529"/>
                  <a:gd name="T8" fmla="*/ 0 w 994"/>
                  <a:gd name="T9" fmla="*/ 0 h 529"/>
                  <a:gd name="T10" fmla="*/ 22 w 994"/>
                  <a:gd name="T11" fmla="*/ 26 h 529"/>
                  <a:gd name="T12" fmla="*/ 0 w 994"/>
                  <a:gd name="T13" fmla="*/ 65 h 529"/>
                  <a:gd name="T14" fmla="*/ 30 w 994"/>
                  <a:gd name="T15" fmla="*/ 119 h 529"/>
                  <a:gd name="T16" fmla="*/ 75 w 994"/>
                  <a:gd name="T17" fmla="*/ 243 h 529"/>
                  <a:gd name="T18" fmla="*/ 45 w 994"/>
                  <a:gd name="T19" fmla="*/ 422 h 529"/>
                  <a:gd name="T20" fmla="*/ 200 w 994"/>
                  <a:gd name="T21" fmla="*/ 329 h 529"/>
                  <a:gd name="T22" fmla="*/ 592 w 994"/>
                  <a:gd name="T23" fmla="*/ 527 h 529"/>
                  <a:gd name="T24" fmla="*/ 994 w 994"/>
                  <a:gd name="T25" fmla="*/ 529 h 529"/>
                  <a:gd name="T26" fmla="*/ 828 w 994"/>
                  <a:gd name="T27" fmla="*/ 473 h 529"/>
                  <a:gd name="T28" fmla="*/ 636 w 994"/>
                  <a:gd name="T29" fmla="*/ 373 h 52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w="9525">
                <a:noFill/>
                <a:round/>
                <a:headEnd/>
                <a:tailEnd/>
              </a:ln>
            </p:spPr>
            <p:txBody>
              <a:bodyPr/>
              <a:lstStyle/>
              <a:p>
                <a:pPr>
                  <a:defRPr/>
                </a:pPr>
                <a:endParaRPr lang="en-US"/>
              </a:p>
            </p:txBody>
          </p:sp>
          <p:sp>
            <p:nvSpPr>
              <p:cNvPr id="13" name="Freeform 10"/>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pPr>
                  <a:defRPr/>
                </a:pPr>
                <a:endParaRPr lang="en-US"/>
              </a:p>
            </p:txBody>
          </p:sp>
          <p:sp>
            <p:nvSpPr>
              <p:cNvPr id="14" name="Freeform 11"/>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pPr>
                  <a:defRPr/>
                </a:pPr>
                <a:endParaRPr lang="en-US"/>
              </a:p>
            </p:txBody>
          </p:sp>
          <p:sp>
            <p:nvSpPr>
              <p:cNvPr id="15" name="Freeform 12"/>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pPr>
                  <a:defRPr/>
                </a:pPr>
                <a:endParaRPr lang="en-US"/>
              </a:p>
            </p:txBody>
          </p:sp>
          <p:sp>
            <p:nvSpPr>
              <p:cNvPr id="16" name="Freeform 13"/>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pPr>
                  <a:defRPr/>
                </a:pPr>
                <a:endParaRPr lang="en-US"/>
              </a:p>
            </p:txBody>
          </p:sp>
        </p:grpSp>
        <p:sp>
          <p:nvSpPr>
            <p:cNvPr id="11"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17" name="Group 15"/>
          <p:cNvGrpSpPr>
            <a:grpSpLocks/>
          </p:cNvGrpSpPr>
          <p:nvPr/>
        </p:nvGrpSpPr>
        <p:grpSpPr bwMode="auto">
          <a:xfrm>
            <a:off x="627063" y="6021388"/>
            <a:ext cx="5684837" cy="849312"/>
            <a:chOff x="395" y="3793"/>
            <a:chExt cx="3581" cy="535"/>
          </a:xfrm>
        </p:grpSpPr>
        <p:sp>
          <p:nvSpPr>
            <p:cNvPr id="18" name="Freeform 16"/>
            <p:cNvSpPr>
              <a:spLocks/>
            </p:cNvSpPr>
            <p:nvPr userDrawn="1"/>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pPr>
                <a:defRPr/>
              </a:pPr>
              <a:endParaRPr lang="en-US"/>
            </a:p>
          </p:txBody>
        </p:sp>
        <p:sp>
          <p:nvSpPr>
            <p:cNvPr id="19" name="Freeform 17"/>
            <p:cNvSpPr>
              <a:spLocks/>
            </p:cNvSpPr>
            <p:nvPr userDrawn="1"/>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pPr>
                <a:defRPr/>
              </a:pPr>
              <a:endParaRPr lang="en-US"/>
            </a:p>
          </p:txBody>
        </p:sp>
        <p:sp>
          <p:nvSpPr>
            <p:cNvPr id="20" name="Freeform 18"/>
            <p:cNvSpPr>
              <a:spLocks/>
            </p:cNvSpPr>
            <p:nvPr userDrawn="1"/>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pPr>
                <a:defRPr/>
              </a:pPr>
              <a:endParaRPr lang="en-US"/>
            </a:p>
          </p:txBody>
        </p:sp>
        <p:sp>
          <p:nvSpPr>
            <p:cNvPr id="21" name="Freeform 19"/>
            <p:cNvSpPr>
              <a:spLocks/>
            </p:cNvSpPr>
            <p:nvPr userDrawn="1"/>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pPr>
                <a:defRPr/>
              </a:pPr>
              <a:endParaRPr lang="en-US"/>
            </a:p>
          </p:txBody>
        </p:sp>
        <p:sp>
          <p:nvSpPr>
            <p:cNvPr id="22" name="Freeform 20"/>
            <p:cNvSpPr>
              <a:spLocks/>
            </p:cNvSpPr>
            <p:nvPr userDrawn="1"/>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pPr>
                <a:defRPr/>
              </a:pPr>
              <a:endParaRPr lang="en-US"/>
            </a:p>
          </p:txBody>
        </p:sp>
        <p:sp>
          <p:nvSpPr>
            <p:cNvPr id="23" name="Freeform 21"/>
            <p:cNvSpPr>
              <a:spLocks/>
            </p:cNvSpPr>
            <p:nvPr userDrawn="1"/>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pPr>
                <a:defRPr/>
              </a:pPr>
              <a:endParaRPr lang="en-US"/>
            </a:p>
          </p:txBody>
        </p:sp>
      </p:grpSp>
      <p:sp>
        <p:nvSpPr>
          <p:cNvPr id="5142" name="Rectangle 22"/>
          <p:cNvSpPr>
            <a:spLocks noGrp="1" noChangeArrowheads="1"/>
          </p:cNvSpPr>
          <p:nvPr>
            <p:ph type="ctrTitle" sz="quarter"/>
          </p:nvPr>
        </p:nvSpPr>
        <p:spPr>
          <a:xfrm>
            <a:off x="457200" y="1447800"/>
            <a:ext cx="8229600" cy="1736725"/>
          </a:xfrm>
        </p:spPr>
        <p:txBody>
          <a:bodyPr/>
          <a:lstStyle>
            <a:lvl1pPr>
              <a:defRPr sz="5400"/>
            </a:lvl1pPr>
          </a:lstStyle>
          <a:p>
            <a:r>
              <a:rPr lang="en-US"/>
              <a:t>Click to edit Master title style</a:t>
            </a:r>
          </a:p>
        </p:txBody>
      </p:sp>
      <p:sp>
        <p:nvSpPr>
          <p:cNvPr id="5143"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r>
              <a:rPr lang="en-US"/>
              <a:t>Click to edit Master subtitle style</a:t>
            </a:r>
          </a:p>
        </p:txBody>
      </p:sp>
      <p:sp>
        <p:nvSpPr>
          <p:cNvPr id="24" name="Rectangle 24"/>
          <p:cNvSpPr>
            <a:spLocks noGrp="1" noChangeArrowheads="1"/>
          </p:cNvSpPr>
          <p:nvPr>
            <p:ph type="dt" sz="quarter" idx="10"/>
          </p:nvPr>
        </p:nvSpPr>
        <p:spPr/>
        <p:txBody>
          <a:bodyPr/>
          <a:lstStyle>
            <a:lvl1pPr>
              <a:defRPr/>
            </a:lvl1pPr>
          </a:lstStyle>
          <a:p>
            <a:pPr>
              <a:defRPr/>
            </a:pPr>
            <a:endParaRPr lang="en-US"/>
          </a:p>
        </p:txBody>
      </p:sp>
      <p:sp>
        <p:nvSpPr>
          <p:cNvPr id="25" name="Rectangle 25"/>
          <p:cNvSpPr>
            <a:spLocks noGrp="1" noChangeArrowheads="1"/>
          </p:cNvSpPr>
          <p:nvPr>
            <p:ph type="sldNum" sz="quarter" idx="11"/>
          </p:nvPr>
        </p:nvSpPr>
        <p:spPr/>
        <p:txBody>
          <a:bodyPr/>
          <a:lstStyle>
            <a:lvl1pPr>
              <a:defRPr/>
            </a:lvl1pPr>
          </a:lstStyle>
          <a:p>
            <a:pPr>
              <a:defRPr/>
            </a:pPr>
            <a:fld id="{0866C1F5-383C-447B-B43D-A1A755D45A49}" type="slidenum">
              <a:rPr lang="en-US"/>
              <a:pPr>
                <a:defRPr/>
              </a:pPr>
              <a:t>‹#›</a:t>
            </a:fld>
            <a:endParaRPr lang="en-US"/>
          </a:p>
        </p:txBody>
      </p:sp>
      <p:sp>
        <p:nvSpPr>
          <p:cNvPr id="26" name="Rectangle 26"/>
          <p:cNvSpPr>
            <a:spLocks noGrp="1" noChangeArrowheads="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4"/>
          <p:cNvSpPr>
            <a:spLocks noGrp="1" noChangeArrowheads="1"/>
          </p:cNvSpPr>
          <p:nvPr>
            <p:ph type="dt" sz="half" idx="10"/>
          </p:nvPr>
        </p:nvSpPr>
        <p:spPr>
          <a:ln/>
        </p:spPr>
        <p:txBody>
          <a:bodyPr/>
          <a:lstStyle>
            <a:lvl1pPr>
              <a:defRPr/>
            </a:lvl1pPr>
          </a:lstStyle>
          <a:p>
            <a:pPr>
              <a:defRPr/>
            </a:pPr>
            <a:endParaRPr lang="en-US"/>
          </a:p>
        </p:txBody>
      </p:sp>
      <p:sp>
        <p:nvSpPr>
          <p:cNvPr id="5" name="Rectangle 25"/>
          <p:cNvSpPr>
            <a:spLocks noGrp="1" noChangeArrowheads="1"/>
          </p:cNvSpPr>
          <p:nvPr>
            <p:ph type="ftr" sz="quarter" idx="11"/>
          </p:nvPr>
        </p:nvSpPr>
        <p:spPr>
          <a:ln/>
        </p:spPr>
        <p:txBody>
          <a:bodyPr/>
          <a:lstStyle>
            <a:lvl1pPr>
              <a:defRPr/>
            </a:lvl1pPr>
          </a:lstStyle>
          <a:p>
            <a:pPr>
              <a:defRPr/>
            </a:pPr>
            <a:endParaRPr lang="en-US"/>
          </a:p>
        </p:txBody>
      </p:sp>
      <p:sp>
        <p:nvSpPr>
          <p:cNvPr id="6" name="Rectangle 26"/>
          <p:cNvSpPr>
            <a:spLocks noGrp="1" noChangeArrowheads="1"/>
          </p:cNvSpPr>
          <p:nvPr>
            <p:ph type="sldNum" sz="quarter" idx="12"/>
          </p:nvPr>
        </p:nvSpPr>
        <p:spPr>
          <a:ln/>
        </p:spPr>
        <p:txBody>
          <a:bodyPr/>
          <a:lstStyle>
            <a:lvl1pPr>
              <a:defRPr/>
            </a:lvl1pPr>
          </a:lstStyle>
          <a:p>
            <a:pPr>
              <a:defRPr/>
            </a:pPr>
            <a:fld id="{46C480FF-F457-4252-8F2D-FD8754BCE62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4"/>
          <p:cNvSpPr>
            <a:spLocks noGrp="1" noChangeArrowheads="1"/>
          </p:cNvSpPr>
          <p:nvPr>
            <p:ph type="dt" sz="half" idx="10"/>
          </p:nvPr>
        </p:nvSpPr>
        <p:spPr>
          <a:ln/>
        </p:spPr>
        <p:txBody>
          <a:bodyPr/>
          <a:lstStyle>
            <a:lvl1pPr>
              <a:defRPr/>
            </a:lvl1pPr>
          </a:lstStyle>
          <a:p>
            <a:pPr>
              <a:defRPr/>
            </a:pPr>
            <a:endParaRPr lang="en-US"/>
          </a:p>
        </p:txBody>
      </p:sp>
      <p:sp>
        <p:nvSpPr>
          <p:cNvPr id="5" name="Rectangle 25"/>
          <p:cNvSpPr>
            <a:spLocks noGrp="1" noChangeArrowheads="1"/>
          </p:cNvSpPr>
          <p:nvPr>
            <p:ph type="ftr" sz="quarter" idx="11"/>
          </p:nvPr>
        </p:nvSpPr>
        <p:spPr>
          <a:ln/>
        </p:spPr>
        <p:txBody>
          <a:bodyPr/>
          <a:lstStyle>
            <a:lvl1pPr>
              <a:defRPr/>
            </a:lvl1pPr>
          </a:lstStyle>
          <a:p>
            <a:pPr>
              <a:defRPr/>
            </a:pPr>
            <a:endParaRPr lang="en-US"/>
          </a:p>
        </p:txBody>
      </p:sp>
      <p:sp>
        <p:nvSpPr>
          <p:cNvPr id="6" name="Rectangle 26"/>
          <p:cNvSpPr>
            <a:spLocks noGrp="1" noChangeArrowheads="1"/>
          </p:cNvSpPr>
          <p:nvPr>
            <p:ph type="sldNum" sz="quarter" idx="12"/>
          </p:nvPr>
        </p:nvSpPr>
        <p:spPr>
          <a:ln/>
        </p:spPr>
        <p:txBody>
          <a:bodyPr/>
          <a:lstStyle>
            <a:lvl1pPr>
              <a:defRPr/>
            </a:lvl1pPr>
          </a:lstStyle>
          <a:p>
            <a:pPr>
              <a:defRPr/>
            </a:pPr>
            <a:fld id="{E596FD57-84F1-4228-A500-AF120F3FAD4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4"/>
          <p:cNvSpPr>
            <a:spLocks noGrp="1" noChangeArrowheads="1"/>
          </p:cNvSpPr>
          <p:nvPr>
            <p:ph type="dt" sz="half" idx="10"/>
          </p:nvPr>
        </p:nvSpPr>
        <p:spPr>
          <a:ln/>
        </p:spPr>
        <p:txBody>
          <a:bodyPr/>
          <a:lstStyle>
            <a:lvl1pPr>
              <a:defRPr/>
            </a:lvl1pPr>
          </a:lstStyle>
          <a:p>
            <a:pPr>
              <a:defRPr/>
            </a:pPr>
            <a:endParaRPr lang="en-US"/>
          </a:p>
        </p:txBody>
      </p:sp>
      <p:sp>
        <p:nvSpPr>
          <p:cNvPr id="5" name="Rectangle 25"/>
          <p:cNvSpPr>
            <a:spLocks noGrp="1" noChangeArrowheads="1"/>
          </p:cNvSpPr>
          <p:nvPr>
            <p:ph type="ftr" sz="quarter" idx="11"/>
          </p:nvPr>
        </p:nvSpPr>
        <p:spPr>
          <a:ln/>
        </p:spPr>
        <p:txBody>
          <a:bodyPr/>
          <a:lstStyle>
            <a:lvl1pPr>
              <a:defRPr/>
            </a:lvl1pPr>
          </a:lstStyle>
          <a:p>
            <a:pPr>
              <a:defRPr/>
            </a:pPr>
            <a:endParaRPr lang="en-US"/>
          </a:p>
        </p:txBody>
      </p:sp>
      <p:sp>
        <p:nvSpPr>
          <p:cNvPr id="6" name="Rectangle 26"/>
          <p:cNvSpPr>
            <a:spLocks noGrp="1" noChangeArrowheads="1"/>
          </p:cNvSpPr>
          <p:nvPr>
            <p:ph type="sldNum" sz="quarter" idx="12"/>
          </p:nvPr>
        </p:nvSpPr>
        <p:spPr>
          <a:ln/>
        </p:spPr>
        <p:txBody>
          <a:bodyPr/>
          <a:lstStyle>
            <a:lvl1pPr>
              <a:defRPr/>
            </a:lvl1pPr>
          </a:lstStyle>
          <a:p>
            <a:pPr>
              <a:defRPr/>
            </a:pPr>
            <a:fld id="{758E90F1-717D-4E6F-ACE8-1946B920AD0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4"/>
          <p:cNvSpPr>
            <a:spLocks noGrp="1" noChangeArrowheads="1"/>
          </p:cNvSpPr>
          <p:nvPr>
            <p:ph type="dt" sz="half" idx="10"/>
          </p:nvPr>
        </p:nvSpPr>
        <p:spPr>
          <a:ln/>
        </p:spPr>
        <p:txBody>
          <a:bodyPr/>
          <a:lstStyle>
            <a:lvl1pPr>
              <a:defRPr/>
            </a:lvl1pPr>
          </a:lstStyle>
          <a:p>
            <a:pPr>
              <a:defRPr/>
            </a:pPr>
            <a:endParaRPr lang="en-US"/>
          </a:p>
        </p:txBody>
      </p:sp>
      <p:sp>
        <p:nvSpPr>
          <p:cNvPr id="5" name="Rectangle 25"/>
          <p:cNvSpPr>
            <a:spLocks noGrp="1" noChangeArrowheads="1"/>
          </p:cNvSpPr>
          <p:nvPr>
            <p:ph type="ftr" sz="quarter" idx="11"/>
          </p:nvPr>
        </p:nvSpPr>
        <p:spPr>
          <a:ln/>
        </p:spPr>
        <p:txBody>
          <a:bodyPr/>
          <a:lstStyle>
            <a:lvl1pPr>
              <a:defRPr/>
            </a:lvl1pPr>
          </a:lstStyle>
          <a:p>
            <a:pPr>
              <a:defRPr/>
            </a:pPr>
            <a:endParaRPr lang="en-US"/>
          </a:p>
        </p:txBody>
      </p:sp>
      <p:sp>
        <p:nvSpPr>
          <p:cNvPr id="6" name="Rectangle 26"/>
          <p:cNvSpPr>
            <a:spLocks noGrp="1" noChangeArrowheads="1"/>
          </p:cNvSpPr>
          <p:nvPr>
            <p:ph type="sldNum" sz="quarter" idx="12"/>
          </p:nvPr>
        </p:nvSpPr>
        <p:spPr>
          <a:ln/>
        </p:spPr>
        <p:txBody>
          <a:bodyPr/>
          <a:lstStyle>
            <a:lvl1pPr>
              <a:defRPr/>
            </a:lvl1pPr>
          </a:lstStyle>
          <a:p>
            <a:pPr>
              <a:defRPr/>
            </a:pPr>
            <a:fld id="{424A7C2F-3432-4379-A855-4CA5EB98184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4"/>
          <p:cNvSpPr>
            <a:spLocks noGrp="1" noChangeArrowheads="1"/>
          </p:cNvSpPr>
          <p:nvPr>
            <p:ph type="dt" sz="half" idx="10"/>
          </p:nvPr>
        </p:nvSpPr>
        <p:spPr>
          <a:ln/>
        </p:spPr>
        <p:txBody>
          <a:bodyPr/>
          <a:lstStyle>
            <a:lvl1pPr>
              <a:defRPr/>
            </a:lvl1pPr>
          </a:lstStyle>
          <a:p>
            <a:pPr>
              <a:defRPr/>
            </a:pPr>
            <a:endParaRPr lang="en-US"/>
          </a:p>
        </p:txBody>
      </p:sp>
      <p:sp>
        <p:nvSpPr>
          <p:cNvPr id="6" name="Rectangle 25"/>
          <p:cNvSpPr>
            <a:spLocks noGrp="1" noChangeArrowheads="1"/>
          </p:cNvSpPr>
          <p:nvPr>
            <p:ph type="ftr" sz="quarter" idx="11"/>
          </p:nvPr>
        </p:nvSpPr>
        <p:spPr>
          <a:ln/>
        </p:spPr>
        <p:txBody>
          <a:bodyPr/>
          <a:lstStyle>
            <a:lvl1pPr>
              <a:defRPr/>
            </a:lvl1pPr>
          </a:lstStyle>
          <a:p>
            <a:pPr>
              <a:defRPr/>
            </a:pPr>
            <a:endParaRPr lang="en-US"/>
          </a:p>
        </p:txBody>
      </p:sp>
      <p:sp>
        <p:nvSpPr>
          <p:cNvPr id="7" name="Rectangle 26"/>
          <p:cNvSpPr>
            <a:spLocks noGrp="1" noChangeArrowheads="1"/>
          </p:cNvSpPr>
          <p:nvPr>
            <p:ph type="sldNum" sz="quarter" idx="12"/>
          </p:nvPr>
        </p:nvSpPr>
        <p:spPr>
          <a:ln/>
        </p:spPr>
        <p:txBody>
          <a:bodyPr/>
          <a:lstStyle>
            <a:lvl1pPr>
              <a:defRPr/>
            </a:lvl1pPr>
          </a:lstStyle>
          <a:p>
            <a:pPr>
              <a:defRPr/>
            </a:pPr>
            <a:fld id="{26384130-C9BA-4840-A365-33653D72F8F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4"/>
          <p:cNvSpPr>
            <a:spLocks noGrp="1" noChangeArrowheads="1"/>
          </p:cNvSpPr>
          <p:nvPr>
            <p:ph type="dt" sz="half" idx="10"/>
          </p:nvPr>
        </p:nvSpPr>
        <p:spPr>
          <a:ln/>
        </p:spPr>
        <p:txBody>
          <a:bodyPr/>
          <a:lstStyle>
            <a:lvl1pPr>
              <a:defRPr/>
            </a:lvl1pPr>
          </a:lstStyle>
          <a:p>
            <a:pPr>
              <a:defRPr/>
            </a:pPr>
            <a:endParaRPr lang="en-US"/>
          </a:p>
        </p:txBody>
      </p:sp>
      <p:sp>
        <p:nvSpPr>
          <p:cNvPr id="8" name="Rectangle 25"/>
          <p:cNvSpPr>
            <a:spLocks noGrp="1" noChangeArrowheads="1"/>
          </p:cNvSpPr>
          <p:nvPr>
            <p:ph type="ftr" sz="quarter" idx="11"/>
          </p:nvPr>
        </p:nvSpPr>
        <p:spPr>
          <a:ln/>
        </p:spPr>
        <p:txBody>
          <a:bodyPr/>
          <a:lstStyle>
            <a:lvl1pPr>
              <a:defRPr/>
            </a:lvl1pPr>
          </a:lstStyle>
          <a:p>
            <a:pPr>
              <a:defRPr/>
            </a:pPr>
            <a:endParaRPr lang="en-US"/>
          </a:p>
        </p:txBody>
      </p:sp>
      <p:sp>
        <p:nvSpPr>
          <p:cNvPr id="9" name="Rectangle 26"/>
          <p:cNvSpPr>
            <a:spLocks noGrp="1" noChangeArrowheads="1"/>
          </p:cNvSpPr>
          <p:nvPr>
            <p:ph type="sldNum" sz="quarter" idx="12"/>
          </p:nvPr>
        </p:nvSpPr>
        <p:spPr>
          <a:ln/>
        </p:spPr>
        <p:txBody>
          <a:bodyPr/>
          <a:lstStyle>
            <a:lvl1pPr>
              <a:defRPr/>
            </a:lvl1pPr>
          </a:lstStyle>
          <a:p>
            <a:pPr>
              <a:defRPr/>
            </a:pPr>
            <a:fld id="{943B3339-DD05-4467-904E-65645AA3620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4"/>
          <p:cNvSpPr>
            <a:spLocks noGrp="1" noChangeArrowheads="1"/>
          </p:cNvSpPr>
          <p:nvPr>
            <p:ph type="dt" sz="half" idx="10"/>
          </p:nvPr>
        </p:nvSpPr>
        <p:spPr>
          <a:ln/>
        </p:spPr>
        <p:txBody>
          <a:bodyPr/>
          <a:lstStyle>
            <a:lvl1pPr>
              <a:defRPr/>
            </a:lvl1pPr>
          </a:lstStyle>
          <a:p>
            <a:pPr>
              <a:defRPr/>
            </a:pPr>
            <a:endParaRPr lang="en-US"/>
          </a:p>
        </p:txBody>
      </p:sp>
      <p:sp>
        <p:nvSpPr>
          <p:cNvPr id="4" name="Rectangle 25"/>
          <p:cNvSpPr>
            <a:spLocks noGrp="1" noChangeArrowheads="1"/>
          </p:cNvSpPr>
          <p:nvPr>
            <p:ph type="ftr" sz="quarter" idx="11"/>
          </p:nvPr>
        </p:nvSpPr>
        <p:spPr>
          <a:ln/>
        </p:spPr>
        <p:txBody>
          <a:bodyPr/>
          <a:lstStyle>
            <a:lvl1pPr>
              <a:defRPr/>
            </a:lvl1pPr>
          </a:lstStyle>
          <a:p>
            <a:pPr>
              <a:defRPr/>
            </a:pPr>
            <a:endParaRPr lang="en-US"/>
          </a:p>
        </p:txBody>
      </p:sp>
      <p:sp>
        <p:nvSpPr>
          <p:cNvPr id="5" name="Rectangle 26"/>
          <p:cNvSpPr>
            <a:spLocks noGrp="1" noChangeArrowheads="1"/>
          </p:cNvSpPr>
          <p:nvPr>
            <p:ph type="sldNum" sz="quarter" idx="12"/>
          </p:nvPr>
        </p:nvSpPr>
        <p:spPr>
          <a:ln/>
        </p:spPr>
        <p:txBody>
          <a:bodyPr/>
          <a:lstStyle>
            <a:lvl1pPr>
              <a:defRPr/>
            </a:lvl1pPr>
          </a:lstStyle>
          <a:p>
            <a:pPr>
              <a:defRPr/>
            </a:pPr>
            <a:fld id="{8632CA48-1061-40E4-89CE-BF3513F02F5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4"/>
          <p:cNvSpPr>
            <a:spLocks noGrp="1" noChangeArrowheads="1"/>
          </p:cNvSpPr>
          <p:nvPr>
            <p:ph type="dt" sz="half" idx="10"/>
          </p:nvPr>
        </p:nvSpPr>
        <p:spPr>
          <a:ln/>
        </p:spPr>
        <p:txBody>
          <a:bodyPr/>
          <a:lstStyle>
            <a:lvl1pPr>
              <a:defRPr/>
            </a:lvl1pPr>
          </a:lstStyle>
          <a:p>
            <a:pPr>
              <a:defRPr/>
            </a:pPr>
            <a:endParaRPr lang="en-US"/>
          </a:p>
        </p:txBody>
      </p:sp>
      <p:sp>
        <p:nvSpPr>
          <p:cNvPr id="3" name="Rectangle 25"/>
          <p:cNvSpPr>
            <a:spLocks noGrp="1" noChangeArrowheads="1"/>
          </p:cNvSpPr>
          <p:nvPr>
            <p:ph type="ftr" sz="quarter" idx="11"/>
          </p:nvPr>
        </p:nvSpPr>
        <p:spPr>
          <a:ln/>
        </p:spPr>
        <p:txBody>
          <a:bodyPr/>
          <a:lstStyle>
            <a:lvl1pPr>
              <a:defRPr/>
            </a:lvl1pPr>
          </a:lstStyle>
          <a:p>
            <a:pPr>
              <a:defRPr/>
            </a:pPr>
            <a:endParaRPr lang="en-US"/>
          </a:p>
        </p:txBody>
      </p:sp>
      <p:sp>
        <p:nvSpPr>
          <p:cNvPr id="4" name="Rectangle 26"/>
          <p:cNvSpPr>
            <a:spLocks noGrp="1" noChangeArrowheads="1"/>
          </p:cNvSpPr>
          <p:nvPr>
            <p:ph type="sldNum" sz="quarter" idx="12"/>
          </p:nvPr>
        </p:nvSpPr>
        <p:spPr>
          <a:ln/>
        </p:spPr>
        <p:txBody>
          <a:bodyPr/>
          <a:lstStyle>
            <a:lvl1pPr>
              <a:defRPr/>
            </a:lvl1pPr>
          </a:lstStyle>
          <a:p>
            <a:pPr>
              <a:defRPr/>
            </a:pPr>
            <a:fld id="{64984313-C956-49E9-AE10-EAD3452FDC8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4"/>
          <p:cNvSpPr>
            <a:spLocks noGrp="1" noChangeArrowheads="1"/>
          </p:cNvSpPr>
          <p:nvPr>
            <p:ph type="dt" sz="half" idx="10"/>
          </p:nvPr>
        </p:nvSpPr>
        <p:spPr>
          <a:ln/>
        </p:spPr>
        <p:txBody>
          <a:bodyPr/>
          <a:lstStyle>
            <a:lvl1pPr>
              <a:defRPr/>
            </a:lvl1pPr>
          </a:lstStyle>
          <a:p>
            <a:pPr>
              <a:defRPr/>
            </a:pPr>
            <a:endParaRPr lang="en-US"/>
          </a:p>
        </p:txBody>
      </p:sp>
      <p:sp>
        <p:nvSpPr>
          <p:cNvPr id="6" name="Rectangle 25"/>
          <p:cNvSpPr>
            <a:spLocks noGrp="1" noChangeArrowheads="1"/>
          </p:cNvSpPr>
          <p:nvPr>
            <p:ph type="ftr" sz="quarter" idx="11"/>
          </p:nvPr>
        </p:nvSpPr>
        <p:spPr>
          <a:ln/>
        </p:spPr>
        <p:txBody>
          <a:bodyPr/>
          <a:lstStyle>
            <a:lvl1pPr>
              <a:defRPr/>
            </a:lvl1pPr>
          </a:lstStyle>
          <a:p>
            <a:pPr>
              <a:defRPr/>
            </a:pPr>
            <a:endParaRPr lang="en-US"/>
          </a:p>
        </p:txBody>
      </p:sp>
      <p:sp>
        <p:nvSpPr>
          <p:cNvPr id="7" name="Rectangle 26"/>
          <p:cNvSpPr>
            <a:spLocks noGrp="1" noChangeArrowheads="1"/>
          </p:cNvSpPr>
          <p:nvPr>
            <p:ph type="sldNum" sz="quarter" idx="12"/>
          </p:nvPr>
        </p:nvSpPr>
        <p:spPr>
          <a:ln/>
        </p:spPr>
        <p:txBody>
          <a:bodyPr/>
          <a:lstStyle>
            <a:lvl1pPr>
              <a:defRPr/>
            </a:lvl1pPr>
          </a:lstStyle>
          <a:p>
            <a:pPr>
              <a:defRPr/>
            </a:pPr>
            <a:fld id="{CA6C0BFF-AB10-4F20-B4F5-1F374C66806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4"/>
          <p:cNvSpPr>
            <a:spLocks noGrp="1" noChangeArrowheads="1"/>
          </p:cNvSpPr>
          <p:nvPr>
            <p:ph type="dt" sz="half" idx="10"/>
          </p:nvPr>
        </p:nvSpPr>
        <p:spPr>
          <a:ln/>
        </p:spPr>
        <p:txBody>
          <a:bodyPr/>
          <a:lstStyle>
            <a:lvl1pPr>
              <a:defRPr/>
            </a:lvl1pPr>
          </a:lstStyle>
          <a:p>
            <a:pPr>
              <a:defRPr/>
            </a:pPr>
            <a:endParaRPr lang="en-US"/>
          </a:p>
        </p:txBody>
      </p:sp>
      <p:sp>
        <p:nvSpPr>
          <p:cNvPr id="6" name="Rectangle 25"/>
          <p:cNvSpPr>
            <a:spLocks noGrp="1" noChangeArrowheads="1"/>
          </p:cNvSpPr>
          <p:nvPr>
            <p:ph type="ftr" sz="quarter" idx="11"/>
          </p:nvPr>
        </p:nvSpPr>
        <p:spPr>
          <a:ln/>
        </p:spPr>
        <p:txBody>
          <a:bodyPr/>
          <a:lstStyle>
            <a:lvl1pPr>
              <a:defRPr/>
            </a:lvl1pPr>
          </a:lstStyle>
          <a:p>
            <a:pPr>
              <a:defRPr/>
            </a:pPr>
            <a:endParaRPr lang="en-US"/>
          </a:p>
        </p:txBody>
      </p:sp>
      <p:sp>
        <p:nvSpPr>
          <p:cNvPr id="7" name="Rectangle 26"/>
          <p:cNvSpPr>
            <a:spLocks noGrp="1" noChangeArrowheads="1"/>
          </p:cNvSpPr>
          <p:nvPr>
            <p:ph type="sldNum" sz="quarter" idx="12"/>
          </p:nvPr>
        </p:nvSpPr>
        <p:spPr>
          <a:ln/>
        </p:spPr>
        <p:txBody>
          <a:bodyPr/>
          <a:lstStyle>
            <a:lvl1pPr>
              <a:defRPr/>
            </a:lvl1pPr>
          </a:lstStyle>
          <a:p>
            <a:pPr>
              <a:defRPr/>
            </a:pPr>
            <a:fld id="{0417F69D-27FB-4F53-99AA-C9EA22219C6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9144000" cy="6858000"/>
            <a:chOff x="0" y="0"/>
            <a:chExt cx="5760" cy="4320"/>
          </a:xfrm>
        </p:grpSpPr>
        <p:sp>
          <p:nvSpPr>
            <p:cNvPr id="1049" name="Freeform 3"/>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en-US"/>
            </a:p>
          </p:txBody>
        </p:sp>
        <p:sp>
          <p:nvSpPr>
            <p:cNvPr id="4100"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en-US"/>
            </a:p>
          </p:txBody>
        </p:sp>
      </p:grpSp>
      <p:sp>
        <p:nvSpPr>
          <p:cNvPr id="1027" name="Freeform 5"/>
          <p:cNvSpPr>
            <a:spLocks/>
          </p:cNvSpPr>
          <p:nvPr/>
        </p:nvSpPr>
        <p:spPr bwMode="hidden">
          <a:xfrm>
            <a:off x="6248400" y="6262688"/>
            <a:ext cx="28956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a:defRPr/>
            </a:pPr>
            <a:endParaRPr lang="en-US"/>
          </a:p>
        </p:txBody>
      </p:sp>
      <p:grpSp>
        <p:nvGrpSpPr>
          <p:cNvPr id="2052" name="Group 6"/>
          <p:cNvGrpSpPr>
            <a:grpSpLocks/>
          </p:cNvGrpSpPr>
          <p:nvPr/>
        </p:nvGrpSpPr>
        <p:grpSpPr bwMode="auto">
          <a:xfrm>
            <a:off x="0" y="6019800"/>
            <a:ext cx="7848600" cy="857250"/>
            <a:chOff x="0" y="3792"/>
            <a:chExt cx="4944" cy="540"/>
          </a:xfrm>
        </p:grpSpPr>
        <p:sp>
          <p:nvSpPr>
            <p:cNvPr id="4103"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2066" name="Group 8"/>
            <p:cNvGrpSpPr>
              <a:grpSpLocks/>
            </p:cNvGrpSpPr>
            <p:nvPr userDrawn="1"/>
          </p:nvGrpSpPr>
          <p:grpSpPr bwMode="auto">
            <a:xfrm>
              <a:off x="2486" y="3792"/>
              <a:ext cx="2458" cy="540"/>
              <a:chOff x="2486" y="3792"/>
              <a:chExt cx="2458" cy="540"/>
            </a:xfrm>
          </p:grpSpPr>
          <p:sp>
            <p:nvSpPr>
              <p:cNvPr id="1044" name="Freeform 9"/>
              <p:cNvSpPr>
                <a:spLocks/>
              </p:cNvSpPr>
              <p:nvPr userDrawn="1"/>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pPr>
                  <a:defRPr/>
                </a:pPr>
                <a:endParaRPr lang="en-US"/>
              </a:p>
            </p:txBody>
          </p:sp>
          <p:sp>
            <p:nvSpPr>
              <p:cNvPr id="1045" name="Freeform 10"/>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pPr>
                  <a:defRPr/>
                </a:pPr>
                <a:endParaRPr lang="en-US"/>
              </a:p>
            </p:txBody>
          </p:sp>
          <p:sp>
            <p:nvSpPr>
              <p:cNvPr id="1046" name="Freeform 11"/>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pPr>
                  <a:defRPr/>
                </a:pPr>
                <a:endParaRPr lang="en-US"/>
              </a:p>
            </p:txBody>
          </p:sp>
          <p:sp>
            <p:nvSpPr>
              <p:cNvPr id="1047" name="Freeform 12"/>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pPr>
                  <a:defRPr/>
                </a:pPr>
                <a:endParaRPr lang="en-US"/>
              </a:p>
            </p:txBody>
          </p:sp>
          <p:sp>
            <p:nvSpPr>
              <p:cNvPr id="1048" name="Freeform 13"/>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pPr>
                  <a:defRPr/>
                </a:pPr>
                <a:endParaRPr lang="en-US"/>
              </a:p>
            </p:txBody>
          </p:sp>
        </p:grpSp>
        <p:sp>
          <p:nvSpPr>
            <p:cNvPr id="4110"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2053" name="Group 15"/>
          <p:cNvGrpSpPr>
            <a:grpSpLocks/>
          </p:cNvGrpSpPr>
          <p:nvPr/>
        </p:nvGrpSpPr>
        <p:grpSpPr bwMode="auto">
          <a:xfrm>
            <a:off x="627063" y="6021388"/>
            <a:ext cx="5684837" cy="849312"/>
            <a:chOff x="395" y="3793"/>
            <a:chExt cx="3581" cy="535"/>
          </a:xfrm>
        </p:grpSpPr>
        <p:sp>
          <p:nvSpPr>
            <p:cNvPr id="1035" name="Freeform 16"/>
            <p:cNvSpPr>
              <a:spLocks/>
            </p:cNvSpPr>
            <p:nvPr/>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pPr>
                <a:defRPr/>
              </a:pPr>
              <a:endParaRPr lang="en-US"/>
            </a:p>
          </p:txBody>
        </p:sp>
        <p:sp>
          <p:nvSpPr>
            <p:cNvPr id="1036" name="Freeform 17"/>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pPr>
                <a:defRPr/>
              </a:pPr>
              <a:endParaRPr lang="en-US"/>
            </a:p>
          </p:txBody>
        </p:sp>
        <p:sp>
          <p:nvSpPr>
            <p:cNvPr id="1037" name="Freeform 18"/>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pPr>
                <a:defRPr/>
              </a:pPr>
              <a:endParaRPr lang="en-US"/>
            </a:p>
          </p:txBody>
        </p:sp>
        <p:sp>
          <p:nvSpPr>
            <p:cNvPr id="1038" name="Freeform 19"/>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pPr>
                <a:defRPr/>
              </a:pPr>
              <a:endParaRPr lang="en-US"/>
            </a:p>
          </p:txBody>
        </p:sp>
        <p:sp>
          <p:nvSpPr>
            <p:cNvPr id="1039" name="Freeform 20"/>
            <p:cNvSpPr>
              <a:spLocks/>
            </p:cNvSpPr>
            <p:nvPr/>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pPr>
                <a:defRPr/>
              </a:pPr>
              <a:endParaRPr lang="en-US"/>
            </a:p>
          </p:txBody>
        </p:sp>
        <p:sp>
          <p:nvSpPr>
            <p:cNvPr id="1040" name="Freeform 21"/>
            <p:cNvSpPr>
              <a:spLocks/>
            </p:cNvSpPr>
            <p:nvPr/>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pPr>
                <a:defRPr/>
              </a:pPr>
              <a:endParaRPr lang="en-US"/>
            </a:p>
          </p:txBody>
        </p:sp>
      </p:grpSp>
      <p:sp>
        <p:nvSpPr>
          <p:cNvPr id="4118" name="Rectangle 22"/>
          <p:cNvSpPr>
            <a:spLocks noGrp="1" noChangeArrowheads="1"/>
          </p:cNvSpPr>
          <p:nvPr>
            <p:ph type="title"/>
          </p:nvPr>
        </p:nvSpPr>
        <p:spPr bwMode="auto">
          <a:xfrm>
            <a:off x="457200" y="228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5" name="Rectangle 23"/>
          <p:cNvSpPr>
            <a:spLocks noGrp="1" noChangeArrowheads="1"/>
          </p:cNvSpPr>
          <p:nvPr>
            <p:ph type="body" idx="1"/>
          </p:nvPr>
        </p:nvSpPr>
        <p:spPr bwMode="auto">
          <a:xfrm>
            <a:off x="457200" y="1600200"/>
            <a:ext cx="82296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20" name="Rectangle 2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pPr>
              <a:defRPr/>
            </a:pPr>
            <a:endParaRPr lang="en-US"/>
          </a:p>
        </p:txBody>
      </p:sp>
      <p:sp>
        <p:nvSpPr>
          <p:cNvPr id="4121" name="Rectangle 2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pPr>
              <a:defRPr/>
            </a:pPr>
            <a:endParaRPr lang="en-US"/>
          </a:p>
        </p:txBody>
      </p:sp>
      <p:sp>
        <p:nvSpPr>
          <p:cNvPr id="4122" name="Rectangle 2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pPr>
              <a:defRPr/>
            </a:pPr>
            <a:fld id="{46CF8322-4AA5-4BF0-A83B-10ED3BDBC6B2}"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4.gif"/><Relationship Id="rId3" Type="http://schemas.openxmlformats.org/officeDocument/2006/relationships/slideLayout" Target="../slideLayouts/slideLayout7.xml"/><Relationship Id="rId7" Type="http://schemas.openxmlformats.org/officeDocument/2006/relationships/oleObject" Target="../embeddings/oleObject2.bin"/><Relationship Id="rId2" Type="http://schemas.openxmlformats.org/officeDocument/2006/relationships/audio" Target="../media/audio1.wav"/><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3.png"/><Relationship Id="rId4"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457200" y="609600"/>
            <a:ext cx="8229600" cy="533400"/>
          </a:xfrm>
        </p:spPr>
        <p:txBody>
          <a:bodyPr/>
          <a:lstStyle/>
          <a:p>
            <a:pPr algn="ctr" eaLnBrk="1" hangingPunct="1">
              <a:lnSpc>
                <a:spcPct val="90000"/>
              </a:lnSpc>
              <a:buFontTx/>
              <a:buNone/>
            </a:pPr>
            <a:r>
              <a:rPr lang="en-US" sz="3600" b="1" smtClean="0"/>
              <a:t>Luyện từ và câu:</a:t>
            </a:r>
          </a:p>
        </p:txBody>
      </p:sp>
      <p:sp>
        <p:nvSpPr>
          <p:cNvPr id="7172" name="Rectangle 4"/>
          <p:cNvSpPr>
            <a:spLocks noChangeArrowheads="1"/>
          </p:cNvSpPr>
          <p:nvPr/>
        </p:nvSpPr>
        <p:spPr bwMode="auto">
          <a:xfrm>
            <a:off x="228600" y="1035050"/>
            <a:ext cx="8610600" cy="990600"/>
          </a:xfrm>
          <a:prstGeom prst="rect">
            <a:avLst/>
          </a:prstGeom>
          <a:noFill/>
          <a:ln w="9525">
            <a:noFill/>
            <a:miter lim="800000"/>
            <a:headEnd/>
            <a:tailEnd/>
          </a:ln>
        </p:spPr>
        <p:txBody>
          <a:bodyPr wrap="none" anchor="ctr"/>
          <a:lstStyle/>
          <a:p>
            <a:r>
              <a:rPr lang="en-US" sz="4400" b="1" u="sng"/>
              <a:t>Bài cũ:</a:t>
            </a:r>
          </a:p>
        </p:txBody>
      </p:sp>
      <p:sp>
        <p:nvSpPr>
          <p:cNvPr id="7173" name="Rectangle 5"/>
          <p:cNvSpPr>
            <a:spLocks noChangeArrowheads="1"/>
          </p:cNvSpPr>
          <p:nvPr/>
        </p:nvSpPr>
        <p:spPr bwMode="auto">
          <a:xfrm>
            <a:off x="266700" y="2743200"/>
            <a:ext cx="8610600" cy="609600"/>
          </a:xfrm>
          <a:prstGeom prst="rect">
            <a:avLst/>
          </a:prstGeom>
          <a:noFill/>
          <a:ln w="9525">
            <a:noFill/>
            <a:miter lim="800000"/>
            <a:headEnd/>
            <a:tailEnd/>
          </a:ln>
        </p:spPr>
        <p:txBody>
          <a:bodyPr wrap="none" anchor="ctr"/>
          <a:lstStyle/>
          <a:p>
            <a:r>
              <a:rPr lang="en-US" sz="2800"/>
              <a:t>a. Truyền thống yêu nước.</a:t>
            </a:r>
          </a:p>
          <a:p>
            <a:r>
              <a:rPr lang="en-US"/>
              <a:t> </a:t>
            </a:r>
          </a:p>
        </p:txBody>
      </p:sp>
      <p:sp>
        <p:nvSpPr>
          <p:cNvPr id="7174" name="Rectangle 6"/>
          <p:cNvSpPr>
            <a:spLocks noChangeArrowheads="1"/>
          </p:cNvSpPr>
          <p:nvPr/>
        </p:nvSpPr>
        <p:spPr bwMode="auto">
          <a:xfrm>
            <a:off x="266700" y="4133850"/>
            <a:ext cx="8610600" cy="742950"/>
          </a:xfrm>
          <a:prstGeom prst="rect">
            <a:avLst/>
          </a:prstGeom>
          <a:noFill/>
          <a:ln w="9525">
            <a:noFill/>
            <a:miter lim="800000"/>
            <a:headEnd/>
            <a:tailEnd/>
          </a:ln>
        </p:spPr>
        <p:txBody>
          <a:bodyPr wrap="none" anchor="ctr"/>
          <a:lstStyle/>
          <a:p>
            <a:r>
              <a:rPr lang="en-US"/>
              <a:t> </a:t>
            </a:r>
            <a:r>
              <a:rPr lang="en-US" sz="2800"/>
              <a:t>d. Truyền thống nhân ái.</a:t>
            </a:r>
          </a:p>
          <a:p>
            <a:r>
              <a:rPr lang="en-US"/>
              <a:t> </a:t>
            </a:r>
          </a:p>
        </p:txBody>
      </p:sp>
      <p:sp>
        <p:nvSpPr>
          <p:cNvPr id="7175" name="Rectangle 7"/>
          <p:cNvSpPr>
            <a:spLocks noChangeArrowheads="1"/>
          </p:cNvSpPr>
          <p:nvPr/>
        </p:nvSpPr>
        <p:spPr bwMode="auto">
          <a:xfrm>
            <a:off x="266700" y="3448050"/>
            <a:ext cx="8610600" cy="742950"/>
          </a:xfrm>
          <a:prstGeom prst="rect">
            <a:avLst/>
          </a:prstGeom>
          <a:noFill/>
          <a:ln w="9525">
            <a:noFill/>
            <a:miter lim="800000"/>
            <a:headEnd/>
            <a:tailEnd/>
          </a:ln>
        </p:spPr>
        <p:txBody>
          <a:bodyPr wrap="none" anchor="ctr"/>
          <a:lstStyle/>
          <a:p>
            <a:r>
              <a:rPr lang="en-US"/>
              <a:t> </a:t>
            </a:r>
            <a:r>
              <a:rPr lang="en-US" sz="2800"/>
              <a:t>c. Truyền thống đoàn kết.</a:t>
            </a:r>
          </a:p>
        </p:txBody>
      </p:sp>
      <p:sp>
        <p:nvSpPr>
          <p:cNvPr id="7176" name="Rectangle 8"/>
          <p:cNvSpPr>
            <a:spLocks noChangeArrowheads="1"/>
          </p:cNvSpPr>
          <p:nvPr/>
        </p:nvSpPr>
        <p:spPr bwMode="auto">
          <a:xfrm>
            <a:off x="247650" y="2971800"/>
            <a:ext cx="8610600" cy="742950"/>
          </a:xfrm>
          <a:prstGeom prst="rect">
            <a:avLst/>
          </a:prstGeom>
          <a:noFill/>
          <a:ln w="9525">
            <a:noFill/>
            <a:miter lim="800000"/>
            <a:headEnd/>
            <a:tailEnd/>
          </a:ln>
        </p:spPr>
        <p:txBody>
          <a:bodyPr wrap="none" anchor="ctr"/>
          <a:lstStyle/>
          <a:p>
            <a:r>
              <a:rPr lang="en-US"/>
              <a:t> </a:t>
            </a:r>
          </a:p>
          <a:p>
            <a:r>
              <a:rPr lang="en-US"/>
              <a:t> </a:t>
            </a:r>
            <a:r>
              <a:rPr lang="en-US" sz="2800"/>
              <a:t>b. Truyền thống lao động cần cù.</a:t>
            </a:r>
          </a:p>
          <a:p>
            <a:r>
              <a:rPr lang="en-US"/>
              <a:t> </a:t>
            </a:r>
          </a:p>
        </p:txBody>
      </p:sp>
      <p:sp>
        <p:nvSpPr>
          <p:cNvPr id="7177" name="Rectangle 9"/>
          <p:cNvSpPr>
            <a:spLocks noChangeArrowheads="1"/>
          </p:cNvSpPr>
          <p:nvPr/>
        </p:nvSpPr>
        <p:spPr bwMode="auto">
          <a:xfrm>
            <a:off x="295275" y="1874838"/>
            <a:ext cx="8610600" cy="742950"/>
          </a:xfrm>
          <a:prstGeom prst="rect">
            <a:avLst/>
          </a:prstGeom>
          <a:noFill/>
          <a:ln w="9525">
            <a:noFill/>
            <a:miter lim="800000"/>
            <a:headEnd/>
            <a:tailEnd/>
          </a:ln>
        </p:spPr>
        <p:txBody>
          <a:bodyPr wrap="none" anchor="ctr"/>
          <a:lstStyle/>
          <a:p>
            <a:r>
              <a:rPr lang="en-US" sz="2800"/>
              <a:t>Em hãy minh hoạ bằng một câu tục ngữ hoặc ca dao.</a:t>
            </a:r>
          </a:p>
          <a:p>
            <a:r>
              <a:rPr lang="en-US"/>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7172"/>
                                        </p:tgtEl>
                                        <p:attrNameLst>
                                          <p:attrName>style.visibility</p:attrName>
                                        </p:attrNameLst>
                                      </p:cBhvr>
                                      <p:to>
                                        <p:strVal val="visible"/>
                                      </p:to>
                                    </p:set>
                                    <p:anim calcmode="lin" valueType="num">
                                      <p:cBhvr>
                                        <p:cTn id="7" dur="1000" fill="hold"/>
                                        <p:tgtEl>
                                          <p:spTgt spid="7172"/>
                                        </p:tgtEl>
                                        <p:attrNameLst>
                                          <p:attrName>ppt_x</p:attrName>
                                        </p:attrNameLst>
                                      </p:cBhvr>
                                      <p:tavLst>
                                        <p:tav tm="0">
                                          <p:val>
                                            <p:strVal val="#ppt_x-.2"/>
                                          </p:val>
                                        </p:tav>
                                        <p:tav tm="100000">
                                          <p:val>
                                            <p:strVal val="#ppt_x"/>
                                          </p:val>
                                        </p:tav>
                                      </p:tavLst>
                                    </p:anim>
                                    <p:anim calcmode="lin" valueType="num">
                                      <p:cBhvr>
                                        <p:cTn id="8" dur="1000" fill="hold"/>
                                        <p:tgtEl>
                                          <p:spTgt spid="7172"/>
                                        </p:tgtEl>
                                        <p:attrNameLst>
                                          <p:attrName>ppt_y</p:attrName>
                                        </p:attrNameLst>
                                      </p:cBhvr>
                                      <p:tavLst>
                                        <p:tav tm="0">
                                          <p:val>
                                            <p:strVal val="#ppt_y"/>
                                          </p:val>
                                        </p:tav>
                                        <p:tav tm="100000">
                                          <p:val>
                                            <p:strVal val="#ppt_y"/>
                                          </p:val>
                                        </p:tav>
                                      </p:tavLst>
                                    </p:anim>
                                    <p:animEffect transition="in" filter="wipe(right)" prLst="gradientSize: 0.1">
                                      <p:cBhvr>
                                        <p:cTn id="9" dur="1000"/>
                                        <p:tgtEl>
                                          <p:spTgt spid="717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1" presetClass="entr" presetSubtype="4" fill="hold" grpId="0" nodeType="clickEffect">
                                  <p:stCondLst>
                                    <p:cond delay="0"/>
                                  </p:stCondLst>
                                  <p:childTnLst>
                                    <p:set>
                                      <p:cBhvr>
                                        <p:cTn id="13" dur="1" fill="hold">
                                          <p:stCondLst>
                                            <p:cond delay="0"/>
                                          </p:stCondLst>
                                        </p:cTn>
                                        <p:tgtEl>
                                          <p:spTgt spid="7177"/>
                                        </p:tgtEl>
                                        <p:attrNameLst>
                                          <p:attrName>style.visibility</p:attrName>
                                        </p:attrNameLst>
                                      </p:cBhvr>
                                      <p:to>
                                        <p:strVal val="visible"/>
                                      </p:to>
                                    </p:set>
                                    <p:animEffect transition="in" filter="wheel(4)">
                                      <p:cBhvr>
                                        <p:cTn id="14" dur="2000"/>
                                        <p:tgtEl>
                                          <p:spTgt spid="717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1" presetClass="entr" presetSubtype="4" fill="hold" grpId="0" nodeType="clickEffect">
                                  <p:stCondLst>
                                    <p:cond delay="0"/>
                                  </p:stCondLst>
                                  <p:childTnLst>
                                    <p:set>
                                      <p:cBhvr>
                                        <p:cTn id="18" dur="1" fill="hold">
                                          <p:stCondLst>
                                            <p:cond delay="0"/>
                                          </p:stCondLst>
                                        </p:cTn>
                                        <p:tgtEl>
                                          <p:spTgt spid="7173"/>
                                        </p:tgtEl>
                                        <p:attrNameLst>
                                          <p:attrName>style.visibility</p:attrName>
                                        </p:attrNameLst>
                                      </p:cBhvr>
                                      <p:to>
                                        <p:strVal val="visible"/>
                                      </p:to>
                                    </p:set>
                                    <p:animEffect transition="in" filter="wheel(4)">
                                      <p:cBhvr>
                                        <p:cTn id="19" dur="2000"/>
                                        <p:tgtEl>
                                          <p:spTgt spid="7173"/>
                                        </p:tgtEl>
                                      </p:cBhvr>
                                    </p:animEffect>
                                  </p:childTnLst>
                                </p:cTn>
                              </p:par>
                              <p:par>
                                <p:cTn id="20" presetID="21" presetClass="entr" presetSubtype="4" fill="hold" grpId="0" nodeType="withEffect">
                                  <p:stCondLst>
                                    <p:cond delay="0"/>
                                  </p:stCondLst>
                                  <p:childTnLst>
                                    <p:set>
                                      <p:cBhvr>
                                        <p:cTn id="21" dur="1" fill="hold">
                                          <p:stCondLst>
                                            <p:cond delay="0"/>
                                          </p:stCondLst>
                                        </p:cTn>
                                        <p:tgtEl>
                                          <p:spTgt spid="7176"/>
                                        </p:tgtEl>
                                        <p:attrNameLst>
                                          <p:attrName>style.visibility</p:attrName>
                                        </p:attrNameLst>
                                      </p:cBhvr>
                                      <p:to>
                                        <p:strVal val="visible"/>
                                      </p:to>
                                    </p:set>
                                    <p:animEffect transition="in" filter="wheel(4)">
                                      <p:cBhvr>
                                        <p:cTn id="22" dur="2000"/>
                                        <p:tgtEl>
                                          <p:spTgt spid="717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xit" presetSubtype="16" fill="hold" grpId="1" nodeType="clickEffect">
                                  <p:stCondLst>
                                    <p:cond delay="0"/>
                                  </p:stCondLst>
                                  <p:childTnLst>
                                    <p:animEffect transition="out" filter="diamond(in)">
                                      <p:cBhvr>
                                        <p:cTn id="26" dur="2000"/>
                                        <p:tgtEl>
                                          <p:spTgt spid="7173"/>
                                        </p:tgtEl>
                                      </p:cBhvr>
                                    </p:animEffect>
                                    <p:set>
                                      <p:cBhvr>
                                        <p:cTn id="27" dur="1" fill="hold">
                                          <p:stCondLst>
                                            <p:cond delay="1999"/>
                                          </p:stCondLst>
                                        </p:cTn>
                                        <p:tgtEl>
                                          <p:spTgt spid="7173"/>
                                        </p:tgtEl>
                                        <p:attrNameLst>
                                          <p:attrName>style.visibility</p:attrName>
                                        </p:attrNameLst>
                                      </p:cBhvr>
                                      <p:to>
                                        <p:strVal val="hidden"/>
                                      </p:to>
                                    </p:set>
                                  </p:childTnLst>
                                </p:cTn>
                              </p:par>
                              <p:par>
                                <p:cTn id="28" presetID="8" presetClass="exit" presetSubtype="16" fill="hold" grpId="1" nodeType="withEffect">
                                  <p:stCondLst>
                                    <p:cond delay="0"/>
                                  </p:stCondLst>
                                  <p:childTnLst>
                                    <p:animEffect transition="out" filter="diamond(in)">
                                      <p:cBhvr>
                                        <p:cTn id="29" dur="2000"/>
                                        <p:tgtEl>
                                          <p:spTgt spid="7176"/>
                                        </p:tgtEl>
                                      </p:cBhvr>
                                    </p:animEffect>
                                    <p:set>
                                      <p:cBhvr>
                                        <p:cTn id="30" dur="1" fill="hold">
                                          <p:stCondLst>
                                            <p:cond delay="1999"/>
                                          </p:stCondLst>
                                        </p:cTn>
                                        <p:tgtEl>
                                          <p:spTgt spid="7176"/>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1" presetClass="entr" presetSubtype="4" fill="hold" grpId="0" nodeType="clickEffect">
                                  <p:stCondLst>
                                    <p:cond delay="0"/>
                                  </p:stCondLst>
                                  <p:childTnLst>
                                    <p:set>
                                      <p:cBhvr>
                                        <p:cTn id="34" dur="1" fill="hold">
                                          <p:stCondLst>
                                            <p:cond delay="0"/>
                                          </p:stCondLst>
                                        </p:cTn>
                                        <p:tgtEl>
                                          <p:spTgt spid="7174"/>
                                        </p:tgtEl>
                                        <p:attrNameLst>
                                          <p:attrName>style.visibility</p:attrName>
                                        </p:attrNameLst>
                                      </p:cBhvr>
                                      <p:to>
                                        <p:strVal val="visible"/>
                                      </p:to>
                                    </p:set>
                                    <p:animEffect transition="in" filter="wheel(4)">
                                      <p:cBhvr>
                                        <p:cTn id="35" dur="2000"/>
                                        <p:tgtEl>
                                          <p:spTgt spid="7174"/>
                                        </p:tgtEl>
                                      </p:cBhvr>
                                    </p:animEffect>
                                  </p:childTnLst>
                                </p:cTn>
                              </p:par>
                              <p:par>
                                <p:cTn id="36" presetID="21" presetClass="entr" presetSubtype="4" fill="hold" grpId="0" nodeType="withEffect">
                                  <p:stCondLst>
                                    <p:cond delay="0"/>
                                  </p:stCondLst>
                                  <p:childTnLst>
                                    <p:set>
                                      <p:cBhvr>
                                        <p:cTn id="37" dur="1" fill="hold">
                                          <p:stCondLst>
                                            <p:cond delay="0"/>
                                          </p:stCondLst>
                                        </p:cTn>
                                        <p:tgtEl>
                                          <p:spTgt spid="7175"/>
                                        </p:tgtEl>
                                        <p:attrNameLst>
                                          <p:attrName>style.visibility</p:attrName>
                                        </p:attrNameLst>
                                      </p:cBhvr>
                                      <p:to>
                                        <p:strVal val="visible"/>
                                      </p:to>
                                    </p:set>
                                    <p:animEffect transition="in" filter="wheel(4)">
                                      <p:cBhvr>
                                        <p:cTn id="38" dur="2000"/>
                                        <p:tgtEl>
                                          <p:spTgt spid="71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p:bldP spid="7173" grpId="0"/>
      <p:bldP spid="7173" grpId="1"/>
      <p:bldP spid="7174" grpId="0"/>
      <p:bldP spid="7175" grpId="0"/>
      <p:bldP spid="7176" grpId="0"/>
      <p:bldP spid="7176" grpId="1"/>
      <p:bldP spid="717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0" y="1219200"/>
            <a:ext cx="9144000" cy="914400"/>
          </a:xfrm>
        </p:spPr>
        <p:txBody>
          <a:bodyPr/>
          <a:lstStyle/>
          <a:p>
            <a:pPr eaLnBrk="1" hangingPunct="1">
              <a:defRPr/>
            </a:pPr>
            <a:r>
              <a:rPr lang="en-US" sz="3200" b="1" smtClean="0">
                <a:solidFill>
                  <a:srgbClr val="FBF612"/>
                </a:solidFill>
              </a:rPr>
              <a:t>Liên kết các câu trong bài bằng từ ngữ nối</a:t>
            </a:r>
          </a:p>
        </p:txBody>
      </p:sp>
      <p:sp>
        <p:nvSpPr>
          <p:cNvPr id="8195" name="Rectangle 3"/>
          <p:cNvSpPr>
            <a:spLocks noGrp="1" noChangeArrowheads="1"/>
          </p:cNvSpPr>
          <p:nvPr>
            <p:ph type="body" idx="1"/>
          </p:nvPr>
        </p:nvSpPr>
        <p:spPr>
          <a:xfrm>
            <a:off x="381000" y="2046288"/>
            <a:ext cx="8229600" cy="609600"/>
          </a:xfrm>
        </p:spPr>
        <p:txBody>
          <a:bodyPr/>
          <a:lstStyle/>
          <a:p>
            <a:pPr eaLnBrk="1" hangingPunct="1">
              <a:buFontTx/>
              <a:buNone/>
            </a:pPr>
            <a:r>
              <a:rPr lang="en-US" smtClean="0"/>
              <a:t>I. </a:t>
            </a:r>
            <a:r>
              <a:rPr lang="en-US" u="sng" smtClean="0"/>
              <a:t>Nhận xét</a:t>
            </a:r>
            <a:r>
              <a:rPr lang="en-US" smtClean="0"/>
              <a:t>:</a:t>
            </a:r>
          </a:p>
        </p:txBody>
      </p:sp>
      <p:sp>
        <p:nvSpPr>
          <p:cNvPr id="5124" name="Rectangle 5"/>
          <p:cNvSpPr>
            <a:spLocks noChangeArrowheads="1"/>
          </p:cNvSpPr>
          <p:nvPr/>
        </p:nvSpPr>
        <p:spPr bwMode="auto">
          <a:xfrm>
            <a:off x="457200" y="609600"/>
            <a:ext cx="8229600" cy="533400"/>
          </a:xfrm>
          <a:prstGeom prst="rect">
            <a:avLst/>
          </a:prstGeom>
          <a:noFill/>
          <a:ln w="9525">
            <a:noFill/>
            <a:miter lim="800000"/>
            <a:headEnd/>
            <a:tailEnd/>
          </a:ln>
        </p:spPr>
        <p:txBody>
          <a:bodyPr/>
          <a:lstStyle/>
          <a:p>
            <a:pPr marL="342900" indent="-342900" algn="ctr" eaLnBrk="1" hangingPunct="1">
              <a:lnSpc>
                <a:spcPct val="90000"/>
              </a:lnSpc>
              <a:spcBef>
                <a:spcPct val="20000"/>
              </a:spcBef>
              <a:buClr>
                <a:schemeClr val="tx2"/>
              </a:buClr>
            </a:pPr>
            <a:r>
              <a:rPr lang="en-US" sz="3600" b="1" u="sng"/>
              <a:t>Luyện từ và câu</a:t>
            </a:r>
            <a:r>
              <a:rPr lang="en-US" sz="3600" b="1"/>
              <a:t>:</a:t>
            </a:r>
          </a:p>
        </p:txBody>
      </p:sp>
      <p:sp>
        <p:nvSpPr>
          <p:cNvPr id="8199" name="Rectangle 7"/>
          <p:cNvSpPr>
            <a:spLocks noChangeArrowheads="1"/>
          </p:cNvSpPr>
          <p:nvPr/>
        </p:nvSpPr>
        <p:spPr bwMode="auto">
          <a:xfrm>
            <a:off x="0" y="4808538"/>
            <a:ext cx="9144000" cy="914400"/>
          </a:xfrm>
          <a:prstGeom prst="rect">
            <a:avLst/>
          </a:prstGeom>
          <a:noFill/>
          <a:ln w="9525">
            <a:noFill/>
            <a:miter lim="800000"/>
            <a:headEnd/>
            <a:tailEnd/>
          </a:ln>
        </p:spPr>
        <p:txBody>
          <a:bodyPr/>
          <a:lstStyle/>
          <a:p>
            <a:pPr marL="342900" indent="-342900" eaLnBrk="1" hangingPunct="1">
              <a:spcBef>
                <a:spcPct val="20000"/>
              </a:spcBef>
              <a:buClr>
                <a:schemeClr val="tx2"/>
              </a:buClr>
            </a:pPr>
            <a:r>
              <a:rPr lang="en-US" sz="3200"/>
              <a:t> </a:t>
            </a:r>
            <a:r>
              <a:rPr lang="en-US" sz="2300" b="1"/>
              <a:t>Từ </a:t>
            </a:r>
            <a:r>
              <a:rPr lang="en-US" sz="2300" b="1">
                <a:solidFill>
                  <a:srgbClr val="FF0000"/>
                </a:solidFill>
              </a:rPr>
              <a:t>hoặc</a:t>
            </a:r>
            <a:r>
              <a:rPr lang="en-US" sz="2300" b="1"/>
              <a:t> có tác dụng nối từ em bé với từ chú mèo trong câu 1.</a:t>
            </a:r>
          </a:p>
          <a:p>
            <a:pPr marL="342900" indent="-342900" eaLnBrk="1" hangingPunct="1">
              <a:spcBef>
                <a:spcPct val="20000"/>
              </a:spcBef>
              <a:buClr>
                <a:schemeClr val="tx2"/>
              </a:buClr>
            </a:pPr>
            <a:r>
              <a:rPr lang="en-US" sz="2300" b="1"/>
              <a:t>Cụm từ </a:t>
            </a:r>
            <a:r>
              <a:rPr lang="en-US" sz="2300" b="1">
                <a:solidFill>
                  <a:srgbClr val="FF0000"/>
                </a:solidFill>
              </a:rPr>
              <a:t>Vì vậy</a:t>
            </a:r>
            <a:r>
              <a:rPr lang="en-US" sz="2300" b="1"/>
              <a:t> có tác dụng nối câu 1 với câu 2.</a:t>
            </a:r>
          </a:p>
        </p:txBody>
      </p:sp>
      <p:sp>
        <p:nvSpPr>
          <p:cNvPr id="8200" name="Rectangle 8"/>
          <p:cNvSpPr>
            <a:spLocks noChangeArrowheads="1"/>
          </p:cNvSpPr>
          <p:nvPr/>
        </p:nvSpPr>
        <p:spPr bwMode="auto">
          <a:xfrm>
            <a:off x="0" y="2514600"/>
            <a:ext cx="9144000" cy="2438400"/>
          </a:xfrm>
          <a:prstGeom prst="rect">
            <a:avLst/>
          </a:prstGeom>
          <a:noFill/>
          <a:ln w="9525">
            <a:noFill/>
            <a:miter lim="800000"/>
            <a:headEnd/>
            <a:tailEnd/>
          </a:ln>
        </p:spPr>
        <p:txBody>
          <a:bodyPr/>
          <a:lstStyle/>
          <a:p>
            <a:pPr marL="342900" indent="-342900" eaLnBrk="1" hangingPunct="1">
              <a:spcBef>
                <a:spcPct val="20000"/>
              </a:spcBef>
              <a:buClr>
                <a:schemeClr val="tx2"/>
              </a:buClr>
            </a:pPr>
            <a:r>
              <a:rPr lang="en-US" sz="3200"/>
              <a:t> </a:t>
            </a:r>
            <a:r>
              <a:rPr lang="en-US" sz="2400" b="1" u="sng">
                <a:solidFill>
                  <a:srgbClr val="FF0000"/>
                </a:solidFill>
              </a:rPr>
              <a:t>Bài 1</a:t>
            </a:r>
            <a:r>
              <a:rPr lang="en-US" sz="2400" b="1"/>
              <a:t>: Mỗi từ ngữ được in đậm dưới đây có tác dụng gì ?</a:t>
            </a:r>
          </a:p>
          <a:p>
            <a:pPr marL="342900" indent="-342900" eaLnBrk="1" hangingPunct="1">
              <a:spcBef>
                <a:spcPct val="20000"/>
              </a:spcBef>
              <a:buClr>
                <a:schemeClr val="tx2"/>
              </a:buClr>
            </a:pPr>
            <a:r>
              <a:rPr lang="en-US" sz="2400" b="1"/>
              <a:t>		Miêu tả một em bé </a:t>
            </a:r>
            <a:r>
              <a:rPr lang="en-US" sz="2400" b="1" i="1">
                <a:solidFill>
                  <a:srgbClr val="FF0000"/>
                </a:solidFill>
              </a:rPr>
              <a:t>hoặc</a:t>
            </a:r>
            <a:r>
              <a:rPr lang="en-US" sz="2400" b="1"/>
              <a:t> một chú mèo, một cái cây, một dòng sông mà ai cũng miêu tả giống nhau thì không ai thích đọc.     </a:t>
            </a:r>
            <a:r>
              <a:rPr lang="en-US" sz="2400" b="1" i="1">
                <a:solidFill>
                  <a:srgbClr val="FF0000"/>
                </a:solidFill>
              </a:rPr>
              <a:t>Vì vậy</a:t>
            </a:r>
            <a:r>
              <a:rPr lang="en-US" sz="2400" b="1"/>
              <a:t> ngay trong quan sát để miêu tả, người viết phải tìm ra cái mới, cái riêng.</a:t>
            </a:r>
          </a:p>
          <a:p>
            <a:pPr marL="342900" indent="-342900" algn="r" eaLnBrk="1" hangingPunct="1">
              <a:spcBef>
                <a:spcPct val="20000"/>
              </a:spcBef>
              <a:buClr>
                <a:schemeClr val="tx2"/>
              </a:buClr>
            </a:pPr>
            <a:r>
              <a:rPr lang="en-US" b="1"/>
              <a:t>Theo Phạm Hổ</a:t>
            </a:r>
          </a:p>
        </p:txBody>
      </p:sp>
      <p:sp>
        <p:nvSpPr>
          <p:cNvPr id="8201" name="Rectangle 9"/>
          <p:cNvSpPr>
            <a:spLocks noChangeArrowheads="1"/>
          </p:cNvSpPr>
          <p:nvPr/>
        </p:nvSpPr>
        <p:spPr bwMode="auto">
          <a:xfrm>
            <a:off x="504825" y="3124200"/>
            <a:ext cx="609600" cy="381000"/>
          </a:xfrm>
          <a:prstGeom prst="rect">
            <a:avLst/>
          </a:prstGeom>
          <a:noFill/>
          <a:ln w="9525">
            <a:noFill/>
            <a:miter lim="800000"/>
            <a:headEnd/>
            <a:tailEnd/>
          </a:ln>
        </p:spPr>
        <p:txBody>
          <a:bodyPr wrap="none" anchor="ctr"/>
          <a:lstStyle/>
          <a:p>
            <a:pPr algn="ctr"/>
            <a:r>
              <a:rPr lang="en-US" sz="2400" b="1"/>
              <a:t>(1)</a:t>
            </a:r>
          </a:p>
        </p:txBody>
      </p:sp>
      <p:sp>
        <p:nvSpPr>
          <p:cNvPr id="8202" name="Rectangle 10"/>
          <p:cNvSpPr>
            <a:spLocks noChangeArrowheads="1"/>
          </p:cNvSpPr>
          <p:nvPr/>
        </p:nvSpPr>
        <p:spPr bwMode="auto">
          <a:xfrm>
            <a:off x="1792288" y="3771900"/>
            <a:ext cx="609600" cy="381000"/>
          </a:xfrm>
          <a:prstGeom prst="rect">
            <a:avLst/>
          </a:prstGeom>
          <a:noFill/>
          <a:ln w="9525">
            <a:noFill/>
            <a:miter lim="800000"/>
            <a:headEnd/>
            <a:tailEnd/>
          </a:ln>
        </p:spPr>
        <p:txBody>
          <a:bodyPr wrap="none" anchor="ctr"/>
          <a:lstStyle/>
          <a:p>
            <a:pPr algn="ctr"/>
            <a:r>
              <a:rPr lang="en-US" sz="2400" b="1"/>
              <a:t>(2)</a:t>
            </a:r>
          </a:p>
        </p:txBody>
      </p:sp>
      <p:sp>
        <p:nvSpPr>
          <p:cNvPr id="8203" name="Rectangle 11"/>
          <p:cNvSpPr>
            <a:spLocks noChangeArrowheads="1"/>
          </p:cNvSpPr>
          <p:nvPr/>
        </p:nvSpPr>
        <p:spPr bwMode="auto">
          <a:xfrm>
            <a:off x="0" y="5924550"/>
            <a:ext cx="9144000" cy="685800"/>
          </a:xfrm>
          <a:prstGeom prst="rect">
            <a:avLst/>
          </a:prstGeom>
          <a:noFill/>
          <a:ln w="9525">
            <a:noFill/>
            <a:miter lim="800000"/>
            <a:headEnd/>
            <a:tailEnd/>
          </a:ln>
        </p:spPr>
        <p:txBody>
          <a:bodyPr wrap="none" anchor="ctr"/>
          <a:lstStyle/>
          <a:p>
            <a:r>
              <a:rPr lang="en-US" sz="2400" b="1"/>
              <a:t>Cụm từ </a:t>
            </a:r>
            <a:r>
              <a:rPr lang="en-US" sz="2400" b="1">
                <a:solidFill>
                  <a:srgbClr val="FF0000"/>
                </a:solidFill>
              </a:rPr>
              <a:t>Vì vậy</a:t>
            </a:r>
            <a:r>
              <a:rPr lang="en-US" sz="2400" b="1"/>
              <a:t> ở ví dụ trên giúp chúng ta biết được biện pháp</a:t>
            </a:r>
          </a:p>
          <a:p>
            <a:r>
              <a:rPr lang="en-US" sz="2400" b="1"/>
              <a:t> dùng từ ngữ nối để liên kết câu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wheel(4)">
                                      <p:cBhvr>
                                        <p:cTn id="7" dur="2000"/>
                                        <p:tgtEl>
                                          <p:spTgt spid="81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0" presetClass="entr" presetSubtype="0" fill="hold" grpId="0" nodeType="clickEffect">
                                  <p:stCondLst>
                                    <p:cond delay="0"/>
                                  </p:stCondLst>
                                  <p:childTnLst>
                                    <p:set>
                                      <p:cBhvr>
                                        <p:cTn id="11" dur="1" fill="hold">
                                          <p:stCondLst>
                                            <p:cond delay="0"/>
                                          </p:stCondLst>
                                        </p:cTn>
                                        <p:tgtEl>
                                          <p:spTgt spid="8195">
                                            <p:txEl>
                                              <p:pRg st="0" end="0"/>
                                            </p:txEl>
                                          </p:spTgt>
                                        </p:tgtEl>
                                        <p:attrNameLst>
                                          <p:attrName>style.visibility</p:attrName>
                                        </p:attrNameLst>
                                      </p:cBhvr>
                                      <p:to>
                                        <p:strVal val="visible"/>
                                      </p:to>
                                    </p:set>
                                    <p:animEffect transition="in" filter="fade">
                                      <p:cBhvr>
                                        <p:cTn id="12" dur="800" decel="100000"/>
                                        <p:tgtEl>
                                          <p:spTgt spid="8195">
                                            <p:txEl>
                                              <p:pRg st="0" end="0"/>
                                            </p:txEl>
                                          </p:spTgt>
                                        </p:tgtEl>
                                      </p:cBhvr>
                                    </p:animEffect>
                                    <p:anim calcmode="lin" valueType="num">
                                      <p:cBhvr>
                                        <p:cTn id="13" dur="800" decel="100000" fill="hold"/>
                                        <p:tgtEl>
                                          <p:spTgt spid="8195">
                                            <p:txEl>
                                              <p:pRg st="0" end="0"/>
                                            </p:txEl>
                                          </p:spTgt>
                                        </p:tgtEl>
                                        <p:attrNameLst>
                                          <p:attrName>style.rotation</p:attrName>
                                        </p:attrNameLst>
                                      </p:cBhvr>
                                      <p:tavLst>
                                        <p:tav tm="0">
                                          <p:val>
                                            <p:fltVal val="-90"/>
                                          </p:val>
                                        </p:tav>
                                        <p:tav tm="100000">
                                          <p:val>
                                            <p:fltVal val="0"/>
                                          </p:val>
                                        </p:tav>
                                      </p:tavLst>
                                    </p:anim>
                                    <p:anim calcmode="lin" valueType="num">
                                      <p:cBhvr>
                                        <p:cTn id="14" dur="800" decel="100000" fill="hold"/>
                                        <p:tgtEl>
                                          <p:spTgt spid="8195">
                                            <p:txEl>
                                              <p:pRg st="0" end="0"/>
                                            </p:txEl>
                                          </p:spTgt>
                                        </p:tgtEl>
                                        <p:attrNameLst>
                                          <p:attrName>ppt_x</p:attrName>
                                        </p:attrNameLst>
                                      </p:cBhvr>
                                      <p:tavLst>
                                        <p:tav tm="0">
                                          <p:val>
                                            <p:strVal val="#ppt_x+0.4"/>
                                          </p:val>
                                        </p:tav>
                                        <p:tav tm="100000">
                                          <p:val>
                                            <p:strVal val="#ppt_x-0.05"/>
                                          </p:val>
                                        </p:tav>
                                      </p:tavLst>
                                    </p:anim>
                                    <p:anim calcmode="lin" valueType="num">
                                      <p:cBhvr>
                                        <p:cTn id="15" dur="800" decel="100000" fill="hold"/>
                                        <p:tgtEl>
                                          <p:spTgt spid="8195">
                                            <p:txEl>
                                              <p:pRg st="0" end="0"/>
                                            </p:txEl>
                                          </p:spTgt>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8195">
                                            <p:txEl>
                                              <p:pRg st="0" end="0"/>
                                            </p:txEl>
                                          </p:spTgt>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8195">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41" presetClass="entr" presetSubtype="0" fill="hold" grpId="0" nodeType="clickEffect">
                                  <p:stCondLst>
                                    <p:cond delay="0"/>
                                  </p:stCondLst>
                                  <p:iterate type="lt">
                                    <p:tmPct val="10000"/>
                                  </p:iterate>
                                  <p:childTnLst>
                                    <p:set>
                                      <p:cBhvr>
                                        <p:cTn id="21" dur="1" fill="hold">
                                          <p:stCondLst>
                                            <p:cond delay="0"/>
                                          </p:stCondLst>
                                        </p:cTn>
                                        <p:tgtEl>
                                          <p:spTgt spid="8200"/>
                                        </p:tgtEl>
                                        <p:attrNameLst>
                                          <p:attrName>style.visibility</p:attrName>
                                        </p:attrNameLst>
                                      </p:cBhvr>
                                      <p:to>
                                        <p:strVal val="visible"/>
                                      </p:to>
                                    </p:set>
                                    <p:anim calcmode="lin" valueType="num">
                                      <p:cBhvr>
                                        <p:cTn id="22" dur="500" fill="hold"/>
                                        <p:tgtEl>
                                          <p:spTgt spid="8200"/>
                                        </p:tgtEl>
                                        <p:attrNameLst>
                                          <p:attrName>ppt_x</p:attrName>
                                        </p:attrNameLst>
                                      </p:cBhvr>
                                      <p:tavLst>
                                        <p:tav tm="0">
                                          <p:val>
                                            <p:strVal val="#ppt_x"/>
                                          </p:val>
                                        </p:tav>
                                        <p:tav tm="50000">
                                          <p:val>
                                            <p:strVal val="#ppt_x+.1"/>
                                          </p:val>
                                        </p:tav>
                                        <p:tav tm="100000">
                                          <p:val>
                                            <p:strVal val="#ppt_x"/>
                                          </p:val>
                                        </p:tav>
                                      </p:tavLst>
                                    </p:anim>
                                    <p:anim calcmode="lin" valueType="num">
                                      <p:cBhvr>
                                        <p:cTn id="23" dur="500" fill="hold"/>
                                        <p:tgtEl>
                                          <p:spTgt spid="8200"/>
                                        </p:tgtEl>
                                        <p:attrNameLst>
                                          <p:attrName>ppt_y</p:attrName>
                                        </p:attrNameLst>
                                      </p:cBhvr>
                                      <p:tavLst>
                                        <p:tav tm="0">
                                          <p:val>
                                            <p:strVal val="#ppt_y"/>
                                          </p:val>
                                        </p:tav>
                                        <p:tav tm="100000">
                                          <p:val>
                                            <p:strVal val="#ppt_y"/>
                                          </p:val>
                                        </p:tav>
                                      </p:tavLst>
                                    </p:anim>
                                    <p:anim calcmode="lin" valueType="num">
                                      <p:cBhvr>
                                        <p:cTn id="24" dur="500" fill="hold"/>
                                        <p:tgtEl>
                                          <p:spTgt spid="8200"/>
                                        </p:tgtEl>
                                        <p:attrNameLst>
                                          <p:attrName>ppt_h</p:attrName>
                                        </p:attrNameLst>
                                      </p:cBhvr>
                                      <p:tavLst>
                                        <p:tav tm="0">
                                          <p:val>
                                            <p:strVal val="#ppt_h/10"/>
                                          </p:val>
                                        </p:tav>
                                        <p:tav tm="50000">
                                          <p:val>
                                            <p:strVal val="#ppt_h+.01"/>
                                          </p:val>
                                        </p:tav>
                                        <p:tav tm="100000">
                                          <p:val>
                                            <p:strVal val="#ppt_h"/>
                                          </p:val>
                                        </p:tav>
                                      </p:tavLst>
                                    </p:anim>
                                    <p:anim calcmode="lin" valueType="num">
                                      <p:cBhvr>
                                        <p:cTn id="25" dur="500" fill="hold"/>
                                        <p:tgtEl>
                                          <p:spTgt spid="8200"/>
                                        </p:tgtEl>
                                        <p:attrNameLst>
                                          <p:attrName>ppt_w</p:attrName>
                                        </p:attrNameLst>
                                      </p:cBhvr>
                                      <p:tavLst>
                                        <p:tav tm="0">
                                          <p:val>
                                            <p:strVal val="#ppt_w/10"/>
                                          </p:val>
                                        </p:tav>
                                        <p:tav tm="50000">
                                          <p:val>
                                            <p:strVal val="#ppt_w+.01"/>
                                          </p:val>
                                        </p:tav>
                                        <p:tav tm="100000">
                                          <p:val>
                                            <p:strVal val="#ppt_w"/>
                                          </p:val>
                                        </p:tav>
                                      </p:tavLst>
                                    </p:anim>
                                    <p:animEffect transition="in" filter="fade">
                                      <p:cBhvr>
                                        <p:cTn id="26" dur="500" tmFilter="0,0; .5, 1; 1, 1"/>
                                        <p:tgtEl>
                                          <p:spTgt spid="8200"/>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6" presetClass="entr" presetSubtype="16" fill="hold" grpId="0" nodeType="clickEffect">
                                  <p:stCondLst>
                                    <p:cond delay="0"/>
                                  </p:stCondLst>
                                  <p:childTnLst>
                                    <p:set>
                                      <p:cBhvr>
                                        <p:cTn id="30" dur="1" fill="hold">
                                          <p:stCondLst>
                                            <p:cond delay="0"/>
                                          </p:stCondLst>
                                        </p:cTn>
                                        <p:tgtEl>
                                          <p:spTgt spid="8201"/>
                                        </p:tgtEl>
                                        <p:attrNameLst>
                                          <p:attrName>style.visibility</p:attrName>
                                        </p:attrNameLst>
                                      </p:cBhvr>
                                      <p:to>
                                        <p:strVal val="visible"/>
                                      </p:to>
                                    </p:set>
                                    <p:animEffect transition="in" filter="circle(in)">
                                      <p:cBhvr>
                                        <p:cTn id="31" dur="2000"/>
                                        <p:tgtEl>
                                          <p:spTgt spid="8201"/>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1" presetClass="entr" presetSubtype="4" fill="hold" grpId="0" nodeType="clickEffect">
                                  <p:stCondLst>
                                    <p:cond delay="0"/>
                                  </p:stCondLst>
                                  <p:childTnLst>
                                    <p:set>
                                      <p:cBhvr>
                                        <p:cTn id="35" dur="1" fill="hold">
                                          <p:stCondLst>
                                            <p:cond delay="0"/>
                                          </p:stCondLst>
                                        </p:cTn>
                                        <p:tgtEl>
                                          <p:spTgt spid="8202"/>
                                        </p:tgtEl>
                                        <p:attrNameLst>
                                          <p:attrName>style.visibility</p:attrName>
                                        </p:attrNameLst>
                                      </p:cBhvr>
                                      <p:to>
                                        <p:strVal val="visible"/>
                                      </p:to>
                                    </p:set>
                                    <p:animEffect transition="in" filter="wheel(4)">
                                      <p:cBhvr>
                                        <p:cTn id="36" dur="2000"/>
                                        <p:tgtEl>
                                          <p:spTgt spid="8202"/>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41" presetClass="entr" presetSubtype="0" fill="hold" grpId="0" nodeType="clickEffect">
                                  <p:stCondLst>
                                    <p:cond delay="0"/>
                                  </p:stCondLst>
                                  <p:iterate type="lt">
                                    <p:tmPct val="10000"/>
                                  </p:iterate>
                                  <p:childTnLst>
                                    <p:set>
                                      <p:cBhvr>
                                        <p:cTn id="40" dur="1" fill="hold">
                                          <p:stCondLst>
                                            <p:cond delay="0"/>
                                          </p:stCondLst>
                                        </p:cTn>
                                        <p:tgtEl>
                                          <p:spTgt spid="8199"/>
                                        </p:tgtEl>
                                        <p:attrNameLst>
                                          <p:attrName>style.visibility</p:attrName>
                                        </p:attrNameLst>
                                      </p:cBhvr>
                                      <p:to>
                                        <p:strVal val="visible"/>
                                      </p:to>
                                    </p:set>
                                    <p:anim calcmode="lin" valueType="num">
                                      <p:cBhvr>
                                        <p:cTn id="41" dur="500" fill="hold"/>
                                        <p:tgtEl>
                                          <p:spTgt spid="8199"/>
                                        </p:tgtEl>
                                        <p:attrNameLst>
                                          <p:attrName>ppt_x</p:attrName>
                                        </p:attrNameLst>
                                      </p:cBhvr>
                                      <p:tavLst>
                                        <p:tav tm="0">
                                          <p:val>
                                            <p:strVal val="#ppt_x"/>
                                          </p:val>
                                        </p:tav>
                                        <p:tav tm="50000">
                                          <p:val>
                                            <p:strVal val="#ppt_x+.1"/>
                                          </p:val>
                                        </p:tav>
                                        <p:tav tm="100000">
                                          <p:val>
                                            <p:strVal val="#ppt_x"/>
                                          </p:val>
                                        </p:tav>
                                      </p:tavLst>
                                    </p:anim>
                                    <p:anim calcmode="lin" valueType="num">
                                      <p:cBhvr>
                                        <p:cTn id="42" dur="500" fill="hold"/>
                                        <p:tgtEl>
                                          <p:spTgt spid="8199"/>
                                        </p:tgtEl>
                                        <p:attrNameLst>
                                          <p:attrName>ppt_y</p:attrName>
                                        </p:attrNameLst>
                                      </p:cBhvr>
                                      <p:tavLst>
                                        <p:tav tm="0">
                                          <p:val>
                                            <p:strVal val="#ppt_y"/>
                                          </p:val>
                                        </p:tav>
                                        <p:tav tm="100000">
                                          <p:val>
                                            <p:strVal val="#ppt_y"/>
                                          </p:val>
                                        </p:tav>
                                      </p:tavLst>
                                    </p:anim>
                                    <p:anim calcmode="lin" valueType="num">
                                      <p:cBhvr>
                                        <p:cTn id="43" dur="500" fill="hold"/>
                                        <p:tgtEl>
                                          <p:spTgt spid="8199"/>
                                        </p:tgtEl>
                                        <p:attrNameLst>
                                          <p:attrName>ppt_h</p:attrName>
                                        </p:attrNameLst>
                                      </p:cBhvr>
                                      <p:tavLst>
                                        <p:tav tm="0">
                                          <p:val>
                                            <p:strVal val="#ppt_h/10"/>
                                          </p:val>
                                        </p:tav>
                                        <p:tav tm="50000">
                                          <p:val>
                                            <p:strVal val="#ppt_h+.01"/>
                                          </p:val>
                                        </p:tav>
                                        <p:tav tm="100000">
                                          <p:val>
                                            <p:strVal val="#ppt_h"/>
                                          </p:val>
                                        </p:tav>
                                      </p:tavLst>
                                    </p:anim>
                                    <p:anim calcmode="lin" valueType="num">
                                      <p:cBhvr>
                                        <p:cTn id="44" dur="500" fill="hold"/>
                                        <p:tgtEl>
                                          <p:spTgt spid="8199"/>
                                        </p:tgtEl>
                                        <p:attrNameLst>
                                          <p:attrName>ppt_w</p:attrName>
                                        </p:attrNameLst>
                                      </p:cBhvr>
                                      <p:tavLst>
                                        <p:tav tm="0">
                                          <p:val>
                                            <p:strVal val="#ppt_w/10"/>
                                          </p:val>
                                        </p:tav>
                                        <p:tav tm="50000">
                                          <p:val>
                                            <p:strVal val="#ppt_w+.01"/>
                                          </p:val>
                                        </p:tav>
                                        <p:tav tm="100000">
                                          <p:val>
                                            <p:strVal val="#ppt_w"/>
                                          </p:val>
                                        </p:tav>
                                      </p:tavLst>
                                    </p:anim>
                                    <p:animEffect transition="in" filter="fade">
                                      <p:cBhvr>
                                        <p:cTn id="45" dur="500" tmFilter="0,0; .5, 1; 1, 1"/>
                                        <p:tgtEl>
                                          <p:spTgt spid="8199"/>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1" presetClass="entr" presetSubtype="4" fill="hold" grpId="0" nodeType="clickEffect">
                                  <p:stCondLst>
                                    <p:cond delay="0"/>
                                  </p:stCondLst>
                                  <p:childTnLst>
                                    <p:set>
                                      <p:cBhvr>
                                        <p:cTn id="49" dur="1" fill="hold">
                                          <p:stCondLst>
                                            <p:cond delay="0"/>
                                          </p:stCondLst>
                                        </p:cTn>
                                        <p:tgtEl>
                                          <p:spTgt spid="8203"/>
                                        </p:tgtEl>
                                        <p:attrNameLst>
                                          <p:attrName>style.visibility</p:attrName>
                                        </p:attrNameLst>
                                      </p:cBhvr>
                                      <p:to>
                                        <p:strVal val="visible"/>
                                      </p:to>
                                    </p:set>
                                    <p:animEffect transition="in" filter="wheel(4)">
                                      <p:cBhvr>
                                        <p:cTn id="50" dur="2000"/>
                                        <p:tgtEl>
                                          <p:spTgt spid="82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5" grpId="0" build="p"/>
      <p:bldP spid="8199" grpId="0"/>
      <p:bldP spid="8200" grpId="0"/>
      <p:bldP spid="8201" grpId="0"/>
      <p:bldP spid="8202" grpId="0"/>
      <p:bldP spid="820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28600" y="2241550"/>
            <a:ext cx="8915400" cy="838200"/>
          </a:xfrm>
        </p:spPr>
        <p:txBody>
          <a:bodyPr/>
          <a:lstStyle/>
          <a:p>
            <a:pPr algn="l" eaLnBrk="1" hangingPunct="1">
              <a:defRPr/>
            </a:pPr>
            <a:r>
              <a:rPr lang="en-US" sz="2400" b="1" u="sng" smtClean="0">
                <a:solidFill>
                  <a:srgbClr val="FF0000"/>
                </a:solidFill>
              </a:rPr>
              <a:t>Bài 2</a:t>
            </a:r>
            <a:r>
              <a:rPr lang="en-US" sz="2400" b="1" smtClean="0"/>
              <a:t>: Tìm thêm những từ ngữ mà em biết có tác dụng giống như cụm từ </a:t>
            </a:r>
            <a:r>
              <a:rPr lang="en-US" sz="2400" b="1" smtClean="0">
                <a:solidFill>
                  <a:srgbClr val="FF0000"/>
                </a:solidFill>
              </a:rPr>
              <a:t>vì vậy</a:t>
            </a:r>
            <a:r>
              <a:rPr lang="en-US" sz="2400" b="1" smtClean="0"/>
              <a:t> ở đoạn văn trên.</a:t>
            </a:r>
          </a:p>
        </p:txBody>
      </p:sp>
      <p:sp>
        <p:nvSpPr>
          <p:cNvPr id="9219" name="Rectangle 3"/>
          <p:cNvSpPr>
            <a:spLocks noGrp="1" noChangeArrowheads="1"/>
          </p:cNvSpPr>
          <p:nvPr>
            <p:ph type="body" idx="1"/>
          </p:nvPr>
        </p:nvSpPr>
        <p:spPr>
          <a:xfrm>
            <a:off x="185738" y="3227388"/>
            <a:ext cx="8686800" cy="990600"/>
          </a:xfrm>
        </p:spPr>
        <p:txBody>
          <a:bodyPr/>
          <a:lstStyle/>
          <a:p>
            <a:pPr eaLnBrk="1" hangingPunct="1">
              <a:lnSpc>
                <a:spcPct val="90000"/>
              </a:lnSpc>
              <a:buFontTx/>
              <a:buNone/>
            </a:pPr>
            <a:r>
              <a:rPr lang="en-US" sz="2400" b="1" smtClean="0"/>
              <a:t>		Ví dụ: Vì thế, do đó, do vậy, ngoài ra, trái lại, mặt khác, đồng thời, nhưng, tuy nhiên ...</a:t>
            </a:r>
          </a:p>
        </p:txBody>
      </p:sp>
      <p:sp>
        <p:nvSpPr>
          <p:cNvPr id="9220" name="Rectangle 4"/>
          <p:cNvSpPr>
            <a:spLocks noChangeArrowheads="1"/>
          </p:cNvSpPr>
          <p:nvPr/>
        </p:nvSpPr>
        <p:spPr bwMode="auto">
          <a:xfrm>
            <a:off x="0" y="992188"/>
            <a:ext cx="9144000" cy="914400"/>
          </a:xfrm>
          <a:prstGeom prst="rect">
            <a:avLst/>
          </a:prstGeom>
          <a:noFill/>
          <a:ln w="9525">
            <a:noFill/>
            <a:miter lim="800000"/>
            <a:headEnd/>
            <a:tailEnd/>
          </a:ln>
          <a:effectLst/>
        </p:spPr>
        <p:txBody>
          <a:bodyPr anchor="ctr"/>
          <a:lstStyle/>
          <a:p>
            <a:pPr algn="ctr" eaLnBrk="1" hangingPunct="1">
              <a:defRPr/>
            </a:pPr>
            <a:r>
              <a:rPr lang="en-US" sz="3200" b="1">
                <a:solidFill>
                  <a:srgbClr val="FBF612"/>
                </a:solidFill>
                <a:effectLst>
                  <a:outerShdw blurRad="38100" dist="38100" dir="2700000" algn="tl">
                    <a:srgbClr val="000000"/>
                  </a:outerShdw>
                </a:effectLst>
                <a:latin typeface="Arial"/>
              </a:rPr>
              <a:t>Liên kết các câu trong bài bằng từ ngữ nối</a:t>
            </a:r>
          </a:p>
        </p:txBody>
      </p:sp>
      <p:sp>
        <p:nvSpPr>
          <p:cNvPr id="6149" name="Rectangle 5"/>
          <p:cNvSpPr>
            <a:spLocks noChangeArrowheads="1"/>
          </p:cNvSpPr>
          <p:nvPr/>
        </p:nvSpPr>
        <p:spPr bwMode="auto">
          <a:xfrm>
            <a:off x="381000" y="1654175"/>
            <a:ext cx="8229600" cy="609600"/>
          </a:xfrm>
          <a:prstGeom prst="rect">
            <a:avLst/>
          </a:prstGeom>
          <a:noFill/>
          <a:ln w="9525">
            <a:noFill/>
            <a:miter lim="800000"/>
            <a:headEnd/>
            <a:tailEnd/>
          </a:ln>
        </p:spPr>
        <p:txBody>
          <a:bodyPr/>
          <a:lstStyle/>
          <a:p>
            <a:pPr marL="342900" indent="-342900" eaLnBrk="1" hangingPunct="1">
              <a:spcBef>
                <a:spcPct val="20000"/>
              </a:spcBef>
              <a:buClr>
                <a:schemeClr val="tx2"/>
              </a:buClr>
            </a:pPr>
            <a:r>
              <a:rPr lang="en-US" sz="3200"/>
              <a:t>I. </a:t>
            </a:r>
            <a:r>
              <a:rPr lang="en-US" sz="3200" u="sng"/>
              <a:t>Nhận xét</a:t>
            </a:r>
            <a:r>
              <a:rPr lang="en-US" sz="3200"/>
              <a:t>:</a:t>
            </a:r>
          </a:p>
        </p:txBody>
      </p:sp>
      <p:sp>
        <p:nvSpPr>
          <p:cNvPr id="6150" name="Rectangle 7"/>
          <p:cNvSpPr>
            <a:spLocks noChangeArrowheads="1"/>
          </p:cNvSpPr>
          <p:nvPr/>
        </p:nvSpPr>
        <p:spPr bwMode="auto">
          <a:xfrm>
            <a:off x="457200" y="609600"/>
            <a:ext cx="8229600" cy="533400"/>
          </a:xfrm>
          <a:prstGeom prst="rect">
            <a:avLst/>
          </a:prstGeom>
          <a:noFill/>
          <a:ln w="9525">
            <a:noFill/>
            <a:miter lim="800000"/>
            <a:headEnd/>
            <a:tailEnd/>
          </a:ln>
        </p:spPr>
        <p:txBody>
          <a:bodyPr/>
          <a:lstStyle/>
          <a:p>
            <a:pPr marL="342900" indent="-342900" algn="ctr" eaLnBrk="1" hangingPunct="1">
              <a:lnSpc>
                <a:spcPct val="90000"/>
              </a:lnSpc>
              <a:spcBef>
                <a:spcPct val="20000"/>
              </a:spcBef>
              <a:buClr>
                <a:schemeClr val="tx2"/>
              </a:buClr>
            </a:pPr>
            <a:r>
              <a:rPr lang="en-US" sz="3600" b="1"/>
              <a:t>Luyện từ và câu:</a:t>
            </a:r>
          </a:p>
        </p:txBody>
      </p:sp>
      <p:sp>
        <p:nvSpPr>
          <p:cNvPr id="9224" name="Rectangle 8"/>
          <p:cNvSpPr>
            <a:spLocks noChangeArrowheads="1"/>
          </p:cNvSpPr>
          <p:nvPr/>
        </p:nvSpPr>
        <p:spPr bwMode="auto">
          <a:xfrm>
            <a:off x="173038" y="3998913"/>
            <a:ext cx="8666162" cy="990600"/>
          </a:xfrm>
          <a:prstGeom prst="rect">
            <a:avLst/>
          </a:prstGeom>
          <a:noFill/>
          <a:ln w="9525">
            <a:noFill/>
            <a:miter lim="800000"/>
            <a:headEnd/>
            <a:tailEnd/>
          </a:ln>
        </p:spPr>
        <p:txBody>
          <a:bodyPr/>
          <a:lstStyle/>
          <a:p>
            <a:pPr marL="342900" indent="-342900" eaLnBrk="1" hangingPunct="1">
              <a:lnSpc>
                <a:spcPct val="90000"/>
              </a:lnSpc>
              <a:spcBef>
                <a:spcPct val="20000"/>
              </a:spcBef>
              <a:buClr>
                <a:schemeClr val="tx2"/>
              </a:buClr>
            </a:pPr>
            <a:r>
              <a:rPr lang="en-US" sz="2400" b="1"/>
              <a:t> 		Để thể hiện mối quan hệ về nội dung giữa các câu trong bài, ta có thể liên kết các câu ấy như thế nào ? </a:t>
            </a:r>
          </a:p>
        </p:txBody>
      </p:sp>
      <p:sp>
        <p:nvSpPr>
          <p:cNvPr id="9225" name="Rectangle 9"/>
          <p:cNvSpPr>
            <a:spLocks noChangeArrowheads="1"/>
          </p:cNvSpPr>
          <p:nvPr/>
        </p:nvSpPr>
        <p:spPr bwMode="auto">
          <a:xfrm>
            <a:off x="201613" y="4894263"/>
            <a:ext cx="8942387" cy="1963737"/>
          </a:xfrm>
          <a:prstGeom prst="rect">
            <a:avLst/>
          </a:prstGeom>
          <a:noFill/>
          <a:ln w="9525">
            <a:noFill/>
            <a:miter lim="800000"/>
            <a:headEnd/>
            <a:tailEnd/>
          </a:ln>
        </p:spPr>
        <p:txBody>
          <a:bodyPr/>
          <a:lstStyle/>
          <a:p>
            <a:pPr marL="342900" indent="-342900" eaLnBrk="1" hangingPunct="1">
              <a:lnSpc>
                <a:spcPct val="90000"/>
              </a:lnSpc>
              <a:spcBef>
                <a:spcPct val="20000"/>
              </a:spcBef>
              <a:buClr>
                <a:schemeClr val="tx2"/>
              </a:buClr>
            </a:pPr>
            <a:r>
              <a:rPr lang="en-US" sz="2400" b="1"/>
              <a:t> 			     Để thể hiện mối quan hệ về nội dung giữa các câu trong bài, ta có thể liên kết các câu ấy bằng quan hệ từ hoặc một số từ ngữ có tác dụng </a:t>
            </a:r>
            <a:r>
              <a:rPr lang="en-US" sz="2400" b="1" i="1">
                <a:solidFill>
                  <a:srgbClr val="FF0000"/>
                </a:solidFill>
              </a:rPr>
              <a:t>kết nối</a:t>
            </a:r>
            <a:r>
              <a:rPr lang="en-US" sz="2400" b="1"/>
              <a:t> như: Nhưng, tuy nhiên, thậm chí, cuối cùng, ngoài ra, mặt khác, đồng thời ...</a:t>
            </a:r>
          </a:p>
        </p:txBody>
      </p:sp>
      <p:sp>
        <p:nvSpPr>
          <p:cNvPr id="9226" name="Rectangle 10"/>
          <p:cNvSpPr>
            <a:spLocks noChangeArrowheads="1"/>
          </p:cNvSpPr>
          <p:nvPr/>
        </p:nvSpPr>
        <p:spPr bwMode="auto">
          <a:xfrm>
            <a:off x="719138" y="4876800"/>
            <a:ext cx="1447800" cy="381000"/>
          </a:xfrm>
          <a:prstGeom prst="rect">
            <a:avLst/>
          </a:prstGeom>
          <a:noFill/>
          <a:ln w="9525">
            <a:noFill/>
            <a:miter lim="800000"/>
            <a:headEnd/>
            <a:tailEnd/>
          </a:ln>
        </p:spPr>
        <p:txBody>
          <a:bodyPr wrap="none" anchor="ctr"/>
          <a:lstStyle/>
          <a:p>
            <a:pPr algn="ctr"/>
            <a:r>
              <a:rPr lang="en-US" sz="3200"/>
              <a:t>II. </a:t>
            </a:r>
            <a:r>
              <a:rPr lang="en-US" sz="3200" u="sng"/>
              <a:t>Ghi nhớ</a:t>
            </a:r>
            <a:r>
              <a:rPr lang="en-US" sz="240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 to="" calcmode="lin" valueType="num">
                                      <p:cBhvr>
                                        <p:cTn id="7" dur="1" fill="hold"/>
                                        <p:tgtEl>
                                          <p:spTgt spid="9218"/>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51" presetClass="entr" presetSubtype="0"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Effect transition="in" filter="fade">
                                      <p:cBhvr>
                                        <p:cTn id="12" dur="770" decel="100000"/>
                                        <p:tgtEl>
                                          <p:spTgt spid="9219">
                                            <p:txEl>
                                              <p:pRg st="0" end="0"/>
                                            </p:txEl>
                                          </p:spTgt>
                                        </p:tgtEl>
                                      </p:cBhvr>
                                    </p:animEffect>
                                    <p:animScale>
                                      <p:cBhvr>
                                        <p:cTn id="13" dur="770" decel="100000"/>
                                        <p:tgtEl>
                                          <p:spTgt spid="9219">
                                            <p:txEl>
                                              <p:pRg st="0" end="0"/>
                                            </p:txEl>
                                          </p:spTgt>
                                        </p:tgtEl>
                                      </p:cBhvr>
                                      <p:from x="10000" y="10000"/>
                                      <p:to x="200000" y="450000"/>
                                    </p:animScale>
                                    <p:animScale>
                                      <p:cBhvr>
                                        <p:cTn id="14" dur="1230" accel="100000" fill="hold">
                                          <p:stCondLst>
                                            <p:cond delay="770"/>
                                          </p:stCondLst>
                                        </p:cTn>
                                        <p:tgtEl>
                                          <p:spTgt spid="9219">
                                            <p:txEl>
                                              <p:pRg st="0" end="0"/>
                                            </p:txEl>
                                          </p:spTgt>
                                        </p:tgtEl>
                                      </p:cBhvr>
                                      <p:from x="200000" y="450000"/>
                                      <p:to x="100000" y="100000"/>
                                    </p:animScale>
                                    <p:set>
                                      <p:cBhvr>
                                        <p:cTn id="15" dur="770" fill="hold"/>
                                        <p:tgtEl>
                                          <p:spTgt spid="9219">
                                            <p:txEl>
                                              <p:pRg st="0" end="0"/>
                                            </p:txEl>
                                          </p:spTgt>
                                        </p:tgtEl>
                                        <p:attrNameLst>
                                          <p:attrName>ppt_x</p:attrName>
                                        </p:attrNameLst>
                                      </p:cBhvr>
                                      <p:to>
                                        <p:strVal val="(0.5)"/>
                                      </p:to>
                                    </p:set>
                                    <p:anim from="(0.5)" to="(#ppt_x)" calcmode="lin" valueType="num">
                                      <p:cBhvr>
                                        <p:cTn id="16" dur="1230" accel="100000" fill="hold">
                                          <p:stCondLst>
                                            <p:cond delay="770"/>
                                          </p:stCondLst>
                                        </p:cTn>
                                        <p:tgtEl>
                                          <p:spTgt spid="9219">
                                            <p:txEl>
                                              <p:pRg st="0" end="0"/>
                                            </p:txEl>
                                          </p:spTgt>
                                        </p:tgtEl>
                                        <p:attrNameLst>
                                          <p:attrName>ppt_x</p:attrName>
                                        </p:attrNameLst>
                                      </p:cBhvr>
                                    </p:anim>
                                    <p:set>
                                      <p:cBhvr>
                                        <p:cTn id="17" dur="770" fill="hold"/>
                                        <p:tgtEl>
                                          <p:spTgt spid="9219">
                                            <p:txEl>
                                              <p:pRg st="0" end="0"/>
                                            </p:txEl>
                                          </p:spTgt>
                                        </p:tgtEl>
                                        <p:attrNameLst>
                                          <p:attrName>ppt_y</p:attrName>
                                        </p:attrNameLst>
                                      </p:cBhvr>
                                      <p:to>
                                        <p:strVal val="(#ppt_y+0.4)"/>
                                      </p:to>
                                    </p:set>
                                    <p:anim from="(#ppt_y+0.4)" to="(#ppt_y)" calcmode="lin" valueType="num">
                                      <p:cBhvr>
                                        <p:cTn id="18" dur="1230" accel="100000" fill="hold">
                                          <p:stCondLst>
                                            <p:cond delay="770"/>
                                          </p:stCondLst>
                                        </p:cTn>
                                        <p:tgtEl>
                                          <p:spTgt spid="9219">
                                            <p:txEl>
                                              <p:pRg st="0" end="0"/>
                                            </p:txEl>
                                          </p:spTgt>
                                        </p:tgtEl>
                                        <p:attrNameLst>
                                          <p:attrName>ppt_y</p:attrName>
                                        </p:attrNameLst>
                                      </p:cBhvr>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9224"/>
                                        </p:tgtEl>
                                        <p:attrNameLst>
                                          <p:attrName>style.visibility</p:attrName>
                                        </p:attrNameLst>
                                      </p:cBhvr>
                                      <p:to>
                                        <p:strVal val="visible"/>
                                      </p:to>
                                    </p:set>
                                    <p:animEffect transition="in" filter="circle(in)">
                                      <p:cBhvr>
                                        <p:cTn id="23" dur="2000"/>
                                        <p:tgtEl>
                                          <p:spTgt spid="9224"/>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1" presetClass="entr" presetSubtype="4" fill="hold" grpId="0" nodeType="clickEffect">
                                  <p:stCondLst>
                                    <p:cond delay="0"/>
                                  </p:stCondLst>
                                  <p:childTnLst>
                                    <p:set>
                                      <p:cBhvr>
                                        <p:cTn id="27" dur="1" fill="hold">
                                          <p:stCondLst>
                                            <p:cond delay="0"/>
                                          </p:stCondLst>
                                        </p:cTn>
                                        <p:tgtEl>
                                          <p:spTgt spid="9225"/>
                                        </p:tgtEl>
                                        <p:attrNameLst>
                                          <p:attrName>style.visibility</p:attrName>
                                        </p:attrNameLst>
                                      </p:cBhvr>
                                      <p:to>
                                        <p:strVal val="visible"/>
                                      </p:to>
                                    </p:set>
                                    <p:animEffect transition="in" filter="wheel(4)">
                                      <p:cBhvr>
                                        <p:cTn id="28" dur="2000"/>
                                        <p:tgtEl>
                                          <p:spTgt spid="9225"/>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1" presetClass="entr" presetSubtype="0" fill="hold" grpId="0" nodeType="clickEffect">
                                  <p:stCondLst>
                                    <p:cond delay="0"/>
                                  </p:stCondLst>
                                  <p:childTnLst>
                                    <p:set>
                                      <p:cBhvr>
                                        <p:cTn id="32" dur="1" fill="hold">
                                          <p:stCondLst>
                                            <p:cond delay="0"/>
                                          </p:stCondLst>
                                        </p:cTn>
                                        <p:tgtEl>
                                          <p:spTgt spid="9226"/>
                                        </p:tgtEl>
                                        <p:attrNameLst>
                                          <p:attrName>style.visibility</p:attrName>
                                        </p:attrNameLst>
                                      </p:cBhvr>
                                      <p:to>
                                        <p:strVal val="visible"/>
                                      </p:to>
                                    </p:set>
                                    <p:animEffect transition="in" filter="fade">
                                      <p:cBhvr>
                                        <p:cTn id="33" dur="770" decel="100000"/>
                                        <p:tgtEl>
                                          <p:spTgt spid="9226"/>
                                        </p:tgtEl>
                                      </p:cBhvr>
                                    </p:animEffect>
                                    <p:animScale>
                                      <p:cBhvr>
                                        <p:cTn id="34" dur="770" decel="100000"/>
                                        <p:tgtEl>
                                          <p:spTgt spid="9226"/>
                                        </p:tgtEl>
                                      </p:cBhvr>
                                      <p:from x="10000" y="10000"/>
                                      <p:to x="200000" y="450000"/>
                                    </p:animScale>
                                    <p:animScale>
                                      <p:cBhvr>
                                        <p:cTn id="35" dur="1230" accel="100000" fill="hold">
                                          <p:stCondLst>
                                            <p:cond delay="770"/>
                                          </p:stCondLst>
                                        </p:cTn>
                                        <p:tgtEl>
                                          <p:spTgt spid="9226"/>
                                        </p:tgtEl>
                                      </p:cBhvr>
                                      <p:from x="200000" y="450000"/>
                                      <p:to x="100000" y="100000"/>
                                    </p:animScale>
                                    <p:set>
                                      <p:cBhvr>
                                        <p:cTn id="36" dur="770" fill="hold"/>
                                        <p:tgtEl>
                                          <p:spTgt spid="9226"/>
                                        </p:tgtEl>
                                        <p:attrNameLst>
                                          <p:attrName>ppt_x</p:attrName>
                                        </p:attrNameLst>
                                      </p:cBhvr>
                                      <p:to>
                                        <p:strVal val="(0.5)"/>
                                      </p:to>
                                    </p:set>
                                    <p:anim from="(0.5)" to="(#ppt_x)" calcmode="lin" valueType="num">
                                      <p:cBhvr>
                                        <p:cTn id="37" dur="1230" accel="100000" fill="hold">
                                          <p:stCondLst>
                                            <p:cond delay="770"/>
                                          </p:stCondLst>
                                        </p:cTn>
                                        <p:tgtEl>
                                          <p:spTgt spid="9226"/>
                                        </p:tgtEl>
                                        <p:attrNameLst>
                                          <p:attrName>ppt_x</p:attrName>
                                        </p:attrNameLst>
                                      </p:cBhvr>
                                    </p:anim>
                                    <p:set>
                                      <p:cBhvr>
                                        <p:cTn id="38" dur="770" fill="hold"/>
                                        <p:tgtEl>
                                          <p:spTgt spid="9226"/>
                                        </p:tgtEl>
                                        <p:attrNameLst>
                                          <p:attrName>ppt_y</p:attrName>
                                        </p:attrNameLst>
                                      </p:cBhvr>
                                      <p:to>
                                        <p:strVal val="(#ppt_y+0.4)"/>
                                      </p:to>
                                    </p:set>
                                    <p:anim from="(#ppt_y+0.4)" to="(#ppt_y)" calcmode="lin" valueType="num">
                                      <p:cBhvr>
                                        <p:cTn id="39" dur="1230" accel="100000" fill="hold">
                                          <p:stCondLst>
                                            <p:cond delay="770"/>
                                          </p:stCondLst>
                                        </p:cTn>
                                        <p:tgtEl>
                                          <p:spTgt spid="9226"/>
                                        </p:tgtEl>
                                        <p:attrNameLst>
                                          <p:attrName>ppt_y</p:attrName>
                                        </p:attrNameLst>
                                      </p:cBhvr>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4" presetClass="exit" presetSubtype="16" fill="hold" grpId="1" nodeType="clickEffect">
                                  <p:stCondLst>
                                    <p:cond delay="0"/>
                                  </p:stCondLst>
                                  <p:childTnLst>
                                    <p:animEffect transition="out" filter="box(in)">
                                      <p:cBhvr>
                                        <p:cTn id="43" dur="500"/>
                                        <p:tgtEl>
                                          <p:spTgt spid="9225"/>
                                        </p:tgtEl>
                                      </p:cBhvr>
                                    </p:animEffect>
                                    <p:set>
                                      <p:cBhvr>
                                        <p:cTn id="44" dur="1" fill="hold">
                                          <p:stCondLst>
                                            <p:cond delay="499"/>
                                          </p:stCondLst>
                                        </p:cTn>
                                        <p:tgtEl>
                                          <p:spTgt spid="92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0" build="p"/>
      <p:bldP spid="9224" grpId="0"/>
      <p:bldP spid="9225" grpId="0"/>
      <p:bldP spid="9225" grpId="1"/>
      <p:bldP spid="922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3733800"/>
            <a:ext cx="9144000" cy="2133600"/>
          </a:xfrm>
        </p:spPr>
        <p:txBody>
          <a:bodyPr/>
          <a:lstStyle/>
          <a:p>
            <a:pPr algn="l" eaLnBrk="1" hangingPunct="1">
              <a:defRPr/>
            </a:pPr>
            <a:r>
              <a:rPr lang="en-US" sz="3200" b="1" u="sng" smtClean="0"/>
              <a:t>Bài 1</a:t>
            </a:r>
            <a:r>
              <a:rPr lang="en-US" sz="3200" smtClean="0"/>
              <a:t>: Đọc bài văn sau. Tìm các từ ngữ có tác dụng nối trong ba đoạn văn đầu hoặc bốn đoạn văn cuối:</a:t>
            </a:r>
          </a:p>
        </p:txBody>
      </p:sp>
      <p:sp>
        <p:nvSpPr>
          <p:cNvPr id="7171" name="Rectangle 4"/>
          <p:cNvSpPr>
            <a:spLocks noChangeArrowheads="1"/>
          </p:cNvSpPr>
          <p:nvPr/>
        </p:nvSpPr>
        <p:spPr bwMode="auto">
          <a:xfrm>
            <a:off x="381000" y="1654175"/>
            <a:ext cx="8229600" cy="609600"/>
          </a:xfrm>
          <a:prstGeom prst="rect">
            <a:avLst/>
          </a:prstGeom>
          <a:noFill/>
          <a:ln w="9525">
            <a:noFill/>
            <a:miter lim="800000"/>
            <a:headEnd/>
            <a:tailEnd/>
          </a:ln>
        </p:spPr>
        <p:txBody>
          <a:bodyPr/>
          <a:lstStyle/>
          <a:p>
            <a:pPr marL="342900" indent="-342900" eaLnBrk="1" hangingPunct="1">
              <a:spcBef>
                <a:spcPct val="20000"/>
              </a:spcBef>
              <a:buClr>
                <a:schemeClr val="tx2"/>
              </a:buClr>
            </a:pPr>
            <a:r>
              <a:rPr lang="en-US" sz="3200"/>
              <a:t>I. Nhận xét:</a:t>
            </a:r>
          </a:p>
        </p:txBody>
      </p:sp>
      <p:sp>
        <p:nvSpPr>
          <p:cNvPr id="7172" name="Rectangle 6"/>
          <p:cNvSpPr>
            <a:spLocks noChangeArrowheads="1"/>
          </p:cNvSpPr>
          <p:nvPr/>
        </p:nvSpPr>
        <p:spPr bwMode="auto">
          <a:xfrm>
            <a:off x="457200" y="609600"/>
            <a:ext cx="8229600" cy="533400"/>
          </a:xfrm>
          <a:prstGeom prst="rect">
            <a:avLst/>
          </a:prstGeom>
          <a:noFill/>
          <a:ln w="9525">
            <a:noFill/>
            <a:miter lim="800000"/>
            <a:headEnd/>
            <a:tailEnd/>
          </a:ln>
        </p:spPr>
        <p:txBody>
          <a:bodyPr/>
          <a:lstStyle/>
          <a:p>
            <a:pPr marL="342900" indent="-342900" algn="ctr" eaLnBrk="1" hangingPunct="1">
              <a:lnSpc>
                <a:spcPct val="90000"/>
              </a:lnSpc>
              <a:spcBef>
                <a:spcPct val="20000"/>
              </a:spcBef>
              <a:buClr>
                <a:schemeClr val="tx2"/>
              </a:buClr>
            </a:pPr>
            <a:r>
              <a:rPr lang="en-US" sz="3600" b="1"/>
              <a:t>Luyện từ và câu:</a:t>
            </a:r>
          </a:p>
        </p:txBody>
      </p:sp>
      <p:sp>
        <p:nvSpPr>
          <p:cNvPr id="10247" name="Rectangle 7"/>
          <p:cNvSpPr>
            <a:spLocks noChangeArrowheads="1"/>
          </p:cNvSpPr>
          <p:nvPr/>
        </p:nvSpPr>
        <p:spPr bwMode="auto">
          <a:xfrm>
            <a:off x="381000" y="992188"/>
            <a:ext cx="8534400" cy="914400"/>
          </a:xfrm>
          <a:prstGeom prst="rect">
            <a:avLst/>
          </a:prstGeom>
          <a:noFill/>
          <a:ln w="9525">
            <a:noFill/>
            <a:miter lim="800000"/>
            <a:headEnd/>
            <a:tailEnd/>
          </a:ln>
          <a:effectLst/>
        </p:spPr>
        <p:txBody>
          <a:bodyPr anchor="ctr"/>
          <a:lstStyle/>
          <a:p>
            <a:pPr algn="ctr" eaLnBrk="1" hangingPunct="1">
              <a:defRPr/>
            </a:pPr>
            <a:r>
              <a:rPr lang="en-US" sz="3200" b="1">
                <a:solidFill>
                  <a:srgbClr val="FBF612"/>
                </a:solidFill>
                <a:effectLst>
                  <a:outerShdw blurRad="38100" dist="38100" dir="2700000" algn="tl">
                    <a:srgbClr val="000000"/>
                  </a:outerShdw>
                </a:effectLst>
                <a:latin typeface="Arial"/>
              </a:rPr>
              <a:t>Liên kết các câu trong bài bằng từ ngữ nối</a:t>
            </a:r>
          </a:p>
        </p:txBody>
      </p:sp>
      <p:sp>
        <p:nvSpPr>
          <p:cNvPr id="7174" name="Rectangle 8"/>
          <p:cNvSpPr>
            <a:spLocks noChangeArrowheads="1"/>
          </p:cNvSpPr>
          <p:nvPr/>
        </p:nvSpPr>
        <p:spPr bwMode="auto">
          <a:xfrm>
            <a:off x="347663" y="2214563"/>
            <a:ext cx="4691062" cy="757237"/>
          </a:xfrm>
          <a:prstGeom prst="rect">
            <a:avLst/>
          </a:prstGeom>
          <a:noFill/>
          <a:ln w="9525">
            <a:noFill/>
            <a:miter lim="800000"/>
            <a:headEnd/>
            <a:tailEnd/>
          </a:ln>
        </p:spPr>
        <p:txBody>
          <a:bodyPr wrap="none" anchor="ctr"/>
          <a:lstStyle/>
          <a:p>
            <a:r>
              <a:rPr lang="en-US" sz="3200"/>
              <a:t>II. Ghi nhớ: SGK/97</a:t>
            </a:r>
          </a:p>
        </p:txBody>
      </p:sp>
      <p:sp>
        <p:nvSpPr>
          <p:cNvPr id="7175" name="Rectangle 9"/>
          <p:cNvSpPr>
            <a:spLocks noChangeArrowheads="1"/>
          </p:cNvSpPr>
          <p:nvPr/>
        </p:nvSpPr>
        <p:spPr bwMode="auto">
          <a:xfrm>
            <a:off x="355600" y="2779713"/>
            <a:ext cx="4691063" cy="757237"/>
          </a:xfrm>
          <a:prstGeom prst="rect">
            <a:avLst/>
          </a:prstGeom>
          <a:noFill/>
          <a:ln w="9525">
            <a:noFill/>
            <a:miter lim="800000"/>
            <a:headEnd/>
            <a:tailEnd/>
          </a:ln>
        </p:spPr>
        <p:txBody>
          <a:bodyPr wrap="none" anchor="ctr"/>
          <a:lstStyle/>
          <a:p>
            <a:r>
              <a:rPr lang="en-US" sz="3200">
                <a:solidFill>
                  <a:srgbClr val="FF0000"/>
                </a:solidFill>
              </a:rPr>
              <a:t>III. Luyện tập:</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03188" y="123825"/>
            <a:ext cx="6858000" cy="6553200"/>
          </a:xfrm>
          <a:ln w="3175">
            <a:solidFill>
              <a:schemeClr val="tx1"/>
            </a:solidFill>
          </a:ln>
        </p:spPr>
        <p:txBody>
          <a:bodyPr/>
          <a:lstStyle/>
          <a:p>
            <a:pPr algn="l" eaLnBrk="1" hangingPunct="1">
              <a:defRPr/>
            </a:pPr>
            <a:r>
              <a:rPr lang="en-US" sz="1600" smtClean="0"/>
              <a:t>	 </a:t>
            </a:r>
            <a:r>
              <a:rPr lang="en-US" sz="1500" b="1" smtClean="0"/>
              <a:t> </a:t>
            </a:r>
            <a:br>
              <a:rPr lang="en-US" sz="1500" b="1" smtClean="0"/>
            </a:br>
            <a:r>
              <a:rPr lang="en-US" sz="1500" b="1" smtClean="0"/>
              <a:t/>
            </a:r>
            <a:br>
              <a:rPr lang="en-US" sz="1500" b="1" smtClean="0"/>
            </a:br>
            <a:r>
              <a:rPr lang="en-US" sz="1500" b="1" smtClean="0"/>
              <a:t>	Trên con đường từ nhà đến trường, tôi phải đi qua bờ Hồ Gươm.    Lúc có bạn thì chuyện trò tíu tít, có khi đuổi nhau suốt dọc đường.    </a:t>
            </a:r>
            <a:r>
              <a:rPr lang="en-US" sz="1500" b="1" smtClean="0">
                <a:solidFill>
                  <a:srgbClr val="FBF612"/>
                </a:solidFill>
              </a:rPr>
              <a:t>Nhưng </a:t>
            </a:r>
            <a:r>
              <a:rPr lang="en-US" sz="1500" b="1" smtClean="0"/>
              <a:t>khi đi một mình, tôi thích ôm cặp vào ngực, nhìn lên các vòm cây, vừa đi vừa lẩm nhẩm ôn bài.</a:t>
            </a:r>
            <a:br>
              <a:rPr lang="en-US" sz="1500" b="1" smtClean="0"/>
            </a:br>
            <a:r>
              <a:rPr lang="en-US" sz="1500" b="1" smtClean="0"/>
              <a:t>	</a:t>
            </a:r>
            <a:r>
              <a:rPr lang="en-US" sz="1500" b="1" smtClean="0">
                <a:solidFill>
                  <a:srgbClr val="FBF612"/>
                </a:solidFill>
              </a:rPr>
              <a:t>Vì thế</a:t>
            </a:r>
            <a:r>
              <a:rPr lang="en-US" sz="1500" b="1" smtClean="0"/>
              <a:t>, tôi thường là đứa phát hiện ra bôngn hoa gạo đầu tiên nở trên cây gạo trước đền Ngọc Sơn</a:t>
            </a:r>
            <a:r>
              <a:rPr lang="en-US" sz="1500" b="1" smtClean="0">
                <a:solidFill>
                  <a:srgbClr val="FBF612"/>
                </a:solidFill>
              </a:rPr>
              <a:t>.    Rồi</a:t>
            </a:r>
            <a:r>
              <a:rPr lang="en-US" sz="1500" b="1" smtClean="0"/>
              <a:t> bông nọ gọi bông kia, chỉ vài hôm sau, cây gạo đã như một cây đuốc lớn cháy rừng rực giữa trời.</a:t>
            </a:r>
            <a:br>
              <a:rPr lang="en-US" sz="1500" b="1" smtClean="0"/>
            </a:br>
            <a:r>
              <a:rPr lang="en-US" sz="1500" b="1" smtClean="0"/>
              <a:t>	</a:t>
            </a:r>
            <a:r>
              <a:rPr lang="en-US" sz="1500" b="1" smtClean="0">
                <a:solidFill>
                  <a:srgbClr val="FBF612"/>
                </a:solidFill>
              </a:rPr>
              <a:t>Nhưng</a:t>
            </a:r>
            <a:r>
              <a:rPr lang="en-US" sz="1500" b="1" smtClean="0"/>
              <a:t> khi lửa ở cây gạo sắp lụi thì nó lại “bén” sang những cây vông cạnh cầu Thê Húc.      </a:t>
            </a:r>
            <a:r>
              <a:rPr lang="en-US" sz="1500" b="1" smtClean="0">
                <a:solidFill>
                  <a:srgbClr val="FBF612"/>
                </a:solidFill>
              </a:rPr>
              <a:t>Rồi</a:t>
            </a:r>
            <a:r>
              <a:rPr lang="en-US" sz="1500" b="1" smtClean="0"/>
              <a:t> thì cả một bãi vông lại bừng lên, đỏ gay, đỏ gắt suốt cả tháng tư.</a:t>
            </a:r>
            <a:br>
              <a:rPr lang="en-US" sz="1500" b="1" smtClean="0"/>
            </a:br>
            <a:r>
              <a:rPr lang="en-US" sz="1500" b="1" smtClean="0"/>
              <a:t>	</a:t>
            </a:r>
            <a:r>
              <a:rPr lang="en-US" sz="1500" b="1" smtClean="0">
                <a:solidFill>
                  <a:srgbClr val="FBF612"/>
                </a:solidFill>
              </a:rPr>
              <a:t>Đến</a:t>
            </a:r>
            <a:r>
              <a:rPr lang="en-US" sz="1500" b="1" smtClean="0"/>
              <a:t> tháng năm thì những cây phượng đón lấy lửa ấy, chạy tiếp cuộc chạy tiếp sức của các loài hoa trong thành phố, báo hiệu những ngày nghỉ hè thoải mái của chúng tôi sắp đến.</a:t>
            </a:r>
            <a:br>
              <a:rPr lang="en-US" sz="1500" b="1" smtClean="0"/>
            </a:br>
            <a:r>
              <a:rPr lang="en-US" sz="1500" b="1" smtClean="0"/>
              <a:t>	Nắng trời vừa bắt đầu gay gắt thì sắc hoa như muốn giảm đi độ chói chang của mình.     Hoa phượng màu hồng pha da cam chứ không đỏ gắt như vông như gạo.      </a:t>
            </a:r>
            <a:r>
              <a:rPr lang="en-US" sz="1500" b="1" smtClean="0">
                <a:solidFill>
                  <a:srgbClr val="FBF612"/>
                </a:solidFill>
              </a:rPr>
              <a:t>Đến</a:t>
            </a:r>
            <a:r>
              <a:rPr lang="en-US" sz="1500" b="1" smtClean="0"/>
              <a:t> cái anh bằng lăng thì đã vừa hồng vừa tím.       </a:t>
            </a:r>
            <a:r>
              <a:rPr lang="en-US" sz="1500" b="1" smtClean="0">
                <a:solidFill>
                  <a:srgbClr val="FBF612"/>
                </a:solidFill>
              </a:rPr>
              <a:t>Sang đến</a:t>
            </a:r>
            <a:r>
              <a:rPr lang="en-US" sz="1500" b="1" smtClean="0"/>
              <a:t> anh hoa muồng thì đã ngả hẳn sang sắc vàng chanh.</a:t>
            </a:r>
            <a:br>
              <a:rPr lang="en-US" sz="1500" b="1" smtClean="0"/>
            </a:br>
            <a:r>
              <a:rPr lang="en-US" sz="1500" b="1" smtClean="0"/>
              <a:t>	</a:t>
            </a:r>
            <a:r>
              <a:rPr lang="en-US" sz="1500" b="1" smtClean="0">
                <a:solidFill>
                  <a:srgbClr val="FBF612"/>
                </a:solidFill>
              </a:rPr>
              <a:t>Nhưng</a:t>
            </a:r>
            <a:r>
              <a:rPr lang="en-US" sz="1500" b="1" smtClean="0"/>
              <a:t> nói chung, đó toàn là những màu sắc rực rỡ như muốn phô hết ra ngoài.      </a:t>
            </a:r>
            <a:r>
              <a:rPr lang="en-US" sz="1500" b="1" smtClean="0">
                <a:solidFill>
                  <a:srgbClr val="FBF612"/>
                </a:solidFill>
              </a:rPr>
              <a:t>Mãi đến</a:t>
            </a:r>
            <a:r>
              <a:rPr lang="en-US" sz="1500" b="1" smtClean="0"/>
              <a:t> năm nay khi đã lên lớp Năm, đã “ người lớn” hơn một tý, tôi mới nhận ra hoa sấu, những chùm hoa nhỏ xíu, sắc chỉ hơi hoe vàng, chìm lẫn vào từng đợt lá non, lẫn với màu nắng dịu.</a:t>
            </a:r>
            <a:br>
              <a:rPr lang="en-US" sz="1500" b="1" smtClean="0"/>
            </a:br>
            <a:r>
              <a:rPr lang="en-US" sz="1500" b="1" smtClean="0"/>
              <a:t>	</a:t>
            </a:r>
            <a:r>
              <a:rPr lang="en-US" sz="1500" b="1" smtClean="0">
                <a:solidFill>
                  <a:srgbClr val="FBF612"/>
                </a:solidFill>
              </a:rPr>
              <a:t>Đến khi</a:t>
            </a:r>
            <a:r>
              <a:rPr lang="en-US" sz="1500" b="1" smtClean="0"/>
              <a:t> các loài hoa rực rỡ như hoa gạo, vông, phượng, bằng lăng, muồng... đã kéo quân qua bầu trời Hà Nội, câu sấu trước cửat nhà tôi mới lấp ló những chùm quả sấu xanh giòn.     </a:t>
            </a:r>
            <a:r>
              <a:rPr lang="en-US" sz="1500" b="1" smtClean="0">
                <a:solidFill>
                  <a:srgbClr val="FBF612"/>
                </a:solidFill>
              </a:rPr>
              <a:t>Rồi</a:t>
            </a:r>
            <a:r>
              <a:rPr lang="en-US" sz="1500" b="1" smtClean="0"/>
              <a:t> sau đó, những quả sấu chín vừa ngọt vừa chua, ngọt một cách e dè khiêm tốn như tính tình hoa sấu vậy !</a:t>
            </a:r>
            <a:r>
              <a:rPr lang="en-US" sz="1600" b="1" smtClean="0"/>
              <a:t> </a:t>
            </a:r>
          </a:p>
        </p:txBody>
      </p:sp>
      <p:sp>
        <p:nvSpPr>
          <p:cNvPr id="8195" name="Rectangle 3"/>
          <p:cNvSpPr>
            <a:spLocks noGrp="1" noChangeArrowheads="1"/>
          </p:cNvSpPr>
          <p:nvPr>
            <p:ph type="body" idx="1"/>
          </p:nvPr>
        </p:nvSpPr>
        <p:spPr>
          <a:xfrm>
            <a:off x="7029450" y="133350"/>
            <a:ext cx="2057400" cy="6524625"/>
          </a:xfrm>
          <a:noFill/>
          <a:ln w="3175">
            <a:solidFill>
              <a:schemeClr val="tx1"/>
            </a:solidFill>
          </a:ln>
        </p:spPr>
        <p:txBody>
          <a:bodyPr/>
          <a:lstStyle/>
          <a:p>
            <a:pPr eaLnBrk="1" hangingPunct="1">
              <a:buFontTx/>
              <a:buNone/>
            </a:pPr>
            <a:r>
              <a:rPr lang="en-US" sz="1800" b="1" smtClean="0">
                <a:solidFill>
                  <a:srgbClr val="FF0000"/>
                </a:solidFill>
              </a:rPr>
              <a:t>Các từ ngữ có </a:t>
            </a:r>
          </a:p>
          <a:p>
            <a:pPr eaLnBrk="1" hangingPunct="1">
              <a:buFontTx/>
              <a:buNone/>
            </a:pPr>
            <a:r>
              <a:rPr lang="en-US" sz="1800" b="1" smtClean="0">
                <a:solidFill>
                  <a:srgbClr val="FF0000"/>
                </a:solidFill>
              </a:rPr>
              <a:t>tác dụng nối</a:t>
            </a:r>
          </a:p>
          <a:p>
            <a:pPr eaLnBrk="1" hangingPunct="1">
              <a:buFontTx/>
              <a:buNone/>
            </a:pPr>
            <a:r>
              <a:rPr lang="en-US" sz="1000" b="1" smtClean="0"/>
              <a:t>Đoạn 1:</a:t>
            </a:r>
            <a:r>
              <a:rPr lang="en-US" sz="1000" b="1" smtClean="0">
                <a:solidFill>
                  <a:srgbClr val="FBF612"/>
                </a:solidFill>
              </a:rPr>
              <a:t> nhưng</a:t>
            </a:r>
            <a:r>
              <a:rPr lang="en-US" sz="1000" b="1" smtClean="0"/>
              <a:t> nối câu 3 với câu 2</a:t>
            </a:r>
          </a:p>
          <a:p>
            <a:pPr eaLnBrk="1" hangingPunct="1">
              <a:buFontTx/>
              <a:buNone/>
            </a:pPr>
            <a:endParaRPr lang="en-US" sz="1000" b="1" smtClean="0"/>
          </a:p>
          <a:p>
            <a:pPr eaLnBrk="1" hangingPunct="1">
              <a:buFontTx/>
              <a:buNone/>
            </a:pPr>
            <a:r>
              <a:rPr lang="en-US" sz="1000" b="1" smtClean="0"/>
              <a:t>    Đoạn 2: </a:t>
            </a:r>
            <a:r>
              <a:rPr lang="en-US" sz="1000" b="1" smtClean="0">
                <a:solidFill>
                  <a:srgbClr val="FBF612"/>
                </a:solidFill>
              </a:rPr>
              <a:t>vì thế</a:t>
            </a:r>
            <a:r>
              <a:rPr lang="en-US" sz="1000" b="1" smtClean="0"/>
              <a:t> nối câu 4 với </a:t>
            </a:r>
          </a:p>
          <a:p>
            <a:pPr eaLnBrk="1" hangingPunct="1">
              <a:buFontTx/>
              <a:buNone/>
            </a:pPr>
            <a:r>
              <a:rPr lang="en-US" sz="1000" b="1" smtClean="0"/>
              <a:t>câu 3 và đây cũng là mở đầu </a:t>
            </a:r>
          </a:p>
          <a:p>
            <a:pPr eaLnBrk="1" hangingPunct="1">
              <a:buFontTx/>
              <a:buNone/>
            </a:pPr>
            <a:r>
              <a:rPr lang="en-US" sz="1000" b="1" smtClean="0"/>
              <a:t>cho ý của đoạn 2.</a:t>
            </a:r>
            <a:r>
              <a:rPr lang="en-US" sz="1000" b="1" smtClean="0">
                <a:solidFill>
                  <a:srgbClr val="FBF612"/>
                </a:solidFill>
              </a:rPr>
              <a:t> rồi</a:t>
            </a:r>
            <a:r>
              <a:rPr lang="en-US" sz="1000" b="1" smtClean="0"/>
              <a:t> nối câu 5 </a:t>
            </a:r>
          </a:p>
          <a:p>
            <a:pPr eaLnBrk="1" hangingPunct="1">
              <a:buFontTx/>
              <a:buNone/>
            </a:pPr>
            <a:r>
              <a:rPr lang="en-US" sz="1000" b="1" smtClean="0"/>
              <a:t>với câu 4 nêu diễn biến nối </a:t>
            </a:r>
          </a:p>
          <a:p>
            <a:pPr eaLnBrk="1" hangingPunct="1">
              <a:buFontTx/>
              <a:buNone/>
            </a:pPr>
            <a:r>
              <a:rPr lang="en-US" sz="1000" b="1" smtClean="0"/>
              <a:t>tiếp của mùa hoa</a:t>
            </a:r>
          </a:p>
          <a:p>
            <a:pPr eaLnBrk="1" hangingPunct="1">
              <a:buFontTx/>
              <a:buNone/>
            </a:pPr>
            <a:r>
              <a:rPr lang="en-US" sz="1000" b="1" smtClean="0"/>
              <a:t>    Đoạn 3:</a:t>
            </a:r>
            <a:r>
              <a:rPr lang="en-US" sz="1000" b="1" smtClean="0">
                <a:solidFill>
                  <a:srgbClr val="FBF612"/>
                </a:solidFill>
              </a:rPr>
              <a:t> nhưng</a:t>
            </a:r>
            <a:r>
              <a:rPr lang="en-US" sz="1000" b="1" smtClean="0"/>
              <a:t> nối câu 6 với </a:t>
            </a:r>
          </a:p>
          <a:p>
            <a:pPr eaLnBrk="1" hangingPunct="1">
              <a:buFontTx/>
              <a:buNone/>
            </a:pPr>
            <a:r>
              <a:rPr lang="en-US" sz="1000" b="1" smtClean="0"/>
              <a:t>câu 5, nối đoạn 3 với đoạn 2. </a:t>
            </a:r>
          </a:p>
          <a:p>
            <a:pPr eaLnBrk="1" hangingPunct="1">
              <a:buFontTx/>
              <a:buNone/>
            </a:pPr>
            <a:r>
              <a:rPr lang="en-US" sz="1000" b="1" smtClean="0">
                <a:solidFill>
                  <a:srgbClr val="FBF612"/>
                </a:solidFill>
              </a:rPr>
              <a:t>Rồi</a:t>
            </a:r>
            <a:r>
              <a:rPr lang="en-US" sz="1000" b="1" smtClean="0"/>
              <a:t> nối câu 7 với câu 6 để tả </a:t>
            </a:r>
          </a:p>
          <a:p>
            <a:pPr eaLnBrk="1" hangingPunct="1">
              <a:buFontTx/>
              <a:buNone/>
            </a:pPr>
            <a:r>
              <a:rPr lang="en-US" sz="1000" b="1" smtClean="0"/>
              <a:t>mùa hoa gạo, hoa vông tháng4</a:t>
            </a:r>
          </a:p>
          <a:p>
            <a:pPr eaLnBrk="1" hangingPunct="1">
              <a:buFontTx/>
              <a:buNone/>
            </a:pPr>
            <a:r>
              <a:rPr lang="en-US" sz="1000" b="1" smtClean="0"/>
              <a:t>   Đoạn 4:</a:t>
            </a:r>
            <a:r>
              <a:rPr lang="en-US" sz="1000" b="1" smtClean="0">
                <a:solidFill>
                  <a:srgbClr val="FBF612"/>
                </a:solidFill>
              </a:rPr>
              <a:t> đến</a:t>
            </a:r>
            <a:r>
              <a:rPr lang="en-US" sz="1000" b="1" smtClean="0"/>
              <a:t> nối câu 8 với </a:t>
            </a:r>
          </a:p>
          <a:p>
            <a:pPr eaLnBrk="1" hangingPunct="1">
              <a:buFontTx/>
              <a:buNone/>
            </a:pPr>
            <a:r>
              <a:rPr lang="en-US" sz="1000" b="1" smtClean="0"/>
              <a:t>câu7, nối đoạn 4 với đoạn 3 để </a:t>
            </a:r>
          </a:p>
          <a:p>
            <a:pPr eaLnBrk="1" hangingPunct="1">
              <a:buFontTx/>
              <a:buNone/>
            </a:pPr>
            <a:r>
              <a:rPr lang="en-US" sz="1000" b="1" smtClean="0"/>
              <a:t>tả mùa hoa phượng</a:t>
            </a:r>
          </a:p>
          <a:p>
            <a:pPr eaLnBrk="1" hangingPunct="1">
              <a:buFontTx/>
              <a:buNone/>
            </a:pPr>
            <a:endParaRPr lang="en-US" sz="1000" b="1" smtClean="0"/>
          </a:p>
          <a:p>
            <a:pPr eaLnBrk="1" hangingPunct="1">
              <a:buFontTx/>
              <a:buNone/>
            </a:pPr>
            <a:r>
              <a:rPr lang="en-US" sz="1000" b="1" smtClean="0"/>
              <a:t>   Đoạn 5:</a:t>
            </a:r>
            <a:r>
              <a:rPr lang="en-US" sz="1000" b="1" smtClean="0">
                <a:solidFill>
                  <a:srgbClr val="FBF612"/>
                </a:solidFill>
              </a:rPr>
              <a:t> đến</a:t>
            </a:r>
            <a:r>
              <a:rPr lang="en-US" sz="1000" b="1" smtClean="0"/>
              <a:t> nối câu 11 với </a:t>
            </a:r>
          </a:p>
          <a:p>
            <a:pPr eaLnBrk="1" hangingPunct="1">
              <a:buFontTx/>
              <a:buNone/>
            </a:pPr>
            <a:r>
              <a:rPr lang="en-US" sz="1000" b="1" smtClean="0"/>
              <a:t>câu 9, 10. </a:t>
            </a:r>
            <a:r>
              <a:rPr lang="en-US" sz="1000" b="1" smtClean="0">
                <a:solidFill>
                  <a:srgbClr val="FBF612"/>
                </a:solidFill>
              </a:rPr>
              <a:t>sang đến</a:t>
            </a:r>
            <a:r>
              <a:rPr lang="en-US" sz="1000" b="1" smtClean="0"/>
              <a:t> nối câu 12 </a:t>
            </a:r>
          </a:p>
          <a:p>
            <a:pPr eaLnBrk="1" hangingPunct="1">
              <a:buFontTx/>
              <a:buNone/>
            </a:pPr>
            <a:r>
              <a:rPr lang="en-US" sz="1000" b="1" smtClean="0"/>
              <a:t>với các câu 9, 10, 11 để tả hoa </a:t>
            </a:r>
          </a:p>
          <a:p>
            <a:pPr eaLnBrk="1" hangingPunct="1">
              <a:buFontTx/>
              <a:buNone/>
            </a:pPr>
            <a:r>
              <a:rPr lang="en-US" sz="1000" b="1" smtClean="0"/>
              <a:t>phượng, hoa bằng lăng, </a:t>
            </a:r>
          </a:p>
          <a:p>
            <a:pPr eaLnBrk="1" hangingPunct="1">
              <a:buFontTx/>
              <a:buNone/>
            </a:pPr>
            <a:r>
              <a:rPr lang="en-US" sz="1000" b="1" smtClean="0"/>
              <a:t>Muồng</a:t>
            </a:r>
          </a:p>
          <a:p>
            <a:pPr eaLnBrk="1" hangingPunct="1">
              <a:buFontTx/>
              <a:buNone/>
            </a:pPr>
            <a:r>
              <a:rPr lang="en-US" sz="1000" b="1" smtClean="0"/>
              <a:t>  Đoạn 6:</a:t>
            </a:r>
            <a:r>
              <a:rPr lang="en-US" sz="1000" b="1" smtClean="0">
                <a:solidFill>
                  <a:srgbClr val="FBF612"/>
                </a:solidFill>
              </a:rPr>
              <a:t> Nhưng </a:t>
            </a:r>
            <a:r>
              <a:rPr lang="en-US" sz="1000" b="1" smtClean="0"/>
              <a:t>nối câu 13 với </a:t>
            </a:r>
          </a:p>
          <a:p>
            <a:pPr eaLnBrk="1" hangingPunct="1">
              <a:buFontTx/>
              <a:buNone/>
            </a:pPr>
            <a:r>
              <a:rPr lang="en-US" sz="1000" b="1" smtClean="0"/>
              <a:t>câu 12, nối đoạn 6 với đoạn 5. </a:t>
            </a:r>
          </a:p>
          <a:p>
            <a:pPr eaLnBrk="1" hangingPunct="1">
              <a:buFontTx/>
              <a:buNone/>
            </a:pPr>
            <a:r>
              <a:rPr lang="en-US" sz="1000" b="1" smtClean="0">
                <a:solidFill>
                  <a:srgbClr val="FBF612"/>
                </a:solidFill>
              </a:rPr>
              <a:t>Mãi đến</a:t>
            </a:r>
            <a:r>
              <a:rPr lang="en-US" sz="1000" b="1" smtClean="0"/>
              <a:t> nối câu 14 với câu 13 </a:t>
            </a:r>
          </a:p>
          <a:p>
            <a:pPr eaLnBrk="1" hangingPunct="1">
              <a:buFontTx/>
              <a:buNone/>
            </a:pPr>
            <a:r>
              <a:rPr lang="en-US" sz="1000" b="1" smtClean="0"/>
              <a:t>để khái quát lại các mùa hoa </a:t>
            </a:r>
          </a:p>
          <a:p>
            <a:pPr eaLnBrk="1" hangingPunct="1">
              <a:buFontTx/>
              <a:buNone/>
            </a:pPr>
            <a:r>
              <a:rPr lang="en-US" sz="1000" b="1" smtClean="0"/>
              <a:t>đã đi qua và giới thiệu mùa </a:t>
            </a:r>
          </a:p>
          <a:p>
            <a:pPr eaLnBrk="1" hangingPunct="1">
              <a:buFontTx/>
              <a:buNone/>
            </a:pPr>
            <a:r>
              <a:rPr lang="en-US" sz="1000" b="1" smtClean="0"/>
              <a:t>hoa sấu</a:t>
            </a:r>
          </a:p>
          <a:p>
            <a:pPr eaLnBrk="1" hangingPunct="1">
              <a:buFontTx/>
              <a:buNone/>
            </a:pPr>
            <a:r>
              <a:rPr lang="en-US" sz="1000" b="1" smtClean="0"/>
              <a:t> Đoạn 7: </a:t>
            </a:r>
            <a:r>
              <a:rPr lang="en-US" sz="1000" b="1" smtClean="0">
                <a:solidFill>
                  <a:srgbClr val="FBF612"/>
                </a:solidFill>
              </a:rPr>
              <a:t>đến khi</a:t>
            </a:r>
            <a:r>
              <a:rPr lang="en-US" sz="1000" b="1" smtClean="0"/>
              <a:t> nối câu 15 với </a:t>
            </a:r>
          </a:p>
          <a:p>
            <a:pPr eaLnBrk="1" hangingPunct="1">
              <a:buFontTx/>
              <a:buNone/>
            </a:pPr>
            <a:r>
              <a:rPr lang="en-US" sz="1000" b="1" smtClean="0"/>
              <a:t>câu 14, nối đoạn 7 với đoạn 6. </a:t>
            </a:r>
          </a:p>
          <a:p>
            <a:pPr eaLnBrk="1" hangingPunct="1">
              <a:buFontTx/>
              <a:buNone/>
            </a:pPr>
            <a:r>
              <a:rPr lang="en-US" sz="1000" b="1" smtClean="0">
                <a:solidFill>
                  <a:srgbClr val="FBF612"/>
                </a:solidFill>
              </a:rPr>
              <a:t>rồi</a:t>
            </a:r>
            <a:r>
              <a:rPr lang="en-US" sz="1000" b="1" smtClean="0"/>
              <a:t> nối câu 16 với câu 15 để </a:t>
            </a:r>
          </a:p>
          <a:p>
            <a:pPr eaLnBrk="1" hangingPunct="1">
              <a:buFontTx/>
              <a:buNone/>
            </a:pPr>
            <a:r>
              <a:rPr lang="en-US" sz="1000" b="1" smtClean="0"/>
              <a:t>kết thúc mùa sấu chín.</a:t>
            </a:r>
          </a:p>
        </p:txBody>
      </p:sp>
      <p:sp>
        <p:nvSpPr>
          <p:cNvPr id="8196" name="Rectangle 5"/>
          <p:cNvSpPr>
            <a:spLocks noChangeArrowheads="1"/>
          </p:cNvSpPr>
          <p:nvPr/>
        </p:nvSpPr>
        <p:spPr bwMode="auto">
          <a:xfrm>
            <a:off x="381000" y="247650"/>
            <a:ext cx="5867400" cy="277813"/>
          </a:xfrm>
          <a:prstGeom prst="rect">
            <a:avLst/>
          </a:prstGeom>
          <a:noFill/>
          <a:ln w="9525">
            <a:noFill/>
            <a:miter lim="800000"/>
            <a:headEnd/>
            <a:tailEnd/>
          </a:ln>
        </p:spPr>
        <p:txBody>
          <a:bodyPr wrap="none" anchor="ctr"/>
          <a:lstStyle/>
          <a:p>
            <a:pPr algn="ctr"/>
            <a:r>
              <a:rPr lang="en-US" sz="2400" b="1">
                <a:solidFill>
                  <a:srgbClr val="FF0000"/>
                </a:solidFill>
              </a:rPr>
              <a:t>Qua những mùa hoa</a:t>
            </a:r>
          </a:p>
        </p:txBody>
      </p:sp>
      <p:sp>
        <p:nvSpPr>
          <p:cNvPr id="8197" name="Oval 7"/>
          <p:cNvSpPr>
            <a:spLocks noChangeArrowheads="1"/>
          </p:cNvSpPr>
          <p:nvPr/>
        </p:nvSpPr>
        <p:spPr bwMode="auto">
          <a:xfrm>
            <a:off x="800100" y="628650"/>
            <a:ext cx="361950" cy="266700"/>
          </a:xfrm>
          <a:prstGeom prst="ellipse">
            <a:avLst/>
          </a:prstGeom>
          <a:noFill/>
          <a:ln w="3175">
            <a:noFill/>
            <a:round/>
            <a:headEnd/>
            <a:tailEnd/>
          </a:ln>
        </p:spPr>
        <p:txBody>
          <a:bodyPr wrap="none" anchor="ctr"/>
          <a:lstStyle/>
          <a:p>
            <a:pPr algn="ctr"/>
            <a:r>
              <a:rPr lang="en-US" sz="1400" b="1">
                <a:solidFill>
                  <a:srgbClr val="FF0000"/>
                </a:solidFill>
              </a:rPr>
              <a:t>1)</a:t>
            </a:r>
          </a:p>
        </p:txBody>
      </p:sp>
      <p:sp>
        <p:nvSpPr>
          <p:cNvPr id="8198" name="Oval 8"/>
          <p:cNvSpPr>
            <a:spLocks noChangeArrowheads="1"/>
          </p:cNvSpPr>
          <p:nvPr/>
        </p:nvSpPr>
        <p:spPr bwMode="auto">
          <a:xfrm>
            <a:off x="742950" y="1104900"/>
            <a:ext cx="361950" cy="266700"/>
          </a:xfrm>
          <a:prstGeom prst="ellipse">
            <a:avLst/>
          </a:prstGeom>
          <a:noFill/>
          <a:ln w="3175">
            <a:noFill/>
            <a:round/>
            <a:headEnd/>
            <a:tailEnd/>
          </a:ln>
        </p:spPr>
        <p:txBody>
          <a:bodyPr wrap="none" anchor="ctr"/>
          <a:lstStyle/>
          <a:p>
            <a:pPr algn="ctr"/>
            <a:r>
              <a:rPr lang="en-US" sz="1400" b="1">
                <a:solidFill>
                  <a:srgbClr val="FF0000"/>
                </a:solidFill>
              </a:rPr>
              <a:t>3)</a:t>
            </a:r>
          </a:p>
        </p:txBody>
      </p:sp>
      <p:sp>
        <p:nvSpPr>
          <p:cNvPr id="8199" name="Oval 9"/>
          <p:cNvSpPr>
            <a:spLocks noChangeArrowheads="1"/>
          </p:cNvSpPr>
          <p:nvPr/>
        </p:nvSpPr>
        <p:spPr bwMode="auto">
          <a:xfrm>
            <a:off x="742950" y="857250"/>
            <a:ext cx="361950" cy="266700"/>
          </a:xfrm>
          <a:prstGeom prst="ellipse">
            <a:avLst/>
          </a:prstGeom>
          <a:noFill/>
          <a:ln w="3175">
            <a:noFill/>
            <a:round/>
            <a:headEnd/>
            <a:tailEnd/>
          </a:ln>
        </p:spPr>
        <p:txBody>
          <a:bodyPr wrap="none" anchor="ctr"/>
          <a:lstStyle/>
          <a:p>
            <a:pPr algn="ctr"/>
            <a:r>
              <a:rPr lang="en-US" sz="1400" b="1">
                <a:solidFill>
                  <a:srgbClr val="FF0000"/>
                </a:solidFill>
              </a:rPr>
              <a:t>2)</a:t>
            </a:r>
          </a:p>
        </p:txBody>
      </p:sp>
      <p:sp>
        <p:nvSpPr>
          <p:cNvPr id="8200" name="Oval 10"/>
          <p:cNvSpPr>
            <a:spLocks noChangeArrowheads="1"/>
          </p:cNvSpPr>
          <p:nvPr/>
        </p:nvSpPr>
        <p:spPr bwMode="auto">
          <a:xfrm>
            <a:off x="762000" y="1581150"/>
            <a:ext cx="361950" cy="266700"/>
          </a:xfrm>
          <a:prstGeom prst="ellipse">
            <a:avLst/>
          </a:prstGeom>
          <a:noFill/>
          <a:ln w="3175">
            <a:noFill/>
            <a:round/>
            <a:headEnd/>
            <a:tailEnd/>
          </a:ln>
        </p:spPr>
        <p:txBody>
          <a:bodyPr wrap="none" anchor="ctr"/>
          <a:lstStyle/>
          <a:p>
            <a:pPr algn="ctr"/>
            <a:r>
              <a:rPr lang="en-US" sz="1400" b="1">
                <a:solidFill>
                  <a:srgbClr val="FF0000"/>
                </a:solidFill>
              </a:rPr>
              <a:t>4)</a:t>
            </a:r>
          </a:p>
        </p:txBody>
      </p:sp>
      <p:sp>
        <p:nvSpPr>
          <p:cNvPr id="8201" name="Oval 11"/>
          <p:cNvSpPr>
            <a:spLocks noChangeArrowheads="1"/>
          </p:cNvSpPr>
          <p:nvPr/>
        </p:nvSpPr>
        <p:spPr bwMode="auto">
          <a:xfrm>
            <a:off x="3505200" y="1771650"/>
            <a:ext cx="361950" cy="266700"/>
          </a:xfrm>
          <a:prstGeom prst="ellipse">
            <a:avLst/>
          </a:prstGeom>
          <a:noFill/>
          <a:ln w="3175">
            <a:noFill/>
            <a:round/>
            <a:headEnd/>
            <a:tailEnd/>
          </a:ln>
        </p:spPr>
        <p:txBody>
          <a:bodyPr wrap="none" anchor="ctr"/>
          <a:lstStyle/>
          <a:p>
            <a:pPr algn="ctr"/>
            <a:r>
              <a:rPr lang="en-US" sz="1400" b="1">
                <a:solidFill>
                  <a:srgbClr val="FF0000"/>
                </a:solidFill>
              </a:rPr>
              <a:t>5)</a:t>
            </a:r>
          </a:p>
        </p:txBody>
      </p:sp>
      <p:sp>
        <p:nvSpPr>
          <p:cNvPr id="8202" name="Oval 12"/>
          <p:cNvSpPr>
            <a:spLocks noChangeArrowheads="1"/>
          </p:cNvSpPr>
          <p:nvPr/>
        </p:nvSpPr>
        <p:spPr bwMode="auto">
          <a:xfrm>
            <a:off x="2724150" y="2476500"/>
            <a:ext cx="361950" cy="266700"/>
          </a:xfrm>
          <a:prstGeom prst="ellipse">
            <a:avLst/>
          </a:prstGeom>
          <a:noFill/>
          <a:ln w="3175">
            <a:noFill/>
            <a:round/>
            <a:headEnd/>
            <a:tailEnd/>
          </a:ln>
        </p:spPr>
        <p:txBody>
          <a:bodyPr wrap="none" anchor="ctr"/>
          <a:lstStyle/>
          <a:p>
            <a:pPr algn="ctr"/>
            <a:r>
              <a:rPr lang="en-US" sz="1400" b="1">
                <a:solidFill>
                  <a:srgbClr val="FF0000"/>
                </a:solidFill>
              </a:rPr>
              <a:t>7)</a:t>
            </a:r>
          </a:p>
        </p:txBody>
      </p:sp>
      <p:sp>
        <p:nvSpPr>
          <p:cNvPr id="8203" name="Oval 13"/>
          <p:cNvSpPr>
            <a:spLocks noChangeArrowheads="1"/>
          </p:cNvSpPr>
          <p:nvPr/>
        </p:nvSpPr>
        <p:spPr bwMode="auto">
          <a:xfrm>
            <a:off x="742950" y="2305050"/>
            <a:ext cx="361950" cy="266700"/>
          </a:xfrm>
          <a:prstGeom prst="ellipse">
            <a:avLst/>
          </a:prstGeom>
          <a:noFill/>
          <a:ln w="3175">
            <a:noFill/>
            <a:round/>
            <a:headEnd/>
            <a:tailEnd/>
          </a:ln>
        </p:spPr>
        <p:txBody>
          <a:bodyPr wrap="none" anchor="ctr"/>
          <a:lstStyle/>
          <a:p>
            <a:pPr algn="ctr"/>
            <a:r>
              <a:rPr lang="en-US" sz="1400" b="1">
                <a:solidFill>
                  <a:srgbClr val="FF0000"/>
                </a:solidFill>
              </a:rPr>
              <a:t>6)</a:t>
            </a:r>
          </a:p>
        </p:txBody>
      </p:sp>
      <p:sp>
        <p:nvSpPr>
          <p:cNvPr id="8204" name="Oval 14"/>
          <p:cNvSpPr>
            <a:spLocks noChangeArrowheads="1"/>
          </p:cNvSpPr>
          <p:nvPr/>
        </p:nvSpPr>
        <p:spPr bwMode="auto">
          <a:xfrm>
            <a:off x="781050" y="2914650"/>
            <a:ext cx="361950" cy="266700"/>
          </a:xfrm>
          <a:prstGeom prst="ellipse">
            <a:avLst/>
          </a:prstGeom>
          <a:noFill/>
          <a:ln w="3175">
            <a:noFill/>
            <a:round/>
            <a:headEnd/>
            <a:tailEnd/>
          </a:ln>
        </p:spPr>
        <p:txBody>
          <a:bodyPr wrap="none" anchor="ctr"/>
          <a:lstStyle/>
          <a:p>
            <a:pPr algn="ctr"/>
            <a:r>
              <a:rPr lang="en-US" sz="1400" b="1">
                <a:solidFill>
                  <a:srgbClr val="FF0000"/>
                </a:solidFill>
              </a:rPr>
              <a:t>8)</a:t>
            </a:r>
          </a:p>
        </p:txBody>
      </p:sp>
      <p:sp>
        <p:nvSpPr>
          <p:cNvPr id="8205" name="Oval 15"/>
          <p:cNvSpPr>
            <a:spLocks noChangeArrowheads="1"/>
          </p:cNvSpPr>
          <p:nvPr/>
        </p:nvSpPr>
        <p:spPr bwMode="auto">
          <a:xfrm>
            <a:off x="800100" y="3600450"/>
            <a:ext cx="361950" cy="266700"/>
          </a:xfrm>
          <a:prstGeom prst="ellipse">
            <a:avLst/>
          </a:prstGeom>
          <a:noFill/>
          <a:ln w="3175">
            <a:noFill/>
            <a:round/>
            <a:headEnd/>
            <a:tailEnd/>
          </a:ln>
        </p:spPr>
        <p:txBody>
          <a:bodyPr wrap="none" anchor="ctr"/>
          <a:lstStyle/>
          <a:p>
            <a:pPr algn="ctr"/>
            <a:r>
              <a:rPr lang="en-US" sz="1400" b="1">
                <a:solidFill>
                  <a:srgbClr val="FF0000"/>
                </a:solidFill>
              </a:rPr>
              <a:t>9)</a:t>
            </a:r>
          </a:p>
        </p:txBody>
      </p:sp>
      <p:sp>
        <p:nvSpPr>
          <p:cNvPr id="8206" name="Oval 16"/>
          <p:cNvSpPr>
            <a:spLocks noChangeArrowheads="1"/>
          </p:cNvSpPr>
          <p:nvPr/>
        </p:nvSpPr>
        <p:spPr bwMode="auto">
          <a:xfrm>
            <a:off x="2095500" y="3810000"/>
            <a:ext cx="361950" cy="266700"/>
          </a:xfrm>
          <a:prstGeom prst="ellipse">
            <a:avLst/>
          </a:prstGeom>
          <a:noFill/>
          <a:ln w="3175">
            <a:noFill/>
            <a:round/>
            <a:headEnd/>
            <a:tailEnd/>
          </a:ln>
        </p:spPr>
        <p:txBody>
          <a:bodyPr wrap="none" anchor="ctr"/>
          <a:lstStyle/>
          <a:p>
            <a:pPr algn="ctr"/>
            <a:r>
              <a:rPr lang="en-US" sz="1400" b="1">
                <a:solidFill>
                  <a:srgbClr val="FF0000"/>
                </a:solidFill>
              </a:rPr>
              <a:t>10)</a:t>
            </a:r>
          </a:p>
        </p:txBody>
      </p:sp>
      <p:sp>
        <p:nvSpPr>
          <p:cNvPr id="8207" name="Oval 17"/>
          <p:cNvSpPr>
            <a:spLocks noChangeArrowheads="1"/>
          </p:cNvSpPr>
          <p:nvPr/>
        </p:nvSpPr>
        <p:spPr bwMode="auto">
          <a:xfrm>
            <a:off x="2476500" y="4076700"/>
            <a:ext cx="361950" cy="266700"/>
          </a:xfrm>
          <a:prstGeom prst="ellipse">
            <a:avLst/>
          </a:prstGeom>
          <a:noFill/>
          <a:ln w="3175">
            <a:noFill/>
            <a:round/>
            <a:headEnd/>
            <a:tailEnd/>
          </a:ln>
        </p:spPr>
        <p:txBody>
          <a:bodyPr wrap="none" anchor="ctr"/>
          <a:lstStyle/>
          <a:p>
            <a:pPr algn="ctr"/>
            <a:r>
              <a:rPr lang="en-US" sz="1400" b="1">
                <a:solidFill>
                  <a:srgbClr val="FF0000"/>
                </a:solidFill>
              </a:rPr>
              <a:t>11)</a:t>
            </a:r>
          </a:p>
        </p:txBody>
      </p:sp>
      <p:sp>
        <p:nvSpPr>
          <p:cNvPr id="8208" name="Oval 18"/>
          <p:cNvSpPr>
            <a:spLocks noChangeArrowheads="1"/>
          </p:cNvSpPr>
          <p:nvPr/>
        </p:nvSpPr>
        <p:spPr bwMode="auto">
          <a:xfrm>
            <a:off x="552450" y="4267200"/>
            <a:ext cx="361950" cy="266700"/>
          </a:xfrm>
          <a:prstGeom prst="ellipse">
            <a:avLst/>
          </a:prstGeom>
          <a:noFill/>
          <a:ln w="3175">
            <a:noFill/>
            <a:round/>
            <a:headEnd/>
            <a:tailEnd/>
          </a:ln>
        </p:spPr>
        <p:txBody>
          <a:bodyPr wrap="none" anchor="ctr"/>
          <a:lstStyle/>
          <a:p>
            <a:pPr algn="ctr"/>
            <a:r>
              <a:rPr lang="en-US" sz="1400" b="1">
                <a:solidFill>
                  <a:srgbClr val="FF0000"/>
                </a:solidFill>
              </a:rPr>
              <a:t>12)</a:t>
            </a:r>
          </a:p>
        </p:txBody>
      </p:sp>
      <p:sp>
        <p:nvSpPr>
          <p:cNvPr id="8209" name="Oval 19"/>
          <p:cNvSpPr>
            <a:spLocks noChangeArrowheads="1"/>
          </p:cNvSpPr>
          <p:nvPr/>
        </p:nvSpPr>
        <p:spPr bwMode="auto">
          <a:xfrm>
            <a:off x="666750" y="4533900"/>
            <a:ext cx="361950" cy="266700"/>
          </a:xfrm>
          <a:prstGeom prst="ellipse">
            <a:avLst/>
          </a:prstGeom>
          <a:noFill/>
          <a:ln w="3175">
            <a:noFill/>
            <a:round/>
            <a:headEnd/>
            <a:tailEnd/>
          </a:ln>
        </p:spPr>
        <p:txBody>
          <a:bodyPr wrap="none" anchor="ctr"/>
          <a:lstStyle/>
          <a:p>
            <a:pPr algn="ctr"/>
            <a:r>
              <a:rPr lang="en-US" sz="1400" b="1">
                <a:solidFill>
                  <a:srgbClr val="FF0000"/>
                </a:solidFill>
              </a:rPr>
              <a:t>13)</a:t>
            </a:r>
          </a:p>
        </p:txBody>
      </p:sp>
      <p:sp>
        <p:nvSpPr>
          <p:cNvPr id="8210" name="Oval 20"/>
          <p:cNvSpPr>
            <a:spLocks noChangeArrowheads="1"/>
          </p:cNvSpPr>
          <p:nvPr/>
        </p:nvSpPr>
        <p:spPr bwMode="auto">
          <a:xfrm>
            <a:off x="1657350" y="4781550"/>
            <a:ext cx="361950" cy="266700"/>
          </a:xfrm>
          <a:prstGeom prst="ellipse">
            <a:avLst/>
          </a:prstGeom>
          <a:noFill/>
          <a:ln w="3175">
            <a:noFill/>
            <a:round/>
            <a:headEnd/>
            <a:tailEnd/>
          </a:ln>
        </p:spPr>
        <p:txBody>
          <a:bodyPr wrap="none" anchor="ctr"/>
          <a:lstStyle/>
          <a:p>
            <a:pPr algn="ctr"/>
            <a:r>
              <a:rPr lang="en-US" sz="1400" b="1">
                <a:solidFill>
                  <a:srgbClr val="FF0000"/>
                </a:solidFill>
              </a:rPr>
              <a:t>14)</a:t>
            </a:r>
          </a:p>
        </p:txBody>
      </p:sp>
      <p:sp>
        <p:nvSpPr>
          <p:cNvPr id="8211" name="Oval 21"/>
          <p:cNvSpPr>
            <a:spLocks noChangeArrowheads="1"/>
          </p:cNvSpPr>
          <p:nvPr/>
        </p:nvSpPr>
        <p:spPr bwMode="auto">
          <a:xfrm>
            <a:off x="723900" y="5467350"/>
            <a:ext cx="361950" cy="266700"/>
          </a:xfrm>
          <a:prstGeom prst="ellipse">
            <a:avLst/>
          </a:prstGeom>
          <a:noFill/>
          <a:ln w="3175">
            <a:noFill/>
            <a:round/>
            <a:headEnd/>
            <a:tailEnd/>
          </a:ln>
        </p:spPr>
        <p:txBody>
          <a:bodyPr wrap="none" anchor="ctr"/>
          <a:lstStyle/>
          <a:p>
            <a:pPr algn="ctr"/>
            <a:r>
              <a:rPr lang="en-US" sz="1400" b="1">
                <a:solidFill>
                  <a:srgbClr val="FF0000"/>
                </a:solidFill>
              </a:rPr>
              <a:t>15)</a:t>
            </a:r>
          </a:p>
        </p:txBody>
      </p:sp>
      <p:sp>
        <p:nvSpPr>
          <p:cNvPr id="8212" name="Oval 22"/>
          <p:cNvSpPr>
            <a:spLocks noChangeArrowheads="1"/>
          </p:cNvSpPr>
          <p:nvPr/>
        </p:nvSpPr>
        <p:spPr bwMode="auto">
          <a:xfrm>
            <a:off x="4267200" y="5886450"/>
            <a:ext cx="361950" cy="266700"/>
          </a:xfrm>
          <a:prstGeom prst="ellipse">
            <a:avLst/>
          </a:prstGeom>
          <a:noFill/>
          <a:ln w="3175">
            <a:noFill/>
            <a:round/>
            <a:headEnd/>
            <a:tailEnd/>
          </a:ln>
        </p:spPr>
        <p:txBody>
          <a:bodyPr wrap="none" anchor="ctr"/>
          <a:lstStyle/>
          <a:p>
            <a:pPr algn="ctr"/>
            <a:r>
              <a:rPr lang="en-US" sz="1400" b="1">
                <a:solidFill>
                  <a:srgbClr val="FF0000"/>
                </a:solidFill>
              </a:rPr>
              <a:t>16)</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ChangeArrowheads="1"/>
          </p:cNvSpPr>
          <p:nvPr/>
        </p:nvSpPr>
        <p:spPr bwMode="auto">
          <a:xfrm>
            <a:off x="381000" y="1654175"/>
            <a:ext cx="8229600" cy="609600"/>
          </a:xfrm>
          <a:prstGeom prst="rect">
            <a:avLst/>
          </a:prstGeom>
          <a:noFill/>
          <a:ln w="9525">
            <a:noFill/>
            <a:miter lim="800000"/>
            <a:headEnd/>
            <a:tailEnd/>
          </a:ln>
        </p:spPr>
        <p:txBody>
          <a:bodyPr/>
          <a:lstStyle/>
          <a:p>
            <a:pPr marL="342900" indent="-342900" eaLnBrk="1" hangingPunct="1">
              <a:spcBef>
                <a:spcPct val="20000"/>
              </a:spcBef>
              <a:buClr>
                <a:schemeClr val="tx2"/>
              </a:buClr>
            </a:pPr>
            <a:r>
              <a:rPr lang="en-US" sz="3200"/>
              <a:t>I. Nhận xét:</a:t>
            </a:r>
          </a:p>
        </p:txBody>
      </p:sp>
      <p:sp>
        <p:nvSpPr>
          <p:cNvPr id="9219" name="Rectangle 6"/>
          <p:cNvSpPr>
            <a:spLocks noChangeArrowheads="1"/>
          </p:cNvSpPr>
          <p:nvPr/>
        </p:nvSpPr>
        <p:spPr bwMode="auto">
          <a:xfrm>
            <a:off x="457200" y="609600"/>
            <a:ext cx="8229600" cy="533400"/>
          </a:xfrm>
          <a:prstGeom prst="rect">
            <a:avLst/>
          </a:prstGeom>
          <a:noFill/>
          <a:ln w="9525">
            <a:noFill/>
            <a:miter lim="800000"/>
            <a:headEnd/>
            <a:tailEnd/>
          </a:ln>
        </p:spPr>
        <p:txBody>
          <a:bodyPr/>
          <a:lstStyle/>
          <a:p>
            <a:pPr marL="342900" indent="-342900" algn="ctr" eaLnBrk="1" hangingPunct="1">
              <a:lnSpc>
                <a:spcPct val="90000"/>
              </a:lnSpc>
              <a:spcBef>
                <a:spcPct val="20000"/>
              </a:spcBef>
              <a:buClr>
                <a:schemeClr val="tx2"/>
              </a:buClr>
            </a:pPr>
            <a:r>
              <a:rPr lang="en-US" sz="3600" b="1"/>
              <a:t>Luyện từ và câu:</a:t>
            </a:r>
          </a:p>
        </p:txBody>
      </p:sp>
      <p:sp>
        <p:nvSpPr>
          <p:cNvPr id="12295" name="Rectangle 7"/>
          <p:cNvSpPr>
            <a:spLocks noChangeArrowheads="1"/>
          </p:cNvSpPr>
          <p:nvPr/>
        </p:nvSpPr>
        <p:spPr bwMode="auto">
          <a:xfrm>
            <a:off x="381000" y="992188"/>
            <a:ext cx="8534400" cy="914400"/>
          </a:xfrm>
          <a:prstGeom prst="rect">
            <a:avLst/>
          </a:prstGeom>
          <a:noFill/>
          <a:ln w="9525">
            <a:noFill/>
            <a:miter lim="800000"/>
            <a:headEnd/>
            <a:tailEnd/>
          </a:ln>
          <a:effectLst/>
        </p:spPr>
        <p:txBody>
          <a:bodyPr anchor="ctr"/>
          <a:lstStyle/>
          <a:p>
            <a:pPr algn="ctr" eaLnBrk="1" hangingPunct="1">
              <a:defRPr/>
            </a:pPr>
            <a:r>
              <a:rPr lang="en-US" sz="3200" b="1">
                <a:solidFill>
                  <a:srgbClr val="FBF612"/>
                </a:solidFill>
                <a:effectLst>
                  <a:outerShdw blurRad="38100" dist="38100" dir="2700000" algn="tl">
                    <a:srgbClr val="000000"/>
                  </a:outerShdw>
                </a:effectLst>
                <a:latin typeface="Arial"/>
              </a:rPr>
              <a:t>Liên kết các câu trong bài bằng từ ngữ nối</a:t>
            </a:r>
          </a:p>
        </p:txBody>
      </p:sp>
      <p:sp>
        <p:nvSpPr>
          <p:cNvPr id="9221" name="Rectangle 8"/>
          <p:cNvSpPr>
            <a:spLocks noChangeArrowheads="1"/>
          </p:cNvSpPr>
          <p:nvPr/>
        </p:nvSpPr>
        <p:spPr bwMode="auto">
          <a:xfrm>
            <a:off x="347663" y="2214563"/>
            <a:ext cx="4691062" cy="757237"/>
          </a:xfrm>
          <a:prstGeom prst="rect">
            <a:avLst/>
          </a:prstGeom>
          <a:noFill/>
          <a:ln w="9525">
            <a:noFill/>
            <a:miter lim="800000"/>
            <a:headEnd/>
            <a:tailEnd/>
          </a:ln>
        </p:spPr>
        <p:txBody>
          <a:bodyPr wrap="none" anchor="ctr"/>
          <a:lstStyle/>
          <a:p>
            <a:r>
              <a:rPr lang="en-US" sz="3200"/>
              <a:t>II. Ghi nhớ: SGK/97</a:t>
            </a:r>
          </a:p>
        </p:txBody>
      </p:sp>
      <p:sp>
        <p:nvSpPr>
          <p:cNvPr id="9222" name="Rectangle 9"/>
          <p:cNvSpPr>
            <a:spLocks noChangeArrowheads="1"/>
          </p:cNvSpPr>
          <p:nvPr/>
        </p:nvSpPr>
        <p:spPr bwMode="auto">
          <a:xfrm>
            <a:off x="355600" y="2779713"/>
            <a:ext cx="4691063" cy="757237"/>
          </a:xfrm>
          <a:prstGeom prst="rect">
            <a:avLst/>
          </a:prstGeom>
          <a:noFill/>
          <a:ln w="9525">
            <a:noFill/>
            <a:miter lim="800000"/>
            <a:headEnd/>
            <a:tailEnd/>
          </a:ln>
        </p:spPr>
        <p:txBody>
          <a:bodyPr wrap="none" anchor="ctr"/>
          <a:lstStyle/>
          <a:p>
            <a:r>
              <a:rPr lang="en-US" sz="3200">
                <a:solidFill>
                  <a:srgbClr val="FF0000"/>
                </a:solidFill>
              </a:rPr>
              <a:t>III. Luyện tập:</a:t>
            </a:r>
          </a:p>
        </p:txBody>
      </p:sp>
      <p:sp>
        <p:nvSpPr>
          <p:cNvPr id="9223" name="Rectangle 10"/>
          <p:cNvSpPr>
            <a:spLocks noChangeArrowheads="1"/>
          </p:cNvSpPr>
          <p:nvPr/>
        </p:nvSpPr>
        <p:spPr bwMode="auto">
          <a:xfrm>
            <a:off x="209550" y="3371850"/>
            <a:ext cx="8610600" cy="914400"/>
          </a:xfrm>
          <a:prstGeom prst="rect">
            <a:avLst/>
          </a:prstGeom>
          <a:noFill/>
          <a:ln w="9525">
            <a:noFill/>
            <a:miter lim="800000"/>
            <a:headEnd/>
            <a:tailEnd/>
          </a:ln>
        </p:spPr>
        <p:txBody>
          <a:bodyPr wrap="none" anchor="ctr"/>
          <a:lstStyle/>
          <a:p>
            <a:r>
              <a:rPr lang="en-US" sz="2400" b="1" u="sng"/>
              <a:t>Bài 2</a:t>
            </a:r>
            <a:r>
              <a:rPr lang="en-US" sz="2400" b="1"/>
              <a:t>: Mẩu chuyện vui dưới đây có một chỗ dùng sai từ để</a:t>
            </a:r>
          </a:p>
          <a:p>
            <a:r>
              <a:rPr lang="en-US" sz="2400" b="1"/>
              <a:t>nối, em hãy chữa lại cho đúng:</a:t>
            </a:r>
          </a:p>
        </p:txBody>
      </p:sp>
      <p:sp>
        <p:nvSpPr>
          <p:cNvPr id="9224" name="Rectangle 11"/>
          <p:cNvSpPr>
            <a:spLocks noChangeArrowheads="1"/>
          </p:cNvSpPr>
          <p:nvPr/>
        </p:nvSpPr>
        <p:spPr bwMode="auto">
          <a:xfrm>
            <a:off x="247650" y="5276850"/>
            <a:ext cx="8610600" cy="533400"/>
          </a:xfrm>
          <a:prstGeom prst="rect">
            <a:avLst/>
          </a:prstGeom>
          <a:noFill/>
          <a:ln w="9525">
            <a:noFill/>
            <a:miter lim="800000"/>
            <a:headEnd/>
            <a:tailEnd/>
          </a:ln>
        </p:spPr>
        <p:txBody>
          <a:bodyPr wrap="none" anchor="ctr"/>
          <a:lstStyle/>
          <a:p>
            <a:r>
              <a:rPr lang="en-US"/>
              <a:t> </a:t>
            </a:r>
            <a:r>
              <a:rPr lang="en-US" sz="2400" b="1"/>
              <a:t>- Nhưng bố hãy tắt đèn đi và ký vào sổ liên lạc cho con.</a:t>
            </a:r>
          </a:p>
        </p:txBody>
      </p:sp>
      <p:sp>
        <p:nvSpPr>
          <p:cNvPr id="9225" name="Rectangle 12"/>
          <p:cNvSpPr>
            <a:spLocks noChangeArrowheads="1"/>
          </p:cNvSpPr>
          <p:nvPr/>
        </p:nvSpPr>
        <p:spPr bwMode="auto">
          <a:xfrm>
            <a:off x="285750" y="4819650"/>
            <a:ext cx="8610600" cy="438150"/>
          </a:xfrm>
          <a:prstGeom prst="rect">
            <a:avLst/>
          </a:prstGeom>
          <a:noFill/>
          <a:ln w="9525">
            <a:noFill/>
            <a:miter lim="800000"/>
            <a:headEnd/>
            <a:tailEnd/>
          </a:ln>
        </p:spPr>
        <p:txBody>
          <a:bodyPr wrap="none" anchor="ctr"/>
          <a:lstStyle/>
          <a:p>
            <a:r>
              <a:rPr lang="en-US"/>
              <a:t> </a:t>
            </a:r>
            <a:r>
              <a:rPr lang="en-US" sz="2400" b="1"/>
              <a:t>- Bố viết được. </a:t>
            </a:r>
          </a:p>
        </p:txBody>
      </p:sp>
      <p:sp>
        <p:nvSpPr>
          <p:cNvPr id="9226" name="Rectangle 13"/>
          <p:cNvSpPr>
            <a:spLocks noChangeArrowheads="1"/>
          </p:cNvSpPr>
          <p:nvPr/>
        </p:nvSpPr>
        <p:spPr bwMode="auto">
          <a:xfrm>
            <a:off x="247650" y="4229100"/>
            <a:ext cx="8610600" cy="571500"/>
          </a:xfrm>
          <a:prstGeom prst="rect">
            <a:avLst/>
          </a:prstGeom>
          <a:noFill/>
          <a:ln w="9525">
            <a:noFill/>
            <a:miter lim="800000"/>
            <a:headEnd/>
            <a:tailEnd/>
          </a:ln>
        </p:spPr>
        <p:txBody>
          <a:bodyPr wrap="none" anchor="ctr"/>
          <a:lstStyle/>
          <a:p>
            <a:r>
              <a:rPr lang="en-US"/>
              <a:t> </a:t>
            </a:r>
            <a:r>
              <a:rPr lang="en-US" sz="2400" b="1"/>
              <a:t>- Bố ơi, bố có thể viết trong bóng tối được không ?</a:t>
            </a:r>
          </a:p>
        </p:txBody>
      </p:sp>
      <p:sp>
        <p:nvSpPr>
          <p:cNvPr id="9227" name="Rectangle 14"/>
          <p:cNvSpPr>
            <a:spLocks noChangeArrowheads="1"/>
          </p:cNvSpPr>
          <p:nvPr/>
        </p:nvSpPr>
        <p:spPr bwMode="auto">
          <a:xfrm>
            <a:off x="247650" y="6038850"/>
            <a:ext cx="8610600" cy="533400"/>
          </a:xfrm>
          <a:prstGeom prst="rect">
            <a:avLst/>
          </a:prstGeom>
          <a:noFill/>
          <a:ln w="9525">
            <a:noFill/>
            <a:miter lim="800000"/>
            <a:headEnd/>
            <a:tailEnd/>
          </a:ln>
        </p:spPr>
        <p:txBody>
          <a:bodyPr wrap="none" anchor="ctr"/>
          <a:lstStyle/>
          <a:p>
            <a:r>
              <a:rPr lang="en-US"/>
              <a:t> </a:t>
            </a:r>
            <a:r>
              <a:rPr lang="en-US" sz="2400" b="1"/>
              <a:t>-  ?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ChangeArrowheads="1"/>
          </p:cNvSpPr>
          <p:nvPr/>
        </p:nvSpPr>
        <p:spPr bwMode="auto">
          <a:xfrm>
            <a:off x="381000" y="1654175"/>
            <a:ext cx="8229600" cy="609600"/>
          </a:xfrm>
          <a:prstGeom prst="rect">
            <a:avLst/>
          </a:prstGeom>
          <a:noFill/>
          <a:ln w="9525">
            <a:noFill/>
            <a:miter lim="800000"/>
            <a:headEnd/>
            <a:tailEnd/>
          </a:ln>
        </p:spPr>
        <p:txBody>
          <a:bodyPr/>
          <a:lstStyle/>
          <a:p>
            <a:pPr marL="342900" indent="-342900" eaLnBrk="1" hangingPunct="1">
              <a:spcBef>
                <a:spcPct val="20000"/>
              </a:spcBef>
              <a:buClr>
                <a:schemeClr val="tx2"/>
              </a:buClr>
            </a:pPr>
            <a:r>
              <a:rPr lang="en-US" sz="3200"/>
              <a:t>I. Nhận xét:</a:t>
            </a:r>
          </a:p>
        </p:txBody>
      </p:sp>
      <p:sp>
        <p:nvSpPr>
          <p:cNvPr id="10243" name="Rectangle 6"/>
          <p:cNvSpPr>
            <a:spLocks noChangeArrowheads="1"/>
          </p:cNvSpPr>
          <p:nvPr/>
        </p:nvSpPr>
        <p:spPr bwMode="auto">
          <a:xfrm>
            <a:off x="457200" y="609600"/>
            <a:ext cx="8229600" cy="533400"/>
          </a:xfrm>
          <a:prstGeom prst="rect">
            <a:avLst/>
          </a:prstGeom>
          <a:noFill/>
          <a:ln w="9525">
            <a:noFill/>
            <a:miter lim="800000"/>
            <a:headEnd/>
            <a:tailEnd/>
          </a:ln>
        </p:spPr>
        <p:txBody>
          <a:bodyPr/>
          <a:lstStyle/>
          <a:p>
            <a:pPr marL="342900" indent="-342900" algn="ctr" eaLnBrk="1" hangingPunct="1">
              <a:lnSpc>
                <a:spcPct val="90000"/>
              </a:lnSpc>
              <a:spcBef>
                <a:spcPct val="20000"/>
              </a:spcBef>
              <a:buClr>
                <a:schemeClr val="tx2"/>
              </a:buClr>
            </a:pPr>
            <a:r>
              <a:rPr lang="en-US" sz="3600" b="1"/>
              <a:t>Luyện từ và câu:</a:t>
            </a:r>
          </a:p>
        </p:txBody>
      </p:sp>
      <p:sp>
        <p:nvSpPr>
          <p:cNvPr id="13319" name="Rectangle 7"/>
          <p:cNvSpPr>
            <a:spLocks noChangeArrowheads="1"/>
          </p:cNvSpPr>
          <p:nvPr/>
        </p:nvSpPr>
        <p:spPr bwMode="auto">
          <a:xfrm>
            <a:off x="381000" y="992188"/>
            <a:ext cx="8534400" cy="914400"/>
          </a:xfrm>
          <a:prstGeom prst="rect">
            <a:avLst/>
          </a:prstGeom>
          <a:noFill/>
          <a:ln w="9525">
            <a:noFill/>
            <a:miter lim="800000"/>
            <a:headEnd/>
            <a:tailEnd/>
          </a:ln>
          <a:effectLst/>
        </p:spPr>
        <p:txBody>
          <a:bodyPr anchor="ctr"/>
          <a:lstStyle/>
          <a:p>
            <a:pPr algn="ctr" eaLnBrk="1" hangingPunct="1">
              <a:defRPr/>
            </a:pPr>
            <a:r>
              <a:rPr lang="en-US" sz="3200" b="1">
                <a:solidFill>
                  <a:srgbClr val="FBF612"/>
                </a:solidFill>
                <a:effectLst>
                  <a:outerShdw blurRad="38100" dist="38100" dir="2700000" algn="tl">
                    <a:srgbClr val="000000"/>
                  </a:outerShdw>
                </a:effectLst>
                <a:latin typeface="Arial"/>
              </a:rPr>
              <a:t>Liên kết các câu trong bài bằng từ ngữ nối</a:t>
            </a:r>
          </a:p>
        </p:txBody>
      </p:sp>
      <p:sp>
        <p:nvSpPr>
          <p:cNvPr id="10245" name="Rectangle 8"/>
          <p:cNvSpPr>
            <a:spLocks noChangeArrowheads="1"/>
          </p:cNvSpPr>
          <p:nvPr/>
        </p:nvSpPr>
        <p:spPr bwMode="auto">
          <a:xfrm>
            <a:off x="347663" y="2214563"/>
            <a:ext cx="4691062" cy="757237"/>
          </a:xfrm>
          <a:prstGeom prst="rect">
            <a:avLst/>
          </a:prstGeom>
          <a:noFill/>
          <a:ln w="9525">
            <a:noFill/>
            <a:miter lim="800000"/>
            <a:headEnd/>
            <a:tailEnd/>
          </a:ln>
        </p:spPr>
        <p:txBody>
          <a:bodyPr wrap="none" anchor="ctr"/>
          <a:lstStyle/>
          <a:p>
            <a:r>
              <a:rPr lang="en-US" sz="3200"/>
              <a:t>II. Ghi nhớ: SGK/97</a:t>
            </a:r>
          </a:p>
        </p:txBody>
      </p:sp>
      <p:sp>
        <p:nvSpPr>
          <p:cNvPr id="10246" name="Rectangle 9"/>
          <p:cNvSpPr>
            <a:spLocks noChangeArrowheads="1"/>
          </p:cNvSpPr>
          <p:nvPr/>
        </p:nvSpPr>
        <p:spPr bwMode="auto">
          <a:xfrm>
            <a:off x="355600" y="2779713"/>
            <a:ext cx="4691063" cy="757237"/>
          </a:xfrm>
          <a:prstGeom prst="rect">
            <a:avLst/>
          </a:prstGeom>
          <a:noFill/>
          <a:ln w="9525">
            <a:noFill/>
            <a:miter lim="800000"/>
            <a:headEnd/>
            <a:tailEnd/>
          </a:ln>
        </p:spPr>
        <p:txBody>
          <a:bodyPr wrap="none" anchor="ctr"/>
          <a:lstStyle/>
          <a:p>
            <a:r>
              <a:rPr lang="en-US" sz="3200">
                <a:solidFill>
                  <a:srgbClr val="FF0000"/>
                </a:solidFill>
              </a:rPr>
              <a:t>III. Luyện tập:</a:t>
            </a:r>
          </a:p>
        </p:txBody>
      </p:sp>
      <p:sp>
        <p:nvSpPr>
          <p:cNvPr id="10247" name="Rectangle 10"/>
          <p:cNvSpPr>
            <a:spLocks noChangeArrowheads="1"/>
          </p:cNvSpPr>
          <p:nvPr/>
        </p:nvSpPr>
        <p:spPr bwMode="auto">
          <a:xfrm>
            <a:off x="209550" y="3371850"/>
            <a:ext cx="8610600" cy="914400"/>
          </a:xfrm>
          <a:prstGeom prst="rect">
            <a:avLst/>
          </a:prstGeom>
          <a:noFill/>
          <a:ln w="9525">
            <a:noFill/>
            <a:miter lim="800000"/>
            <a:headEnd/>
            <a:tailEnd/>
          </a:ln>
        </p:spPr>
        <p:txBody>
          <a:bodyPr wrap="none" anchor="ctr"/>
          <a:lstStyle/>
          <a:p>
            <a:r>
              <a:rPr lang="en-US" sz="2400" b="1" u="sng"/>
              <a:t>Bài 2</a:t>
            </a:r>
            <a:r>
              <a:rPr lang="en-US" sz="2400" b="1"/>
              <a:t>: Mẩu chuyện vui dưới đây có một chỗ dùng sai từ để</a:t>
            </a:r>
          </a:p>
          <a:p>
            <a:r>
              <a:rPr lang="en-US" sz="2400" b="1"/>
              <a:t>nối, em hãy chữa lại cho đúng:</a:t>
            </a:r>
          </a:p>
        </p:txBody>
      </p:sp>
      <p:sp>
        <p:nvSpPr>
          <p:cNvPr id="10248" name="Rectangle 11"/>
          <p:cNvSpPr>
            <a:spLocks noChangeArrowheads="1"/>
          </p:cNvSpPr>
          <p:nvPr/>
        </p:nvSpPr>
        <p:spPr bwMode="auto">
          <a:xfrm>
            <a:off x="304800" y="4191000"/>
            <a:ext cx="8458200" cy="914400"/>
          </a:xfrm>
          <a:prstGeom prst="rect">
            <a:avLst/>
          </a:prstGeom>
          <a:noFill/>
          <a:ln w="9525">
            <a:noFill/>
            <a:miter lim="800000"/>
            <a:headEnd/>
            <a:tailEnd/>
          </a:ln>
        </p:spPr>
        <p:txBody>
          <a:bodyPr wrap="none" anchor="ctr"/>
          <a:lstStyle/>
          <a:p>
            <a:r>
              <a:rPr lang="en-US" sz="2400" b="1"/>
              <a:t>Trả lời: Trong câu chuyện vui, cậu học sinh đã dùng sai từ</a:t>
            </a:r>
          </a:p>
          <a:p>
            <a:r>
              <a:rPr lang="en-US" sz="2400" b="1"/>
              <a:t> nhưng ở dòng thứ 3</a:t>
            </a:r>
          </a:p>
        </p:txBody>
      </p:sp>
      <p:sp>
        <p:nvSpPr>
          <p:cNvPr id="10249" name="Rectangle 12"/>
          <p:cNvSpPr>
            <a:spLocks noChangeArrowheads="1"/>
          </p:cNvSpPr>
          <p:nvPr/>
        </p:nvSpPr>
        <p:spPr bwMode="auto">
          <a:xfrm>
            <a:off x="266700" y="5048250"/>
            <a:ext cx="8458200" cy="876300"/>
          </a:xfrm>
          <a:prstGeom prst="rect">
            <a:avLst/>
          </a:prstGeom>
          <a:noFill/>
          <a:ln w="9525">
            <a:noFill/>
            <a:miter lim="800000"/>
            <a:headEnd/>
            <a:tailEnd/>
          </a:ln>
        </p:spPr>
        <p:txBody>
          <a:bodyPr wrap="none" anchor="ctr"/>
          <a:lstStyle/>
          <a:p>
            <a:r>
              <a:rPr lang="en-US" sz="2400" b="1"/>
              <a:t>Cần sửa lại bằng từ Vậy  hoặc Vậy thì, Thế thì, Nếu thế thì,</a:t>
            </a:r>
          </a:p>
          <a:p>
            <a:r>
              <a:rPr lang="en-US" sz="2400" b="1"/>
              <a:t> Nếu vậy thì...</a:t>
            </a:r>
          </a:p>
        </p:txBody>
      </p:sp>
      <p:sp>
        <p:nvSpPr>
          <p:cNvPr id="10250" name="Rectangle 14"/>
          <p:cNvSpPr>
            <a:spLocks noChangeArrowheads="1"/>
          </p:cNvSpPr>
          <p:nvPr/>
        </p:nvSpPr>
        <p:spPr bwMode="auto">
          <a:xfrm>
            <a:off x="266700" y="5867400"/>
            <a:ext cx="8458200" cy="876300"/>
          </a:xfrm>
          <a:prstGeom prst="rect">
            <a:avLst/>
          </a:prstGeom>
          <a:noFill/>
          <a:ln w="9525">
            <a:noFill/>
            <a:miter lim="800000"/>
            <a:headEnd/>
            <a:tailEnd/>
          </a:ln>
        </p:spPr>
        <p:txBody>
          <a:bodyPr wrap="none" anchor="ctr"/>
          <a:lstStyle/>
          <a:p>
            <a:r>
              <a:rPr lang="en-US" sz="2400" b="1"/>
              <a:t>Qua mẩu chuyện vui em có nhận xét gì về tính láu lỉnh của </a:t>
            </a:r>
          </a:p>
          <a:p>
            <a:r>
              <a:rPr lang="en-US" sz="2400" b="1"/>
              <a:t>cậu bé trong truyện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457200" y="228600"/>
            <a:ext cx="8988425" cy="5800725"/>
            <a:chOff x="68" y="6"/>
            <a:chExt cx="5662" cy="3654"/>
          </a:xfrm>
        </p:grpSpPr>
        <p:sp>
          <p:nvSpPr>
            <p:cNvPr id="1031" name="Freeform 3"/>
            <p:cNvSpPr>
              <a:spLocks/>
            </p:cNvSpPr>
            <p:nvPr/>
          </p:nvSpPr>
          <p:spPr bwMode="auto">
            <a:xfrm>
              <a:off x="1662" y="6"/>
              <a:ext cx="75" cy="50"/>
            </a:xfrm>
            <a:custGeom>
              <a:avLst/>
              <a:gdLst>
                <a:gd name="T0" fmla="*/ 68 w 75"/>
                <a:gd name="T1" fmla="*/ 11 h 50"/>
                <a:gd name="T2" fmla="*/ 75 w 75"/>
                <a:gd name="T3" fmla="*/ 22 h 50"/>
                <a:gd name="T4" fmla="*/ 75 w 75"/>
                <a:gd name="T5" fmla="*/ 33 h 50"/>
                <a:gd name="T6" fmla="*/ 68 w 75"/>
                <a:gd name="T7" fmla="*/ 45 h 50"/>
                <a:gd name="T8" fmla="*/ 60 w 75"/>
                <a:gd name="T9" fmla="*/ 50 h 50"/>
                <a:gd name="T10" fmla="*/ 22 w 75"/>
                <a:gd name="T11" fmla="*/ 50 h 50"/>
                <a:gd name="T12" fmla="*/ 15 w 75"/>
                <a:gd name="T13" fmla="*/ 45 h 50"/>
                <a:gd name="T14" fmla="*/ 7 w 75"/>
                <a:gd name="T15" fmla="*/ 45 h 50"/>
                <a:gd name="T16" fmla="*/ 0 w 75"/>
                <a:gd name="T17" fmla="*/ 39 h 50"/>
                <a:gd name="T18" fmla="*/ 0 w 75"/>
                <a:gd name="T19" fmla="*/ 17 h 50"/>
                <a:gd name="T20" fmla="*/ 7 w 75"/>
                <a:gd name="T21" fmla="*/ 5 h 50"/>
                <a:gd name="T22" fmla="*/ 22 w 75"/>
                <a:gd name="T23" fmla="*/ 0 h 50"/>
                <a:gd name="T24" fmla="*/ 30 w 75"/>
                <a:gd name="T25" fmla="*/ 0 h 50"/>
                <a:gd name="T26" fmla="*/ 37 w 75"/>
                <a:gd name="T27" fmla="*/ 5 h 50"/>
                <a:gd name="T28" fmla="*/ 60 w 75"/>
                <a:gd name="T29" fmla="*/ 5 h 50"/>
                <a:gd name="T30" fmla="*/ 68 w 75"/>
                <a:gd name="T31" fmla="*/ 11 h 5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5"/>
                <a:gd name="T49" fmla="*/ 0 h 50"/>
                <a:gd name="T50" fmla="*/ 75 w 75"/>
                <a:gd name="T51" fmla="*/ 50 h 5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5" h="50">
                  <a:moveTo>
                    <a:pt x="68" y="11"/>
                  </a:moveTo>
                  <a:lnTo>
                    <a:pt x="75" y="22"/>
                  </a:lnTo>
                  <a:lnTo>
                    <a:pt x="75" y="33"/>
                  </a:lnTo>
                  <a:lnTo>
                    <a:pt x="68" y="45"/>
                  </a:lnTo>
                  <a:lnTo>
                    <a:pt x="60" y="50"/>
                  </a:lnTo>
                  <a:lnTo>
                    <a:pt x="22" y="50"/>
                  </a:lnTo>
                  <a:lnTo>
                    <a:pt x="15" y="45"/>
                  </a:lnTo>
                  <a:lnTo>
                    <a:pt x="7" y="45"/>
                  </a:lnTo>
                  <a:lnTo>
                    <a:pt x="0" y="39"/>
                  </a:lnTo>
                  <a:lnTo>
                    <a:pt x="0" y="17"/>
                  </a:lnTo>
                  <a:lnTo>
                    <a:pt x="7" y="5"/>
                  </a:lnTo>
                  <a:lnTo>
                    <a:pt x="22" y="0"/>
                  </a:lnTo>
                  <a:lnTo>
                    <a:pt x="30" y="0"/>
                  </a:lnTo>
                  <a:lnTo>
                    <a:pt x="37" y="5"/>
                  </a:lnTo>
                  <a:lnTo>
                    <a:pt x="60" y="5"/>
                  </a:lnTo>
                  <a:lnTo>
                    <a:pt x="68" y="11"/>
                  </a:lnTo>
                  <a:close/>
                </a:path>
              </a:pathLst>
            </a:custGeom>
            <a:solidFill>
              <a:srgbClr val="3FFF3F"/>
            </a:solidFill>
            <a:ln w="9525">
              <a:noFill/>
              <a:round/>
              <a:headEnd/>
              <a:tailEnd/>
            </a:ln>
          </p:spPr>
          <p:txBody>
            <a:bodyPr/>
            <a:lstStyle/>
            <a:p>
              <a:endParaRPr lang="en-US"/>
            </a:p>
          </p:txBody>
        </p:sp>
        <p:sp>
          <p:nvSpPr>
            <p:cNvPr id="1032" name="Freeform 4"/>
            <p:cNvSpPr>
              <a:spLocks/>
            </p:cNvSpPr>
            <p:nvPr/>
          </p:nvSpPr>
          <p:spPr bwMode="auto">
            <a:xfrm>
              <a:off x="1978" y="23"/>
              <a:ext cx="82" cy="45"/>
            </a:xfrm>
            <a:custGeom>
              <a:avLst/>
              <a:gdLst>
                <a:gd name="T0" fmla="*/ 82 w 82"/>
                <a:gd name="T1" fmla="*/ 16 h 45"/>
                <a:gd name="T2" fmla="*/ 82 w 82"/>
                <a:gd name="T3" fmla="*/ 33 h 45"/>
                <a:gd name="T4" fmla="*/ 75 w 82"/>
                <a:gd name="T5" fmla="*/ 39 h 45"/>
                <a:gd name="T6" fmla="*/ 60 w 82"/>
                <a:gd name="T7" fmla="*/ 45 h 45"/>
                <a:gd name="T8" fmla="*/ 15 w 82"/>
                <a:gd name="T9" fmla="*/ 45 h 45"/>
                <a:gd name="T10" fmla="*/ 0 w 82"/>
                <a:gd name="T11" fmla="*/ 33 h 45"/>
                <a:gd name="T12" fmla="*/ 0 w 82"/>
                <a:gd name="T13" fmla="*/ 16 h 45"/>
                <a:gd name="T14" fmla="*/ 15 w 82"/>
                <a:gd name="T15" fmla="*/ 5 h 45"/>
                <a:gd name="T16" fmla="*/ 22 w 82"/>
                <a:gd name="T17" fmla="*/ 5 h 45"/>
                <a:gd name="T18" fmla="*/ 30 w 82"/>
                <a:gd name="T19" fmla="*/ 0 h 45"/>
                <a:gd name="T20" fmla="*/ 75 w 82"/>
                <a:gd name="T21" fmla="*/ 0 h 45"/>
                <a:gd name="T22" fmla="*/ 67 w 82"/>
                <a:gd name="T23" fmla="*/ 5 h 45"/>
                <a:gd name="T24" fmla="*/ 82 w 82"/>
                <a:gd name="T25" fmla="*/ 16 h 4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2"/>
                <a:gd name="T40" fmla="*/ 0 h 45"/>
                <a:gd name="T41" fmla="*/ 82 w 82"/>
                <a:gd name="T42" fmla="*/ 45 h 4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2" h="45">
                  <a:moveTo>
                    <a:pt x="82" y="16"/>
                  </a:moveTo>
                  <a:lnTo>
                    <a:pt x="82" y="33"/>
                  </a:lnTo>
                  <a:lnTo>
                    <a:pt x="75" y="39"/>
                  </a:lnTo>
                  <a:lnTo>
                    <a:pt x="60" y="45"/>
                  </a:lnTo>
                  <a:lnTo>
                    <a:pt x="15" y="45"/>
                  </a:lnTo>
                  <a:lnTo>
                    <a:pt x="0" y="33"/>
                  </a:lnTo>
                  <a:lnTo>
                    <a:pt x="0" y="16"/>
                  </a:lnTo>
                  <a:lnTo>
                    <a:pt x="15" y="5"/>
                  </a:lnTo>
                  <a:lnTo>
                    <a:pt x="22" y="5"/>
                  </a:lnTo>
                  <a:lnTo>
                    <a:pt x="30" y="0"/>
                  </a:lnTo>
                  <a:lnTo>
                    <a:pt x="75" y="0"/>
                  </a:lnTo>
                  <a:lnTo>
                    <a:pt x="67" y="5"/>
                  </a:lnTo>
                  <a:lnTo>
                    <a:pt x="82" y="16"/>
                  </a:lnTo>
                  <a:close/>
                </a:path>
              </a:pathLst>
            </a:custGeom>
            <a:solidFill>
              <a:srgbClr val="3FFF3F"/>
            </a:solidFill>
            <a:ln w="9525">
              <a:noFill/>
              <a:round/>
              <a:headEnd/>
              <a:tailEnd/>
            </a:ln>
          </p:spPr>
          <p:txBody>
            <a:bodyPr/>
            <a:lstStyle/>
            <a:p>
              <a:endParaRPr lang="en-US"/>
            </a:p>
          </p:txBody>
        </p:sp>
        <p:sp>
          <p:nvSpPr>
            <p:cNvPr id="1033" name="Freeform 5"/>
            <p:cNvSpPr>
              <a:spLocks/>
            </p:cNvSpPr>
            <p:nvPr/>
          </p:nvSpPr>
          <p:spPr bwMode="auto">
            <a:xfrm>
              <a:off x="3346" y="34"/>
              <a:ext cx="677" cy="242"/>
            </a:xfrm>
            <a:custGeom>
              <a:avLst/>
              <a:gdLst>
                <a:gd name="T0" fmla="*/ 654 w 677"/>
                <a:gd name="T1" fmla="*/ 146 h 242"/>
                <a:gd name="T2" fmla="*/ 662 w 677"/>
                <a:gd name="T3" fmla="*/ 169 h 242"/>
                <a:gd name="T4" fmla="*/ 677 w 677"/>
                <a:gd name="T5" fmla="*/ 197 h 242"/>
                <a:gd name="T6" fmla="*/ 662 w 677"/>
                <a:gd name="T7" fmla="*/ 237 h 242"/>
                <a:gd name="T8" fmla="*/ 647 w 677"/>
                <a:gd name="T9" fmla="*/ 209 h 242"/>
                <a:gd name="T10" fmla="*/ 624 w 677"/>
                <a:gd name="T11" fmla="*/ 180 h 242"/>
                <a:gd name="T12" fmla="*/ 579 w 677"/>
                <a:gd name="T13" fmla="*/ 141 h 242"/>
                <a:gd name="T14" fmla="*/ 549 w 677"/>
                <a:gd name="T15" fmla="*/ 118 h 242"/>
                <a:gd name="T16" fmla="*/ 497 w 677"/>
                <a:gd name="T17" fmla="*/ 84 h 242"/>
                <a:gd name="T18" fmla="*/ 459 w 677"/>
                <a:gd name="T19" fmla="*/ 68 h 242"/>
                <a:gd name="T20" fmla="*/ 421 w 677"/>
                <a:gd name="T21" fmla="*/ 56 h 242"/>
                <a:gd name="T22" fmla="*/ 361 w 677"/>
                <a:gd name="T23" fmla="*/ 45 h 242"/>
                <a:gd name="T24" fmla="*/ 309 w 677"/>
                <a:gd name="T25" fmla="*/ 56 h 242"/>
                <a:gd name="T26" fmla="*/ 256 w 677"/>
                <a:gd name="T27" fmla="*/ 73 h 242"/>
                <a:gd name="T28" fmla="*/ 203 w 677"/>
                <a:gd name="T29" fmla="*/ 101 h 242"/>
                <a:gd name="T30" fmla="*/ 158 w 677"/>
                <a:gd name="T31" fmla="*/ 124 h 242"/>
                <a:gd name="T32" fmla="*/ 113 w 677"/>
                <a:gd name="T33" fmla="*/ 135 h 242"/>
                <a:gd name="T34" fmla="*/ 60 w 677"/>
                <a:gd name="T35" fmla="*/ 135 h 242"/>
                <a:gd name="T36" fmla="*/ 0 w 677"/>
                <a:gd name="T37" fmla="*/ 113 h 242"/>
                <a:gd name="T38" fmla="*/ 15 w 677"/>
                <a:gd name="T39" fmla="*/ 90 h 242"/>
                <a:gd name="T40" fmla="*/ 38 w 677"/>
                <a:gd name="T41" fmla="*/ 68 h 242"/>
                <a:gd name="T42" fmla="*/ 60 w 677"/>
                <a:gd name="T43" fmla="*/ 51 h 242"/>
                <a:gd name="T44" fmla="*/ 90 w 677"/>
                <a:gd name="T45" fmla="*/ 39 h 242"/>
                <a:gd name="T46" fmla="*/ 121 w 677"/>
                <a:gd name="T47" fmla="*/ 22 h 242"/>
                <a:gd name="T48" fmla="*/ 158 w 677"/>
                <a:gd name="T49" fmla="*/ 17 h 242"/>
                <a:gd name="T50" fmla="*/ 188 w 677"/>
                <a:gd name="T51" fmla="*/ 11 h 242"/>
                <a:gd name="T52" fmla="*/ 226 w 677"/>
                <a:gd name="T53" fmla="*/ 5 h 242"/>
                <a:gd name="T54" fmla="*/ 316 w 677"/>
                <a:gd name="T55" fmla="*/ 0 h 242"/>
                <a:gd name="T56" fmla="*/ 376 w 677"/>
                <a:gd name="T57" fmla="*/ 5 h 242"/>
                <a:gd name="T58" fmla="*/ 429 w 677"/>
                <a:gd name="T59" fmla="*/ 22 h 242"/>
                <a:gd name="T60" fmla="*/ 481 w 677"/>
                <a:gd name="T61" fmla="*/ 39 h 242"/>
                <a:gd name="T62" fmla="*/ 534 w 677"/>
                <a:gd name="T63" fmla="*/ 62 h 242"/>
                <a:gd name="T64" fmla="*/ 579 w 677"/>
                <a:gd name="T65" fmla="*/ 90 h 242"/>
                <a:gd name="T66" fmla="*/ 617 w 677"/>
                <a:gd name="T67" fmla="*/ 118 h 24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77"/>
                <a:gd name="T103" fmla="*/ 0 h 242"/>
                <a:gd name="T104" fmla="*/ 677 w 677"/>
                <a:gd name="T105" fmla="*/ 242 h 24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77" h="242">
                  <a:moveTo>
                    <a:pt x="647" y="135"/>
                  </a:moveTo>
                  <a:lnTo>
                    <a:pt x="654" y="146"/>
                  </a:lnTo>
                  <a:lnTo>
                    <a:pt x="662" y="158"/>
                  </a:lnTo>
                  <a:lnTo>
                    <a:pt x="662" y="169"/>
                  </a:lnTo>
                  <a:lnTo>
                    <a:pt x="669" y="186"/>
                  </a:lnTo>
                  <a:lnTo>
                    <a:pt x="677" y="197"/>
                  </a:lnTo>
                  <a:lnTo>
                    <a:pt x="677" y="242"/>
                  </a:lnTo>
                  <a:lnTo>
                    <a:pt x="662" y="237"/>
                  </a:lnTo>
                  <a:lnTo>
                    <a:pt x="654" y="225"/>
                  </a:lnTo>
                  <a:lnTo>
                    <a:pt x="647" y="209"/>
                  </a:lnTo>
                  <a:lnTo>
                    <a:pt x="632" y="192"/>
                  </a:lnTo>
                  <a:lnTo>
                    <a:pt x="624" y="180"/>
                  </a:lnTo>
                  <a:lnTo>
                    <a:pt x="609" y="163"/>
                  </a:lnTo>
                  <a:lnTo>
                    <a:pt x="579" y="141"/>
                  </a:lnTo>
                  <a:lnTo>
                    <a:pt x="572" y="130"/>
                  </a:lnTo>
                  <a:lnTo>
                    <a:pt x="549" y="118"/>
                  </a:lnTo>
                  <a:lnTo>
                    <a:pt x="519" y="96"/>
                  </a:lnTo>
                  <a:lnTo>
                    <a:pt x="497" y="84"/>
                  </a:lnTo>
                  <a:lnTo>
                    <a:pt x="481" y="79"/>
                  </a:lnTo>
                  <a:lnTo>
                    <a:pt x="459" y="68"/>
                  </a:lnTo>
                  <a:lnTo>
                    <a:pt x="444" y="62"/>
                  </a:lnTo>
                  <a:lnTo>
                    <a:pt x="421" y="56"/>
                  </a:lnTo>
                  <a:lnTo>
                    <a:pt x="391" y="51"/>
                  </a:lnTo>
                  <a:lnTo>
                    <a:pt x="361" y="45"/>
                  </a:lnTo>
                  <a:lnTo>
                    <a:pt x="331" y="51"/>
                  </a:lnTo>
                  <a:lnTo>
                    <a:pt x="309" y="56"/>
                  </a:lnTo>
                  <a:lnTo>
                    <a:pt x="278" y="62"/>
                  </a:lnTo>
                  <a:lnTo>
                    <a:pt x="256" y="73"/>
                  </a:lnTo>
                  <a:lnTo>
                    <a:pt x="233" y="90"/>
                  </a:lnTo>
                  <a:lnTo>
                    <a:pt x="203" y="101"/>
                  </a:lnTo>
                  <a:lnTo>
                    <a:pt x="181" y="113"/>
                  </a:lnTo>
                  <a:lnTo>
                    <a:pt x="158" y="124"/>
                  </a:lnTo>
                  <a:lnTo>
                    <a:pt x="136" y="130"/>
                  </a:lnTo>
                  <a:lnTo>
                    <a:pt x="113" y="135"/>
                  </a:lnTo>
                  <a:lnTo>
                    <a:pt x="83" y="141"/>
                  </a:lnTo>
                  <a:lnTo>
                    <a:pt x="60" y="135"/>
                  </a:lnTo>
                  <a:lnTo>
                    <a:pt x="30" y="130"/>
                  </a:lnTo>
                  <a:lnTo>
                    <a:pt x="0" y="113"/>
                  </a:lnTo>
                  <a:lnTo>
                    <a:pt x="8" y="101"/>
                  </a:lnTo>
                  <a:lnTo>
                    <a:pt x="15" y="90"/>
                  </a:lnTo>
                  <a:lnTo>
                    <a:pt x="23" y="79"/>
                  </a:lnTo>
                  <a:lnTo>
                    <a:pt x="38" y="68"/>
                  </a:lnTo>
                  <a:lnTo>
                    <a:pt x="45" y="56"/>
                  </a:lnTo>
                  <a:lnTo>
                    <a:pt x="60" y="51"/>
                  </a:lnTo>
                  <a:lnTo>
                    <a:pt x="75" y="45"/>
                  </a:lnTo>
                  <a:lnTo>
                    <a:pt x="90" y="39"/>
                  </a:lnTo>
                  <a:lnTo>
                    <a:pt x="105" y="28"/>
                  </a:lnTo>
                  <a:lnTo>
                    <a:pt x="121" y="22"/>
                  </a:lnTo>
                  <a:lnTo>
                    <a:pt x="136" y="17"/>
                  </a:lnTo>
                  <a:lnTo>
                    <a:pt x="158" y="17"/>
                  </a:lnTo>
                  <a:lnTo>
                    <a:pt x="173" y="11"/>
                  </a:lnTo>
                  <a:lnTo>
                    <a:pt x="188" y="11"/>
                  </a:lnTo>
                  <a:lnTo>
                    <a:pt x="203" y="5"/>
                  </a:lnTo>
                  <a:lnTo>
                    <a:pt x="226" y="5"/>
                  </a:lnTo>
                  <a:lnTo>
                    <a:pt x="256" y="0"/>
                  </a:lnTo>
                  <a:lnTo>
                    <a:pt x="316" y="0"/>
                  </a:lnTo>
                  <a:lnTo>
                    <a:pt x="346" y="5"/>
                  </a:lnTo>
                  <a:lnTo>
                    <a:pt x="376" y="5"/>
                  </a:lnTo>
                  <a:lnTo>
                    <a:pt x="399" y="17"/>
                  </a:lnTo>
                  <a:lnTo>
                    <a:pt x="429" y="22"/>
                  </a:lnTo>
                  <a:lnTo>
                    <a:pt x="451" y="28"/>
                  </a:lnTo>
                  <a:lnTo>
                    <a:pt x="481" y="39"/>
                  </a:lnTo>
                  <a:lnTo>
                    <a:pt x="504" y="51"/>
                  </a:lnTo>
                  <a:lnTo>
                    <a:pt x="534" y="62"/>
                  </a:lnTo>
                  <a:lnTo>
                    <a:pt x="557" y="73"/>
                  </a:lnTo>
                  <a:lnTo>
                    <a:pt x="579" y="90"/>
                  </a:lnTo>
                  <a:lnTo>
                    <a:pt x="602" y="101"/>
                  </a:lnTo>
                  <a:lnTo>
                    <a:pt x="617" y="118"/>
                  </a:lnTo>
                  <a:lnTo>
                    <a:pt x="647" y="135"/>
                  </a:lnTo>
                  <a:close/>
                </a:path>
              </a:pathLst>
            </a:custGeom>
            <a:solidFill>
              <a:srgbClr val="00FFFF"/>
            </a:solidFill>
            <a:ln w="9525">
              <a:noFill/>
              <a:round/>
              <a:headEnd/>
              <a:tailEnd/>
            </a:ln>
          </p:spPr>
          <p:txBody>
            <a:bodyPr/>
            <a:lstStyle/>
            <a:p>
              <a:endParaRPr lang="en-US"/>
            </a:p>
          </p:txBody>
        </p:sp>
        <p:sp>
          <p:nvSpPr>
            <p:cNvPr id="1034" name="Freeform 6"/>
            <p:cNvSpPr>
              <a:spLocks/>
            </p:cNvSpPr>
            <p:nvPr/>
          </p:nvSpPr>
          <p:spPr bwMode="auto">
            <a:xfrm>
              <a:off x="1338" y="45"/>
              <a:ext cx="76" cy="45"/>
            </a:xfrm>
            <a:custGeom>
              <a:avLst/>
              <a:gdLst>
                <a:gd name="T0" fmla="*/ 61 w 76"/>
                <a:gd name="T1" fmla="*/ 6 h 45"/>
                <a:gd name="T2" fmla="*/ 76 w 76"/>
                <a:gd name="T3" fmla="*/ 11 h 45"/>
                <a:gd name="T4" fmla="*/ 76 w 76"/>
                <a:gd name="T5" fmla="*/ 28 h 45"/>
                <a:gd name="T6" fmla="*/ 68 w 76"/>
                <a:gd name="T7" fmla="*/ 40 h 45"/>
                <a:gd name="T8" fmla="*/ 61 w 76"/>
                <a:gd name="T9" fmla="*/ 40 h 45"/>
                <a:gd name="T10" fmla="*/ 61 w 76"/>
                <a:gd name="T11" fmla="*/ 45 h 45"/>
                <a:gd name="T12" fmla="*/ 46 w 76"/>
                <a:gd name="T13" fmla="*/ 45 h 45"/>
                <a:gd name="T14" fmla="*/ 38 w 76"/>
                <a:gd name="T15" fmla="*/ 40 h 45"/>
                <a:gd name="T16" fmla="*/ 16 w 76"/>
                <a:gd name="T17" fmla="*/ 40 h 45"/>
                <a:gd name="T18" fmla="*/ 0 w 76"/>
                <a:gd name="T19" fmla="*/ 28 h 45"/>
                <a:gd name="T20" fmla="*/ 8 w 76"/>
                <a:gd name="T21" fmla="*/ 17 h 45"/>
                <a:gd name="T22" fmla="*/ 8 w 76"/>
                <a:gd name="T23" fmla="*/ 11 h 45"/>
                <a:gd name="T24" fmla="*/ 16 w 76"/>
                <a:gd name="T25" fmla="*/ 6 h 45"/>
                <a:gd name="T26" fmla="*/ 23 w 76"/>
                <a:gd name="T27" fmla="*/ 6 h 45"/>
                <a:gd name="T28" fmla="*/ 31 w 76"/>
                <a:gd name="T29" fmla="*/ 0 h 45"/>
                <a:gd name="T30" fmla="*/ 53 w 76"/>
                <a:gd name="T31" fmla="*/ 0 h 45"/>
                <a:gd name="T32" fmla="*/ 61 w 76"/>
                <a:gd name="T33" fmla="*/ 6 h 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6"/>
                <a:gd name="T52" fmla="*/ 0 h 45"/>
                <a:gd name="T53" fmla="*/ 76 w 76"/>
                <a:gd name="T54" fmla="*/ 45 h 4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6" h="45">
                  <a:moveTo>
                    <a:pt x="61" y="6"/>
                  </a:moveTo>
                  <a:lnTo>
                    <a:pt x="76" y="11"/>
                  </a:lnTo>
                  <a:lnTo>
                    <a:pt x="76" y="28"/>
                  </a:lnTo>
                  <a:lnTo>
                    <a:pt x="68" y="40"/>
                  </a:lnTo>
                  <a:lnTo>
                    <a:pt x="61" y="40"/>
                  </a:lnTo>
                  <a:lnTo>
                    <a:pt x="61" y="45"/>
                  </a:lnTo>
                  <a:lnTo>
                    <a:pt x="46" y="45"/>
                  </a:lnTo>
                  <a:lnTo>
                    <a:pt x="38" y="40"/>
                  </a:lnTo>
                  <a:lnTo>
                    <a:pt x="16" y="40"/>
                  </a:lnTo>
                  <a:lnTo>
                    <a:pt x="0" y="28"/>
                  </a:lnTo>
                  <a:lnTo>
                    <a:pt x="8" y="17"/>
                  </a:lnTo>
                  <a:lnTo>
                    <a:pt x="8" y="11"/>
                  </a:lnTo>
                  <a:lnTo>
                    <a:pt x="16" y="6"/>
                  </a:lnTo>
                  <a:lnTo>
                    <a:pt x="23" y="6"/>
                  </a:lnTo>
                  <a:lnTo>
                    <a:pt x="31" y="0"/>
                  </a:lnTo>
                  <a:lnTo>
                    <a:pt x="53" y="0"/>
                  </a:lnTo>
                  <a:lnTo>
                    <a:pt x="61" y="6"/>
                  </a:lnTo>
                  <a:close/>
                </a:path>
              </a:pathLst>
            </a:custGeom>
            <a:solidFill>
              <a:srgbClr val="3FFF3F"/>
            </a:solidFill>
            <a:ln w="9525">
              <a:noFill/>
              <a:round/>
              <a:headEnd/>
              <a:tailEnd/>
            </a:ln>
          </p:spPr>
          <p:txBody>
            <a:bodyPr/>
            <a:lstStyle/>
            <a:p>
              <a:endParaRPr lang="en-US"/>
            </a:p>
          </p:txBody>
        </p:sp>
        <p:sp>
          <p:nvSpPr>
            <p:cNvPr id="1035" name="Freeform 7"/>
            <p:cNvSpPr>
              <a:spLocks/>
            </p:cNvSpPr>
            <p:nvPr/>
          </p:nvSpPr>
          <p:spPr bwMode="auto">
            <a:xfrm>
              <a:off x="2241" y="62"/>
              <a:ext cx="75" cy="51"/>
            </a:xfrm>
            <a:custGeom>
              <a:avLst/>
              <a:gdLst>
                <a:gd name="T0" fmla="*/ 75 w 75"/>
                <a:gd name="T1" fmla="*/ 23 h 51"/>
                <a:gd name="T2" fmla="*/ 75 w 75"/>
                <a:gd name="T3" fmla="*/ 28 h 51"/>
                <a:gd name="T4" fmla="*/ 68 w 75"/>
                <a:gd name="T5" fmla="*/ 34 h 51"/>
                <a:gd name="T6" fmla="*/ 68 w 75"/>
                <a:gd name="T7" fmla="*/ 40 h 51"/>
                <a:gd name="T8" fmla="*/ 60 w 75"/>
                <a:gd name="T9" fmla="*/ 45 h 51"/>
                <a:gd name="T10" fmla="*/ 60 w 75"/>
                <a:gd name="T11" fmla="*/ 51 h 51"/>
                <a:gd name="T12" fmla="*/ 22 w 75"/>
                <a:gd name="T13" fmla="*/ 51 h 51"/>
                <a:gd name="T14" fmla="*/ 7 w 75"/>
                <a:gd name="T15" fmla="*/ 45 h 51"/>
                <a:gd name="T16" fmla="*/ 0 w 75"/>
                <a:gd name="T17" fmla="*/ 34 h 51"/>
                <a:gd name="T18" fmla="*/ 0 w 75"/>
                <a:gd name="T19" fmla="*/ 17 h 51"/>
                <a:gd name="T20" fmla="*/ 15 w 75"/>
                <a:gd name="T21" fmla="*/ 6 h 51"/>
                <a:gd name="T22" fmla="*/ 22 w 75"/>
                <a:gd name="T23" fmla="*/ 6 h 51"/>
                <a:gd name="T24" fmla="*/ 30 w 75"/>
                <a:gd name="T25" fmla="*/ 0 h 51"/>
                <a:gd name="T26" fmla="*/ 37 w 75"/>
                <a:gd name="T27" fmla="*/ 0 h 51"/>
                <a:gd name="T28" fmla="*/ 45 w 75"/>
                <a:gd name="T29" fmla="*/ 6 h 51"/>
                <a:gd name="T30" fmla="*/ 52 w 75"/>
                <a:gd name="T31" fmla="*/ 6 h 51"/>
                <a:gd name="T32" fmla="*/ 60 w 75"/>
                <a:gd name="T33" fmla="*/ 11 h 51"/>
                <a:gd name="T34" fmla="*/ 68 w 75"/>
                <a:gd name="T35" fmla="*/ 11 h 51"/>
                <a:gd name="T36" fmla="*/ 68 w 75"/>
                <a:gd name="T37" fmla="*/ 23 h 51"/>
                <a:gd name="T38" fmla="*/ 75 w 75"/>
                <a:gd name="T39" fmla="*/ 23 h 5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75"/>
                <a:gd name="T61" fmla="*/ 0 h 51"/>
                <a:gd name="T62" fmla="*/ 75 w 75"/>
                <a:gd name="T63" fmla="*/ 51 h 5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75" h="51">
                  <a:moveTo>
                    <a:pt x="75" y="23"/>
                  </a:moveTo>
                  <a:lnTo>
                    <a:pt x="75" y="28"/>
                  </a:lnTo>
                  <a:lnTo>
                    <a:pt x="68" y="34"/>
                  </a:lnTo>
                  <a:lnTo>
                    <a:pt x="68" y="40"/>
                  </a:lnTo>
                  <a:lnTo>
                    <a:pt x="60" y="45"/>
                  </a:lnTo>
                  <a:lnTo>
                    <a:pt x="60" y="51"/>
                  </a:lnTo>
                  <a:lnTo>
                    <a:pt x="22" y="51"/>
                  </a:lnTo>
                  <a:lnTo>
                    <a:pt x="7" y="45"/>
                  </a:lnTo>
                  <a:lnTo>
                    <a:pt x="0" y="34"/>
                  </a:lnTo>
                  <a:lnTo>
                    <a:pt x="0" y="17"/>
                  </a:lnTo>
                  <a:lnTo>
                    <a:pt x="15" y="6"/>
                  </a:lnTo>
                  <a:lnTo>
                    <a:pt x="22" y="6"/>
                  </a:lnTo>
                  <a:lnTo>
                    <a:pt x="30" y="0"/>
                  </a:lnTo>
                  <a:lnTo>
                    <a:pt x="37" y="0"/>
                  </a:lnTo>
                  <a:lnTo>
                    <a:pt x="45" y="6"/>
                  </a:lnTo>
                  <a:lnTo>
                    <a:pt x="52" y="6"/>
                  </a:lnTo>
                  <a:lnTo>
                    <a:pt x="60" y="11"/>
                  </a:lnTo>
                  <a:lnTo>
                    <a:pt x="68" y="11"/>
                  </a:lnTo>
                  <a:lnTo>
                    <a:pt x="68" y="23"/>
                  </a:lnTo>
                  <a:lnTo>
                    <a:pt x="75" y="23"/>
                  </a:lnTo>
                  <a:close/>
                </a:path>
              </a:pathLst>
            </a:custGeom>
            <a:solidFill>
              <a:srgbClr val="3FFF3F"/>
            </a:solidFill>
            <a:ln w="9525">
              <a:noFill/>
              <a:round/>
              <a:headEnd/>
              <a:tailEnd/>
            </a:ln>
          </p:spPr>
          <p:txBody>
            <a:bodyPr/>
            <a:lstStyle/>
            <a:p>
              <a:endParaRPr lang="en-US"/>
            </a:p>
          </p:txBody>
        </p:sp>
        <p:sp>
          <p:nvSpPr>
            <p:cNvPr id="1036" name="Freeform 8"/>
            <p:cNvSpPr>
              <a:spLocks/>
            </p:cNvSpPr>
            <p:nvPr/>
          </p:nvSpPr>
          <p:spPr bwMode="auto">
            <a:xfrm>
              <a:off x="1068" y="90"/>
              <a:ext cx="75" cy="51"/>
            </a:xfrm>
            <a:custGeom>
              <a:avLst/>
              <a:gdLst>
                <a:gd name="T0" fmla="*/ 75 w 75"/>
                <a:gd name="T1" fmla="*/ 28 h 51"/>
                <a:gd name="T2" fmla="*/ 75 w 75"/>
                <a:gd name="T3" fmla="*/ 40 h 51"/>
                <a:gd name="T4" fmla="*/ 67 w 75"/>
                <a:gd name="T5" fmla="*/ 45 h 51"/>
                <a:gd name="T6" fmla="*/ 52 w 75"/>
                <a:gd name="T7" fmla="*/ 51 h 51"/>
                <a:gd name="T8" fmla="*/ 22 w 75"/>
                <a:gd name="T9" fmla="*/ 51 h 51"/>
                <a:gd name="T10" fmla="*/ 7 w 75"/>
                <a:gd name="T11" fmla="*/ 40 h 51"/>
                <a:gd name="T12" fmla="*/ 0 w 75"/>
                <a:gd name="T13" fmla="*/ 40 h 51"/>
                <a:gd name="T14" fmla="*/ 0 w 75"/>
                <a:gd name="T15" fmla="*/ 12 h 51"/>
                <a:gd name="T16" fmla="*/ 15 w 75"/>
                <a:gd name="T17" fmla="*/ 0 h 51"/>
                <a:gd name="T18" fmla="*/ 37 w 75"/>
                <a:gd name="T19" fmla="*/ 0 h 51"/>
                <a:gd name="T20" fmla="*/ 52 w 75"/>
                <a:gd name="T21" fmla="*/ 6 h 51"/>
                <a:gd name="T22" fmla="*/ 60 w 75"/>
                <a:gd name="T23" fmla="*/ 6 h 51"/>
                <a:gd name="T24" fmla="*/ 67 w 75"/>
                <a:gd name="T25" fmla="*/ 12 h 51"/>
                <a:gd name="T26" fmla="*/ 75 w 75"/>
                <a:gd name="T27" fmla="*/ 23 h 51"/>
                <a:gd name="T28" fmla="*/ 75 w 75"/>
                <a:gd name="T29" fmla="*/ 28 h 5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75"/>
                <a:gd name="T46" fmla="*/ 0 h 51"/>
                <a:gd name="T47" fmla="*/ 75 w 75"/>
                <a:gd name="T48" fmla="*/ 51 h 51"/>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75" h="51">
                  <a:moveTo>
                    <a:pt x="75" y="28"/>
                  </a:moveTo>
                  <a:lnTo>
                    <a:pt x="75" y="40"/>
                  </a:lnTo>
                  <a:lnTo>
                    <a:pt x="67" y="45"/>
                  </a:lnTo>
                  <a:lnTo>
                    <a:pt x="52" y="51"/>
                  </a:lnTo>
                  <a:lnTo>
                    <a:pt x="22" y="51"/>
                  </a:lnTo>
                  <a:lnTo>
                    <a:pt x="7" y="40"/>
                  </a:lnTo>
                  <a:lnTo>
                    <a:pt x="0" y="40"/>
                  </a:lnTo>
                  <a:lnTo>
                    <a:pt x="0" y="12"/>
                  </a:lnTo>
                  <a:lnTo>
                    <a:pt x="15" y="0"/>
                  </a:lnTo>
                  <a:lnTo>
                    <a:pt x="37" y="0"/>
                  </a:lnTo>
                  <a:lnTo>
                    <a:pt x="52" y="6"/>
                  </a:lnTo>
                  <a:lnTo>
                    <a:pt x="60" y="6"/>
                  </a:lnTo>
                  <a:lnTo>
                    <a:pt x="67" y="12"/>
                  </a:lnTo>
                  <a:lnTo>
                    <a:pt x="75" y="23"/>
                  </a:lnTo>
                  <a:lnTo>
                    <a:pt x="75" y="28"/>
                  </a:lnTo>
                  <a:close/>
                </a:path>
              </a:pathLst>
            </a:custGeom>
            <a:solidFill>
              <a:srgbClr val="3FFF3F"/>
            </a:solidFill>
            <a:ln w="9525">
              <a:noFill/>
              <a:round/>
              <a:headEnd/>
              <a:tailEnd/>
            </a:ln>
          </p:spPr>
          <p:txBody>
            <a:bodyPr/>
            <a:lstStyle/>
            <a:p>
              <a:endParaRPr lang="en-US"/>
            </a:p>
          </p:txBody>
        </p:sp>
        <p:sp>
          <p:nvSpPr>
            <p:cNvPr id="1037" name="Freeform 9"/>
            <p:cNvSpPr>
              <a:spLocks/>
            </p:cNvSpPr>
            <p:nvPr/>
          </p:nvSpPr>
          <p:spPr bwMode="auto">
            <a:xfrm>
              <a:off x="1647" y="124"/>
              <a:ext cx="75" cy="327"/>
            </a:xfrm>
            <a:custGeom>
              <a:avLst/>
              <a:gdLst>
                <a:gd name="T0" fmla="*/ 52 w 75"/>
                <a:gd name="T1" fmla="*/ 6 h 327"/>
                <a:gd name="T2" fmla="*/ 52 w 75"/>
                <a:gd name="T3" fmla="*/ 119 h 327"/>
                <a:gd name="T4" fmla="*/ 60 w 75"/>
                <a:gd name="T5" fmla="*/ 175 h 327"/>
                <a:gd name="T6" fmla="*/ 67 w 75"/>
                <a:gd name="T7" fmla="*/ 231 h 327"/>
                <a:gd name="T8" fmla="*/ 67 w 75"/>
                <a:gd name="T9" fmla="*/ 254 h 327"/>
                <a:gd name="T10" fmla="*/ 75 w 75"/>
                <a:gd name="T11" fmla="*/ 282 h 327"/>
                <a:gd name="T12" fmla="*/ 67 w 75"/>
                <a:gd name="T13" fmla="*/ 299 h 327"/>
                <a:gd name="T14" fmla="*/ 60 w 75"/>
                <a:gd name="T15" fmla="*/ 322 h 327"/>
                <a:gd name="T16" fmla="*/ 52 w 75"/>
                <a:gd name="T17" fmla="*/ 322 h 327"/>
                <a:gd name="T18" fmla="*/ 45 w 75"/>
                <a:gd name="T19" fmla="*/ 327 h 327"/>
                <a:gd name="T20" fmla="*/ 22 w 75"/>
                <a:gd name="T21" fmla="*/ 327 h 327"/>
                <a:gd name="T22" fmla="*/ 15 w 75"/>
                <a:gd name="T23" fmla="*/ 322 h 327"/>
                <a:gd name="T24" fmla="*/ 15 w 75"/>
                <a:gd name="T25" fmla="*/ 237 h 327"/>
                <a:gd name="T26" fmla="*/ 7 w 75"/>
                <a:gd name="T27" fmla="*/ 197 h 327"/>
                <a:gd name="T28" fmla="*/ 0 w 75"/>
                <a:gd name="T29" fmla="*/ 158 h 327"/>
                <a:gd name="T30" fmla="*/ 0 w 75"/>
                <a:gd name="T31" fmla="*/ 40 h 327"/>
                <a:gd name="T32" fmla="*/ 7 w 75"/>
                <a:gd name="T33" fmla="*/ 6 h 327"/>
                <a:gd name="T34" fmla="*/ 15 w 75"/>
                <a:gd name="T35" fmla="*/ 0 h 327"/>
                <a:gd name="T36" fmla="*/ 45 w 75"/>
                <a:gd name="T37" fmla="*/ 0 h 327"/>
                <a:gd name="T38" fmla="*/ 52 w 75"/>
                <a:gd name="T39" fmla="*/ 6 h 3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75"/>
                <a:gd name="T61" fmla="*/ 0 h 327"/>
                <a:gd name="T62" fmla="*/ 75 w 75"/>
                <a:gd name="T63" fmla="*/ 327 h 3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75" h="327">
                  <a:moveTo>
                    <a:pt x="52" y="6"/>
                  </a:moveTo>
                  <a:lnTo>
                    <a:pt x="52" y="119"/>
                  </a:lnTo>
                  <a:lnTo>
                    <a:pt x="60" y="175"/>
                  </a:lnTo>
                  <a:lnTo>
                    <a:pt x="67" y="231"/>
                  </a:lnTo>
                  <a:lnTo>
                    <a:pt x="67" y="254"/>
                  </a:lnTo>
                  <a:lnTo>
                    <a:pt x="75" y="282"/>
                  </a:lnTo>
                  <a:lnTo>
                    <a:pt x="67" y="299"/>
                  </a:lnTo>
                  <a:lnTo>
                    <a:pt x="60" y="322"/>
                  </a:lnTo>
                  <a:lnTo>
                    <a:pt x="52" y="322"/>
                  </a:lnTo>
                  <a:lnTo>
                    <a:pt x="45" y="327"/>
                  </a:lnTo>
                  <a:lnTo>
                    <a:pt x="22" y="327"/>
                  </a:lnTo>
                  <a:lnTo>
                    <a:pt x="15" y="322"/>
                  </a:lnTo>
                  <a:lnTo>
                    <a:pt x="15" y="237"/>
                  </a:lnTo>
                  <a:lnTo>
                    <a:pt x="7" y="197"/>
                  </a:lnTo>
                  <a:lnTo>
                    <a:pt x="0" y="158"/>
                  </a:lnTo>
                  <a:lnTo>
                    <a:pt x="0" y="40"/>
                  </a:lnTo>
                  <a:lnTo>
                    <a:pt x="7" y="6"/>
                  </a:lnTo>
                  <a:lnTo>
                    <a:pt x="15" y="0"/>
                  </a:lnTo>
                  <a:lnTo>
                    <a:pt x="45" y="0"/>
                  </a:lnTo>
                  <a:lnTo>
                    <a:pt x="52" y="6"/>
                  </a:lnTo>
                  <a:close/>
                </a:path>
              </a:pathLst>
            </a:custGeom>
            <a:solidFill>
              <a:srgbClr val="FF3F3F"/>
            </a:solidFill>
            <a:ln w="9525">
              <a:noFill/>
              <a:round/>
              <a:headEnd/>
              <a:tailEnd/>
            </a:ln>
          </p:spPr>
          <p:txBody>
            <a:bodyPr/>
            <a:lstStyle/>
            <a:p>
              <a:endParaRPr lang="en-US"/>
            </a:p>
          </p:txBody>
        </p:sp>
        <p:sp>
          <p:nvSpPr>
            <p:cNvPr id="1038" name="Freeform 10"/>
            <p:cNvSpPr>
              <a:spLocks/>
            </p:cNvSpPr>
            <p:nvPr/>
          </p:nvSpPr>
          <p:spPr bwMode="auto">
            <a:xfrm>
              <a:off x="1820" y="124"/>
              <a:ext cx="180" cy="457"/>
            </a:xfrm>
            <a:custGeom>
              <a:avLst/>
              <a:gdLst>
                <a:gd name="T0" fmla="*/ 180 w 180"/>
                <a:gd name="T1" fmla="*/ 23 h 457"/>
                <a:gd name="T2" fmla="*/ 158 w 180"/>
                <a:gd name="T3" fmla="*/ 79 h 457"/>
                <a:gd name="T4" fmla="*/ 143 w 180"/>
                <a:gd name="T5" fmla="*/ 130 h 457"/>
                <a:gd name="T6" fmla="*/ 128 w 180"/>
                <a:gd name="T7" fmla="*/ 181 h 457"/>
                <a:gd name="T8" fmla="*/ 113 w 180"/>
                <a:gd name="T9" fmla="*/ 237 h 457"/>
                <a:gd name="T10" fmla="*/ 105 w 180"/>
                <a:gd name="T11" fmla="*/ 288 h 457"/>
                <a:gd name="T12" fmla="*/ 82 w 180"/>
                <a:gd name="T13" fmla="*/ 344 h 457"/>
                <a:gd name="T14" fmla="*/ 75 w 180"/>
                <a:gd name="T15" fmla="*/ 395 h 457"/>
                <a:gd name="T16" fmla="*/ 52 w 180"/>
                <a:gd name="T17" fmla="*/ 446 h 457"/>
                <a:gd name="T18" fmla="*/ 45 w 180"/>
                <a:gd name="T19" fmla="*/ 451 h 457"/>
                <a:gd name="T20" fmla="*/ 37 w 180"/>
                <a:gd name="T21" fmla="*/ 451 h 457"/>
                <a:gd name="T22" fmla="*/ 30 w 180"/>
                <a:gd name="T23" fmla="*/ 457 h 457"/>
                <a:gd name="T24" fmla="*/ 7 w 180"/>
                <a:gd name="T25" fmla="*/ 457 h 457"/>
                <a:gd name="T26" fmla="*/ 0 w 180"/>
                <a:gd name="T27" fmla="*/ 451 h 457"/>
                <a:gd name="T28" fmla="*/ 0 w 180"/>
                <a:gd name="T29" fmla="*/ 429 h 457"/>
                <a:gd name="T30" fmla="*/ 7 w 180"/>
                <a:gd name="T31" fmla="*/ 400 h 457"/>
                <a:gd name="T32" fmla="*/ 22 w 180"/>
                <a:gd name="T33" fmla="*/ 372 h 457"/>
                <a:gd name="T34" fmla="*/ 30 w 180"/>
                <a:gd name="T35" fmla="*/ 338 h 457"/>
                <a:gd name="T36" fmla="*/ 45 w 180"/>
                <a:gd name="T37" fmla="*/ 310 h 457"/>
                <a:gd name="T38" fmla="*/ 52 w 180"/>
                <a:gd name="T39" fmla="*/ 282 h 457"/>
                <a:gd name="T40" fmla="*/ 60 w 180"/>
                <a:gd name="T41" fmla="*/ 248 h 457"/>
                <a:gd name="T42" fmla="*/ 67 w 180"/>
                <a:gd name="T43" fmla="*/ 214 h 457"/>
                <a:gd name="T44" fmla="*/ 75 w 180"/>
                <a:gd name="T45" fmla="*/ 186 h 457"/>
                <a:gd name="T46" fmla="*/ 128 w 180"/>
                <a:gd name="T47" fmla="*/ 11 h 457"/>
                <a:gd name="T48" fmla="*/ 135 w 180"/>
                <a:gd name="T49" fmla="*/ 6 h 457"/>
                <a:gd name="T50" fmla="*/ 143 w 180"/>
                <a:gd name="T51" fmla="*/ 6 h 457"/>
                <a:gd name="T52" fmla="*/ 150 w 180"/>
                <a:gd name="T53" fmla="*/ 0 h 457"/>
                <a:gd name="T54" fmla="*/ 165 w 180"/>
                <a:gd name="T55" fmla="*/ 0 h 457"/>
                <a:gd name="T56" fmla="*/ 180 w 180"/>
                <a:gd name="T57" fmla="*/ 11 h 457"/>
                <a:gd name="T58" fmla="*/ 180 w 180"/>
                <a:gd name="T59" fmla="*/ 23 h 45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80"/>
                <a:gd name="T91" fmla="*/ 0 h 457"/>
                <a:gd name="T92" fmla="*/ 180 w 180"/>
                <a:gd name="T93" fmla="*/ 457 h 45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80" h="457">
                  <a:moveTo>
                    <a:pt x="180" y="23"/>
                  </a:moveTo>
                  <a:lnTo>
                    <a:pt x="158" y="79"/>
                  </a:lnTo>
                  <a:lnTo>
                    <a:pt x="143" y="130"/>
                  </a:lnTo>
                  <a:lnTo>
                    <a:pt x="128" y="181"/>
                  </a:lnTo>
                  <a:lnTo>
                    <a:pt x="113" y="237"/>
                  </a:lnTo>
                  <a:lnTo>
                    <a:pt x="105" y="288"/>
                  </a:lnTo>
                  <a:lnTo>
                    <a:pt x="82" y="344"/>
                  </a:lnTo>
                  <a:lnTo>
                    <a:pt x="75" y="395"/>
                  </a:lnTo>
                  <a:lnTo>
                    <a:pt x="52" y="446"/>
                  </a:lnTo>
                  <a:lnTo>
                    <a:pt x="45" y="451"/>
                  </a:lnTo>
                  <a:lnTo>
                    <a:pt x="37" y="451"/>
                  </a:lnTo>
                  <a:lnTo>
                    <a:pt x="30" y="457"/>
                  </a:lnTo>
                  <a:lnTo>
                    <a:pt x="7" y="457"/>
                  </a:lnTo>
                  <a:lnTo>
                    <a:pt x="0" y="451"/>
                  </a:lnTo>
                  <a:lnTo>
                    <a:pt x="0" y="429"/>
                  </a:lnTo>
                  <a:lnTo>
                    <a:pt x="7" y="400"/>
                  </a:lnTo>
                  <a:lnTo>
                    <a:pt x="22" y="372"/>
                  </a:lnTo>
                  <a:lnTo>
                    <a:pt x="30" y="338"/>
                  </a:lnTo>
                  <a:lnTo>
                    <a:pt x="45" y="310"/>
                  </a:lnTo>
                  <a:lnTo>
                    <a:pt x="52" y="282"/>
                  </a:lnTo>
                  <a:lnTo>
                    <a:pt x="60" y="248"/>
                  </a:lnTo>
                  <a:lnTo>
                    <a:pt x="67" y="214"/>
                  </a:lnTo>
                  <a:lnTo>
                    <a:pt x="75" y="186"/>
                  </a:lnTo>
                  <a:lnTo>
                    <a:pt x="128" y="11"/>
                  </a:lnTo>
                  <a:lnTo>
                    <a:pt x="135" y="6"/>
                  </a:lnTo>
                  <a:lnTo>
                    <a:pt x="143" y="6"/>
                  </a:lnTo>
                  <a:lnTo>
                    <a:pt x="150" y="0"/>
                  </a:lnTo>
                  <a:lnTo>
                    <a:pt x="165" y="0"/>
                  </a:lnTo>
                  <a:lnTo>
                    <a:pt x="180" y="11"/>
                  </a:lnTo>
                  <a:lnTo>
                    <a:pt x="180" y="23"/>
                  </a:lnTo>
                  <a:close/>
                </a:path>
              </a:pathLst>
            </a:custGeom>
            <a:solidFill>
              <a:srgbClr val="FF00FF"/>
            </a:solidFill>
            <a:ln w="9525">
              <a:noFill/>
              <a:round/>
              <a:headEnd/>
              <a:tailEnd/>
            </a:ln>
          </p:spPr>
          <p:txBody>
            <a:bodyPr/>
            <a:lstStyle/>
            <a:p>
              <a:endParaRPr lang="en-US"/>
            </a:p>
          </p:txBody>
        </p:sp>
        <p:sp>
          <p:nvSpPr>
            <p:cNvPr id="1039" name="Freeform 11"/>
            <p:cNvSpPr>
              <a:spLocks/>
            </p:cNvSpPr>
            <p:nvPr/>
          </p:nvSpPr>
          <p:spPr bwMode="auto">
            <a:xfrm>
              <a:off x="5001" y="135"/>
              <a:ext cx="488" cy="361"/>
            </a:xfrm>
            <a:custGeom>
              <a:avLst/>
              <a:gdLst>
                <a:gd name="T0" fmla="*/ 488 w 488"/>
                <a:gd name="T1" fmla="*/ 68 h 361"/>
                <a:gd name="T2" fmla="*/ 466 w 488"/>
                <a:gd name="T3" fmla="*/ 91 h 361"/>
                <a:gd name="T4" fmla="*/ 436 w 488"/>
                <a:gd name="T5" fmla="*/ 96 h 361"/>
                <a:gd name="T6" fmla="*/ 383 w 488"/>
                <a:gd name="T7" fmla="*/ 91 h 361"/>
                <a:gd name="T8" fmla="*/ 248 w 488"/>
                <a:gd name="T9" fmla="*/ 85 h 361"/>
                <a:gd name="T10" fmla="*/ 203 w 488"/>
                <a:gd name="T11" fmla="*/ 96 h 361"/>
                <a:gd name="T12" fmla="*/ 165 w 488"/>
                <a:gd name="T13" fmla="*/ 113 h 361"/>
                <a:gd name="T14" fmla="*/ 127 w 488"/>
                <a:gd name="T15" fmla="*/ 136 h 361"/>
                <a:gd name="T16" fmla="*/ 105 w 488"/>
                <a:gd name="T17" fmla="*/ 164 h 361"/>
                <a:gd name="T18" fmla="*/ 82 w 488"/>
                <a:gd name="T19" fmla="*/ 192 h 361"/>
                <a:gd name="T20" fmla="*/ 67 w 488"/>
                <a:gd name="T21" fmla="*/ 220 h 361"/>
                <a:gd name="T22" fmla="*/ 52 w 488"/>
                <a:gd name="T23" fmla="*/ 248 h 361"/>
                <a:gd name="T24" fmla="*/ 45 w 488"/>
                <a:gd name="T25" fmla="*/ 282 h 361"/>
                <a:gd name="T26" fmla="*/ 60 w 488"/>
                <a:gd name="T27" fmla="*/ 327 h 361"/>
                <a:gd name="T28" fmla="*/ 60 w 488"/>
                <a:gd name="T29" fmla="*/ 356 h 361"/>
                <a:gd name="T30" fmla="*/ 52 w 488"/>
                <a:gd name="T31" fmla="*/ 361 h 361"/>
                <a:gd name="T32" fmla="*/ 30 w 488"/>
                <a:gd name="T33" fmla="*/ 356 h 361"/>
                <a:gd name="T34" fmla="*/ 7 w 488"/>
                <a:gd name="T35" fmla="*/ 322 h 361"/>
                <a:gd name="T36" fmla="*/ 0 w 488"/>
                <a:gd name="T37" fmla="*/ 260 h 361"/>
                <a:gd name="T38" fmla="*/ 22 w 488"/>
                <a:gd name="T39" fmla="*/ 192 h 361"/>
                <a:gd name="T40" fmla="*/ 60 w 488"/>
                <a:gd name="T41" fmla="*/ 136 h 361"/>
                <a:gd name="T42" fmla="*/ 97 w 488"/>
                <a:gd name="T43" fmla="*/ 96 h 361"/>
                <a:gd name="T44" fmla="*/ 127 w 488"/>
                <a:gd name="T45" fmla="*/ 74 h 361"/>
                <a:gd name="T46" fmla="*/ 180 w 488"/>
                <a:gd name="T47" fmla="*/ 40 h 361"/>
                <a:gd name="T48" fmla="*/ 218 w 488"/>
                <a:gd name="T49" fmla="*/ 23 h 361"/>
                <a:gd name="T50" fmla="*/ 255 w 488"/>
                <a:gd name="T51" fmla="*/ 12 h 361"/>
                <a:gd name="T52" fmla="*/ 300 w 488"/>
                <a:gd name="T53" fmla="*/ 6 h 361"/>
                <a:gd name="T54" fmla="*/ 338 w 488"/>
                <a:gd name="T55" fmla="*/ 0 h 361"/>
                <a:gd name="T56" fmla="*/ 383 w 488"/>
                <a:gd name="T57" fmla="*/ 6 h 361"/>
                <a:gd name="T58" fmla="*/ 413 w 488"/>
                <a:gd name="T59" fmla="*/ 12 h 361"/>
                <a:gd name="T60" fmla="*/ 443 w 488"/>
                <a:gd name="T61" fmla="*/ 23 h 361"/>
                <a:gd name="T62" fmla="*/ 466 w 488"/>
                <a:gd name="T63" fmla="*/ 34 h 361"/>
                <a:gd name="T64" fmla="*/ 488 w 488"/>
                <a:gd name="T65" fmla="*/ 57 h 3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488"/>
                <a:gd name="T100" fmla="*/ 0 h 361"/>
                <a:gd name="T101" fmla="*/ 488 w 488"/>
                <a:gd name="T102" fmla="*/ 361 h 3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488" h="361">
                  <a:moveTo>
                    <a:pt x="488" y="57"/>
                  </a:moveTo>
                  <a:lnTo>
                    <a:pt x="488" y="68"/>
                  </a:lnTo>
                  <a:lnTo>
                    <a:pt x="481" y="79"/>
                  </a:lnTo>
                  <a:lnTo>
                    <a:pt x="466" y="91"/>
                  </a:lnTo>
                  <a:lnTo>
                    <a:pt x="458" y="102"/>
                  </a:lnTo>
                  <a:lnTo>
                    <a:pt x="436" y="96"/>
                  </a:lnTo>
                  <a:lnTo>
                    <a:pt x="413" y="91"/>
                  </a:lnTo>
                  <a:lnTo>
                    <a:pt x="383" y="91"/>
                  </a:lnTo>
                  <a:lnTo>
                    <a:pt x="360" y="85"/>
                  </a:lnTo>
                  <a:lnTo>
                    <a:pt x="248" y="85"/>
                  </a:lnTo>
                  <a:lnTo>
                    <a:pt x="225" y="91"/>
                  </a:lnTo>
                  <a:lnTo>
                    <a:pt x="203" y="96"/>
                  </a:lnTo>
                  <a:lnTo>
                    <a:pt x="180" y="108"/>
                  </a:lnTo>
                  <a:lnTo>
                    <a:pt x="165" y="113"/>
                  </a:lnTo>
                  <a:lnTo>
                    <a:pt x="150" y="124"/>
                  </a:lnTo>
                  <a:lnTo>
                    <a:pt x="127" y="136"/>
                  </a:lnTo>
                  <a:lnTo>
                    <a:pt x="120" y="153"/>
                  </a:lnTo>
                  <a:lnTo>
                    <a:pt x="105" y="164"/>
                  </a:lnTo>
                  <a:lnTo>
                    <a:pt x="97" y="181"/>
                  </a:lnTo>
                  <a:lnTo>
                    <a:pt x="82" y="192"/>
                  </a:lnTo>
                  <a:lnTo>
                    <a:pt x="75" y="203"/>
                  </a:lnTo>
                  <a:lnTo>
                    <a:pt x="67" y="220"/>
                  </a:lnTo>
                  <a:lnTo>
                    <a:pt x="60" y="232"/>
                  </a:lnTo>
                  <a:lnTo>
                    <a:pt x="52" y="248"/>
                  </a:lnTo>
                  <a:lnTo>
                    <a:pt x="52" y="260"/>
                  </a:lnTo>
                  <a:lnTo>
                    <a:pt x="45" y="282"/>
                  </a:lnTo>
                  <a:lnTo>
                    <a:pt x="52" y="305"/>
                  </a:lnTo>
                  <a:lnTo>
                    <a:pt x="60" y="327"/>
                  </a:lnTo>
                  <a:lnTo>
                    <a:pt x="67" y="350"/>
                  </a:lnTo>
                  <a:lnTo>
                    <a:pt x="60" y="356"/>
                  </a:lnTo>
                  <a:lnTo>
                    <a:pt x="52" y="356"/>
                  </a:lnTo>
                  <a:lnTo>
                    <a:pt x="52" y="361"/>
                  </a:lnTo>
                  <a:lnTo>
                    <a:pt x="45" y="356"/>
                  </a:lnTo>
                  <a:lnTo>
                    <a:pt x="30" y="356"/>
                  </a:lnTo>
                  <a:lnTo>
                    <a:pt x="22" y="350"/>
                  </a:lnTo>
                  <a:lnTo>
                    <a:pt x="7" y="322"/>
                  </a:lnTo>
                  <a:lnTo>
                    <a:pt x="0" y="288"/>
                  </a:lnTo>
                  <a:lnTo>
                    <a:pt x="0" y="260"/>
                  </a:lnTo>
                  <a:lnTo>
                    <a:pt x="7" y="226"/>
                  </a:lnTo>
                  <a:lnTo>
                    <a:pt x="22" y="192"/>
                  </a:lnTo>
                  <a:lnTo>
                    <a:pt x="37" y="164"/>
                  </a:lnTo>
                  <a:lnTo>
                    <a:pt x="60" y="136"/>
                  </a:lnTo>
                  <a:lnTo>
                    <a:pt x="82" y="108"/>
                  </a:lnTo>
                  <a:lnTo>
                    <a:pt x="97" y="96"/>
                  </a:lnTo>
                  <a:lnTo>
                    <a:pt x="112" y="79"/>
                  </a:lnTo>
                  <a:lnTo>
                    <a:pt x="127" y="74"/>
                  </a:lnTo>
                  <a:lnTo>
                    <a:pt x="150" y="62"/>
                  </a:lnTo>
                  <a:lnTo>
                    <a:pt x="180" y="40"/>
                  </a:lnTo>
                  <a:lnTo>
                    <a:pt x="203" y="29"/>
                  </a:lnTo>
                  <a:lnTo>
                    <a:pt x="218" y="23"/>
                  </a:lnTo>
                  <a:lnTo>
                    <a:pt x="240" y="17"/>
                  </a:lnTo>
                  <a:lnTo>
                    <a:pt x="255" y="12"/>
                  </a:lnTo>
                  <a:lnTo>
                    <a:pt x="278" y="6"/>
                  </a:lnTo>
                  <a:lnTo>
                    <a:pt x="300" y="6"/>
                  </a:lnTo>
                  <a:lnTo>
                    <a:pt x="323" y="0"/>
                  </a:lnTo>
                  <a:lnTo>
                    <a:pt x="338" y="0"/>
                  </a:lnTo>
                  <a:lnTo>
                    <a:pt x="360" y="6"/>
                  </a:lnTo>
                  <a:lnTo>
                    <a:pt x="383" y="6"/>
                  </a:lnTo>
                  <a:lnTo>
                    <a:pt x="398" y="12"/>
                  </a:lnTo>
                  <a:lnTo>
                    <a:pt x="413" y="12"/>
                  </a:lnTo>
                  <a:lnTo>
                    <a:pt x="428" y="17"/>
                  </a:lnTo>
                  <a:lnTo>
                    <a:pt x="443" y="23"/>
                  </a:lnTo>
                  <a:lnTo>
                    <a:pt x="458" y="29"/>
                  </a:lnTo>
                  <a:lnTo>
                    <a:pt x="466" y="34"/>
                  </a:lnTo>
                  <a:lnTo>
                    <a:pt x="473" y="45"/>
                  </a:lnTo>
                  <a:lnTo>
                    <a:pt x="488" y="57"/>
                  </a:lnTo>
                  <a:close/>
                </a:path>
              </a:pathLst>
            </a:custGeom>
            <a:solidFill>
              <a:srgbClr val="00FFFF"/>
            </a:solidFill>
            <a:ln w="9525">
              <a:noFill/>
              <a:round/>
              <a:headEnd/>
              <a:tailEnd/>
            </a:ln>
          </p:spPr>
          <p:txBody>
            <a:bodyPr/>
            <a:lstStyle/>
            <a:p>
              <a:endParaRPr lang="en-US"/>
            </a:p>
          </p:txBody>
        </p:sp>
        <p:sp>
          <p:nvSpPr>
            <p:cNvPr id="1040" name="Freeform 12"/>
            <p:cNvSpPr>
              <a:spLocks/>
            </p:cNvSpPr>
            <p:nvPr/>
          </p:nvSpPr>
          <p:spPr bwMode="auto">
            <a:xfrm>
              <a:off x="1376" y="141"/>
              <a:ext cx="196" cy="462"/>
            </a:xfrm>
            <a:custGeom>
              <a:avLst/>
              <a:gdLst>
                <a:gd name="T0" fmla="*/ 45 w 196"/>
                <a:gd name="T1" fmla="*/ 6 h 462"/>
                <a:gd name="T2" fmla="*/ 60 w 196"/>
                <a:gd name="T3" fmla="*/ 56 h 462"/>
                <a:gd name="T4" fmla="*/ 75 w 196"/>
                <a:gd name="T5" fmla="*/ 102 h 462"/>
                <a:gd name="T6" fmla="*/ 98 w 196"/>
                <a:gd name="T7" fmla="*/ 152 h 462"/>
                <a:gd name="T8" fmla="*/ 113 w 196"/>
                <a:gd name="T9" fmla="*/ 197 h 462"/>
                <a:gd name="T10" fmla="*/ 128 w 196"/>
                <a:gd name="T11" fmla="*/ 248 h 462"/>
                <a:gd name="T12" fmla="*/ 143 w 196"/>
                <a:gd name="T13" fmla="*/ 293 h 462"/>
                <a:gd name="T14" fmla="*/ 166 w 196"/>
                <a:gd name="T15" fmla="*/ 344 h 462"/>
                <a:gd name="T16" fmla="*/ 181 w 196"/>
                <a:gd name="T17" fmla="*/ 395 h 462"/>
                <a:gd name="T18" fmla="*/ 188 w 196"/>
                <a:gd name="T19" fmla="*/ 406 h 462"/>
                <a:gd name="T20" fmla="*/ 188 w 196"/>
                <a:gd name="T21" fmla="*/ 440 h 462"/>
                <a:gd name="T22" fmla="*/ 196 w 196"/>
                <a:gd name="T23" fmla="*/ 451 h 462"/>
                <a:gd name="T24" fmla="*/ 188 w 196"/>
                <a:gd name="T25" fmla="*/ 457 h 462"/>
                <a:gd name="T26" fmla="*/ 173 w 196"/>
                <a:gd name="T27" fmla="*/ 457 h 462"/>
                <a:gd name="T28" fmla="*/ 166 w 196"/>
                <a:gd name="T29" fmla="*/ 462 h 462"/>
                <a:gd name="T30" fmla="*/ 150 w 196"/>
                <a:gd name="T31" fmla="*/ 462 h 462"/>
                <a:gd name="T32" fmla="*/ 143 w 196"/>
                <a:gd name="T33" fmla="*/ 457 h 462"/>
                <a:gd name="T34" fmla="*/ 135 w 196"/>
                <a:gd name="T35" fmla="*/ 434 h 462"/>
                <a:gd name="T36" fmla="*/ 128 w 196"/>
                <a:gd name="T37" fmla="*/ 406 h 462"/>
                <a:gd name="T38" fmla="*/ 120 w 196"/>
                <a:gd name="T39" fmla="*/ 383 h 462"/>
                <a:gd name="T40" fmla="*/ 120 w 196"/>
                <a:gd name="T41" fmla="*/ 361 h 462"/>
                <a:gd name="T42" fmla="*/ 113 w 196"/>
                <a:gd name="T43" fmla="*/ 344 h 462"/>
                <a:gd name="T44" fmla="*/ 105 w 196"/>
                <a:gd name="T45" fmla="*/ 316 h 462"/>
                <a:gd name="T46" fmla="*/ 98 w 196"/>
                <a:gd name="T47" fmla="*/ 293 h 462"/>
                <a:gd name="T48" fmla="*/ 90 w 196"/>
                <a:gd name="T49" fmla="*/ 271 h 462"/>
                <a:gd name="T50" fmla="*/ 83 w 196"/>
                <a:gd name="T51" fmla="*/ 242 h 462"/>
                <a:gd name="T52" fmla="*/ 68 w 196"/>
                <a:gd name="T53" fmla="*/ 214 h 462"/>
                <a:gd name="T54" fmla="*/ 60 w 196"/>
                <a:gd name="T55" fmla="*/ 180 h 462"/>
                <a:gd name="T56" fmla="*/ 45 w 196"/>
                <a:gd name="T57" fmla="*/ 152 h 462"/>
                <a:gd name="T58" fmla="*/ 30 w 196"/>
                <a:gd name="T59" fmla="*/ 124 h 462"/>
                <a:gd name="T60" fmla="*/ 23 w 196"/>
                <a:gd name="T61" fmla="*/ 96 h 462"/>
                <a:gd name="T62" fmla="*/ 15 w 196"/>
                <a:gd name="T63" fmla="*/ 62 h 462"/>
                <a:gd name="T64" fmla="*/ 0 w 196"/>
                <a:gd name="T65" fmla="*/ 34 h 462"/>
                <a:gd name="T66" fmla="*/ 0 w 196"/>
                <a:gd name="T67" fmla="*/ 17 h 462"/>
                <a:gd name="T68" fmla="*/ 15 w 196"/>
                <a:gd name="T69" fmla="*/ 6 h 462"/>
                <a:gd name="T70" fmla="*/ 23 w 196"/>
                <a:gd name="T71" fmla="*/ 6 h 462"/>
                <a:gd name="T72" fmla="*/ 23 w 196"/>
                <a:gd name="T73" fmla="*/ 0 h 462"/>
                <a:gd name="T74" fmla="*/ 38 w 196"/>
                <a:gd name="T75" fmla="*/ 0 h 462"/>
                <a:gd name="T76" fmla="*/ 45 w 196"/>
                <a:gd name="T77" fmla="*/ 6 h 46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96"/>
                <a:gd name="T118" fmla="*/ 0 h 462"/>
                <a:gd name="T119" fmla="*/ 196 w 196"/>
                <a:gd name="T120" fmla="*/ 462 h 46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96" h="462">
                  <a:moveTo>
                    <a:pt x="45" y="6"/>
                  </a:moveTo>
                  <a:lnTo>
                    <a:pt x="60" y="56"/>
                  </a:lnTo>
                  <a:lnTo>
                    <a:pt x="75" y="102"/>
                  </a:lnTo>
                  <a:lnTo>
                    <a:pt x="98" y="152"/>
                  </a:lnTo>
                  <a:lnTo>
                    <a:pt x="113" y="197"/>
                  </a:lnTo>
                  <a:lnTo>
                    <a:pt x="128" y="248"/>
                  </a:lnTo>
                  <a:lnTo>
                    <a:pt x="143" y="293"/>
                  </a:lnTo>
                  <a:lnTo>
                    <a:pt x="166" y="344"/>
                  </a:lnTo>
                  <a:lnTo>
                    <a:pt x="181" y="395"/>
                  </a:lnTo>
                  <a:lnTo>
                    <a:pt x="188" y="406"/>
                  </a:lnTo>
                  <a:lnTo>
                    <a:pt x="188" y="440"/>
                  </a:lnTo>
                  <a:lnTo>
                    <a:pt x="196" y="451"/>
                  </a:lnTo>
                  <a:lnTo>
                    <a:pt x="188" y="457"/>
                  </a:lnTo>
                  <a:lnTo>
                    <a:pt x="173" y="457"/>
                  </a:lnTo>
                  <a:lnTo>
                    <a:pt x="166" y="462"/>
                  </a:lnTo>
                  <a:lnTo>
                    <a:pt x="150" y="462"/>
                  </a:lnTo>
                  <a:lnTo>
                    <a:pt x="143" y="457"/>
                  </a:lnTo>
                  <a:lnTo>
                    <a:pt x="135" y="434"/>
                  </a:lnTo>
                  <a:lnTo>
                    <a:pt x="128" y="406"/>
                  </a:lnTo>
                  <a:lnTo>
                    <a:pt x="120" y="383"/>
                  </a:lnTo>
                  <a:lnTo>
                    <a:pt x="120" y="361"/>
                  </a:lnTo>
                  <a:lnTo>
                    <a:pt x="113" y="344"/>
                  </a:lnTo>
                  <a:lnTo>
                    <a:pt x="105" y="316"/>
                  </a:lnTo>
                  <a:lnTo>
                    <a:pt x="98" y="293"/>
                  </a:lnTo>
                  <a:lnTo>
                    <a:pt x="90" y="271"/>
                  </a:lnTo>
                  <a:lnTo>
                    <a:pt x="83" y="242"/>
                  </a:lnTo>
                  <a:lnTo>
                    <a:pt x="68" y="214"/>
                  </a:lnTo>
                  <a:lnTo>
                    <a:pt x="60" y="180"/>
                  </a:lnTo>
                  <a:lnTo>
                    <a:pt x="45" y="152"/>
                  </a:lnTo>
                  <a:lnTo>
                    <a:pt x="30" y="124"/>
                  </a:lnTo>
                  <a:lnTo>
                    <a:pt x="23" y="96"/>
                  </a:lnTo>
                  <a:lnTo>
                    <a:pt x="15" y="62"/>
                  </a:lnTo>
                  <a:lnTo>
                    <a:pt x="0" y="34"/>
                  </a:lnTo>
                  <a:lnTo>
                    <a:pt x="0" y="17"/>
                  </a:lnTo>
                  <a:lnTo>
                    <a:pt x="15" y="6"/>
                  </a:lnTo>
                  <a:lnTo>
                    <a:pt x="23" y="6"/>
                  </a:lnTo>
                  <a:lnTo>
                    <a:pt x="23" y="0"/>
                  </a:lnTo>
                  <a:lnTo>
                    <a:pt x="38" y="0"/>
                  </a:lnTo>
                  <a:lnTo>
                    <a:pt x="45" y="6"/>
                  </a:lnTo>
                  <a:close/>
                </a:path>
              </a:pathLst>
            </a:custGeom>
            <a:solidFill>
              <a:srgbClr val="FF00FF"/>
            </a:solidFill>
            <a:ln w="9525">
              <a:noFill/>
              <a:round/>
              <a:headEnd/>
              <a:tailEnd/>
            </a:ln>
          </p:spPr>
          <p:txBody>
            <a:bodyPr/>
            <a:lstStyle/>
            <a:p>
              <a:endParaRPr lang="en-US"/>
            </a:p>
          </p:txBody>
        </p:sp>
        <p:sp>
          <p:nvSpPr>
            <p:cNvPr id="1041" name="Freeform 13"/>
            <p:cNvSpPr>
              <a:spLocks/>
            </p:cNvSpPr>
            <p:nvPr/>
          </p:nvSpPr>
          <p:spPr bwMode="auto">
            <a:xfrm>
              <a:off x="2451" y="158"/>
              <a:ext cx="68" cy="45"/>
            </a:xfrm>
            <a:custGeom>
              <a:avLst/>
              <a:gdLst>
                <a:gd name="T0" fmla="*/ 68 w 68"/>
                <a:gd name="T1" fmla="*/ 17 h 45"/>
                <a:gd name="T2" fmla="*/ 68 w 68"/>
                <a:gd name="T3" fmla="*/ 34 h 45"/>
                <a:gd name="T4" fmla="*/ 53 w 68"/>
                <a:gd name="T5" fmla="*/ 45 h 45"/>
                <a:gd name="T6" fmla="*/ 15 w 68"/>
                <a:gd name="T7" fmla="*/ 45 h 45"/>
                <a:gd name="T8" fmla="*/ 0 w 68"/>
                <a:gd name="T9" fmla="*/ 34 h 45"/>
                <a:gd name="T10" fmla="*/ 0 w 68"/>
                <a:gd name="T11" fmla="*/ 22 h 45"/>
                <a:gd name="T12" fmla="*/ 8 w 68"/>
                <a:gd name="T13" fmla="*/ 17 h 45"/>
                <a:gd name="T14" fmla="*/ 15 w 68"/>
                <a:gd name="T15" fmla="*/ 6 h 45"/>
                <a:gd name="T16" fmla="*/ 23 w 68"/>
                <a:gd name="T17" fmla="*/ 0 h 45"/>
                <a:gd name="T18" fmla="*/ 61 w 68"/>
                <a:gd name="T19" fmla="*/ 0 h 45"/>
                <a:gd name="T20" fmla="*/ 61 w 68"/>
                <a:gd name="T21" fmla="*/ 6 h 45"/>
                <a:gd name="T22" fmla="*/ 68 w 68"/>
                <a:gd name="T23" fmla="*/ 11 h 45"/>
                <a:gd name="T24" fmla="*/ 68 w 68"/>
                <a:gd name="T25" fmla="*/ 17 h 4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45"/>
                <a:gd name="T41" fmla="*/ 68 w 68"/>
                <a:gd name="T42" fmla="*/ 45 h 4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45">
                  <a:moveTo>
                    <a:pt x="68" y="17"/>
                  </a:moveTo>
                  <a:lnTo>
                    <a:pt x="68" y="34"/>
                  </a:lnTo>
                  <a:lnTo>
                    <a:pt x="53" y="45"/>
                  </a:lnTo>
                  <a:lnTo>
                    <a:pt x="15" y="45"/>
                  </a:lnTo>
                  <a:lnTo>
                    <a:pt x="0" y="34"/>
                  </a:lnTo>
                  <a:lnTo>
                    <a:pt x="0" y="22"/>
                  </a:lnTo>
                  <a:lnTo>
                    <a:pt x="8" y="17"/>
                  </a:lnTo>
                  <a:lnTo>
                    <a:pt x="15" y="6"/>
                  </a:lnTo>
                  <a:lnTo>
                    <a:pt x="23" y="0"/>
                  </a:lnTo>
                  <a:lnTo>
                    <a:pt x="61" y="0"/>
                  </a:lnTo>
                  <a:lnTo>
                    <a:pt x="61" y="6"/>
                  </a:lnTo>
                  <a:lnTo>
                    <a:pt x="68" y="11"/>
                  </a:lnTo>
                  <a:lnTo>
                    <a:pt x="68" y="17"/>
                  </a:lnTo>
                  <a:close/>
                </a:path>
              </a:pathLst>
            </a:custGeom>
            <a:solidFill>
              <a:srgbClr val="3FFF3F"/>
            </a:solidFill>
            <a:ln w="9525">
              <a:noFill/>
              <a:round/>
              <a:headEnd/>
              <a:tailEnd/>
            </a:ln>
          </p:spPr>
          <p:txBody>
            <a:bodyPr/>
            <a:lstStyle/>
            <a:p>
              <a:endParaRPr lang="en-US"/>
            </a:p>
          </p:txBody>
        </p:sp>
        <p:sp>
          <p:nvSpPr>
            <p:cNvPr id="1042" name="Freeform 14"/>
            <p:cNvSpPr>
              <a:spLocks/>
            </p:cNvSpPr>
            <p:nvPr/>
          </p:nvSpPr>
          <p:spPr bwMode="auto">
            <a:xfrm>
              <a:off x="2023" y="164"/>
              <a:ext cx="218" cy="344"/>
            </a:xfrm>
            <a:custGeom>
              <a:avLst/>
              <a:gdLst>
                <a:gd name="T0" fmla="*/ 218 w 218"/>
                <a:gd name="T1" fmla="*/ 11 h 344"/>
                <a:gd name="T2" fmla="*/ 210 w 218"/>
                <a:gd name="T3" fmla="*/ 22 h 344"/>
                <a:gd name="T4" fmla="*/ 203 w 218"/>
                <a:gd name="T5" fmla="*/ 39 h 344"/>
                <a:gd name="T6" fmla="*/ 195 w 218"/>
                <a:gd name="T7" fmla="*/ 56 h 344"/>
                <a:gd name="T8" fmla="*/ 188 w 218"/>
                <a:gd name="T9" fmla="*/ 73 h 344"/>
                <a:gd name="T10" fmla="*/ 180 w 218"/>
                <a:gd name="T11" fmla="*/ 84 h 344"/>
                <a:gd name="T12" fmla="*/ 173 w 218"/>
                <a:gd name="T13" fmla="*/ 101 h 344"/>
                <a:gd name="T14" fmla="*/ 158 w 218"/>
                <a:gd name="T15" fmla="*/ 112 h 344"/>
                <a:gd name="T16" fmla="*/ 158 w 218"/>
                <a:gd name="T17" fmla="*/ 129 h 344"/>
                <a:gd name="T18" fmla="*/ 143 w 218"/>
                <a:gd name="T19" fmla="*/ 157 h 344"/>
                <a:gd name="T20" fmla="*/ 128 w 218"/>
                <a:gd name="T21" fmla="*/ 186 h 344"/>
                <a:gd name="T22" fmla="*/ 113 w 218"/>
                <a:gd name="T23" fmla="*/ 208 h 344"/>
                <a:gd name="T24" fmla="*/ 98 w 218"/>
                <a:gd name="T25" fmla="*/ 236 h 344"/>
                <a:gd name="T26" fmla="*/ 90 w 218"/>
                <a:gd name="T27" fmla="*/ 265 h 344"/>
                <a:gd name="T28" fmla="*/ 75 w 218"/>
                <a:gd name="T29" fmla="*/ 287 h 344"/>
                <a:gd name="T30" fmla="*/ 60 w 218"/>
                <a:gd name="T31" fmla="*/ 315 h 344"/>
                <a:gd name="T32" fmla="*/ 45 w 218"/>
                <a:gd name="T33" fmla="*/ 344 h 344"/>
                <a:gd name="T34" fmla="*/ 7 w 218"/>
                <a:gd name="T35" fmla="*/ 344 h 344"/>
                <a:gd name="T36" fmla="*/ 7 w 218"/>
                <a:gd name="T37" fmla="*/ 338 h 344"/>
                <a:gd name="T38" fmla="*/ 0 w 218"/>
                <a:gd name="T39" fmla="*/ 338 h 344"/>
                <a:gd name="T40" fmla="*/ 0 w 218"/>
                <a:gd name="T41" fmla="*/ 332 h 344"/>
                <a:gd name="T42" fmla="*/ 15 w 218"/>
                <a:gd name="T43" fmla="*/ 293 h 344"/>
                <a:gd name="T44" fmla="*/ 37 w 218"/>
                <a:gd name="T45" fmla="*/ 253 h 344"/>
                <a:gd name="T46" fmla="*/ 52 w 218"/>
                <a:gd name="T47" fmla="*/ 214 h 344"/>
                <a:gd name="T48" fmla="*/ 75 w 218"/>
                <a:gd name="T49" fmla="*/ 174 h 344"/>
                <a:gd name="T50" fmla="*/ 90 w 218"/>
                <a:gd name="T51" fmla="*/ 135 h 344"/>
                <a:gd name="T52" fmla="*/ 113 w 218"/>
                <a:gd name="T53" fmla="*/ 95 h 344"/>
                <a:gd name="T54" fmla="*/ 135 w 218"/>
                <a:gd name="T55" fmla="*/ 50 h 344"/>
                <a:gd name="T56" fmla="*/ 165 w 218"/>
                <a:gd name="T57" fmla="*/ 16 h 344"/>
                <a:gd name="T58" fmla="*/ 165 w 218"/>
                <a:gd name="T59" fmla="*/ 11 h 344"/>
                <a:gd name="T60" fmla="*/ 173 w 218"/>
                <a:gd name="T61" fmla="*/ 5 h 344"/>
                <a:gd name="T62" fmla="*/ 180 w 218"/>
                <a:gd name="T63" fmla="*/ 5 h 344"/>
                <a:gd name="T64" fmla="*/ 188 w 218"/>
                <a:gd name="T65" fmla="*/ 0 h 344"/>
                <a:gd name="T66" fmla="*/ 195 w 218"/>
                <a:gd name="T67" fmla="*/ 0 h 344"/>
                <a:gd name="T68" fmla="*/ 203 w 218"/>
                <a:gd name="T69" fmla="*/ 5 h 344"/>
                <a:gd name="T70" fmla="*/ 210 w 218"/>
                <a:gd name="T71" fmla="*/ 5 h 344"/>
                <a:gd name="T72" fmla="*/ 218 w 218"/>
                <a:gd name="T73" fmla="*/ 11 h 34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218"/>
                <a:gd name="T112" fmla="*/ 0 h 344"/>
                <a:gd name="T113" fmla="*/ 218 w 218"/>
                <a:gd name="T114" fmla="*/ 344 h 34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218" h="344">
                  <a:moveTo>
                    <a:pt x="218" y="11"/>
                  </a:moveTo>
                  <a:lnTo>
                    <a:pt x="210" y="22"/>
                  </a:lnTo>
                  <a:lnTo>
                    <a:pt x="203" y="39"/>
                  </a:lnTo>
                  <a:lnTo>
                    <a:pt x="195" y="56"/>
                  </a:lnTo>
                  <a:lnTo>
                    <a:pt x="188" y="73"/>
                  </a:lnTo>
                  <a:lnTo>
                    <a:pt x="180" y="84"/>
                  </a:lnTo>
                  <a:lnTo>
                    <a:pt x="173" y="101"/>
                  </a:lnTo>
                  <a:lnTo>
                    <a:pt x="158" y="112"/>
                  </a:lnTo>
                  <a:lnTo>
                    <a:pt x="158" y="129"/>
                  </a:lnTo>
                  <a:lnTo>
                    <a:pt x="143" y="157"/>
                  </a:lnTo>
                  <a:lnTo>
                    <a:pt x="128" y="186"/>
                  </a:lnTo>
                  <a:lnTo>
                    <a:pt x="113" y="208"/>
                  </a:lnTo>
                  <a:lnTo>
                    <a:pt x="98" y="236"/>
                  </a:lnTo>
                  <a:lnTo>
                    <a:pt x="90" y="265"/>
                  </a:lnTo>
                  <a:lnTo>
                    <a:pt x="75" y="287"/>
                  </a:lnTo>
                  <a:lnTo>
                    <a:pt x="60" y="315"/>
                  </a:lnTo>
                  <a:lnTo>
                    <a:pt x="45" y="344"/>
                  </a:lnTo>
                  <a:lnTo>
                    <a:pt x="7" y="344"/>
                  </a:lnTo>
                  <a:lnTo>
                    <a:pt x="7" y="338"/>
                  </a:lnTo>
                  <a:lnTo>
                    <a:pt x="0" y="338"/>
                  </a:lnTo>
                  <a:lnTo>
                    <a:pt x="0" y="332"/>
                  </a:lnTo>
                  <a:lnTo>
                    <a:pt x="15" y="293"/>
                  </a:lnTo>
                  <a:lnTo>
                    <a:pt x="37" y="253"/>
                  </a:lnTo>
                  <a:lnTo>
                    <a:pt x="52" y="214"/>
                  </a:lnTo>
                  <a:lnTo>
                    <a:pt x="75" y="174"/>
                  </a:lnTo>
                  <a:lnTo>
                    <a:pt x="90" y="135"/>
                  </a:lnTo>
                  <a:lnTo>
                    <a:pt x="113" y="95"/>
                  </a:lnTo>
                  <a:lnTo>
                    <a:pt x="135" y="50"/>
                  </a:lnTo>
                  <a:lnTo>
                    <a:pt x="165" y="16"/>
                  </a:lnTo>
                  <a:lnTo>
                    <a:pt x="165" y="11"/>
                  </a:lnTo>
                  <a:lnTo>
                    <a:pt x="173" y="5"/>
                  </a:lnTo>
                  <a:lnTo>
                    <a:pt x="180" y="5"/>
                  </a:lnTo>
                  <a:lnTo>
                    <a:pt x="188" y="0"/>
                  </a:lnTo>
                  <a:lnTo>
                    <a:pt x="195" y="0"/>
                  </a:lnTo>
                  <a:lnTo>
                    <a:pt x="203" y="5"/>
                  </a:lnTo>
                  <a:lnTo>
                    <a:pt x="210" y="5"/>
                  </a:lnTo>
                  <a:lnTo>
                    <a:pt x="218" y="11"/>
                  </a:lnTo>
                  <a:close/>
                </a:path>
              </a:pathLst>
            </a:custGeom>
            <a:solidFill>
              <a:srgbClr val="FF3F3F"/>
            </a:solidFill>
            <a:ln w="9525">
              <a:noFill/>
              <a:round/>
              <a:headEnd/>
              <a:tailEnd/>
            </a:ln>
          </p:spPr>
          <p:txBody>
            <a:bodyPr/>
            <a:lstStyle/>
            <a:p>
              <a:endParaRPr lang="en-US"/>
            </a:p>
          </p:txBody>
        </p:sp>
        <p:sp>
          <p:nvSpPr>
            <p:cNvPr id="1043" name="Freeform 15"/>
            <p:cNvSpPr>
              <a:spLocks/>
            </p:cNvSpPr>
            <p:nvPr/>
          </p:nvSpPr>
          <p:spPr bwMode="auto">
            <a:xfrm>
              <a:off x="3196" y="164"/>
              <a:ext cx="143" cy="124"/>
            </a:xfrm>
            <a:custGeom>
              <a:avLst/>
              <a:gdLst>
                <a:gd name="T0" fmla="*/ 105 w 143"/>
                <a:gd name="T1" fmla="*/ 11 h 124"/>
                <a:gd name="T2" fmla="*/ 90 w 143"/>
                <a:gd name="T3" fmla="*/ 16 h 124"/>
                <a:gd name="T4" fmla="*/ 90 w 143"/>
                <a:gd name="T5" fmla="*/ 28 h 124"/>
                <a:gd name="T6" fmla="*/ 120 w 143"/>
                <a:gd name="T7" fmla="*/ 50 h 124"/>
                <a:gd name="T8" fmla="*/ 135 w 143"/>
                <a:gd name="T9" fmla="*/ 50 h 124"/>
                <a:gd name="T10" fmla="*/ 143 w 143"/>
                <a:gd name="T11" fmla="*/ 56 h 124"/>
                <a:gd name="T12" fmla="*/ 135 w 143"/>
                <a:gd name="T13" fmla="*/ 62 h 124"/>
                <a:gd name="T14" fmla="*/ 143 w 143"/>
                <a:gd name="T15" fmla="*/ 67 h 124"/>
                <a:gd name="T16" fmla="*/ 143 w 143"/>
                <a:gd name="T17" fmla="*/ 73 h 124"/>
                <a:gd name="T18" fmla="*/ 120 w 143"/>
                <a:gd name="T19" fmla="*/ 73 h 124"/>
                <a:gd name="T20" fmla="*/ 113 w 143"/>
                <a:gd name="T21" fmla="*/ 79 h 124"/>
                <a:gd name="T22" fmla="*/ 105 w 143"/>
                <a:gd name="T23" fmla="*/ 79 h 124"/>
                <a:gd name="T24" fmla="*/ 98 w 143"/>
                <a:gd name="T25" fmla="*/ 84 h 124"/>
                <a:gd name="T26" fmla="*/ 90 w 143"/>
                <a:gd name="T27" fmla="*/ 84 h 124"/>
                <a:gd name="T28" fmla="*/ 90 w 143"/>
                <a:gd name="T29" fmla="*/ 95 h 124"/>
                <a:gd name="T30" fmla="*/ 105 w 143"/>
                <a:gd name="T31" fmla="*/ 107 h 124"/>
                <a:gd name="T32" fmla="*/ 98 w 143"/>
                <a:gd name="T33" fmla="*/ 107 h 124"/>
                <a:gd name="T34" fmla="*/ 105 w 143"/>
                <a:gd name="T35" fmla="*/ 112 h 124"/>
                <a:gd name="T36" fmla="*/ 90 w 143"/>
                <a:gd name="T37" fmla="*/ 124 h 124"/>
                <a:gd name="T38" fmla="*/ 83 w 143"/>
                <a:gd name="T39" fmla="*/ 118 h 124"/>
                <a:gd name="T40" fmla="*/ 75 w 143"/>
                <a:gd name="T41" fmla="*/ 118 h 124"/>
                <a:gd name="T42" fmla="*/ 67 w 143"/>
                <a:gd name="T43" fmla="*/ 112 h 124"/>
                <a:gd name="T44" fmla="*/ 67 w 143"/>
                <a:gd name="T45" fmla="*/ 101 h 124"/>
                <a:gd name="T46" fmla="*/ 52 w 143"/>
                <a:gd name="T47" fmla="*/ 90 h 124"/>
                <a:gd name="T48" fmla="*/ 45 w 143"/>
                <a:gd name="T49" fmla="*/ 90 h 124"/>
                <a:gd name="T50" fmla="*/ 37 w 143"/>
                <a:gd name="T51" fmla="*/ 95 h 124"/>
                <a:gd name="T52" fmla="*/ 30 w 143"/>
                <a:gd name="T53" fmla="*/ 95 h 124"/>
                <a:gd name="T54" fmla="*/ 22 w 143"/>
                <a:gd name="T55" fmla="*/ 101 h 124"/>
                <a:gd name="T56" fmla="*/ 7 w 143"/>
                <a:gd name="T57" fmla="*/ 101 h 124"/>
                <a:gd name="T58" fmla="*/ 0 w 143"/>
                <a:gd name="T59" fmla="*/ 95 h 124"/>
                <a:gd name="T60" fmla="*/ 0 w 143"/>
                <a:gd name="T61" fmla="*/ 79 h 124"/>
                <a:gd name="T62" fmla="*/ 7 w 143"/>
                <a:gd name="T63" fmla="*/ 73 h 124"/>
                <a:gd name="T64" fmla="*/ 15 w 143"/>
                <a:gd name="T65" fmla="*/ 62 h 124"/>
                <a:gd name="T66" fmla="*/ 30 w 143"/>
                <a:gd name="T67" fmla="*/ 50 h 124"/>
                <a:gd name="T68" fmla="*/ 22 w 143"/>
                <a:gd name="T69" fmla="*/ 45 h 124"/>
                <a:gd name="T70" fmla="*/ 15 w 143"/>
                <a:gd name="T71" fmla="*/ 33 h 124"/>
                <a:gd name="T72" fmla="*/ 7 w 143"/>
                <a:gd name="T73" fmla="*/ 28 h 124"/>
                <a:gd name="T74" fmla="*/ 7 w 143"/>
                <a:gd name="T75" fmla="*/ 16 h 124"/>
                <a:gd name="T76" fmla="*/ 60 w 143"/>
                <a:gd name="T77" fmla="*/ 16 h 124"/>
                <a:gd name="T78" fmla="*/ 67 w 143"/>
                <a:gd name="T79" fmla="*/ 11 h 124"/>
                <a:gd name="T80" fmla="*/ 75 w 143"/>
                <a:gd name="T81" fmla="*/ 0 h 124"/>
                <a:gd name="T82" fmla="*/ 90 w 143"/>
                <a:gd name="T83" fmla="*/ 0 h 124"/>
                <a:gd name="T84" fmla="*/ 105 w 143"/>
                <a:gd name="T85" fmla="*/ 11 h 12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3"/>
                <a:gd name="T130" fmla="*/ 0 h 124"/>
                <a:gd name="T131" fmla="*/ 143 w 143"/>
                <a:gd name="T132" fmla="*/ 124 h 12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3" h="124">
                  <a:moveTo>
                    <a:pt x="105" y="11"/>
                  </a:moveTo>
                  <a:lnTo>
                    <a:pt x="90" y="16"/>
                  </a:lnTo>
                  <a:lnTo>
                    <a:pt x="90" y="28"/>
                  </a:lnTo>
                  <a:lnTo>
                    <a:pt x="120" y="50"/>
                  </a:lnTo>
                  <a:lnTo>
                    <a:pt x="135" y="50"/>
                  </a:lnTo>
                  <a:lnTo>
                    <a:pt x="143" y="56"/>
                  </a:lnTo>
                  <a:lnTo>
                    <a:pt x="135" y="62"/>
                  </a:lnTo>
                  <a:lnTo>
                    <a:pt x="143" y="67"/>
                  </a:lnTo>
                  <a:lnTo>
                    <a:pt x="143" y="73"/>
                  </a:lnTo>
                  <a:lnTo>
                    <a:pt x="120" y="73"/>
                  </a:lnTo>
                  <a:lnTo>
                    <a:pt x="113" y="79"/>
                  </a:lnTo>
                  <a:lnTo>
                    <a:pt x="105" y="79"/>
                  </a:lnTo>
                  <a:lnTo>
                    <a:pt x="98" y="84"/>
                  </a:lnTo>
                  <a:lnTo>
                    <a:pt x="90" y="84"/>
                  </a:lnTo>
                  <a:lnTo>
                    <a:pt x="90" y="95"/>
                  </a:lnTo>
                  <a:lnTo>
                    <a:pt x="105" y="107"/>
                  </a:lnTo>
                  <a:lnTo>
                    <a:pt x="98" y="107"/>
                  </a:lnTo>
                  <a:lnTo>
                    <a:pt x="105" y="112"/>
                  </a:lnTo>
                  <a:lnTo>
                    <a:pt x="90" y="124"/>
                  </a:lnTo>
                  <a:lnTo>
                    <a:pt x="83" y="118"/>
                  </a:lnTo>
                  <a:lnTo>
                    <a:pt x="75" y="118"/>
                  </a:lnTo>
                  <a:lnTo>
                    <a:pt x="67" y="112"/>
                  </a:lnTo>
                  <a:lnTo>
                    <a:pt x="67" y="101"/>
                  </a:lnTo>
                  <a:lnTo>
                    <a:pt x="52" y="90"/>
                  </a:lnTo>
                  <a:lnTo>
                    <a:pt x="45" y="90"/>
                  </a:lnTo>
                  <a:lnTo>
                    <a:pt x="37" y="95"/>
                  </a:lnTo>
                  <a:lnTo>
                    <a:pt x="30" y="95"/>
                  </a:lnTo>
                  <a:lnTo>
                    <a:pt x="22" y="101"/>
                  </a:lnTo>
                  <a:lnTo>
                    <a:pt x="7" y="101"/>
                  </a:lnTo>
                  <a:lnTo>
                    <a:pt x="0" y="95"/>
                  </a:lnTo>
                  <a:lnTo>
                    <a:pt x="0" y="79"/>
                  </a:lnTo>
                  <a:lnTo>
                    <a:pt x="7" y="73"/>
                  </a:lnTo>
                  <a:lnTo>
                    <a:pt x="15" y="62"/>
                  </a:lnTo>
                  <a:lnTo>
                    <a:pt x="30" y="50"/>
                  </a:lnTo>
                  <a:lnTo>
                    <a:pt x="22" y="45"/>
                  </a:lnTo>
                  <a:lnTo>
                    <a:pt x="15" y="33"/>
                  </a:lnTo>
                  <a:lnTo>
                    <a:pt x="7" y="28"/>
                  </a:lnTo>
                  <a:lnTo>
                    <a:pt x="7" y="16"/>
                  </a:lnTo>
                  <a:lnTo>
                    <a:pt x="60" y="16"/>
                  </a:lnTo>
                  <a:lnTo>
                    <a:pt x="67" y="11"/>
                  </a:lnTo>
                  <a:lnTo>
                    <a:pt x="75" y="0"/>
                  </a:lnTo>
                  <a:lnTo>
                    <a:pt x="90" y="0"/>
                  </a:lnTo>
                  <a:lnTo>
                    <a:pt x="105" y="11"/>
                  </a:lnTo>
                  <a:close/>
                </a:path>
              </a:pathLst>
            </a:custGeom>
            <a:solidFill>
              <a:srgbClr val="FF00FF"/>
            </a:solidFill>
            <a:ln w="9525">
              <a:noFill/>
              <a:round/>
              <a:headEnd/>
              <a:tailEnd/>
            </a:ln>
          </p:spPr>
          <p:txBody>
            <a:bodyPr/>
            <a:lstStyle/>
            <a:p>
              <a:endParaRPr lang="en-US"/>
            </a:p>
          </p:txBody>
        </p:sp>
        <p:sp>
          <p:nvSpPr>
            <p:cNvPr id="1044" name="Freeform 16"/>
            <p:cNvSpPr>
              <a:spLocks/>
            </p:cNvSpPr>
            <p:nvPr/>
          </p:nvSpPr>
          <p:spPr bwMode="auto">
            <a:xfrm>
              <a:off x="827" y="180"/>
              <a:ext cx="75" cy="68"/>
            </a:xfrm>
            <a:custGeom>
              <a:avLst/>
              <a:gdLst>
                <a:gd name="T0" fmla="*/ 75 w 75"/>
                <a:gd name="T1" fmla="*/ 23 h 68"/>
                <a:gd name="T2" fmla="*/ 75 w 75"/>
                <a:gd name="T3" fmla="*/ 34 h 68"/>
                <a:gd name="T4" fmla="*/ 60 w 75"/>
                <a:gd name="T5" fmla="*/ 46 h 68"/>
                <a:gd name="T6" fmla="*/ 53 w 75"/>
                <a:gd name="T7" fmla="*/ 57 h 68"/>
                <a:gd name="T8" fmla="*/ 45 w 75"/>
                <a:gd name="T9" fmla="*/ 57 h 68"/>
                <a:gd name="T10" fmla="*/ 30 w 75"/>
                <a:gd name="T11" fmla="*/ 68 h 68"/>
                <a:gd name="T12" fmla="*/ 23 w 75"/>
                <a:gd name="T13" fmla="*/ 68 h 68"/>
                <a:gd name="T14" fmla="*/ 8 w 75"/>
                <a:gd name="T15" fmla="*/ 57 h 68"/>
                <a:gd name="T16" fmla="*/ 0 w 75"/>
                <a:gd name="T17" fmla="*/ 57 h 68"/>
                <a:gd name="T18" fmla="*/ 0 w 75"/>
                <a:gd name="T19" fmla="*/ 29 h 68"/>
                <a:gd name="T20" fmla="*/ 8 w 75"/>
                <a:gd name="T21" fmla="*/ 12 h 68"/>
                <a:gd name="T22" fmla="*/ 23 w 75"/>
                <a:gd name="T23" fmla="*/ 0 h 68"/>
                <a:gd name="T24" fmla="*/ 30 w 75"/>
                <a:gd name="T25" fmla="*/ 6 h 68"/>
                <a:gd name="T26" fmla="*/ 60 w 75"/>
                <a:gd name="T27" fmla="*/ 6 h 68"/>
                <a:gd name="T28" fmla="*/ 75 w 75"/>
                <a:gd name="T29" fmla="*/ 17 h 68"/>
                <a:gd name="T30" fmla="*/ 75 w 75"/>
                <a:gd name="T31" fmla="*/ 23 h 6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5"/>
                <a:gd name="T49" fmla="*/ 0 h 68"/>
                <a:gd name="T50" fmla="*/ 75 w 75"/>
                <a:gd name="T51" fmla="*/ 68 h 68"/>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5" h="68">
                  <a:moveTo>
                    <a:pt x="75" y="23"/>
                  </a:moveTo>
                  <a:lnTo>
                    <a:pt x="75" y="34"/>
                  </a:lnTo>
                  <a:lnTo>
                    <a:pt x="60" y="46"/>
                  </a:lnTo>
                  <a:lnTo>
                    <a:pt x="53" y="57"/>
                  </a:lnTo>
                  <a:lnTo>
                    <a:pt x="45" y="57"/>
                  </a:lnTo>
                  <a:lnTo>
                    <a:pt x="30" y="68"/>
                  </a:lnTo>
                  <a:lnTo>
                    <a:pt x="23" y="68"/>
                  </a:lnTo>
                  <a:lnTo>
                    <a:pt x="8" y="57"/>
                  </a:lnTo>
                  <a:lnTo>
                    <a:pt x="0" y="57"/>
                  </a:lnTo>
                  <a:lnTo>
                    <a:pt x="0" y="29"/>
                  </a:lnTo>
                  <a:lnTo>
                    <a:pt x="8" y="12"/>
                  </a:lnTo>
                  <a:lnTo>
                    <a:pt x="23" y="0"/>
                  </a:lnTo>
                  <a:lnTo>
                    <a:pt x="30" y="6"/>
                  </a:lnTo>
                  <a:lnTo>
                    <a:pt x="60" y="6"/>
                  </a:lnTo>
                  <a:lnTo>
                    <a:pt x="75" y="17"/>
                  </a:lnTo>
                  <a:lnTo>
                    <a:pt x="75" y="23"/>
                  </a:lnTo>
                  <a:close/>
                </a:path>
              </a:pathLst>
            </a:custGeom>
            <a:solidFill>
              <a:srgbClr val="3FFF3F"/>
            </a:solidFill>
            <a:ln w="9525">
              <a:noFill/>
              <a:round/>
              <a:headEnd/>
              <a:tailEnd/>
            </a:ln>
          </p:spPr>
          <p:txBody>
            <a:bodyPr/>
            <a:lstStyle/>
            <a:p>
              <a:endParaRPr lang="en-US"/>
            </a:p>
          </p:txBody>
        </p:sp>
        <p:sp>
          <p:nvSpPr>
            <p:cNvPr id="1045" name="Freeform 17"/>
            <p:cNvSpPr>
              <a:spLocks/>
            </p:cNvSpPr>
            <p:nvPr/>
          </p:nvSpPr>
          <p:spPr bwMode="auto">
            <a:xfrm>
              <a:off x="1120" y="180"/>
              <a:ext cx="211" cy="339"/>
            </a:xfrm>
            <a:custGeom>
              <a:avLst/>
              <a:gdLst>
                <a:gd name="T0" fmla="*/ 46 w 211"/>
                <a:gd name="T1" fmla="*/ 6 h 339"/>
                <a:gd name="T2" fmla="*/ 68 w 211"/>
                <a:gd name="T3" fmla="*/ 40 h 339"/>
                <a:gd name="T4" fmla="*/ 91 w 211"/>
                <a:gd name="T5" fmla="*/ 79 h 339"/>
                <a:gd name="T6" fmla="*/ 113 w 211"/>
                <a:gd name="T7" fmla="*/ 119 h 339"/>
                <a:gd name="T8" fmla="*/ 128 w 211"/>
                <a:gd name="T9" fmla="*/ 153 h 339"/>
                <a:gd name="T10" fmla="*/ 151 w 211"/>
                <a:gd name="T11" fmla="*/ 192 h 339"/>
                <a:gd name="T12" fmla="*/ 166 w 211"/>
                <a:gd name="T13" fmla="*/ 232 h 339"/>
                <a:gd name="T14" fmla="*/ 188 w 211"/>
                <a:gd name="T15" fmla="*/ 271 h 339"/>
                <a:gd name="T16" fmla="*/ 211 w 211"/>
                <a:gd name="T17" fmla="*/ 305 h 339"/>
                <a:gd name="T18" fmla="*/ 203 w 211"/>
                <a:gd name="T19" fmla="*/ 316 h 339"/>
                <a:gd name="T20" fmla="*/ 188 w 211"/>
                <a:gd name="T21" fmla="*/ 328 h 339"/>
                <a:gd name="T22" fmla="*/ 181 w 211"/>
                <a:gd name="T23" fmla="*/ 339 h 339"/>
                <a:gd name="T24" fmla="*/ 166 w 211"/>
                <a:gd name="T25" fmla="*/ 333 h 339"/>
                <a:gd name="T26" fmla="*/ 151 w 211"/>
                <a:gd name="T27" fmla="*/ 322 h 339"/>
                <a:gd name="T28" fmla="*/ 151 w 211"/>
                <a:gd name="T29" fmla="*/ 305 h 339"/>
                <a:gd name="T30" fmla="*/ 136 w 211"/>
                <a:gd name="T31" fmla="*/ 294 h 339"/>
                <a:gd name="T32" fmla="*/ 136 w 211"/>
                <a:gd name="T33" fmla="*/ 288 h 339"/>
                <a:gd name="T34" fmla="*/ 113 w 211"/>
                <a:gd name="T35" fmla="*/ 254 h 339"/>
                <a:gd name="T36" fmla="*/ 98 w 211"/>
                <a:gd name="T37" fmla="*/ 220 h 339"/>
                <a:gd name="T38" fmla="*/ 83 w 211"/>
                <a:gd name="T39" fmla="*/ 187 h 339"/>
                <a:gd name="T40" fmla="*/ 68 w 211"/>
                <a:gd name="T41" fmla="*/ 153 h 339"/>
                <a:gd name="T42" fmla="*/ 53 w 211"/>
                <a:gd name="T43" fmla="*/ 119 h 339"/>
                <a:gd name="T44" fmla="*/ 38 w 211"/>
                <a:gd name="T45" fmla="*/ 85 h 339"/>
                <a:gd name="T46" fmla="*/ 15 w 211"/>
                <a:gd name="T47" fmla="*/ 51 h 339"/>
                <a:gd name="T48" fmla="*/ 0 w 211"/>
                <a:gd name="T49" fmla="*/ 17 h 339"/>
                <a:gd name="T50" fmla="*/ 0 w 211"/>
                <a:gd name="T51" fmla="*/ 12 h 339"/>
                <a:gd name="T52" fmla="*/ 8 w 211"/>
                <a:gd name="T53" fmla="*/ 12 h 339"/>
                <a:gd name="T54" fmla="*/ 15 w 211"/>
                <a:gd name="T55" fmla="*/ 6 h 339"/>
                <a:gd name="T56" fmla="*/ 23 w 211"/>
                <a:gd name="T57" fmla="*/ 6 h 339"/>
                <a:gd name="T58" fmla="*/ 30 w 211"/>
                <a:gd name="T59" fmla="*/ 0 h 339"/>
                <a:gd name="T60" fmla="*/ 38 w 211"/>
                <a:gd name="T61" fmla="*/ 6 h 339"/>
                <a:gd name="T62" fmla="*/ 46 w 211"/>
                <a:gd name="T63" fmla="*/ 6 h 33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11"/>
                <a:gd name="T97" fmla="*/ 0 h 339"/>
                <a:gd name="T98" fmla="*/ 211 w 211"/>
                <a:gd name="T99" fmla="*/ 339 h 33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11" h="339">
                  <a:moveTo>
                    <a:pt x="46" y="6"/>
                  </a:moveTo>
                  <a:lnTo>
                    <a:pt x="68" y="40"/>
                  </a:lnTo>
                  <a:lnTo>
                    <a:pt x="91" y="79"/>
                  </a:lnTo>
                  <a:lnTo>
                    <a:pt x="113" y="119"/>
                  </a:lnTo>
                  <a:lnTo>
                    <a:pt x="128" y="153"/>
                  </a:lnTo>
                  <a:lnTo>
                    <a:pt x="151" y="192"/>
                  </a:lnTo>
                  <a:lnTo>
                    <a:pt x="166" y="232"/>
                  </a:lnTo>
                  <a:lnTo>
                    <a:pt x="188" y="271"/>
                  </a:lnTo>
                  <a:lnTo>
                    <a:pt x="211" y="305"/>
                  </a:lnTo>
                  <a:lnTo>
                    <a:pt x="203" y="316"/>
                  </a:lnTo>
                  <a:lnTo>
                    <a:pt x="188" y="328"/>
                  </a:lnTo>
                  <a:lnTo>
                    <a:pt x="181" y="339"/>
                  </a:lnTo>
                  <a:lnTo>
                    <a:pt x="166" y="333"/>
                  </a:lnTo>
                  <a:lnTo>
                    <a:pt x="151" y="322"/>
                  </a:lnTo>
                  <a:lnTo>
                    <a:pt x="151" y="305"/>
                  </a:lnTo>
                  <a:lnTo>
                    <a:pt x="136" y="294"/>
                  </a:lnTo>
                  <a:lnTo>
                    <a:pt x="136" y="288"/>
                  </a:lnTo>
                  <a:lnTo>
                    <a:pt x="113" y="254"/>
                  </a:lnTo>
                  <a:lnTo>
                    <a:pt x="98" y="220"/>
                  </a:lnTo>
                  <a:lnTo>
                    <a:pt x="83" y="187"/>
                  </a:lnTo>
                  <a:lnTo>
                    <a:pt x="68" y="153"/>
                  </a:lnTo>
                  <a:lnTo>
                    <a:pt x="53" y="119"/>
                  </a:lnTo>
                  <a:lnTo>
                    <a:pt x="38" y="85"/>
                  </a:lnTo>
                  <a:lnTo>
                    <a:pt x="15" y="51"/>
                  </a:lnTo>
                  <a:lnTo>
                    <a:pt x="0" y="17"/>
                  </a:lnTo>
                  <a:lnTo>
                    <a:pt x="0" y="12"/>
                  </a:lnTo>
                  <a:lnTo>
                    <a:pt x="8" y="12"/>
                  </a:lnTo>
                  <a:lnTo>
                    <a:pt x="15" y="6"/>
                  </a:lnTo>
                  <a:lnTo>
                    <a:pt x="23" y="6"/>
                  </a:lnTo>
                  <a:lnTo>
                    <a:pt x="30" y="0"/>
                  </a:lnTo>
                  <a:lnTo>
                    <a:pt x="38" y="6"/>
                  </a:lnTo>
                  <a:lnTo>
                    <a:pt x="46" y="6"/>
                  </a:lnTo>
                  <a:close/>
                </a:path>
              </a:pathLst>
            </a:custGeom>
            <a:solidFill>
              <a:srgbClr val="FF3F3F"/>
            </a:solidFill>
            <a:ln w="9525">
              <a:noFill/>
              <a:round/>
              <a:headEnd/>
              <a:tailEnd/>
            </a:ln>
          </p:spPr>
          <p:txBody>
            <a:bodyPr/>
            <a:lstStyle/>
            <a:p>
              <a:endParaRPr lang="en-US"/>
            </a:p>
          </p:txBody>
        </p:sp>
        <p:sp>
          <p:nvSpPr>
            <p:cNvPr id="1046" name="Freeform 18"/>
            <p:cNvSpPr>
              <a:spLocks/>
            </p:cNvSpPr>
            <p:nvPr/>
          </p:nvSpPr>
          <p:spPr bwMode="auto">
            <a:xfrm>
              <a:off x="3181" y="209"/>
              <a:ext cx="827" cy="349"/>
            </a:xfrm>
            <a:custGeom>
              <a:avLst/>
              <a:gdLst>
                <a:gd name="T0" fmla="*/ 699 w 827"/>
                <a:gd name="T1" fmla="*/ 28 h 349"/>
                <a:gd name="T2" fmla="*/ 744 w 827"/>
                <a:gd name="T3" fmla="*/ 39 h 349"/>
                <a:gd name="T4" fmla="*/ 797 w 827"/>
                <a:gd name="T5" fmla="*/ 73 h 349"/>
                <a:gd name="T6" fmla="*/ 827 w 827"/>
                <a:gd name="T7" fmla="*/ 118 h 349"/>
                <a:gd name="T8" fmla="*/ 804 w 827"/>
                <a:gd name="T9" fmla="*/ 112 h 349"/>
                <a:gd name="T10" fmla="*/ 767 w 827"/>
                <a:gd name="T11" fmla="*/ 90 h 349"/>
                <a:gd name="T12" fmla="*/ 737 w 827"/>
                <a:gd name="T13" fmla="*/ 73 h 349"/>
                <a:gd name="T14" fmla="*/ 692 w 827"/>
                <a:gd name="T15" fmla="*/ 56 h 349"/>
                <a:gd name="T16" fmla="*/ 639 w 827"/>
                <a:gd name="T17" fmla="*/ 45 h 349"/>
                <a:gd name="T18" fmla="*/ 579 w 827"/>
                <a:gd name="T19" fmla="*/ 39 h 349"/>
                <a:gd name="T20" fmla="*/ 496 w 827"/>
                <a:gd name="T21" fmla="*/ 34 h 349"/>
                <a:gd name="T22" fmla="*/ 436 w 827"/>
                <a:gd name="T23" fmla="*/ 39 h 349"/>
                <a:gd name="T24" fmla="*/ 383 w 827"/>
                <a:gd name="T25" fmla="*/ 45 h 349"/>
                <a:gd name="T26" fmla="*/ 331 w 827"/>
                <a:gd name="T27" fmla="*/ 56 h 349"/>
                <a:gd name="T28" fmla="*/ 225 w 827"/>
                <a:gd name="T29" fmla="*/ 141 h 349"/>
                <a:gd name="T30" fmla="*/ 195 w 827"/>
                <a:gd name="T31" fmla="*/ 169 h 349"/>
                <a:gd name="T32" fmla="*/ 165 w 827"/>
                <a:gd name="T33" fmla="*/ 203 h 349"/>
                <a:gd name="T34" fmla="*/ 150 w 827"/>
                <a:gd name="T35" fmla="*/ 231 h 349"/>
                <a:gd name="T36" fmla="*/ 128 w 827"/>
                <a:gd name="T37" fmla="*/ 270 h 349"/>
                <a:gd name="T38" fmla="*/ 120 w 827"/>
                <a:gd name="T39" fmla="*/ 304 h 349"/>
                <a:gd name="T40" fmla="*/ 90 w 827"/>
                <a:gd name="T41" fmla="*/ 332 h 349"/>
                <a:gd name="T42" fmla="*/ 67 w 827"/>
                <a:gd name="T43" fmla="*/ 344 h 349"/>
                <a:gd name="T44" fmla="*/ 52 w 827"/>
                <a:gd name="T45" fmla="*/ 344 h 349"/>
                <a:gd name="T46" fmla="*/ 37 w 827"/>
                <a:gd name="T47" fmla="*/ 338 h 349"/>
                <a:gd name="T48" fmla="*/ 15 w 827"/>
                <a:gd name="T49" fmla="*/ 332 h 349"/>
                <a:gd name="T50" fmla="*/ 7 w 827"/>
                <a:gd name="T51" fmla="*/ 327 h 349"/>
                <a:gd name="T52" fmla="*/ 7 w 827"/>
                <a:gd name="T53" fmla="*/ 282 h 349"/>
                <a:gd name="T54" fmla="*/ 37 w 827"/>
                <a:gd name="T55" fmla="*/ 220 h 349"/>
                <a:gd name="T56" fmla="*/ 90 w 827"/>
                <a:gd name="T57" fmla="*/ 158 h 349"/>
                <a:gd name="T58" fmla="*/ 150 w 827"/>
                <a:gd name="T59" fmla="*/ 107 h 349"/>
                <a:gd name="T60" fmla="*/ 203 w 827"/>
                <a:gd name="T61" fmla="*/ 62 h 349"/>
                <a:gd name="T62" fmla="*/ 255 w 827"/>
                <a:gd name="T63" fmla="*/ 39 h 349"/>
                <a:gd name="T64" fmla="*/ 316 w 827"/>
                <a:gd name="T65" fmla="*/ 22 h 349"/>
                <a:gd name="T66" fmla="*/ 368 w 827"/>
                <a:gd name="T67" fmla="*/ 11 h 349"/>
                <a:gd name="T68" fmla="*/ 428 w 827"/>
                <a:gd name="T69" fmla="*/ 0 h 349"/>
                <a:gd name="T70" fmla="*/ 639 w 827"/>
                <a:gd name="T71" fmla="*/ 5 h 34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827"/>
                <a:gd name="T109" fmla="*/ 0 h 349"/>
                <a:gd name="T110" fmla="*/ 827 w 827"/>
                <a:gd name="T111" fmla="*/ 349 h 34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827" h="349">
                  <a:moveTo>
                    <a:pt x="677" y="22"/>
                  </a:moveTo>
                  <a:lnTo>
                    <a:pt x="699" y="28"/>
                  </a:lnTo>
                  <a:lnTo>
                    <a:pt x="722" y="28"/>
                  </a:lnTo>
                  <a:lnTo>
                    <a:pt x="744" y="39"/>
                  </a:lnTo>
                  <a:lnTo>
                    <a:pt x="774" y="62"/>
                  </a:lnTo>
                  <a:lnTo>
                    <a:pt x="797" y="73"/>
                  </a:lnTo>
                  <a:lnTo>
                    <a:pt x="827" y="96"/>
                  </a:lnTo>
                  <a:lnTo>
                    <a:pt x="827" y="118"/>
                  </a:lnTo>
                  <a:lnTo>
                    <a:pt x="812" y="112"/>
                  </a:lnTo>
                  <a:lnTo>
                    <a:pt x="804" y="112"/>
                  </a:lnTo>
                  <a:lnTo>
                    <a:pt x="774" y="90"/>
                  </a:lnTo>
                  <a:lnTo>
                    <a:pt x="767" y="90"/>
                  </a:lnTo>
                  <a:lnTo>
                    <a:pt x="759" y="84"/>
                  </a:lnTo>
                  <a:lnTo>
                    <a:pt x="737" y="73"/>
                  </a:lnTo>
                  <a:lnTo>
                    <a:pt x="714" y="62"/>
                  </a:lnTo>
                  <a:lnTo>
                    <a:pt x="692" y="56"/>
                  </a:lnTo>
                  <a:lnTo>
                    <a:pt x="662" y="50"/>
                  </a:lnTo>
                  <a:lnTo>
                    <a:pt x="639" y="45"/>
                  </a:lnTo>
                  <a:lnTo>
                    <a:pt x="609" y="39"/>
                  </a:lnTo>
                  <a:lnTo>
                    <a:pt x="579" y="39"/>
                  </a:lnTo>
                  <a:lnTo>
                    <a:pt x="549" y="34"/>
                  </a:lnTo>
                  <a:lnTo>
                    <a:pt x="496" y="34"/>
                  </a:lnTo>
                  <a:lnTo>
                    <a:pt x="466" y="39"/>
                  </a:lnTo>
                  <a:lnTo>
                    <a:pt x="436" y="39"/>
                  </a:lnTo>
                  <a:lnTo>
                    <a:pt x="413" y="45"/>
                  </a:lnTo>
                  <a:lnTo>
                    <a:pt x="383" y="45"/>
                  </a:lnTo>
                  <a:lnTo>
                    <a:pt x="361" y="50"/>
                  </a:lnTo>
                  <a:lnTo>
                    <a:pt x="331" y="56"/>
                  </a:lnTo>
                  <a:lnTo>
                    <a:pt x="240" y="124"/>
                  </a:lnTo>
                  <a:lnTo>
                    <a:pt x="225" y="141"/>
                  </a:lnTo>
                  <a:lnTo>
                    <a:pt x="210" y="152"/>
                  </a:lnTo>
                  <a:lnTo>
                    <a:pt x="195" y="169"/>
                  </a:lnTo>
                  <a:lnTo>
                    <a:pt x="180" y="186"/>
                  </a:lnTo>
                  <a:lnTo>
                    <a:pt x="165" y="203"/>
                  </a:lnTo>
                  <a:lnTo>
                    <a:pt x="158" y="214"/>
                  </a:lnTo>
                  <a:lnTo>
                    <a:pt x="150" y="231"/>
                  </a:lnTo>
                  <a:lnTo>
                    <a:pt x="135" y="248"/>
                  </a:lnTo>
                  <a:lnTo>
                    <a:pt x="128" y="270"/>
                  </a:lnTo>
                  <a:lnTo>
                    <a:pt x="120" y="287"/>
                  </a:lnTo>
                  <a:lnTo>
                    <a:pt x="120" y="304"/>
                  </a:lnTo>
                  <a:lnTo>
                    <a:pt x="98" y="321"/>
                  </a:lnTo>
                  <a:lnTo>
                    <a:pt x="90" y="332"/>
                  </a:lnTo>
                  <a:lnTo>
                    <a:pt x="75" y="344"/>
                  </a:lnTo>
                  <a:lnTo>
                    <a:pt x="67" y="344"/>
                  </a:lnTo>
                  <a:lnTo>
                    <a:pt x="60" y="349"/>
                  </a:lnTo>
                  <a:lnTo>
                    <a:pt x="52" y="344"/>
                  </a:lnTo>
                  <a:lnTo>
                    <a:pt x="37" y="344"/>
                  </a:lnTo>
                  <a:lnTo>
                    <a:pt x="37" y="338"/>
                  </a:lnTo>
                  <a:lnTo>
                    <a:pt x="22" y="338"/>
                  </a:lnTo>
                  <a:lnTo>
                    <a:pt x="15" y="332"/>
                  </a:lnTo>
                  <a:lnTo>
                    <a:pt x="7" y="332"/>
                  </a:lnTo>
                  <a:lnTo>
                    <a:pt x="7" y="327"/>
                  </a:lnTo>
                  <a:lnTo>
                    <a:pt x="0" y="315"/>
                  </a:lnTo>
                  <a:lnTo>
                    <a:pt x="7" y="282"/>
                  </a:lnTo>
                  <a:lnTo>
                    <a:pt x="22" y="248"/>
                  </a:lnTo>
                  <a:lnTo>
                    <a:pt x="37" y="220"/>
                  </a:lnTo>
                  <a:lnTo>
                    <a:pt x="67" y="186"/>
                  </a:lnTo>
                  <a:lnTo>
                    <a:pt x="90" y="158"/>
                  </a:lnTo>
                  <a:lnTo>
                    <a:pt x="120" y="129"/>
                  </a:lnTo>
                  <a:lnTo>
                    <a:pt x="150" y="107"/>
                  </a:lnTo>
                  <a:lnTo>
                    <a:pt x="180" y="73"/>
                  </a:lnTo>
                  <a:lnTo>
                    <a:pt x="203" y="62"/>
                  </a:lnTo>
                  <a:lnTo>
                    <a:pt x="233" y="50"/>
                  </a:lnTo>
                  <a:lnTo>
                    <a:pt x="255" y="39"/>
                  </a:lnTo>
                  <a:lnTo>
                    <a:pt x="286" y="34"/>
                  </a:lnTo>
                  <a:lnTo>
                    <a:pt x="316" y="22"/>
                  </a:lnTo>
                  <a:lnTo>
                    <a:pt x="338" y="17"/>
                  </a:lnTo>
                  <a:lnTo>
                    <a:pt x="368" y="11"/>
                  </a:lnTo>
                  <a:lnTo>
                    <a:pt x="398" y="5"/>
                  </a:lnTo>
                  <a:lnTo>
                    <a:pt x="428" y="0"/>
                  </a:lnTo>
                  <a:lnTo>
                    <a:pt x="609" y="0"/>
                  </a:lnTo>
                  <a:lnTo>
                    <a:pt x="639" y="5"/>
                  </a:lnTo>
                  <a:lnTo>
                    <a:pt x="677" y="22"/>
                  </a:lnTo>
                  <a:close/>
                </a:path>
              </a:pathLst>
            </a:custGeom>
            <a:solidFill>
              <a:srgbClr val="00FFFF"/>
            </a:solidFill>
            <a:ln w="9525">
              <a:noFill/>
              <a:round/>
              <a:headEnd/>
              <a:tailEnd/>
            </a:ln>
          </p:spPr>
          <p:txBody>
            <a:bodyPr/>
            <a:lstStyle/>
            <a:p>
              <a:endParaRPr lang="en-US"/>
            </a:p>
          </p:txBody>
        </p:sp>
        <p:sp>
          <p:nvSpPr>
            <p:cNvPr id="1047" name="Freeform 19"/>
            <p:cNvSpPr>
              <a:spLocks/>
            </p:cNvSpPr>
            <p:nvPr/>
          </p:nvSpPr>
          <p:spPr bwMode="auto">
            <a:xfrm>
              <a:off x="5489" y="209"/>
              <a:ext cx="203" cy="118"/>
            </a:xfrm>
            <a:custGeom>
              <a:avLst/>
              <a:gdLst>
                <a:gd name="T0" fmla="*/ 121 w 203"/>
                <a:gd name="T1" fmla="*/ 17 h 118"/>
                <a:gd name="T2" fmla="*/ 136 w 203"/>
                <a:gd name="T3" fmla="*/ 17 h 118"/>
                <a:gd name="T4" fmla="*/ 151 w 203"/>
                <a:gd name="T5" fmla="*/ 5 h 118"/>
                <a:gd name="T6" fmla="*/ 173 w 203"/>
                <a:gd name="T7" fmla="*/ 5 h 118"/>
                <a:gd name="T8" fmla="*/ 173 w 203"/>
                <a:gd name="T9" fmla="*/ 22 h 118"/>
                <a:gd name="T10" fmla="*/ 188 w 203"/>
                <a:gd name="T11" fmla="*/ 22 h 118"/>
                <a:gd name="T12" fmla="*/ 181 w 203"/>
                <a:gd name="T13" fmla="*/ 34 h 118"/>
                <a:gd name="T14" fmla="*/ 173 w 203"/>
                <a:gd name="T15" fmla="*/ 45 h 118"/>
                <a:gd name="T16" fmla="*/ 166 w 203"/>
                <a:gd name="T17" fmla="*/ 56 h 118"/>
                <a:gd name="T18" fmla="*/ 166 w 203"/>
                <a:gd name="T19" fmla="*/ 67 h 118"/>
                <a:gd name="T20" fmla="*/ 188 w 203"/>
                <a:gd name="T21" fmla="*/ 84 h 118"/>
                <a:gd name="T22" fmla="*/ 188 w 203"/>
                <a:gd name="T23" fmla="*/ 90 h 118"/>
                <a:gd name="T24" fmla="*/ 196 w 203"/>
                <a:gd name="T25" fmla="*/ 96 h 118"/>
                <a:gd name="T26" fmla="*/ 196 w 203"/>
                <a:gd name="T27" fmla="*/ 101 h 118"/>
                <a:gd name="T28" fmla="*/ 203 w 203"/>
                <a:gd name="T29" fmla="*/ 112 h 118"/>
                <a:gd name="T30" fmla="*/ 203 w 203"/>
                <a:gd name="T31" fmla="*/ 118 h 118"/>
                <a:gd name="T32" fmla="*/ 181 w 203"/>
                <a:gd name="T33" fmla="*/ 118 h 118"/>
                <a:gd name="T34" fmla="*/ 158 w 203"/>
                <a:gd name="T35" fmla="*/ 101 h 118"/>
                <a:gd name="T36" fmla="*/ 143 w 203"/>
                <a:gd name="T37" fmla="*/ 96 h 118"/>
                <a:gd name="T38" fmla="*/ 136 w 203"/>
                <a:gd name="T39" fmla="*/ 96 h 118"/>
                <a:gd name="T40" fmla="*/ 128 w 203"/>
                <a:gd name="T41" fmla="*/ 101 h 118"/>
                <a:gd name="T42" fmla="*/ 121 w 203"/>
                <a:gd name="T43" fmla="*/ 118 h 118"/>
                <a:gd name="T44" fmla="*/ 98 w 203"/>
                <a:gd name="T45" fmla="*/ 118 h 118"/>
                <a:gd name="T46" fmla="*/ 98 w 203"/>
                <a:gd name="T47" fmla="*/ 112 h 118"/>
                <a:gd name="T48" fmla="*/ 91 w 203"/>
                <a:gd name="T49" fmla="*/ 112 h 118"/>
                <a:gd name="T50" fmla="*/ 83 w 203"/>
                <a:gd name="T51" fmla="*/ 107 h 118"/>
                <a:gd name="T52" fmla="*/ 83 w 203"/>
                <a:gd name="T53" fmla="*/ 96 h 118"/>
                <a:gd name="T54" fmla="*/ 75 w 203"/>
                <a:gd name="T55" fmla="*/ 90 h 118"/>
                <a:gd name="T56" fmla="*/ 68 w 203"/>
                <a:gd name="T57" fmla="*/ 79 h 118"/>
                <a:gd name="T58" fmla="*/ 53 w 203"/>
                <a:gd name="T59" fmla="*/ 73 h 118"/>
                <a:gd name="T60" fmla="*/ 8 w 203"/>
                <a:gd name="T61" fmla="*/ 73 h 118"/>
                <a:gd name="T62" fmla="*/ 0 w 203"/>
                <a:gd name="T63" fmla="*/ 67 h 118"/>
                <a:gd name="T64" fmla="*/ 0 w 203"/>
                <a:gd name="T65" fmla="*/ 56 h 118"/>
                <a:gd name="T66" fmla="*/ 15 w 203"/>
                <a:gd name="T67" fmla="*/ 45 h 118"/>
                <a:gd name="T68" fmla="*/ 30 w 203"/>
                <a:gd name="T69" fmla="*/ 45 h 118"/>
                <a:gd name="T70" fmla="*/ 38 w 203"/>
                <a:gd name="T71" fmla="*/ 39 h 118"/>
                <a:gd name="T72" fmla="*/ 53 w 203"/>
                <a:gd name="T73" fmla="*/ 39 h 118"/>
                <a:gd name="T74" fmla="*/ 68 w 203"/>
                <a:gd name="T75" fmla="*/ 28 h 118"/>
                <a:gd name="T76" fmla="*/ 83 w 203"/>
                <a:gd name="T77" fmla="*/ 28 h 118"/>
                <a:gd name="T78" fmla="*/ 75 w 203"/>
                <a:gd name="T79" fmla="*/ 22 h 118"/>
                <a:gd name="T80" fmla="*/ 68 w 203"/>
                <a:gd name="T81" fmla="*/ 11 h 118"/>
                <a:gd name="T82" fmla="*/ 68 w 203"/>
                <a:gd name="T83" fmla="*/ 0 h 118"/>
                <a:gd name="T84" fmla="*/ 91 w 203"/>
                <a:gd name="T85" fmla="*/ 0 h 118"/>
                <a:gd name="T86" fmla="*/ 113 w 203"/>
                <a:gd name="T87" fmla="*/ 17 h 118"/>
                <a:gd name="T88" fmla="*/ 121 w 203"/>
                <a:gd name="T89" fmla="*/ 17 h 118"/>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03"/>
                <a:gd name="T136" fmla="*/ 0 h 118"/>
                <a:gd name="T137" fmla="*/ 203 w 203"/>
                <a:gd name="T138" fmla="*/ 118 h 118"/>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03" h="118">
                  <a:moveTo>
                    <a:pt x="121" y="17"/>
                  </a:moveTo>
                  <a:lnTo>
                    <a:pt x="136" y="17"/>
                  </a:lnTo>
                  <a:lnTo>
                    <a:pt x="151" y="5"/>
                  </a:lnTo>
                  <a:lnTo>
                    <a:pt x="173" y="5"/>
                  </a:lnTo>
                  <a:lnTo>
                    <a:pt x="173" y="22"/>
                  </a:lnTo>
                  <a:lnTo>
                    <a:pt x="188" y="22"/>
                  </a:lnTo>
                  <a:lnTo>
                    <a:pt x="181" y="34"/>
                  </a:lnTo>
                  <a:lnTo>
                    <a:pt x="173" y="45"/>
                  </a:lnTo>
                  <a:lnTo>
                    <a:pt x="166" y="56"/>
                  </a:lnTo>
                  <a:lnTo>
                    <a:pt x="166" y="67"/>
                  </a:lnTo>
                  <a:lnTo>
                    <a:pt x="188" y="84"/>
                  </a:lnTo>
                  <a:lnTo>
                    <a:pt x="188" y="90"/>
                  </a:lnTo>
                  <a:lnTo>
                    <a:pt x="196" y="96"/>
                  </a:lnTo>
                  <a:lnTo>
                    <a:pt x="196" y="101"/>
                  </a:lnTo>
                  <a:lnTo>
                    <a:pt x="203" y="112"/>
                  </a:lnTo>
                  <a:lnTo>
                    <a:pt x="203" y="118"/>
                  </a:lnTo>
                  <a:lnTo>
                    <a:pt x="181" y="118"/>
                  </a:lnTo>
                  <a:lnTo>
                    <a:pt x="158" y="101"/>
                  </a:lnTo>
                  <a:lnTo>
                    <a:pt x="143" y="96"/>
                  </a:lnTo>
                  <a:lnTo>
                    <a:pt x="136" y="96"/>
                  </a:lnTo>
                  <a:lnTo>
                    <a:pt x="128" y="101"/>
                  </a:lnTo>
                  <a:lnTo>
                    <a:pt x="121" y="118"/>
                  </a:lnTo>
                  <a:lnTo>
                    <a:pt x="98" y="118"/>
                  </a:lnTo>
                  <a:lnTo>
                    <a:pt x="98" y="112"/>
                  </a:lnTo>
                  <a:lnTo>
                    <a:pt x="91" y="112"/>
                  </a:lnTo>
                  <a:lnTo>
                    <a:pt x="83" y="107"/>
                  </a:lnTo>
                  <a:lnTo>
                    <a:pt x="83" y="96"/>
                  </a:lnTo>
                  <a:lnTo>
                    <a:pt x="75" y="90"/>
                  </a:lnTo>
                  <a:lnTo>
                    <a:pt x="68" y="79"/>
                  </a:lnTo>
                  <a:lnTo>
                    <a:pt x="53" y="73"/>
                  </a:lnTo>
                  <a:lnTo>
                    <a:pt x="8" y="73"/>
                  </a:lnTo>
                  <a:lnTo>
                    <a:pt x="0" y="67"/>
                  </a:lnTo>
                  <a:lnTo>
                    <a:pt x="0" y="56"/>
                  </a:lnTo>
                  <a:lnTo>
                    <a:pt x="15" y="45"/>
                  </a:lnTo>
                  <a:lnTo>
                    <a:pt x="30" y="45"/>
                  </a:lnTo>
                  <a:lnTo>
                    <a:pt x="38" y="39"/>
                  </a:lnTo>
                  <a:lnTo>
                    <a:pt x="53" y="39"/>
                  </a:lnTo>
                  <a:lnTo>
                    <a:pt x="68" y="28"/>
                  </a:lnTo>
                  <a:lnTo>
                    <a:pt x="83" y="28"/>
                  </a:lnTo>
                  <a:lnTo>
                    <a:pt x="75" y="22"/>
                  </a:lnTo>
                  <a:lnTo>
                    <a:pt x="68" y="11"/>
                  </a:lnTo>
                  <a:lnTo>
                    <a:pt x="68" y="0"/>
                  </a:lnTo>
                  <a:lnTo>
                    <a:pt x="91" y="0"/>
                  </a:lnTo>
                  <a:lnTo>
                    <a:pt x="113" y="17"/>
                  </a:lnTo>
                  <a:lnTo>
                    <a:pt x="121" y="17"/>
                  </a:lnTo>
                  <a:close/>
                </a:path>
              </a:pathLst>
            </a:custGeom>
            <a:solidFill>
              <a:srgbClr val="FF00FF"/>
            </a:solidFill>
            <a:ln w="9525">
              <a:noFill/>
              <a:round/>
              <a:headEnd/>
              <a:tailEnd/>
            </a:ln>
          </p:spPr>
          <p:txBody>
            <a:bodyPr/>
            <a:lstStyle/>
            <a:p>
              <a:endParaRPr lang="en-US"/>
            </a:p>
          </p:txBody>
        </p:sp>
        <p:sp>
          <p:nvSpPr>
            <p:cNvPr id="1048" name="Freeform 20"/>
            <p:cNvSpPr>
              <a:spLocks/>
            </p:cNvSpPr>
            <p:nvPr/>
          </p:nvSpPr>
          <p:spPr bwMode="auto">
            <a:xfrm>
              <a:off x="2624" y="237"/>
              <a:ext cx="76" cy="62"/>
            </a:xfrm>
            <a:custGeom>
              <a:avLst/>
              <a:gdLst>
                <a:gd name="T0" fmla="*/ 76 w 76"/>
                <a:gd name="T1" fmla="*/ 22 h 62"/>
                <a:gd name="T2" fmla="*/ 76 w 76"/>
                <a:gd name="T3" fmla="*/ 45 h 62"/>
                <a:gd name="T4" fmla="*/ 68 w 76"/>
                <a:gd name="T5" fmla="*/ 56 h 62"/>
                <a:gd name="T6" fmla="*/ 60 w 76"/>
                <a:gd name="T7" fmla="*/ 62 h 62"/>
                <a:gd name="T8" fmla="*/ 23 w 76"/>
                <a:gd name="T9" fmla="*/ 62 h 62"/>
                <a:gd name="T10" fmla="*/ 15 w 76"/>
                <a:gd name="T11" fmla="*/ 56 h 62"/>
                <a:gd name="T12" fmla="*/ 8 w 76"/>
                <a:gd name="T13" fmla="*/ 45 h 62"/>
                <a:gd name="T14" fmla="*/ 8 w 76"/>
                <a:gd name="T15" fmla="*/ 39 h 62"/>
                <a:gd name="T16" fmla="*/ 0 w 76"/>
                <a:gd name="T17" fmla="*/ 28 h 62"/>
                <a:gd name="T18" fmla="*/ 0 w 76"/>
                <a:gd name="T19" fmla="*/ 22 h 62"/>
                <a:gd name="T20" fmla="*/ 8 w 76"/>
                <a:gd name="T21" fmla="*/ 11 h 62"/>
                <a:gd name="T22" fmla="*/ 15 w 76"/>
                <a:gd name="T23" fmla="*/ 6 h 62"/>
                <a:gd name="T24" fmla="*/ 23 w 76"/>
                <a:gd name="T25" fmla="*/ 6 h 62"/>
                <a:gd name="T26" fmla="*/ 30 w 76"/>
                <a:gd name="T27" fmla="*/ 0 h 62"/>
                <a:gd name="T28" fmla="*/ 53 w 76"/>
                <a:gd name="T29" fmla="*/ 0 h 62"/>
                <a:gd name="T30" fmla="*/ 60 w 76"/>
                <a:gd name="T31" fmla="*/ 6 h 62"/>
                <a:gd name="T32" fmla="*/ 60 w 76"/>
                <a:gd name="T33" fmla="*/ 11 h 62"/>
                <a:gd name="T34" fmla="*/ 68 w 76"/>
                <a:gd name="T35" fmla="*/ 22 h 62"/>
                <a:gd name="T36" fmla="*/ 76 w 76"/>
                <a:gd name="T37" fmla="*/ 22 h 6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76"/>
                <a:gd name="T58" fmla="*/ 0 h 62"/>
                <a:gd name="T59" fmla="*/ 76 w 76"/>
                <a:gd name="T60" fmla="*/ 62 h 6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76" h="62">
                  <a:moveTo>
                    <a:pt x="76" y="22"/>
                  </a:moveTo>
                  <a:lnTo>
                    <a:pt x="76" y="45"/>
                  </a:lnTo>
                  <a:lnTo>
                    <a:pt x="68" y="56"/>
                  </a:lnTo>
                  <a:lnTo>
                    <a:pt x="60" y="62"/>
                  </a:lnTo>
                  <a:lnTo>
                    <a:pt x="23" y="62"/>
                  </a:lnTo>
                  <a:lnTo>
                    <a:pt x="15" y="56"/>
                  </a:lnTo>
                  <a:lnTo>
                    <a:pt x="8" y="45"/>
                  </a:lnTo>
                  <a:lnTo>
                    <a:pt x="8" y="39"/>
                  </a:lnTo>
                  <a:lnTo>
                    <a:pt x="0" y="28"/>
                  </a:lnTo>
                  <a:lnTo>
                    <a:pt x="0" y="22"/>
                  </a:lnTo>
                  <a:lnTo>
                    <a:pt x="8" y="11"/>
                  </a:lnTo>
                  <a:lnTo>
                    <a:pt x="15" y="6"/>
                  </a:lnTo>
                  <a:lnTo>
                    <a:pt x="23" y="6"/>
                  </a:lnTo>
                  <a:lnTo>
                    <a:pt x="30" y="0"/>
                  </a:lnTo>
                  <a:lnTo>
                    <a:pt x="53" y="0"/>
                  </a:lnTo>
                  <a:lnTo>
                    <a:pt x="60" y="6"/>
                  </a:lnTo>
                  <a:lnTo>
                    <a:pt x="60" y="11"/>
                  </a:lnTo>
                  <a:lnTo>
                    <a:pt x="68" y="22"/>
                  </a:lnTo>
                  <a:lnTo>
                    <a:pt x="76" y="22"/>
                  </a:lnTo>
                  <a:close/>
                </a:path>
              </a:pathLst>
            </a:custGeom>
            <a:solidFill>
              <a:srgbClr val="3FFF3F"/>
            </a:solidFill>
            <a:ln w="9525">
              <a:noFill/>
              <a:round/>
              <a:headEnd/>
              <a:tailEnd/>
            </a:ln>
          </p:spPr>
          <p:txBody>
            <a:bodyPr/>
            <a:lstStyle/>
            <a:p>
              <a:endParaRPr lang="en-US"/>
            </a:p>
          </p:txBody>
        </p:sp>
        <p:sp>
          <p:nvSpPr>
            <p:cNvPr id="1049" name="Freeform 21"/>
            <p:cNvSpPr>
              <a:spLocks/>
            </p:cNvSpPr>
            <p:nvPr/>
          </p:nvSpPr>
          <p:spPr bwMode="auto">
            <a:xfrm>
              <a:off x="2060" y="265"/>
              <a:ext cx="369" cy="429"/>
            </a:xfrm>
            <a:custGeom>
              <a:avLst/>
              <a:gdLst>
                <a:gd name="T0" fmla="*/ 369 w 369"/>
                <a:gd name="T1" fmla="*/ 23 h 429"/>
                <a:gd name="T2" fmla="*/ 354 w 369"/>
                <a:gd name="T3" fmla="*/ 40 h 429"/>
                <a:gd name="T4" fmla="*/ 339 w 369"/>
                <a:gd name="T5" fmla="*/ 62 h 429"/>
                <a:gd name="T6" fmla="*/ 324 w 369"/>
                <a:gd name="T7" fmla="*/ 79 h 429"/>
                <a:gd name="T8" fmla="*/ 301 w 369"/>
                <a:gd name="T9" fmla="*/ 96 h 429"/>
                <a:gd name="T10" fmla="*/ 286 w 369"/>
                <a:gd name="T11" fmla="*/ 118 h 429"/>
                <a:gd name="T12" fmla="*/ 271 w 369"/>
                <a:gd name="T13" fmla="*/ 135 h 429"/>
                <a:gd name="T14" fmla="*/ 256 w 369"/>
                <a:gd name="T15" fmla="*/ 158 h 429"/>
                <a:gd name="T16" fmla="*/ 241 w 369"/>
                <a:gd name="T17" fmla="*/ 175 h 429"/>
                <a:gd name="T18" fmla="*/ 226 w 369"/>
                <a:gd name="T19" fmla="*/ 192 h 429"/>
                <a:gd name="T20" fmla="*/ 211 w 369"/>
                <a:gd name="T21" fmla="*/ 214 h 429"/>
                <a:gd name="T22" fmla="*/ 196 w 369"/>
                <a:gd name="T23" fmla="*/ 231 h 429"/>
                <a:gd name="T24" fmla="*/ 181 w 369"/>
                <a:gd name="T25" fmla="*/ 254 h 429"/>
                <a:gd name="T26" fmla="*/ 166 w 369"/>
                <a:gd name="T27" fmla="*/ 271 h 429"/>
                <a:gd name="T28" fmla="*/ 151 w 369"/>
                <a:gd name="T29" fmla="*/ 293 h 429"/>
                <a:gd name="T30" fmla="*/ 136 w 369"/>
                <a:gd name="T31" fmla="*/ 310 h 429"/>
                <a:gd name="T32" fmla="*/ 121 w 369"/>
                <a:gd name="T33" fmla="*/ 333 h 429"/>
                <a:gd name="T34" fmla="*/ 113 w 369"/>
                <a:gd name="T35" fmla="*/ 344 h 429"/>
                <a:gd name="T36" fmla="*/ 98 w 369"/>
                <a:gd name="T37" fmla="*/ 350 h 429"/>
                <a:gd name="T38" fmla="*/ 91 w 369"/>
                <a:gd name="T39" fmla="*/ 361 h 429"/>
                <a:gd name="T40" fmla="*/ 83 w 369"/>
                <a:gd name="T41" fmla="*/ 372 h 429"/>
                <a:gd name="T42" fmla="*/ 76 w 369"/>
                <a:gd name="T43" fmla="*/ 384 h 429"/>
                <a:gd name="T44" fmla="*/ 68 w 369"/>
                <a:gd name="T45" fmla="*/ 395 h 429"/>
                <a:gd name="T46" fmla="*/ 61 w 369"/>
                <a:gd name="T47" fmla="*/ 406 h 429"/>
                <a:gd name="T48" fmla="*/ 53 w 369"/>
                <a:gd name="T49" fmla="*/ 417 h 429"/>
                <a:gd name="T50" fmla="*/ 45 w 369"/>
                <a:gd name="T51" fmla="*/ 423 h 429"/>
                <a:gd name="T52" fmla="*/ 38 w 369"/>
                <a:gd name="T53" fmla="*/ 423 h 429"/>
                <a:gd name="T54" fmla="*/ 30 w 369"/>
                <a:gd name="T55" fmla="*/ 429 h 429"/>
                <a:gd name="T56" fmla="*/ 15 w 369"/>
                <a:gd name="T57" fmla="*/ 429 h 429"/>
                <a:gd name="T58" fmla="*/ 8 w 369"/>
                <a:gd name="T59" fmla="*/ 423 h 429"/>
                <a:gd name="T60" fmla="*/ 0 w 369"/>
                <a:gd name="T61" fmla="*/ 412 h 429"/>
                <a:gd name="T62" fmla="*/ 0 w 369"/>
                <a:gd name="T63" fmla="*/ 395 h 429"/>
                <a:gd name="T64" fmla="*/ 15 w 369"/>
                <a:gd name="T65" fmla="*/ 378 h 429"/>
                <a:gd name="T66" fmla="*/ 23 w 369"/>
                <a:gd name="T67" fmla="*/ 367 h 429"/>
                <a:gd name="T68" fmla="*/ 38 w 369"/>
                <a:gd name="T69" fmla="*/ 350 h 429"/>
                <a:gd name="T70" fmla="*/ 45 w 369"/>
                <a:gd name="T71" fmla="*/ 338 h 429"/>
                <a:gd name="T72" fmla="*/ 61 w 369"/>
                <a:gd name="T73" fmla="*/ 322 h 429"/>
                <a:gd name="T74" fmla="*/ 76 w 369"/>
                <a:gd name="T75" fmla="*/ 310 h 429"/>
                <a:gd name="T76" fmla="*/ 91 w 369"/>
                <a:gd name="T77" fmla="*/ 293 h 429"/>
                <a:gd name="T78" fmla="*/ 98 w 369"/>
                <a:gd name="T79" fmla="*/ 276 h 429"/>
                <a:gd name="T80" fmla="*/ 113 w 369"/>
                <a:gd name="T81" fmla="*/ 265 h 429"/>
                <a:gd name="T82" fmla="*/ 121 w 369"/>
                <a:gd name="T83" fmla="*/ 248 h 429"/>
                <a:gd name="T84" fmla="*/ 136 w 369"/>
                <a:gd name="T85" fmla="*/ 231 h 429"/>
                <a:gd name="T86" fmla="*/ 143 w 369"/>
                <a:gd name="T87" fmla="*/ 220 h 429"/>
                <a:gd name="T88" fmla="*/ 158 w 369"/>
                <a:gd name="T89" fmla="*/ 203 h 429"/>
                <a:gd name="T90" fmla="*/ 166 w 369"/>
                <a:gd name="T91" fmla="*/ 192 h 429"/>
                <a:gd name="T92" fmla="*/ 181 w 369"/>
                <a:gd name="T93" fmla="*/ 175 h 429"/>
                <a:gd name="T94" fmla="*/ 196 w 369"/>
                <a:gd name="T95" fmla="*/ 158 h 429"/>
                <a:gd name="T96" fmla="*/ 203 w 369"/>
                <a:gd name="T97" fmla="*/ 147 h 429"/>
                <a:gd name="T98" fmla="*/ 218 w 369"/>
                <a:gd name="T99" fmla="*/ 130 h 429"/>
                <a:gd name="T100" fmla="*/ 233 w 369"/>
                <a:gd name="T101" fmla="*/ 113 h 429"/>
                <a:gd name="T102" fmla="*/ 249 w 369"/>
                <a:gd name="T103" fmla="*/ 96 h 429"/>
                <a:gd name="T104" fmla="*/ 264 w 369"/>
                <a:gd name="T105" fmla="*/ 79 h 429"/>
                <a:gd name="T106" fmla="*/ 279 w 369"/>
                <a:gd name="T107" fmla="*/ 68 h 429"/>
                <a:gd name="T108" fmla="*/ 294 w 369"/>
                <a:gd name="T109" fmla="*/ 45 h 429"/>
                <a:gd name="T110" fmla="*/ 309 w 369"/>
                <a:gd name="T111" fmla="*/ 34 h 429"/>
                <a:gd name="T112" fmla="*/ 324 w 369"/>
                <a:gd name="T113" fmla="*/ 11 h 429"/>
                <a:gd name="T114" fmla="*/ 339 w 369"/>
                <a:gd name="T115" fmla="*/ 0 h 429"/>
                <a:gd name="T116" fmla="*/ 369 w 369"/>
                <a:gd name="T117" fmla="*/ 0 h 429"/>
                <a:gd name="T118" fmla="*/ 369 w 369"/>
                <a:gd name="T119" fmla="*/ 23 h 42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69"/>
                <a:gd name="T181" fmla="*/ 0 h 429"/>
                <a:gd name="T182" fmla="*/ 369 w 369"/>
                <a:gd name="T183" fmla="*/ 429 h 42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69" h="429">
                  <a:moveTo>
                    <a:pt x="369" y="23"/>
                  </a:moveTo>
                  <a:lnTo>
                    <a:pt x="354" y="40"/>
                  </a:lnTo>
                  <a:lnTo>
                    <a:pt x="339" y="62"/>
                  </a:lnTo>
                  <a:lnTo>
                    <a:pt x="324" y="79"/>
                  </a:lnTo>
                  <a:lnTo>
                    <a:pt x="301" y="96"/>
                  </a:lnTo>
                  <a:lnTo>
                    <a:pt x="286" y="118"/>
                  </a:lnTo>
                  <a:lnTo>
                    <a:pt x="271" y="135"/>
                  </a:lnTo>
                  <a:lnTo>
                    <a:pt x="256" y="158"/>
                  </a:lnTo>
                  <a:lnTo>
                    <a:pt x="241" y="175"/>
                  </a:lnTo>
                  <a:lnTo>
                    <a:pt x="226" y="192"/>
                  </a:lnTo>
                  <a:lnTo>
                    <a:pt x="211" y="214"/>
                  </a:lnTo>
                  <a:lnTo>
                    <a:pt x="196" y="231"/>
                  </a:lnTo>
                  <a:lnTo>
                    <a:pt x="181" y="254"/>
                  </a:lnTo>
                  <a:lnTo>
                    <a:pt x="166" y="271"/>
                  </a:lnTo>
                  <a:lnTo>
                    <a:pt x="151" y="293"/>
                  </a:lnTo>
                  <a:lnTo>
                    <a:pt x="136" y="310"/>
                  </a:lnTo>
                  <a:lnTo>
                    <a:pt x="121" y="333"/>
                  </a:lnTo>
                  <a:lnTo>
                    <a:pt x="113" y="344"/>
                  </a:lnTo>
                  <a:lnTo>
                    <a:pt x="98" y="350"/>
                  </a:lnTo>
                  <a:lnTo>
                    <a:pt x="91" y="361"/>
                  </a:lnTo>
                  <a:lnTo>
                    <a:pt x="83" y="372"/>
                  </a:lnTo>
                  <a:lnTo>
                    <a:pt x="76" y="384"/>
                  </a:lnTo>
                  <a:lnTo>
                    <a:pt x="68" y="395"/>
                  </a:lnTo>
                  <a:lnTo>
                    <a:pt x="61" y="406"/>
                  </a:lnTo>
                  <a:lnTo>
                    <a:pt x="53" y="417"/>
                  </a:lnTo>
                  <a:lnTo>
                    <a:pt x="45" y="423"/>
                  </a:lnTo>
                  <a:lnTo>
                    <a:pt x="38" y="423"/>
                  </a:lnTo>
                  <a:lnTo>
                    <a:pt x="30" y="429"/>
                  </a:lnTo>
                  <a:lnTo>
                    <a:pt x="15" y="429"/>
                  </a:lnTo>
                  <a:lnTo>
                    <a:pt x="8" y="423"/>
                  </a:lnTo>
                  <a:lnTo>
                    <a:pt x="0" y="412"/>
                  </a:lnTo>
                  <a:lnTo>
                    <a:pt x="0" y="395"/>
                  </a:lnTo>
                  <a:lnTo>
                    <a:pt x="15" y="378"/>
                  </a:lnTo>
                  <a:lnTo>
                    <a:pt x="23" y="367"/>
                  </a:lnTo>
                  <a:lnTo>
                    <a:pt x="38" y="350"/>
                  </a:lnTo>
                  <a:lnTo>
                    <a:pt x="45" y="338"/>
                  </a:lnTo>
                  <a:lnTo>
                    <a:pt x="61" y="322"/>
                  </a:lnTo>
                  <a:lnTo>
                    <a:pt x="76" y="310"/>
                  </a:lnTo>
                  <a:lnTo>
                    <a:pt x="91" y="293"/>
                  </a:lnTo>
                  <a:lnTo>
                    <a:pt x="98" y="276"/>
                  </a:lnTo>
                  <a:lnTo>
                    <a:pt x="113" y="265"/>
                  </a:lnTo>
                  <a:lnTo>
                    <a:pt x="121" y="248"/>
                  </a:lnTo>
                  <a:lnTo>
                    <a:pt x="136" y="231"/>
                  </a:lnTo>
                  <a:lnTo>
                    <a:pt x="143" y="220"/>
                  </a:lnTo>
                  <a:lnTo>
                    <a:pt x="158" y="203"/>
                  </a:lnTo>
                  <a:lnTo>
                    <a:pt x="166" y="192"/>
                  </a:lnTo>
                  <a:lnTo>
                    <a:pt x="181" y="175"/>
                  </a:lnTo>
                  <a:lnTo>
                    <a:pt x="196" y="158"/>
                  </a:lnTo>
                  <a:lnTo>
                    <a:pt x="203" y="147"/>
                  </a:lnTo>
                  <a:lnTo>
                    <a:pt x="218" y="130"/>
                  </a:lnTo>
                  <a:lnTo>
                    <a:pt x="233" y="113"/>
                  </a:lnTo>
                  <a:lnTo>
                    <a:pt x="249" y="96"/>
                  </a:lnTo>
                  <a:lnTo>
                    <a:pt x="264" y="79"/>
                  </a:lnTo>
                  <a:lnTo>
                    <a:pt x="279" y="68"/>
                  </a:lnTo>
                  <a:lnTo>
                    <a:pt x="294" y="45"/>
                  </a:lnTo>
                  <a:lnTo>
                    <a:pt x="309" y="34"/>
                  </a:lnTo>
                  <a:lnTo>
                    <a:pt x="324" y="11"/>
                  </a:lnTo>
                  <a:lnTo>
                    <a:pt x="339" y="0"/>
                  </a:lnTo>
                  <a:lnTo>
                    <a:pt x="369" y="0"/>
                  </a:lnTo>
                  <a:lnTo>
                    <a:pt x="369" y="23"/>
                  </a:lnTo>
                  <a:close/>
                </a:path>
              </a:pathLst>
            </a:custGeom>
            <a:solidFill>
              <a:srgbClr val="FF00FF"/>
            </a:solidFill>
            <a:ln w="9525">
              <a:noFill/>
              <a:round/>
              <a:headEnd/>
              <a:tailEnd/>
            </a:ln>
          </p:spPr>
          <p:txBody>
            <a:bodyPr/>
            <a:lstStyle/>
            <a:p>
              <a:endParaRPr lang="en-US"/>
            </a:p>
          </p:txBody>
        </p:sp>
        <p:sp>
          <p:nvSpPr>
            <p:cNvPr id="1050" name="Freeform 22"/>
            <p:cNvSpPr>
              <a:spLocks/>
            </p:cNvSpPr>
            <p:nvPr/>
          </p:nvSpPr>
          <p:spPr bwMode="auto">
            <a:xfrm>
              <a:off x="887" y="276"/>
              <a:ext cx="384" cy="418"/>
            </a:xfrm>
            <a:custGeom>
              <a:avLst/>
              <a:gdLst>
                <a:gd name="T0" fmla="*/ 113 w 384"/>
                <a:gd name="T1" fmla="*/ 91 h 418"/>
                <a:gd name="T2" fmla="*/ 136 w 384"/>
                <a:gd name="T3" fmla="*/ 113 h 418"/>
                <a:gd name="T4" fmla="*/ 151 w 384"/>
                <a:gd name="T5" fmla="*/ 130 h 418"/>
                <a:gd name="T6" fmla="*/ 166 w 384"/>
                <a:gd name="T7" fmla="*/ 147 h 418"/>
                <a:gd name="T8" fmla="*/ 181 w 384"/>
                <a:gd name="T9" fmla="*/ 170 h 418"/>
                <a:gd name="T10" fmla="*/ 203 w 384"/>
                <a:gd name="T11" fmla="*/ 186 h 418"/>
                <a:gd name="T12" fmla="*/ 218 w 384"/>
                <a:gd name="T13" fmla="*/ 203 h 418"/>
                <a:gd name="T14" fmla="*/ 233 w 384"/>
                <a:gd name="T15" fmla="*/ 220 h 418"/>
                <a:gd name="T16" fmla="*/ 248 w 384"/>
                <a:gd name="T17" fmla="*/ 243 h 418"/>
                <a:gd name="T18" fmla="*/ 271 w 384"/>
                <a:gd name="T19" fmla="*/ 260 h 418"/>
                <a:gd name="T20" fmla="*/ 286 w 384"/>
                <a:gd name="T21" fmla="*/ 277 h 418"/>
                <a:gd name="T22" fmla="*/ 301 w 384"/>
                <a:gd name="T23" fmla="*/ 299 h 418"/>
                <a:gd name="T24" fmla="*/ 316 w 384"/>
                <a:gd name="T25" fmla="*/ 316 h 418"/>
                <a:gd name="T26" fmla="*/ 339 w 384"/>
                <a:gd name="T27" fmla="*/ 333 h 418"/>
                <a:gd name="T28" fmla="*/ 354 w 384"/>
                <a:gd name="T29" fmla="*/ 356 h 418"/>
                <a:gd name="T30" fmla="*/ 369 w 384"/>
                <a:gd name="T31" fmla="*/ 373 h 418"/>
                <a:gd name="T32" fmla="*/ 384 w 384"/>
                <a:gd name="T33" fmla="*/ 395 h 418"/>
                <a:gd name="T34" fmla="*/ 384 w 384"/>
                <a:gd name="T35" fmla="*/ 401 h 418"/>
                <a:gd name="T36" fmla="*/ 361 w 384"/>
                <a:gd name="T37" fmla="*/ 418 h 418"/>
                <a:gd name="T38" fmla="*/ 354 w 384"/>
                <a:gd name="T39" fmla="*/ 418 h 418"/>
                <a:gd name="T40" fmla="*/ 346 w 384"/>
                <a:gd name="T41" fmla="*/ 412 h 418"/>
                <a:gd name="T42" fmla="*/ 339 w 384"/>
                <a:gd name="T43" fmla="*/ 412 h 418"/>
                <a:gd name="T44" fmla="*/ 316 w 384"/>
                <a:gd name="T45" fmla="*/ 389 h 418"/>
                <a:gd name="T46" fmla="*/ 301 w 384"/>
                <a:gd name="T47" fmla="*/ 367 h 418"/>
                <a:gd name="T48" fmla="*/ 279 w 384"/>
                <a:gd name="T49" fmla="*/ 339 h 418"/>
                <a:gd name="T50" fmla="*/ 256 w 384"/>
                <a:gd name="T51" fmla="*/ 316 h 418"/>
                <a:gd name="T52" fmla="*/ 233 w 384"/>
                <a:gd name="T53" fmla="*/ 294 h 418"/>
                <a:gd name="T54" fmla="*/ 211 w 384"/>
                <a:gd name="T55" fmla="*/ 271 h 418"/>
                <a:gd name="T56" fmla="*/ 188 w 384"/>
                <a:gd name="T57" fmla="*/ 243 h 418"/>
                <a:gd name="T58" fmla="*/ 166 w 384"/>
                <a:gd name="T59" fmla="*/ 220 h 418"/>
                <a:gd name="T60" fmla="*/ 143 w 384"/>
                <a:gd name="T61" fmla="*/ 198 h 418"/>
                <a:gd name="T62" fmla="*/ 128 w 384"/>
                <a:gd name="T63" fmla="*/ 175 h 418"/>
                <a:gd name="T64" fmla="*/ 106 w 384"/>
                <a:gd name="T65" fmla="*/ 147 h 418"/>
                <a:gd name="T66" fmla="*/ 83 w 384"/>
                <a:gd name="T67" fmla="*/ 124 h 418"/>
                <a:gd name="T68" fmla="*/ 60 w 384"/>
                <a:gd name="T69" fmla="*/ 102 h 418"/>
                <a:gd name="T70" fmla="*/ 45 w 384"/>
                <a:gd name="T71" fmla="*/ 74 h 418"/>
                <a:gd name="T72" fmla="*/ 15 w 384"/>
                <a:gd name="T73" fmla="*/ 51 h 418"/>
                <a:gd name="T74" fmla="*/ 0 w 384"/>
                <a:gd name="T75" fmla="*/ 23 h 418"/>
                <a:gd name="T76" fmla="*/ 8 w 384"/>
                <a:gd name="T77" fmla="*/ 17 h 418"/>
                <a:gd name="T78" fmla="*/ 8 w 384"/>
                <a:gd name="T79" fmla="*/ 12 h 418"/>
                <a:gd name="T80" fmla="*/ 23 w 384"/>
                <a:gd name="T81" fmla="*/ 0 h 418"/>
                <a:gd name="T82" fmla="*/ 68 w 384"/>
                <a:gd name="T83" fmla="*/ 34 h 418"/>
                <a:gd name="T84" fmla="*/ 76 w 384"/>
                <a:gd name="T85" fmla="*/ 45 h 418"/>
                <a:gd name="T86" fmla="*/ 91 w 384"/>
                <a:gd name="T87" fmla="*/ 57 h 418"/>
                <a:gd name="T88" fmla="*/ 98 w 384"/>
                <a:gd name="T89" fmla="*/ 68 h 418"/>
                <a:gd name="T90" fmla="*/ 106 w 384"/>
                <a:gd name="T91" fmla="*/ 79 h 418"/>
                <a:gd name="T92" fmla="*/ 113 w 384"/>
                <a:gd name="T93" fmla="*/ 91 h 41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384"/>
                <a:gd name="T142" fmla="*/ 0 h 418"/>
                <a:gd name="T143" fmla="*/ 384 w 384"/>
                <a:gd name="T144" fmla="*/ 418 h 41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384" h="418">
                  <a:moveTo>
                    <a:pt x="113" y="91"/>
                  </a:moveTo>
                  <a:lnTo>
                    <a:pt x="136" y="113"/>
                  </a:lnTo>
                  <a:lnTo>
                    <a:pt x="151" y="130"/>
                  </a:lnTo>
                  <a:lnTo>
                    <a:pt x="166" y="147"/>
                  </a:lnTo>
                  <a:lnTo>
                    <a:pt x="181" y="170"/>
                  </a:lnTo>
                  <a:lnTo>
                    <a:pt x="203" y="186"/>
                  </a:lnTo>
                  <a:lnTo>
                    <a:pt x="218" y="203"/>
                  </a:lnTo>
                  <a:lnTo>
                    <a:pt x="233" y="220"/>
                  </a:lnTo>
                  <a:lnTo>
                    <a:pt x="248" y="243"/>
                  </a:lnTo>
                  <a:lnTo>
                    <a:pt x="271" y="260"/>
                  </a:lnTo>
                  <a:lnTo>
                    <a:pt x="286" y="277"/>
                  </a:lnTo>
                  <a:lnTo>
                    <a:pt x="301" y="299"/>
                  </a:lnTo>
                  <a:lnTo>
                    <a:pt x="316" y="316"/>
                  </a:lnTo>
                  <a:lnTo>
                    <a:pt x="339" y="333"/>
                  </a:lnTo>
                  <a:lnTo>
                    <a:pt x="354" y="356"/>
                  </a:lnTo>
                  <a:lnTo>
                    <a:pt x="369" y="373"/>
                  </a:lnTo>
                  <a:lnTo>
                    <a:pt x="384" y="395"/>
                  </a:lnTo>
                  <a:lnTo>
                    <a:pt x="384" y="401"/>
                  </a:lnTo>
                  <a:lnTo>
                    <a:pt x="361" y="418"/>
                  </a:lnTo>
                  <a:lnTo>
                    <a:pt x="354" y="418"/>
                  </a:lnTo>
                  <a:lnTo>
                    <a:pt x="346" y="412"/>
                  </a:lnTo>
                  <a:lnTo>
                    <a:pt x="339" y="412"/>
                  </a:lnTo>
                  <a:lnTo>
                    <a:pt x="316" y="389"/>
                  </a:lnTo>
                  <a:lnTo>
                    <a:pt x="301" y="367"/>
                  </a:lnTo>
                  <a:lnTo>
                    <a:pt x="279" y="339"/>
                  </a:lnTo>
                  <a:lnTo>
                    <a:pt x="256" y="316"/>
                  </a:lnTo>
                  <a:lnTo>
                    <a:pt x="233" y="294"/>
                  </a:lnTo>
                  <a:lnTo>
                    <a:pt x="211" y="271"/>
                  </a:lnTo>
                  <a:lnTo>
                    <a:pt x="188" y="243"/>
                  </a:lnTo>
                  <a:lnTo>
                    <a:pt x="166" y="220"/>
                  </a:lnTo>
                  <a:lnTo>
                    <a:pt x="143" y="198"/>
                  </a:lnTo>
                  <a:lnTo>
                    <a:pt x="128" y="175"/>
                  </a:lnTo>
                  <a:lnTo>
                    <a:pt x="106" y="147"/>
                  </a:lnTo>
                  <a:lnTo>
                    <a:pt x="83" y="124"/>
                  </a:lnTo>
                  <a:lnTo>
                    <a:pt x="60" y="102"/>
                  </a:lnTo>
                  <a:lnTo>
                    <a:pt x="45" y="74"/>
                  </a:lnTo>
                  <a:lnTo>
                    <a:pt x="15" y="51"/>
                  </a:lnTo>
                  <a:lnTo>
                    <a:pt x="0" y="23"/>
                  </a:lnTo>
                  <a:lnTo>
                    <a:pt x="8" y="17"/>
                  </a:lnTo>
                  <a:lnTo>
                    <a:pt x="8" y="12"/>
                  </a:lnTo>
                  <a:lnTo>
                    <a:pt x="23" y="0"/>
                  </a:lnTo>
                  <a:lnTo>
                    <a:pt x="68" y="34"/>
                  </a:lnTo>
                  <a:lnTo>
                    <a:pt x="76" y="45"/>
                  </a:lnTo>
                  <a:lnTo>
                    <a:pt x="91" y="57"/>
                  </a:lnTo>
                  <a:lnTo>
                    <a:pt x="98" y="68"/>
                  </a:lnTo>
                  <a:lnTo>
                    <a:pt x="106" y="79"/>
                  </a:lnTo>
                  <a:lnTo>
                    <a:pt x="113" y="91"/>
                  </a:lnTo>
                  <a:close/>
                </a:path>
              </a:pathLst>
            </a:custGeom>
            <a:solidFill>
              <a:srgbClr val="FF00FF"/>
            </a:solidFill>
            <a:ln w="9525">
              <a:noFill/>
              <a:round/>
              <a:headEnd/>
              <a:tailEnd/>
            </a:ln>
          </p:spPr>
          <p:txBody>
            <a:bodyPr/>
            <a:lstStyle/>
            <a:p>
              <a:endParaRPr lang="en-US"/>
            </a:p>
          </p:txBody>
        </p:sp>
        <p:sp>
          <p:nvSpPr>
            <p:cNvPr id="1051" name="Freeform 23"/>
            <p:cNvSpPr>
              <a:spLocks/>
            </p:cNvSpPr>
            <p:nvPr/>
          </p:nvSpPr>
          <p:spPr bwMode="auto">
            <a:xfrm>
              <a:off x="5136" y="305"/>
              <a:ext cx="383" cy="169"/>
            </a:xfrm>
            <a:custGeom>
              <a:avLst/>
              <a:gdLst>
                <a:gd name="T0" fmla="*/ 383 w 383"/>
                <a:gd name="T1" fmla="*/ 28 h 169"/>
                <a:gd name="T2" fmla="*/ 376 w 383"/>
                <a:gd name="T3" fmla="*/ 39 h 169"/>
                <a:gd name="T4" fmla="*/ 383 w 383"/>
                <a:gd name="T5" fmla="*/ 50 h 169"/>
                <a:gd name="T6" fmla="*/ 383 w 383"/>
                <a:gd name="T7" fmla="*/ 78 h 169"/>
                <a:gd name="T8" fmla="*/ 376 w 383"/>
                <a:gd name="T9" fmla="*/ 90 h 169"/>
                <a:gd name="T10" fmla="*/ 361 w 383"/>
                <a:gd name="T11" fmla="*/ 101 h 169"/>
                <a:gd name="T12" fmla="*/ 346 w 383"/>
                <a:gd name="T13" fmla="*/ 101 h 169"/>
                <a:gd name="T14" fmla="*/ 338 w 383"/>
                <a:gd name="T15" fmla="*/ 95 h 169"/>
                <a:gd name="T16" fmla="*/ 323 w 383"/>
                <a:gd name="T17" fmla="*/ 90 h 169"/>
                <a:gd name="T18" fmla="*/ 316 w 383"/>
                <a:gd name="T19" fmla="*/ 90 h 169"/>
                <a:gd name="T20" fmla="*/ 308 w 383"/>
                <a:gd name="T21" fmla="*/ 84 h 169"/>
                <a:gd name="T22" fmla="*/ 293 w 383"/>
                <a:gd name="T23" fmla="*/ 78 h 169"/>
                <a:gd name="T24" fmla="*/ 286 w 383"/>
                <a:gd name="T25" fmla="*/ 78 h 169"/>
                <a:gd name="T26" fmla="*/ 278 w 383"/>
                <a:gd name="T27" fmla="*/ 73 h 169"/>
                <a:gd name="T28" fmla="*/ 263 w 383"/>
                <a:gd name="T29" fmla="*/ 67 h 169"/>
                <a:gd name="T30" fmla="*/ 173 w 383"/>
                <a:gd name="T31" fmla="*/ 67 h 169"/>
                <a:gd name="T32" fmla="*/ 158 w 383"/>
                <a:gd name="T33" fmla="*/ 73 h 169"/>
                <a:gd name="T34" fmla="*/ 143 w 383"/>
                <a:gd name="T35" fmla="*/ 73 h 169"/>
                <a:gd name="T36" fmla="*/ 128 w 383"/>
                <a:gd name="T37" fmla="*/ 78 h 169"/>
                <a:gd name="T38" fmla="*/ 113 w 383"/>
                <a:gd name="T39" fmla="*/ 84 h 169"/>
                <a:gd name="T40" fmla="*/ 105 w 383"/>
                <a:gd name="T41" fmla="*/ 90 h 169"/>
                <a:gd name="T42" fmla="*/ 90 w 383"/>
                <a:gd name="T43" fmla="*/ 90 h 169"/>
                <a:gd name="T44" fmla="*/ 68 w 383"/>
                <a:gd name="T45" fmla="*/ 107 h 169"/>
                <a:gd name="T46" fmla="*/ 60 w 383"/>
                <a:gd name="T47" fmla="*/ 118 h 169"/>
                <a:gd name="T48" fmla="*/ 45 w 383"/>
                <a:gd name="T49" fmla="*/ 118 h 169"/>
                <a:gd name="T50" fmla="*/ 45 w 383"/>
                <a:gd name="T51" fmla="*/ 129 h 169"/>
                <a:gd name="T52" fmla="*/ 30 w 383"/>
                <a:gd name="T53" fmla="*/ 141 h 169"/>
                <a:gd name="T54" fmla="*/ 30 w 383"/>
                <a:gd name="T55" fmla="*/ 146 h 169"/>
                <a:gd name="T56" fmla="*/ 22 w 383"/>
                <a:gd name="T57" fmla="*/ 157 h 169"/>
                <a:gd name="T58" fmla="*/ 22 w 383"/>
                <a:gd name="T59" fmla="*/ 163 h 169"/>
                <a:gd name="T60" fmla="*/ 15 w 383"/>
                <a:gd name="T61" fmla="*/ 169 h 169"/>
                <a:gd name="T62" fmla="*/ 0 w 383"/>
                <a:gd name="T63" fmla="*/ 157 h 169"/>
                <a:gd name="T64" fmla="*/ 0 w 383"/>
                <a:gd name="T65" fmla="*/ 141 h 169"/>
                <a:gd name="T66" fmla="*/ 15 w 383"/>
                <a:gd name="T67" fmla="*/ 118 h 169"/>
                <a:gd name="T68" fmla="*/ 15 w 383"/>
                <a:gd name="T69" fmla="*/ 95 h 169"/>
                <a:gd name="T70" fmla="*/ 30 w 383"/>
                <a:gd name="T71" fmla="*/ 78 h 169"/>
                <a:gd name="T72" fmla="*/ 45 w 383"/>
                <a:gd name="T73" fmla="*/ 62 h 169"/>
                <a:gd name="T74" fmla="*/ 68 w 383"/>
                <a:gd name="T75" fmla="*/ 50 h 169"/>
                <a:gd name="T76" fmla="*/ 90 w 383"/>
                <a:gd name="T77" fmla="*/ 33 h 169"/>
                <a:gd name="T78" fmla="*/ 113 w 383"/>
                <a:gd name="T79" fmla="*/ 28 h 169"/>
                <a:gd name="T80" fmla="*/ 135 w 383"/>
                <a:gd name="T81" fmla="*/ 16 h 169"/>
                <a:gd name="T82" fmla="*/ 158 w 383"/>
                <a:gd name="T83" fmla="*/ 5 h 169"/>
                <a:gd name="T84" fmla="*/ 188 w 383"/>
                <a:gd name="T85" fmla="*/ 0 h 169"/>
                <a:gd name="T86" fmla="*/ 263 w 383"/>
                <a:gd name="T87" fmla="*/ 0 h 169"/>
                <a:gd name="T88" fmla="*/ 278 w 383"/>
                <a:gd name="T89" fmla="*/ 5 h 169"/>
                <a:gd name="T90" fmla="*/ 301 w 383"/>
                <a:gd name="T91" fmla="*/ 5 h 169"/>
                <a:gd name="T92" fmla="*/ 316 w 383"/>
                <a:gd name="T93" fmla="*/ 11 h 169"/>
                <a:gd name="T94" fmla="*/ 323 w 383"/>
                <a:gd name="T95" fmla="*/ 11 h 169"/>
                <a:gd name="T96" fmla="*/ 338 w 383"/>
                <a:gd name="T97" fmla="*/ 16 h 169"/>
                <a:gd name="T98" fmla="*/ 346 w 383"/>
                <a:gd name="T99" fmla="*/ 16 h 169"/>
                <a:gd name="T100" fmla="*/ 361 w 383"/>
                <a:gd name="T101" fmla="*/ 22 h 169"/>
                <a:gd name="T102" fmla="*/ 368 w 383"/>
                <a:gd name="T103" fmla="*/ 28 h 169"/>
                <a:gd name="T104" fmla="*/ 383 w 383"/>
                <a:gd name="T105" fmla="*/ 28 h 169"/>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83"/>
                <a:gd name="T160" fmla="*/ 0 h 169"/>
                <a:gd name="T161" fmla="*/ 383 w 383"/>
                <a:gd name="T162" fmla="*/ 169 h 169"/>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83" h="169">
                  <a:moveTo>
                    <a:pt x="383" y="28"/>
                  </a:moveTo>
                  <a:lnTo>
                    <a:pt x="376" y="39"/>
                  </a:lnTo>
                  <a:lnTo>
                    <a:pt x="383" y="50"/>
                  </a:lnTo>
                  <a:lnTo>
                    <a:pt x="383" y="78"/>
                  </a:lnTo>
                  <a:lnTo>
                    <a:pt x="376" y="90"/>
                  </a:lnTo>
                  <a:lnTo>
                    <a:pt x="361" y="101"/>
                  </a:lnTo>
                  <a:lnTo>
                    <a:pt x="346" y="101"/>
                  </a:lnTo>
                  <a:lnTo>
                    <a:pt x="338" y="95"/>
                  </a:lnTo>
                  <a:lnTo>
                    <a:pt x="323" y="90"/>
                  </a:lnTo>
                  <a:lnTo>
                    <a:pt x="316" y="90"/>
                  </a:lnTo>
                  <a:lnTo>
                    <a:pt x="308" y="84"/>
                  </a:lnTo>
                  <a:lnTo>
                    <a:pt x="293" y="78"/>
                  </a:lnTo>
                  <a:lnTo>
                    <a:pt x="286" y="78"/>
                  </a:lnTo>
                  <a:lnTo>
                    <a:pt x="278" y="73"/>
                  </a:lnTo>
                  <a:lnTo>
                    <a:pt x="263" y="67"/>
                  </a:lnTo>
                  <a:lnTo>
                    <a:pt x="173" y="67"/>
                  </a:lnTo>
                  <a:lnTo>
                    <a:pt x="158" y="73"/>
                  </a:lnTo>
                  <a:lnTo>
                    <a:pt x="143" y="73"/>
                  </a:lnTo>
                  <a:lnTo>
                    <a:pt x="128" y="78"/>
                  </a:lnTo>
                  <a:lnTo>
                    <a:pt x="113" y="84"/>
                  </a:lnTo>
                  <a:lnTo>
                    <a:pt x="105" y="90"/>
                  </a:lnTo>
                  <a:lnTo>
                    <a:pt x="90" y="90"/>
                  </a:lnTo>
                  <a:lnTo>
                    <a:pt x="68" y="107"/>
                  </a:lnTo>
                  <a:lnTo>
                    <a:pt x="60" y="118"/>
                  </a:lnTo>
                  <a:lnTo>
                    <a:pt x="45" y="118"/>
                  </a:lnTo>
                  <a:lnTo>
                    <a:pt x="45" y="129"/>
                  </a:lnTo>
                  <a:lnTo>
                    <a:pt x="30" y="141"/>
                  </a:lnTo>
                  <a:lnTo>
                    <a:pt x="30" y="146"/>
                  </a:lnTo>
                  <a:lnTo>
                    <a:pt x="22" y="157"/>
                  </a:lnTo>
                  <a:lnTo>
                    <a:pt x="22" y="163"/>
                  </a:lnTo>
                  <a:lnTo>
                    <a:pt x="15" y="169"/>
                  </a:lnTo>
                  <a:lnTo>
                    <a:pt x="0" y="157"/>
                  </a:lnTo>
                  <a:lnTo>
                    <a:pt x="0" y="141"/>
                  </a:lnTo>
                  <a:lnTo>
                    <a:pt x="15" y="118"/>
                  </a:lnTo>
                  <a:lnTo>
                    <a:pt x="15" y="95"/>
                  </a:lnTo>
                  <a:lnTo>
                    <a:pt x="30" y="78"/>
                  </a:lnTo>
                  <a:lnTo>
                    <a:pt x="45" y="62"/>
                  </a:lnTo>
                  <a:lnTo>
                    <a:pt x="68" y="50"/>
                  </a:lnTo>
                  <a:lnTo>
                    <a:pt x="90" y="33"/>
                  </a:lnTo>
                  <a:lnTo>
                    <a:pt x="113" y="28"/>
                  </a:lnTo>
                  <a:lnTo>
                    <a:pt x="135" y="16"/>
                  </a:lnTo>
                  <a:lnTo>
                    <a:pt x="158" y="5"/>
                  </a:lnTo>
                  <a:lnTo>
                    <a:pt x="188" y="0"/>
                  </a:lnTo>
                  <a:lnTo>
                    <a:pt x="263" y="0"/>
                  </a:lnTo>
                  <a:lnTo>
                    <a:pt x="278" y="5"/>
                  </a:lnTo>
                  <a:lnTo>
                    <a:pt x="301" y="5"/>
                  </a:lnTo>
                  <a:lnTo>
                    <a:pt x="316" y="11"/>
                  </a:lnTo>
                  <a:lnTo>
                    <a:pt x="323" y="11"/>
                  </a:lnTo>
                  <a:lnTo>
                    <a:pt x="338" y="16"/>
                  </a:lnTo>
                  <a:lnTo>
                    <a:pt x="346" y="16"/>
                  </a:lnTo>
                  <a:lnTo>
                    <a:pt x="361" y="22"/>
                  </a:lnTo>
                  <a:lnTo>
                    <a:pt x="368" y="28"/>
                  </a:lnTo>
                  <a:lnTo>
                    <a:pt x="383" y="28"/>
                  </a:lnTo>
                  <a:close/>
                </a:path>
              </a:pathLst>
            </a:custGeom>
            <a:solidFill>
              <a:srgbClr val="00FFFF"/>
            </a:solidFill>
            <a:ln w="9525">
              <a:noFill/>
              <a:round/>
              <a:headEnd/>
              <a:tailEnd/>
            </a:ln>
          </p:spPr>
          <p:txBody>
            <a:bodyPr/>
            <a:lstStyle/>
            <a:p>
              <a:endParaRPr lang="en-US"/>
            </a:p>
          </p:txBody>
        </p:sp>
        <p:sp>
          <p:nvSpPr>
            <p:cNvPr id="1052" name="Freeform 24"/>
            <p:cNvSpPr>
              <a:spLocks/>
            </p:cNvSpPr>
            <p:nvPr/>
          </p:nvSpPr>
          <p:spPr bwMode="auto">
            <a:xfrm>
              <a:off x="2278" y="338"/>
              <a:ext cx="346" cy="288"/>
            </a:xfrm>
            <a:custGeom>
              <a:avLst/>
              <a:gdLst>
                <a:gd name="T0" fmla="*/ 346 w 346"/>
                <a:gd name="T1" fmla="*/ 12 h 288"/>
                <a:gd name="T2" fmla="*/ 339 w 346"/>
                <a:gd name="T3" fmla="*/ 23 h 288"/>
                <a:gd name="T4" fmla="*/ 331 w 346"/>
                <a:gd name="T5" fmla="*/ 34 h 288"/>
                <a:gd name="T6" fmla="*/ 316 w 346"/>
                <a:gd name="T7" fmla="*/ 45 h 288"/>
                <a:gd name="T8" fmla="*/ 309 w 346"/>
                <a:gd name="T9" fmla="*/ 57 h 288"/>
                <a:gd name="T10" fmla="*/ 301 w 346"/>
                <a:gd name="T11" fmla="*/ 68 h 288"/>
                <a:gd name="T12" fmla="*/ 294 w 346"/>
                <a:gd name="T13" fmla="*/ 79 h 288"/>
                <a:gd name="T14" fmla="*/ 279 w 346"/>
                <a:gd name="T15" fmla="*/ 85 h 288"/>
                <a:gd name="T16" fmla="*/ 271 w 346"/>
                <a:gd name="T17" fmla="*/ 96 h 288"/>
                <a:gd name="T18" fmla="*/ 196 w 346"/>
                <a:gd name="T19" fmla="*/ 153 h 288"/>
                <a:gd name="T20" fmla="*/ 188 w 346"/>
                <a:gd name="T21" fmla="*/ 164 h 288"/>
                <a:gd name="T22" fmla="*/ 158 w 346"/>
                <a:gd name="T23" fmla="*/ 186 h 288"/>
                <a:gd name="T24" fmla="*/ 151 w 346"/>
                <a:gd name="T25" fmla="*/ 198 h 288"/>
                <a:gd name="T26" fmla="*/ 121 w 346"/>
                <a:gd name="T27" fmla="*/ 220 h 288"/>
                <a:gd name="T28" fmla="*/ 113 w 346"/>
                <a:gd name="T29" fmla="*/ 232 h 288"/>
                <a:gd name="T30" fmla="*/ 83 w 346"/>
                <a:gd name="T31" fmla="*/ 254 h 288"/>
                <a:gd name="T32" fmla="*/ 76 w 346"/>
                <a:gd name="T33" fmla="*/ 265 h 288"/>
                <a:gd name="T34" fmla="*/ 61 w 346"/>
                <a:gd name="T35" fmla="*/ 277 h 288"/>
                <a:gd name="T36" fmla="*/ 61 w 346"/>
                <a:gd name="T37" fmla="*/ 282 h 288"/>
                <a:gd name="T38" fmla="*/ 53 w 346"/>
                <a:gd name="T39" fmla="*/ 288 h 288"/>
                <a:gd name="T40" fmla="*/ 15 w 346"/>
                <a:gd name="T41" fmla="*/ 288 h 288"/>
                <a:gd name="T42" fmla="*/ 8 w 346"/>
                <a:gd name="T43" fmla="*/ 282 h 288"/>
                <a:gd name="T44" fmla="*/ 0 w 346"/>
                <a:gd name="T45" fmla="*/ 271 h 288"/>
                <a:gd name="T46" fmla="*/ 15 w 346"/>
                <a:gd name="T47" fmla="*/ 249 h 288"/>
                <a:gd name="T48" fmla="*/ 38 w 346"/>
                <a:gd name="T49" fmla="*/ 232 h 288"/>
                <a:gd name="T50" fmla="*/ 53 w 346"/>
                <a:gd name="T51" fmla="*/ 215 h 288"/>
                <a:gd name="T52" fmla="*/ 68 w 346"/>
                <a:gd name="T53" fmla="*/ 198 h 288"/>
                <a:gd name="T54" fmla="*/ 91 w 346"/>
                <a:gd name="T55" fmla="*/ 181 h 288"/>
                <a:gd name="T56" fmla="*/ 113 w 346"/>
                <a:gd name="T57" fmla="*/ 170 h 288"/>
                <a:gd name="T58" fmla="*/ 128 w 346"/>
                <a:gd name="T59" fmla="*/ 153 h 288"/>
                <a:gd name="T60" fmla="*/ 173 w 346"/>
                <a:gd name="T61" fmla="*/ 119 h 288"/>
                <a:gd name="T62" fmla="*/ 196 w 346"/>
                <a:gd name="T63" fmla="*/ 108 h 288"/>
                <a:gd name="T64" fmla="*/ 211 w 346"/>
                <a:gd name="T65" fmla="*/ 91 h 288"/>
                <a:gd name="T66" fmla="*/ 234 w 346"/>
                <a:gd name="T67" fmla="*/ 74 h 288"/>
                <a:gd name="T68" fmla="*/ 249 w 346"/>
                <a:gd name="T69" fmla="*/ 57 h 288"/>
                <a:gd name="T70" fmla="*/ 271 w 346"/>
                <a:gd name="T71" fmla="*/ 40 h 288"/>
                <a:gd name="T72" fmla="*/ 286 w 346"/>
                <a:gd name="T73" fmla="*/ 23 h 288"/>
                <a:gd name="T74" fmla="*/ 301 w 346"/>
                <a:gd name="T75" fmla="*/ 0 h 288"/>
                <a:gd name="T76" fmla="*/ 309 w 346"/>
                <a:gd name="T77" fmla="*/ 0 h 288"/>
                <a:gd name="T78" fmla="*/ 316 w 346"/>
                <a:gd name="T79" fmla="*/ 6 h 288"/>
                <a:gd name="T80" fmla="*/ 331 w 346"/>
                <a:gd name="T81" fmla="*/ 6 h 288"/>
                <a:gd name="T82" fmla="*/ 339 w 346"/>
                <a:gd name="T83" fmla="*/ 12 h 288"/>
                <a:gd name="T84" fmla="*/ 346 w 346"/>
                <a:gd name="T85" fmla="*/ 12 h 2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46"/>
                <a:gd name="T130" fmla="*/ 0 h 288"/>
                <a:gd name="T131" fmla="*/ 346 w 346"/>
                <a:gd name="T132" fmla="*/ 288 h 2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46" h="288">
                  <a:moveTo>
                    <a:pt x="346" y="12"/>
                  </a:moveTo>
                  <a:lnTo>
                    <a:pt x="339" y="23"/>
                  </a:lnTo>
                  <a:lnTo>
                    <a:pt x="331" y="34"/>
                  </a:lnTo>
                  <a:lnTo>
                    <a:pt x="316" y="45"/>
                  </a:lnTo>
                  <a:lnTo>
                    <a:pt x="309" y="57"/>
                  </a:lnTo>
                  <a:lnTo>
                    <a:pt x="301" y="68"/>
                  </a:lnTo>
                  <a:lnTo>
                    <a:pt x="294" y="79"/>
                  </a:lnTo>
                  <a:lnTo>
                    <a:pt x="279" y="85"/>
                  </a:lnTo>
                  <a:lnTo>
                    <a:pt x="271" y="96"/>
                  </a:lnTo>
                  <a:lnTo>
                    <a:pt x="196" y="153"/>
                  </a:lnTo>
                  <a:lnTo>
                    <a:pt x="188" y="164"/>
                  </a:lnTo>
                  <a:lnTo>
                    <a:pt x="158" y="186"/>
                  </a:lnTo>
                  <a:lnTo>
                    <a:pt x="151" y="198"/>
                  </a:lnTo>
                  <a:lnTo>
                    <a:pt x="121" y="220"/>
                  </a:lnTo>
                  <a:lnTo>
                    <a:pt x="113" y="232"/>
                  </a:lnTo>
                  <a:lnTo>
                    <a:pt x="83" y="254"/>
                  </a:lnTo>
                  <a:lnTo>
                    <a:pt x="76" y="265"/>
                  </a:lnTo>
                  <a:lnTo>
                    <a:pt x="61" y="277"/>
                  </a:lnTo>
                  <a:lnTo>
                    <a:pt x="61" y="282"/>
                  </a:lnTo>
                  <a:lnTo>
                    <a:pt x="53" y="288"/>
                  </a:lnTo>
                  <a:lnTo>
                    <a:pt x="15" y="288"/>
                  </a:lnTo>
                  <a:lnTo>
                    <a:pt x="8" y="282"/>
                  </a:lnTo>
                  <a:lnTo>
                    <a:pt x="0" y="271"/>
                  </a:lnTo>
                  <a:lnTo>
                    <a:pt x="15" y="249"/>
                  </a:lnTo>
                  <a:lnTo>
                    <a:pt x="38" y="232"/>
                  </a:lnTo>
                  <a:lnTo>
                    <a:pt x="53" y="215"/>
                  </a:lnTo>
                  <a:lnTo>
                    <a:pt x="68" y="198"/>
                  </a:lnTo>
                  <a:lnTo>
                    <a:pt x="91" y="181"/>
                  </a:lnTo>
                  <a:lnTo>
                    <a:pt x="113" y="170"/>
                  </a:lnTo>
                  <a:lnTo>
                    <a:pt x="128" y="153"/>
                  </a:lnTo>
                  <a:lnTo>
                    <a:pt x="173" y="119"/>
                  </a:lnTo>
                  <a:lnTo>
                    <a:pt x="196" y="108"/>
                  </a:lnTo>
                  <a:lnTo>
                    <a:pt x="211" y="91"/>
                  </a:lnTo>
                  <a:lnTo>
                    <a:pt x="234" y="74"/>
                  </a:lnTo>
                  <a:lnTo>
                    <a:pt x="249" y="57"/>
                  </a:lnTo>
                  <a:lnTo>
                    <a:pt x="271" y="40"/>
                  </a:lnTo>
                  <a:lnTo>
                    <a:pt x="286" y="23"/>
                  </a:lnTo>
                  <a:lnTo>
                    <a:pt x="301" y="0"/>
                  </a:lnTo>
                  <a:lnTo>
                    <a:pt x="309" y="0"/>
                  </a:lnTo>
                  <a:lnTo>
                    <a:pt x="316" y="6"/>
                  </a:lnTo>
                  <a:lnTo>
                    <a:pt x="331" y="6"/>
                  </a:lnTo>
                  <a:lnTo>
                    <a:pt x="339" y="12"/>
                  </a:lnTo>
                  <a:lnTo>
                    <a:pt x="346" y="12"/>
                  </a:lnTo>
                  <a:close/>
                </a:path>
              </a:pathLst>
            </a:custGeom>
            <a:solidFill>
              <a:srgbClr val="FF3F3F"/>
            </a:solidFill>
            <a:ln w="9525">
              <a:noFill/>
              <a:round/>
              <a:headEnd/>
              <a:tailEnd/>
            </a:ln>
          </p:spPr>
          <p:txBody>
            <a:bodyPr/>
            <a:lstStyle/>
            <a:p>
              <a:endParaRPr lang="en-US"/>
            </a:p>
          </p:txBody>
        </p:sp>
        <p:sp>
          <p:nvSpPr>
            <p:cNvPr id="1053" name="Freeform 25"/>
            <p:cNvSpPr>
              <a:spLocks/>
            </p:cNvSpPr>
            <p:nvPr/>
          </p:nvSpPr>
          <p:spPr bwMode="auto">
            <a:xfrm>
              <a:off x="3369" y="338"/>
              <a:ext cx="609" cy="406"/>
            </a:xfrm>
            <a:custGeom>
              <a:avLst/>
              <a:gdLst>
                <a:gd name="T0" fmla="*/ 609 w 609"/>
                <a:gd name="T1" fmla="*/ 45 h 406"/>
                <a:gd name="T2" fmla="*/ 586 w 609"/>
                <a:gd name="T3" fmla="*/ 40 h 406"/>
                <a:gd name="T4" fmla="*/ 541 w 609"/>
                <a:gd name="T5" fmla="*/ 40 h 406"/>
                <a:gd name="T6" fmla="*/ 519 w 609"/>
                <a:gd name="T7" fmla="*/ 34 h 406"/>
                <a:gd name="T8" fmla="*/ 474 w 609"/>
                <a:gd name="T9" fmla="*/ 34 h 406"/>
                <a:gd name="T10" fmla="*/ 451 w 609"/>
                <a:gd name="T11" fmla="*/ 40 h 406"/>
                <a:gd name="T12" fmla="*/ 406 w 609"/>
                <a:gd name="T13" fmla="*/ 40 h 406"/>
                <a:gd name="T14" fmla="*/ 383 w 609"/>
                <a:gd name="T15" fmla="*/ 45 h 406"/>
                <a:gd name="T16" fmla="*/ 361 w 609"/>
                <a:gd name="T17" fmla="*/ 51 h 406"/>
                <a:gd name="T18" fmla="*/ 346 w 609"/>
                <a:gd name="T19" fmla="*/ 57 h 406"/>
                <a:gd name="T20" fmla="*/ 323 w 609"/>
                <a:gd name="T21" fmla="*/ 62 h 406"/>
                <a:gd name="T22" fmla="*/ 301 w 609"/>
                <a:gd name="T23" fmla="*/ 74 h 406"/>
                <a:gd name="T24" fmla="*/ 286 w 609"/>
                <a:gd name="T25" fmla="*/ 85 h 406"/>
                <a:gd name="T26" fmla="*/ 263 w 609"/>
                <a:gd name="T27" fmla="*/ 91 h 406"/>
                <a:gd name="T28" fmla="*/ 233 w 609"/>
                <a:gd name="T29" fmla="*/ 124 h 406"/>
                <a:gd name="T30" fmla="*/ 210 w 609"/>
                <a:gd name="T31" fmla="*/ 158 h 406"/>
                <a:gd name="T32" fmla="*/ 188 w 609"/>
                <a:gd name="T33" fmla="*/ 192 h 406"/>
                <a:gd name="T34" fmla="*/ 173 w 609"/>
                <a:gd name="T35" fmla="*/ 226 h 406"/>
                <a:gd name="T36" fmla="*/ 158 w 609"/>
                <a:gd name="T37" fmla="*/ 265 h 406"/>
                <a:gd name="T38" fmla="*/ 143 w 609"/>
                <a:gd name="T39" fmla="*/ 305 h 406"/>
                <a:gd name="T40" fmla="*/ 128 w 609"/>
                <a:gd name="T41" fmla="*/ 339 h 406"/>
                <a:gd name="T42" fmla="*/ 105 w 609"/>
                <a:gd name="T43" fmla="*/ 373 h 406"/>
                <a:gd name="T44" fmla="*/ 105 w 609"/>
                <a:gd name="T45" fmla="*/ 378 h 406"/>
                <a:gd name="T46" fmla="*/ 82 w 609"/>
                <a:gd name="T47" fmla="*/ 395 h 406"/>
                <a:gd name="T48" fmla="*/ 67 w 609"/>
                <a:gd name="T49" fmla="*/ 401 h 406"/>
                <a:gd name="T50" fmla="*/ 60 w 609"/>
                <a:gd name="T51" fmla="*/ 401 h 406"/>
                <a:gd name="T52" fmla="*/ 52 w 609"/>
                <a:gd name="T53" fmla="*/ 406 h 406"/>
                <a:gd name="T54" fmla="*/ 30 w 609"/>
                <a:gd name="T55" fmla="*/ 406 h 406"/>
                <a:gd name="T56" fmla="*/ 22 w 609"/>
                <a:gd name="T57" fmla="*/ 401 h 406"/>
                <a:gd name="T58" fmla="*/ 15 w 609"/>
                <a:gd name="T59" fmla="*/ 401 h 406"/>
                <a:gd name="T60" fmla="*/ 7 w 609"/>
                <a:gd name="T61" fmla="*/ 395 h 406"/>
                <a:gd name="T62" fmla="*/ 0 w 609"/>
                <a:gd name="T63" fmla="*/ 395 h 406"/>
                <a:gd name="T64" fmla="*/ 0 w 609"/>
                <a:gd name="T65" fmla="*/ 327 h 406"/>
                <a:gd name="T66" fmla="*/ 15 w 609"/>
                <a:gd name="T67" fmla="*/ 299 h 406"/>
                <a:gd name="T68" fmla="*/ 30 w 609"/>
                <a:gd name="T69" fmla="*/ 271 h 406"/>
                <a:gd name="T70" fmla="*/ 45 w 609"/>
                <a:gd name="T71" fmla="*/ 243 h 406"/>
                <a:gd name="T72" fmla="*/ 67 w 609"/>
                <a:gd name="T73" fmla="*/ 209 h 406"/>
                <a:gd name="T74" fmla="*/ 82 w 609"/>
                <a:gd name="T75" fmla="*/ 186 h 406"/>
                <a:gd name="T76" fmla="*/ 98 w 609"/>
                <a:gd name="T77" fmla="*/ 158 h 406"/>
                <a:gd name="T78" fmla="*/ 210 w 609"/>
                <a:gd name="T79" fmla="*/ 74 h 406"/>
                <a:gd name="T80" fmla="*/ 240 w 609"/>
                <a:gd name="T81" fmla="*/ 57 h 406"/>
                <a:gd name="T82" fmla="*/ 263 w 609"/>
                <a:gd name="T83" fmla="*/ 45 h 406"/>
                <a:gd name="T84" fmla="*/ 286 w 609"/>
                <a:gd name="T85" fmla="*/ 34 h 406"/>
                <a:gd name="T86" fmla="*/ 316 w 609"/>
                <a:gd name="T87" fmla="*/ 23 h 406"/>
                <a:gd name="T88" fmla="*/ 346 w 609"/>
                <a:gd name="T89" fmla="*/ 17 h 406"/>
                <a:gd name="T90" fmla="*/ 368 w 609"/>
                <a:gd name="T91" fmla="*/ 12 h 406"/>
                <a:gd name="T92" fmla="*/ 398 w 609"/>
                <a:gd name="T93" fmla="*/ 6 h 406"/>
                <a:gd name="T94" fmla="*/ 428 w 609"/>
                <a:gd name="T95" fmla="*/ 0 h 406"/>
                <a:gd name="T96" fmla="*/ 496 w 609"/>
                <a:gd name="T97" fmla="*/ 0 h 406"/>
                <a:gd name="T98" fmla="*/ 526 w 609"/>
                <a:gd name="T99" fmla="*/ 6 h 406"/>
                <a:gd name="T100" fmla="*/ 534 w 609"/>
                <a:gd name="T101" fmla="*/ 12 h 406"/>
                <a:gd name="T102" fmla="*/ 549 w 609"/>
                <a:gd name="T103" fmla="*/ 17 h 406"/>
                <a:gd name="T104" fmla="*/ 556 w 609"/>
                <a:gd name="T105" fmla="*/ 23 h 406"/>
                <a:gd name="T106" fmla="*/ 571 w 609"/>
                <a:gd name="T107" fmla="*/ 23 h 406"/>
                <a:gd name="T108" fmla="*/ 579 w 609"/>
                <a:gd name="T109" fmla="*/ 29 h 406"/>
                <a:gd name="T110" fmla="*/ 594 w 609"/>
                <a:gd name="T111" fmla="*/ 29 h 406"/>
                <a:gd name="T112" fmla="*/ 601 w 609"/>
                <a:gd name="T113" fmla="*/ 34 h 406"/>
                <a:gd name="T114" fmla="*/ 609 w 609"/>
                <a:gd name="T115" fmla="*/ 45 h 40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609"/>
                <a:gd name="T175" fmla="*/ 0 h 406"/>
                <a:gd name="T176" fmla="*/ 609 w 609"/>
                <a:gd name="T177" fmla="*/ 406 h 40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609" h="406">
                  <a:moveTo>
                    <a:pt x="609" y="45"/>
                  </a:moveTo>
                  <a:lnTo>
                    <a:pt x="586" y="40"/>
                  </a:lnTo>
                  <a:lnTo>
                    <a:pt x="541" y="40"/>
                  </a:lnTo>
                  <a:lnTo>
                    <a:pt x="519" y="34"/>
                  </a:lnTo>
                  <a:lnTo>
                    <a:pt x="474" y="34"/>
                  </a:lnTo>
                  <a:lnTo>
                    <a:pt x="451" y="40"/>
                  </a:lnTo>
                  <a:lnTo>
                    <a:pt x="406" y="40"/>
                  </a:lnTo>
                  <a:lnTo>
                    <a:pt x="383" y="45"/>
                  </a:lnTo>
                  <a:lnTo>
                    <a:pt x="361" y="51"/>
                  </a:lnTo>
                  <a:lnTo>
                    <a:pt x="346" y="57"/>
                  </a:lnTo>
                  <a:lnTo>
                    <a:pt x="323" y="62"/>
                  </a:lnTo>
                  <a:lnTo>
                    <a:pt x="301" y="74"/>
                  </a:lnTo>
                  <a:lnTo>
                    <a:pt x="286" y="85"/>
                  </a:lnTo>
                  <a:lnTo>
                    <a:pt x="263" y="91"/>
                  </a:lnTo>
                  <a:lnTo>
                    <a:pt x="233" y="124"/>
                  </a:lnTo>
                  <a:lnTo>
                    <a:pt x="210" y="158"/>
                  </a:lnTo>
                  <a:lnTo>
                    <a:pt x="188" y="192"/>
                  </a:lnTo>
                  <a:lnTo>
                    <a:pt x="173" y="226"/>
                  </a:lnTo>
                  <a:lnTo>
                    <a:pt x="158" y="265"/>
                  </a:lnTo>
                  <a:lnTo>
                    <a:pt x="143" y="305"/>
                  </a:lnTo>
                  <a:lnTo>
                    <a:pt x="128" y="339"/>
                  </a:lnTo>
                  <a:lnTo>
                    <a:pt x="105" y="373"/>
                  </a:lnTo>
                  <a:lnTo>
                    <a:pt x="105" y="378"/>
                  </a:lnTo>
                  <a:lnTo>
                    <a:pt x="82" y="395"/>
                  </a:lnTo>
                  <a:lnTo>
                    <a:pt x="67" y="401"/>
                  </a:lnTo>
                  <a:lnTo>
                    <a:pt x="60" y="401"/>
                  </a:lnTo>
                  <a:lnTo>
                    <a:pt x="52" y="406"/>
                  </a:lnTo>
                  <a:lnTo>
                    <a:pt x="30" y="406"/>
                  </a:lnTo>
                  <a:lnTo>
                    <a:pt x="22" y="401"/>
                  </a:lnTo>
                  <a:lnTo>
                    <a:pt x="15" y="401"/>
                  </a:lnTo>
                  <a:lnTo>
                    <a:pt x="7" y="395"/>
                  </a:lnTo>
                  <a:lnTo>
                    <a:pt x="0" y="395"/>
                  </a:lnTo>
                  <a:lnTo>
                    <a:pt x="0" y="327"/>
                  </a:lnTo>
                  <a:lnTo>
                    <a:pt x="15" y="299"/>
                  </a:lnTo>
                  <a:lnTo>
                    <a:pt x="30" y="271"/>
                  </a:lnTo>
                  <a:lnTo>
                    <a:pt x="45" y="243"/>
                  </a:lnTo>
                  <a:lnTo>
                    <a:pt x="67" y="209"/>
                  </a:lnTo>
                  <a:lnTo>
                    <a:pt x="82" y="186"/>
                  </a:lnTo>
                  <a:lnTo>
                    <a:pt x="98" y="158"/>
                  </a:lnTo>
                  <a:lnTo>
                    <a:pt x="210" y="74"/>
                  </a:lnTo>
                  <a:lnTo>
                    <a:pt x="240" y="57"/>
                  </a:lnTo>
                  <a:lnTo>
                    <a:pt x="263" y="45"/>
                  </a:lnTo>
                  <a:lnTo>
                    <a:pt x="286" y="34"/>
                  </a:lnTo>
                  <a:lnTo>
                    <a:pt x="316" y="23"/>
                  </a:lnTo>
                  <a:lnTo>
                    <a:pt x="346" y="17"/>
                  </a:lnTo>
                  <a:lnTo>
                    <a:pt x="368" y="12"/>
                  </a:lnTo>
                  <a:lnTo>
                    <a:pt x="398" y="6"/>
                  </a:lnTo>
                  <a:lnTo>
                    <a:pt x="428" y="0"/>
                  </a:lnTo>
                  <a:lnTo>
                    <a:pt x="496" y="0"/>
                  </a:lnTo>
                  <a:lnTo>
                    <a:pt x="526" y="6"/>
                  </a:lnTo>
                  <a:lnTo>
                    <a:pt x="534" y="12"/>
                  </a:lnTo>
                  <a:lnTo>
                    <a:pt x="549" y="17"/>
                  </a:lnTo>
                  <a:lnTo>
                    <a:pt x="556" y="23"/>
                  </a:lnTo>
                  <a:lnTo>
                    <a:pt x="571" y="23"/>
                  </a:lnTo>
                  <a:lnTo>
                    <a:pt x="579" y="29"/>
                  </a:lnTo>
                  <a:lnTo>
                    <a:pt x="594" y="29"/>
                  </a:lnTo>
                  <a:lnTo>
                    <a:pt x="601" y="34"/>
                  </a:lnTo>
                  <a:lnTo>
                    <a:pt x="609" y="45"/>
                  </a:lnTo>
                  <a:close/>
                </a:path>
              </a:pathLst>
            </a:custGeom>
            <a:solidFill>
              <a:srgbClr val="00FFFF"/>
            </a:solidFill>
            <a:ln w="9525">
              <a:noFill/>
              <a:round/>
              <a:headEnd/>
              <a:tailEnd/>
            </a:ln>
          </p:spPr>
          <p:txBody>
            <a:bodyPr/>
            <a:lstStyle/>
            <a:p>
              <a:endParaRPr lang="en-US"/>
            </a:p>
          </p:txBody>
        </p:sp>
        <p:sp>
          <p:nvSpPr>
            <p:cNvPr id="1054" name="Freeform 26"/>
            <p:cNvSpPr>
              <a:spLocks/>
            </p:cNvSpPr>
            <p:nvPr/>
          </p:nvSpPr>
          <p:spPr bwMode="auto">
            <a:xfrm>
              <a:off x="564" y="383"/>
              <a:ext cx="83" cy="57"/>
            </a:xfrm>
            <a:custGeom>
              <a:avLst/>
              <a:gdLst>
                <a:gd name="T0" fmla="*/ 83 w 83"/>
                <a:gd name="T1" fmla="*/ 17 h 57"/>
                <a:gd name="T2" fmla="*/ 83 w 83"/>
                <a:gd name="T3" fmla="*/ 34 h 57"/>
                <a:gd name="T4" fmla="*/ 68 w 83"/>
                <a:gd name="T5" fmla="*/ 46 h 57"/>
                <a:gd name="T6" fmla="*/ 60 w 83"/>
                <a:gd name="T7" fmla="*/ 57 h 57"/>
                <a:gd name="T8" fmla="*/ 38 w 83"/>
                <a:gd name="T9" fmla="*/ 57 h 57"/>
                <a:gd name="T10" fmla="*/ 30 w 83"/>
                <a:gd name="T11" fmla="*/ 51 h 57"/>
                <a:gd name="T12" fmla="*/ 15 w 83"/>
                <a:gd name="T13" fmla="*/ 46 h 57"/>
                <a:gd name="T14" fmla="*/ 7 w 83"/>
                <a:gd name="T15" fmla="*/ 40 h 57"/>
                <a:gd name="T16" fmla="*/ 0 w 83"/>
                <a:gd name="T17" fmla="*/ 40 h 57"/>
                <a:gd name="T18" fmla="*/ 0 w 83"/>
                <a:gd name="T19" fmla="*/ 23 h 57"/>
                <a:gd name="T20" fmla="*/ 7 w 83"/>
                <a:gd name="T21" fmla="*/ 12 h 57"/>
                <a:gd name="T22" fmla="*/ 15 w 83"/>
                <a:gd name="T23" fmla="*/ 6 h 57"/>
                <a:gd name="T24" fmla="*/ 23 w 83"/>
                <a:gd name="T25" fmla="*/ 6 h 57"/>
                <a:gd name="T26" fmla="*/ 30 w 83"/>
                <a:gd name="T27" fmla="*/ 0 h 57"/>
                <a:gd name="T28" fmla="*/ 60 w 83"/>
                <a:gd name="T29" fmla="*/ 0 h 57"/>
                <a:gd name="T30" fmla="*/ 68 w 83"/>
                <a:gd name="T31" fmla="*/ 6 h 57"/>
                <a:gd name="T32" fmla="*/ 83 w 83"/>
                <a:gd name="T33" fmla="*/ 12 h 57"/>
                <a:gd name="T34" fmla="*/ 83 w 83"/>
                <a:gd name="T35" fmla="*/ 17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83"/>
                <a:gd name="T55" fmla="*/ 0 h 57"/>
                <a:gd name="T56" fmla="*/ 83 w 83"/>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83" h="57">
                  <a:moveTo>
                    <a:pt x="83" y="17"/>
                  </a:moveTo>
                  <a:lnTo>
                    <a:pt x="83" y="34"/>
                  </a:lnTo>
                  <a:lnTo>
                    <a:pt x="68" y="46"/>
                  </a:lnTo>
                  <a:lnTo>
                    <a:pt x="60" y="57"/>
                  </a:lnTo>
                  <a:lnTo>
                    <a:pt x="38" y="57"/>
                  </a:lnTo>
                  <a:lnTo>
                    <a:pt x="30" y="51"/>
                  </a:lnTo>
                  <a:lnTo>
                    <a:pt x="15" y="46"/>
                  </a:lnTo>
                  <a:lnTo>
                    <a:pt x="7" y="40"/>
                  </a:lnTo>
                  <a:lnTo>
                    <a:pt x="0" y="40"/>
                  </a:lnTo>
                  <a:lnTo>
                    <a:pt x="0" y="23"/>
                  </a:lnTo>
                  <a:lnTo>
                    <a:pt x="7" y="12"/>
                  </a:lnTo>
                  <a:lnTo>
                    <a:pt x="15" y="6"/>
                  </a:lnTo>
                  <a:lnTo>
                    <a:pt x="23" y="6"/>
                  </a:lnTo>
                  <a:lnTo>
                    <a:pt x="30" y="0"/>
                  </a:lnTo>
                  <a:lnTo>
                    <a:pt x="60" y="0"/>
                  </a:lnTo>
                  <a:lnTo>
                    <a:pt x="68" y="6"/>
                  </a:lnTo>
                  <a:lnTo>
                    <a:pt x="83" y="12"/>
                  </a:lnTo>
                  <a:lnTo>
                    <a:pt x="83" y="17"/>
                  </a:lnTo>
                  <a:close/>
                </a:path>
              </a:pathLst>
            </a:custGeom>
            <a:solidFill>
              <a:srgbClr val="3FFF3F"/>
            </a:solidFill>
            <a:ln w="9525">
              <a:noFill/>
              <a:round/>
              <a:headEnd/>
              <a:tailEnd/>
            </a:ln>
          </p:spPr>
          <p:txBody>
            <a:bodyPr/>
            <a:lstStyle/>
            <a:p>
              <a:endParaRPr lang="en-US"/>
            </a:p>
          </p:txBody>
        </p:sp>
        <p:sp>
          <p:nvSpPr>
            <p:cNvPr id="1055" name="Freeform 27"/>
            <p:cNvSpPr>
              <a:spLocks/>
            </p:cNvSpPr>
            <p:nvPr/>
          </p:nvSpPr>
          <p:spPr bwMode="auto">
            <a:xfrm>
              <a:off x="5512" y="383"/>
              <a:ext cx="165" cy="119"/>
            </a:xfrm>
            <a:custGeom>
              <a:avLst/>
              <a:gdLst>
                <a:gd name="T0" fmla="*/ 150 w 165"/>
                <a:gd name="T1" fmla="*/ 29 h 119"/>
                <a:gd name="T2" fmla="*/ 158 w 165"/>
                <a:gd name="T3" fmla="*/ 34 h 119"/>
                <a:gd name="T4" fmla="*/ 158 w 165"/>
                <a:gd name="T5" fmla="*/ 46 h 119"/>
                <a:gd name="T6" fmla="*/ 143 w 165"/>
                <a:gd name="T7" fmla="*/ 57 h 119"/>
                <a:gd name="T8" fmla="*/ 150 w 165"/>
                <a:gd name="T9" fmla="*/ 68 h 119"/>
                <a:gd name="T10" fmla="*/ 165 w 165"/>
                <a:gd name="T11" fmla="*/ 74 h 119"/>
                <a:gd name="T12" fmla="*/ 165 w 165"/>
                <a:gd name="T13" fmla="*/ 91 h 119"/>
                <a:gd name="T14" fmla="*/ 135 w 165"/>
                <a:gd name="T15" fmla="*/ 91 h 119"/>
                <a:gd name="T16" fmla="*/ 120 w 165"/>
                <a:gd name="T17" fmla="*/ 96 h 119"/>
                <a:gd name="T18" fmla="*/ 113 w 165"/>
                <a:gd name="T19" fmla="*/ 96 h 119"/>
                <a:gd name="T20" fmla="*/ 98 w 165"/>
                <a:gd name="T21" fmla="*/ 102 h 119"/>
                <a:gd name="T22" fmla="*/ 83 w 165"/>
                <a:gd name="T23" fmla="*/ 108 h 119"/>
                <a:gd name="T24" fmla="*/ 68 w 165"/>
                <a:gd name="T25" fmla="*/ 113 h 119"/>
                <a:gd name="T26" fmla="*/ 60 w 165"/>
                <a:gd name="T27" fmla="*/ 119 h 119"/>
                <a:gd name="T28" fmla="*/ 52 w 165"/>
                <a:gd name="T29" fmla="*/ 113 h 119"/>
                <a:gd name="T30" fmla="*/ 52 w 165"/>
                <a:gd name="T31" fmla="*/ 91 h 119"/>
                <a:gd name="T32" fmla="*/ 45 w 165"/>
                <a:gd name="T33" fmla="*/ 85 h 119"/>
                <a:gd name="T34" fmla="*/ 45 w 165"/>
                <a:gd name="T35" fmla="*/ 79 h 119"/>
                <a:gd name="T36" fmla="*/ 15 w 165"/>
                <a:gd name="T37" fmla="*/ 79 h 119"/>
                <a:gd name="T38" fmla="*/ 15 w 165"/>
                <a:gd name="T39" fmla="*/ 74 h 119"/>
                <a:gd name="T40" fmla="*/ 7 w 165"/>
                <a:gd name="T41" fmla="*/ 68 h 119"/>
                <a:gd name="T42" fmla="*/ 0 w 165"/>
                <a:gd name="T43" fmla="*/ 68 h 119"/>
                <a:gd name="T44" fmla="*/ 22 w 165"/>
                <a:gd name="T45" fmla="*/ 51 h 119"/>
                <a:gd name="T46" fmla="*/ 52 w 165"/>
                <a:gd name="T47" fmla="*/ 51 h 119"/>
                <a:gd name="T48" fmla="*/ 60 w 165"/>
                <a:gd name="T49" fmla="*/ 46 h 119"/>
                <a:gd name="T50" fmla="*/ 60 w 165"/>
                <a:gd name="T51" fmla="*/ 40 h 119"/>
                <a:gd name="T52" fmla="*/ 68 w 165"/>
                <a:gd name="T53" fmla="*/ 34 h 119"/>
                <a:gd name="T54" fmla="*/ 68 w 165"/>
                <a:gd name="T55" fmla="*/ 0 h 119"/>
                <a:gd name="T56" fmla="*/ 75 w 165"/>
                <a:gd name="T57" fmla="*/ 0 h 119"/>
                <a:gd name="T58" fmla="*/ 98 w 165"/>
                <a:gd name="T59" fmla="*/ 6 h 119"/>
                <a:gd name="T60" fmla="*/ 98 w 165"/>
                <a:gd name="T61" fmla="*/ 12 h 119"/>
                <a:gd name="T62" fmla="*/ 113 w 165"/>
                <a:gd name="T63" fmla="*/ 23 h 119"/>
                <a:gd name="T64" fmla="*/ 120 w 165"/>
                <a:gd name="T65" fmla="*/ 23 h 119"/>
                <a:gd name="T66" fmla="*/ 128 w 165"/>
                <a:gd name="T67" fmla="*/ 29 h 119"/>
                <a:gd name="T68" fmla="*/ 150 w 165"/>
                <a:gd name="T69" fmla="*/ 29 h 11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65"/>
                <a:gd name="T106" fmla="*/ 0 h 119"/>
                <a:gd name="T107" fmla="*/ 165 w 165"/>
                <a:gd name="T108" fmla="*/ 119 h 11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65" h="119">
                  <a:moveTo>
                    <a:pt x="150" y="29"/>
                  </a:moveTo>
                  <a:lnTo>
                    <a:pt x="158" y="34"/>
                  </a:lnTo>
                  <a:lnTo>
                    <a:pt x="158" y="46"/>
                  </a:lnTo>
                  <a:lnTo>
                    <a:pt x="143" y="57"/>
                  </a:lnTo>
                  <a:lnTo>
                    <a:pt x="150" y="68"/>
                  </a:lnTo>
                  <a:lnTo>
                    <a:pt x="165" y="74"/>
                  </a:lnTo>
                  <a:lnTo>
                    <a:pt x="165" y="91"/>
                  </a:lnTo>
                  <a:lnTo>
                    <a:pt x="135" y="91"/>
                  </a:lnTo>
                  <a:lnTo>
                    <a:pt x="120" y="96"/>
                  </a:lnTo>
                  <a:lnTo>
                    <a:pt x="113" y="96"/>
                  </a:lnTo>
                  <a:lnTo>
                    <a:pt x="98" y="102"/>
                  </a:lnTo>
                  <a:lnTo>
                    <a:pt x="83" y="108"/>
                  </a:lnTo>
                  <a:lnTo>
                    <a:pt x="68" y="113"/>
                  </a:lnTo>
                  <a:lnTo>
                    <a:pt x="60" y="119"/>
                  </a:lnTo>
                  <a:lnTo>
                    <a:pt x="52" y="113"/>
                  </a:lnTo>
                  <a:lnTo>
                    <a:pt x="52" y="91"/>
                  </a:lnTo>
                  <a:lnTo>
                    <a:pt x="45" y="85"/>
                  </a:lnTo>
                  <a:lnTo>
                    <a:pt x="45" y="79"/>
                  </a:lnTo>
                  <a:lnTo>
                    <a:pt x="15" y="79"/>
                  </a:lnTo>
                  <a:lnTo>
                    <a:pt x="15" y="74"/>
                  </a:lnTo>
                  <a:lnTo>
                    <a:pt x="7" y="68"/>
                  </a:lnTo>
                  <a:lnTo>
                    <a:pt x="0" y="68"/>
                  </a:lnTo>
                  <a:lnTo>
                    <a:pt x="22" y="51"/>
                  </a:lnTo>
                  <a:lnTo>
                    <a:pt x="52" y="51"/>
                  </a:lnTo>
                  <a:lnTo>
                    <a:pt x="60" y="46"/>
                  </a:lnTo>
                  <a:lnTo>
                    <a:pt x="60" y="40"/>
                  </a:lnTo>
                  <a:lnTo>
                    <a:pt x="68" y="34"/>
                  </a:lnTo>
                  <a:lnTo>
                    <a:pt x="68" y="0"/>
                  </a:lnTo>
                  <a:lnTo>
                    <a:pt x="75" y="0"/>
                  </a:lnTo>
                  <a:lnTo>
                    <a:pt x="98" y="6"/>
                  </a:lnTo>
                  <a:lnTo>
                    <a:pt x="98" y="12"/>
                  </a:lnTo>
                  <a:lnTo>
                    <a:pt x="113" y="23"/>
                  </a:lnTo>
                  <a:lnTo>
                    <a:pt x="120" y="23"/>
                  </a:lnTo>
                  <a:lnTo>
                    <a:pt x="128" y="29"/>
                  </a:lnTo>
                  <a:lnTo>
                    <a:pt x="150" y="29"/>
                  </a:lnTo>
                  <a:close/>
                </a:path>
              </a:pathLst>
            </a:custGeom>
            <a:solidFill>
              <a:srgbClr val="FF00FF"/>
            </a:solidFill>
            <a:ln w="9525">
              <a:noFill/>
              <a:round/>
              <a:headEnd/>
              <a:tailEnd/>
            </a:ln>
          </p:spPr>
          <p:txBody>
            <a:bodyPr/>
            <a:lstStyle/>
            <a:p>
              <a:endParaRPr lang="en-US"/>
            </a:p>
          </p:txBody>
        </p:sp>
        <p:sp>
          <p:nvSpPr>
            <p:cNvPr id="1056" name="Freeform 28"/>
            <p:cNvSpPr>
              <a:spLocks/>
            </p:cNvSpPr>
            <p:nvPr/>
          </p:nvSpPr>
          <p:spPr bwMode="auto">
            <a:xfrm>
              <a:off x="2872" y="429"/>
              <a:ext cx="91" cy="56"/>
            </a:xfrm>
            <a:custGeom>
              <a:avLst/>
              <a:gdLst>
                <a:gd name="T0" fmla="*/ 83 w 91"/>
                <a:gd name="T1" fmla="*/ 22 h 56"/>
                <a:gd name="T2" fmla="*/ 91 w 91"/>
                <a:gd name="T3" fmla="*/ 33 h 56"/>
                <a:gd name="T4" fmla="*/ 83 w 91"/>
                <a:gd name="T5" fmla="*/ 45 h 56"/>
                <a:gd name="T6" fmla="*/ 76 w 91"/>
                <a:gd name="T7" fmla="*/ 56 h 56"/>
                <a:gd name="T8" fmla="*/ 8 w 91"/>
                <a:gd name="T9" fmla="*/ 56 h 56"/>
                <a:gd name="T10" fmla="*/ 0 w 91"/>
                <a:gd name="T11" fmla="*/ 50 h 56"/>
                <a:gd name="T12" fmla="*/ 0 w 91"/>
                <a:gd name="T13" fmla="*/ 17 h 56"/>
                <a:gd name="T14" fmla="*/ 8 w 91"/>
                <a:gd name="T15" fmla="*/ 11 h 56"/>
                <a:gd name="T16" fmla="*/ 23 w 91"/>
                <a:gd name="T17" fmla="*/ 5 h 56"/>
                <a:gd name="T18" fmla="*/ 31 w 91"/>
                <a:gd name="T19" fmla="*/ 5 h 56"/>
                <a:gd name="T20" fmla="*/ 46 w 91"/>
                <a:gd name="T21" fmla="*/ 0 h 56"/>
                <a:gd name="T22" fmla="*/ 61 w 91"/>
                <a:gd name="T23" fmla="*/ 5 h 56"/>
                <a:gd name="T24" fmla="*/ 68 w 91"/>
                <a:gd name="T25" fmla="*/ 5 h 56"/>
                <a:gd name="T26" fmla="*/ 83 w 91"/>
                <a:gd name="T27" fmla="*/ 11 h 56"/>
                <a:gd name="T28" fmla="*/ 83 w 91"/>
                <a:gd name="T29" fmla="*/ 22 h 5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1"/>
                <a:gd name="T46" fmla="*/ 0 h 56"/>
                <a:gd name="T47" fmla="*/ 91 w 91"/>
                <a:gd name="T48" fmla="*/ 56 h 5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1" h="56">
                  <a:moveTo>
                    <a:pt x="83" y="22"/>
                  </a:moveTo>
                  <a:lnTo>
                    <a:pt x="91" y="33"/>
                  </a:lnTo>
                  <a:lnTo>
                    <a:pt x="83" y="45"/>
                  </a:lnTo>
                  <a:lnTo>
                    <a:pt x="76" y="56"/>
                  </a:lnTo>
                  <a:lnTo>
                    <a:pt x="8" y="56"/>
                  </a:lnTo>
                  <a:lnTo>
                    <a:pt x="0" y="50"/>
                  </a:lnTo>
                  <a:lnTo>
                    <a:pt x="0" y="17"/>
                  </a:lnTo>
                  <a:lnTo>
                    <a:pt x="8" y="11"/>
                  </a:lnTo>
                  <a:lnTo>
                    <a:pt x="23" y="5"/>
                  </a:lnTo>
                  <a:lnTo>
                    <a:pt x="31" y="5"/>
                  </a:lnTo>
                  <a:lnTo>
                    <a:pt x="46" y="0"/>
                  </a:lnTo>
                  <a:lnTo>
                    <a:pt x="61" y="5"/>
                  </a:lnTo>
                  <a:lnTo>
                    <a:pt x="68" y="5"/>
                  </a:lnTo>
                  <a:lnTo>
                    <a:pt x="83" y="11"/>
                  </a:lnTo>
                  <a:lnTo>
                    <a:pt x="83" y="22"/>
                  </a:lnTo>
                  <a:close/>
                </a:path>
              </a:pathLst>
            </a:custGeom>
            <a:solidFill>
              <a:srgbClr val="3FFF3F"/>
            </a:solidFill>
            <a:ln w="9525">
              <a:noFill/>
              <a:round/>
              <a:headEnd/>
              <a:tailEnd/>
            </a:ln>
          </p:spPr>
          <p:txBody>
            <a:bodyPr/>
            <a:lstStyle/>
            <a:p>
              <a:endParaRPr lang="en-US"/>
            </a:p>
          </p:txBody>
        </p:sp>
        <p:sp>
          <p:nvSpPr>
            <p:cNvPr id="1057" name="Freeform 29"/>
            <p:cNvSpPr>
              <a:spLocks/>
            </p:cNvSpPr>
            <p:nvPr/>
          </p:nvSpPr>
          <p:spPr bwMode="auto">
            <a:xfrm>
              <a:off x="3594" y="434"/>
              <a:ext cx="414" cy="356"/>
            </a:xfrm>
            <a:custGeom>
              <a:avLst/>
              <a:gdLst>
                <a:gd name="T0" fmla="*/ 414 w 414"/>
                <a:gd name="T1" fmla="*/ 17 h 356"/>
                <a:gd name="T2" fmla="*/ 414 w 414"/>
                <a:gd name="T3" fmla="*/ 28 h 356"/>
                <a:gd name="T4" fmla="*/ 406 w 414"/>
                <a:gd name="T5" fmla="*/ 34 h 356"/>
                <a:gd name="T6" fmla="*/ 331 w 414"/>
                <a:gd name="T7" fmla="*/ 34 h 356"/>
                <a:gd name="T8" fmla="*/ 324 w 414"/>
                <a:gd name="T9" fmla="*/ 40 h 356"/>
                <a:gd name="T10" fmla="*/ 309 w 414"/>
                <a:gd name="T11" fmla="*/ 40 h 356"/>
                <a:gd name="T12" fmla="*/ 294 w 414"/>
                <a:gd name="T13" fmla="*/ 45 h 356"/>
                <a:gd name="T14" fmla="*/ 279 w 414"/>
                <a:gd name="T15" fmla="*/ 45 h 356"/>
                <a:gd name="T16" fmla="*/ 264 w 414"/>
                <a:gd name="T17" fmla="*/ 51 h 356"/>
                <a:gd name="T18" fmla="*/ 249 w 414"/>
                <a:gd name="T19" fmla="*/ 51 h 356"/>
                <a:gd name="T20" fmla="*/ 203 w 414"/>
                <a:gd name="T21" fmla="*/ 85 h 356"/>
                <a:gd name="T22" fmla="*/ 188 w 414"/>
                <a:gd name="T23" fmla="*/ 102 h 356"/>
                <a:gd name="T24" fmla="*/ 173 w 414"/>
                <a:gd name="T25" fmla="*/ 113 h 356"/>
                <a:gd name="T26" fmla="*/ 166 w 414"/>
                <a:gd name="T27" fmla="*/ 130 h 356"/>
                <a:gd name="T28" fmla="*/ 151 w 414"/>
                <a:gd name="T29" fmla="*/ 147 h 356"/>
                <a:gd name="T30" fmla="*/ 143 w 414"/>
                <a:gd name="T31" fmla="*/ 164 h 356"/>
                <a:gd name="T32" fmla="*/ 136 w 414"/>
                <a:gd name="T33" fmla="*/ 181 h 356"/>
                <a:gd name="T34" fmla="*/ 128 w 414"/>
                <a:gd name="T35" fmla="*/ 203 h 356"/>
                <a:gd name="T36" fmla="*/ 128 w 414"/>
                <a:gd name="T37" fmla="*/ 305 h 356"/>
                <a:gd name="T38" fmla="*/ 121 w 414"/>
                <a:gd name="T39" fmla="*/ 327 h 356"/>
                <a:gd name="T40" fmla="*/ 98 w 414"/>
                <a:gd name="T41" fmla="*/ 344 h 356"/>
                <a:gd name="T42" fmla="*/ 68 w 414"/>
                <a:gd name="T43" fmla="*/ 356 h 356"/>
                <a:gd name="T44" fmla="*/ 53 w 414"/>
                <a:gd name="T45" fmla="*/ 356 h 356"/>
                <a:gd name="T46" fmla="*/ 38 w 414"/>
                <a:gd name="T47" fmla="*/ 350 h 356"/>
                <a:gd name="T48" fmla="*/ 30 w 414"/>
                <a:gd name="T49" fmla="*/ 344 h 356"/>
                <a:gd name="T50" fmla="*/ 23 w 414"/>
                <a:gd name="T51" fmla="*/ 333 h 356"/>
                <a:gd name="T52" fmla="*/ 8 w 414"/>
                <a:gd name="T53" fmla="*/ 322 h 356"/>
                <a:gd name="T54" fmla="*/ 0 w 414"/>
                <a:gd name="T55" fmla="*/ 310 h 356"/>
                <a:gd name="T56" fmla="*/ 0 w 414"/>
                <a:gd name="T57" fmla="*/ 237 h 356"/>
                <a:gd name="T58" fmla="*/ 8 w 414"/>
                <a:gd name="T59" fmla="*/ 215 h 356"/>
                <a:gd name="T60" fmla="*/ 15 w 414"/>
                <a:gd name="T61" fmla="*/ 198 h 356"/>
                <a:gd name="T62" fmla="*/ 23 w 414"/>
                <a:gd name="T63" fmla="*/ 175 h 356"/>
                <a:gd name="T64" fmla="*/ 38 w 414"/>
                <a:gd name="T65" fmla="*/ 158 h 356"/>
                <a:gd name="T66" fmla="*/ 45 w 414"/>
                <a:gd name="T67" fmla="*/ 141 h 356"/>
                <a:gd name="T68" fmla="*/ 68 w 414"/>
                <a:gd name="T69" fmla="*/ 124 h 356"/>
                <a:gd name="T70" fmla="*/ 83 w 414"/>
                <a:gd name="T71" fmla="*/ 107 h 356"/>
                <a:gd name="T72" fmla="*/ 98 w 414"/>
                <a:gd name="T73" fmla="*/ 90 h 356"/>
                <a:gd name="T74" fmla="*/ 121 w 414"/>
                <a:gd name="T75" fmla="*/ 79 h 356"/>
                <a:gd name="T76" fmla="*/ 143 w 414"/>
                <a:gd name="T77" fmla="*/ 62 h 356"/>
                <a:gd name="T78" fmla="*/ 166 w 414"/>
                <a:gd name="T79" fmla="*/ 51 h 356"/>
                <a:gd name="T80" fmla="*/ 188 w 414"/>
                <a:gd name="T81" fmla="*/ 34 h 356"/>
                <a:gd name="T82" fmla="*/ 211 w 414"/>
                <a:gd name="T83" fmla="*/ 23 h 356"/>
                <a:gd name="T84" fmla="*/ 218 w 414"/>
                <a:gd name="T85" fmla="*/ 23 h 356"/>
                <a:gd name="T86" fmla="*/ 233 w 414"/>
                <a:gd name="T87" fmla="*/ 17 h 356"/>
                <a:gd name="T88" fmla="*/ 249 w 414"/>
                <a:gd name="T89" fmla="*/ 12 h 356"/>
                <a:gd name="T90" fmla="*/ 264 w 414"/>
                <a:gd name="T91" fmla="*/ 12 h 356"/>
                <a:gd name="T92" fmla="*/ 271 w 414"/>
                <a:gd name="T93" fmla="*/ 6 h 356"/>
                <a:gd name="T94" fmla="*/ 286 w 414"/>
                <a:gd name="T95" fmla="*/ 6 h 356"/>
                <a:gd name="T96" fmla="*/ 301 w 414"/>
                <a:gd name="T97" fmla="*/ 0 h 356"/>
                <a:gd name="T98" fmla="*/ 369 w 414"/>
                <a:gd name="T99" fmla="*/ 0 h 356"/>
                <a:gd name="T100" fmla="*/ 384 w 414"/>
                <a:gd name="T101" fmla="*/ 6 h 356"/>
                <a:gd name="T102" fmla="*/ 399 w 414"/>
                <a:gd name="T103" fmla="*/ 6 h 356"/>
                <a:gd name="T104" fmla="*/ 414 w 414"/>
                <a:gd name="T105" fmla="*/ 17 h 35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414"/>
                <a:gd name="T160" fmla="*/ 0 h 356"/>
                <a:gd name="T161" fmla="*/ 414 w 414"/>
                <a:gd name="T162" fmla="*/ 356 h 35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414" h="356">
                  <a:moveTo>
                    <a:pt x="414" y="17"/>
                  </a:moveTo>
                  <a:lnTo>
                    <a:pt x="414" y="28"/>
                  </a:lnTo>
                  <a:lnTo>
                    <a:pt x="406" y="34"/>
                  </a:lnTo>
                  <a:lnTo>
                    <a:pt x="331" y="34"/>
                  </a:lnTo>
                  <a:lnTo>
                    <a:pt x="324" y="40"/>
                  </a:lnTo>
                  <a:lnTo>
                    <a:pt x="309" y="40"/>
                  </a:lnTo>
                  <a:lnTo>
                    <a:pt x="294" y="45"/>
                  </a:lnTo>
                  <a:lnTo>
                    <a:pt x="279" y="45"/>
                  </a:lnTo>
                  <a:lnTo>
                    <a:pt x="264" y="51"/>
                  </a:lnTo>
                  <a:lnTo>
                    <a:pt x="249" y="51"/>
                  </a:lnTo>
                  <a:lnTo>
                    <a:pt x="203" y="85"/>
                  </a:lnTo>
                  <a:lnTo>
                    <a:pt x="188" y="102"/>
                  </a:lnTo>
                  <a:lnTo>
                    <a:pt x="173" y="113"/>
                  </a:lnTo>
                  <a:lnTo>
                    <a:pt x="166" y="130"/>
                  </a:lnTo>
                  <a:lnTo>
                    <a:pt x="151" y="147"/>
                  </a:lnTo>
                  <a:lnTo>
                    <a:pt x="143" y="164"/>
                  </a:lnTo>
                  <a:lnTo>
                    <a:pt x="136" y="181"/>
                  </a:lnTo>
                  <a:lnTo>
                    <a:pt x="128" y="203"/>
                  </a:lnTo>
                  <a:lnTo>
                    <a:pt x="128" y="305"/>
                  </a:lnTo>
                  <a:lnTo>
                    <a:pt x="121" y="327"/>
                  </a:lnTo>
                  <a:lnTo>
                    <a:pt x="98" y="344"/>
                  </a:lnTo>
                  <a:lnTo>
                    <a:pt x="68" y="356"/>
                  </a:lnTo>
                  <a:lnTo>
                    <a:pt x="53" y="356"/>
                  </a:lnTo>
                  <a:lnTo>
                    <a:pt x="38" y="350"/>
                  </a:lnTo>
                  <a:lnTo>
                    <a:pt x="30" y="344"/>
                  </a:lnTo>
                  <a:lnTo>
                    <a:pt x="23" y="333"/>
                  </a:lnTo>
                  <a:lnTo>
                    <a:pt x="8" y="322"/>
                  </a:lnTo>
                  <a:lnTo>
                    <a:pt x="0" y="310"/>
                  </a:lnTo>
                  <a:lnTo>
                    <a:pt x="0" y="237"/>
                  </a:lnTo>
                  <a:lnTo>
                    <a:pt x="8" y="215"/>
                  </a:lnTo>
                  <a:lnTo>
                    <a:pt x="15" y="198"/>
                  </a:lnTo>
                  <a:lnTo>
                    <a:pt x="23" y="175"/>
                  </a:lnTo>
                  <a:lnTo>
                    <a:pt x="38" y="158"/>
                  </a:lnTo>
                  <a:lnTo>
                    <a:pt x="45" y="141"/>
                  </a:lnTo>
                  <a:lnTo>
                    <a:pt x="68" y="124"/>
                  </a:lnTo>
                  <a:lnTo>
                    <a:pt x="83" y="107"/>
                  </a:lnTo>
                  <a:lnTo>
                    <a:pt x="98" y="90"/>
                  </a:lnTo>
                  <a:lnTo>
                    <a:pt x="121" y="79"/>
                  </a:lnTo>
                  <a:lnTo>
                    <a:pt x="143" y="62"/>
                  </a:lnTo>
                  <a:lnTo>
                    <a:pt x="166" y="51"/>
                  </a:lnTo>
                  <a:lnTo>
                    <a:pt x="188" y="34"/>
                  </a:lnTo>
                  <a:lnTo>
                    <a:pt x="211" y="23"/>
                  </a:lnTo>
                  <a:lnTo>
                    <a:pt x="218" y="23"/>
                  </a:lnTo>
                  <a:lnTo>
                    <a:pt x="233" y="17"/>
                  </a:lnTo>
                  <a:lnTo>
                    <a:pt x="249" y="12"/>
                  </a:lnTo>
                  <a:lnTo>
                    <a:pt x="264" y="12"/>
                  </a:lnTo>
                  <a:lnTo>
                    <a:pt x="271" y="6"/>
                  </a:lnTo>
                  <a:lnTo>
                    <a:pt x="286" y="6"/>
                  </a:lnTo>
                  <a:lnTo>
                    <a:pt x="301" y="0"/>
                  </a:lnTo>
                  <a:lnTo>
                    <a:pt x="369" y="0"/>
                  </a:lnTo>
                  <a:lnTo>
                    <a:pt x="384" y="6"/>
                  </a:lnTo>
                  <a:lnTo>
                    <a:pt x="399" y="6"/>
                  </a:lnTo>
                  <a:lnTo>
                    <a:pt x="414" y="17"/>
                  </a:lnTo>
                  <a:close/>
                </a:path>
              </a:pathLst>
            </a:custGeom>
            <a:solidFill>
              <a:srgbClr val="00FFFF"/>
            </a:solidFill>
            <a:ln w="9525">
              <a:noFill/>
              <a:round/>
              <a:headEnd/>
              <a:tailEnd/>
            </a:ln>
          </p:spPr>
          <p:txBody>
            <a:bodyPr/>
            <a:lstStyle/>
            <a:p>
              <a:endParaRPr lang="en-US"/>
            </a:p>
          </p:txBody>
        </p:sp>
        <p:sp>
          <p:nvSpPr>
            <p:cNvPr id="1058" name="Freeform 30"/>
            <p:cNvSpPr>
              <a:spLocks/>
            </p:cNvSpPr>
            <p:nvPr/>
          </p:nvSpPr>
          <p:spPr bwMode="auto">
            <a:xfrm>
              <a:off x="684" y="451"/>
              <a:ext cx="339" cy="231"/>
            </a:xfrm>
            <a:custGeom>
              <a:avLst/>
              <a:gdLst>
                <a:gd name="T0" fmla="*/ 339 w 339"/>
                <a:gd name="T1" fmla="*/ 198 h 231"/>
                <a:gd name="T2" fmla="*/ 339 w 339"/>
                <a:gd name="T3" fmla="*/ 214 h 231"/>
                <a:gd name="T4" fmla="*/ 324 w 339"/>
                <a:gd name="T5" fmla="*/ 226 h 231"/>
                <a:gd name="T6" fmla="*/ 309 w 339"/>
                <a:gd name="T7" fmla="*/ 226 h 231"/>
                <a:gd name="T8" fmla="*/ 301 w 339"/>
                <a:gd name="T9" fmla="*/ 231 h 231"/>
                <a:gd name="T10" fmla="*/ 301 w 339"/>
                <a:gd name="T11" fmla="*/ 226 h 231"/>
                <a:gd name="T12" fmla="*/ 286 w 339"/>
                <a:gd name="T13" fmla="*/ 214 h 231"/>
                <a:gd name="T14" fmla="*/ 263 w 339"/>
                <a:gd name="T15" fmla="*/ 203 h 231"/>
                <a:gd name="T16" fmla="*/ 248 w 339"/>
                <a:gd name="T17" fmla="*/ 192 h 231"/>
                <a:gd name="T18" fmla="*/ 226 w 339"/>
                <a:gd name="T19" fmla="*/ 181 h 231"/>
                <a:gd name="T20" fmla="*/ 181 w 339"/>
                <a:gd name="T21" fmla="*/ 147 h 231"/>
                <a:gd name="T22" fmla="*/ 158 w 339"/>
                <a:gd name="T23" fmla="*/ 136 h 231"/>
                <a:gd name="T24" fmla="*/ 143 w 339"/>
                <a:gd name="T25" fmla="*/ 130 h 231"/>
                <a:gd name="T26" fmla="*/ 128 w 339"/>
                <a:gd name="T27" fmla="*/ 113 h 231"/>
                <a:gd name="T28" fmla="*/ 106 w 339"/>
                <a:gd name="T29" fmla="*/ 102 h 231"/>
                <a:gd name="T30" fmla="*/ 91 w 339"/>
                <a:gd name="T31" fmla="*/ 96 h 231"/>
                <a:gd name="T32" fmla="*/ 75 w 339"/>
                <a:gd name="T33" fmla="*/ 85 h 231"/>
                <a:gd name="T34" fmla="*/ 53 w 339"/>
                <a:gd name="T35" fmla="*/ 73 h 231"/>
                <a:gd name="T36" fmla="*/ 38 w 339"/>
                <a:gd name="T37" fmla="*/ 62 h 231"/>
                <a:gd name="T38" fmla="*/ 15 w 339"/>
                <a:gd name="T39" fmla="*/ 51 h 231"/>
                <a:gd name="T40" fmla="*/ 8 w 339"/>
                <a:gd name="T41" fmla="*/ 40 h 231"/>
                <a:gd name="T42" fmla="*/ 8 w 339"/>
                <a:gd name="T43" fmla="*/ 34 h 231"/>
                <a:gd name="T44" fmla="*/ 0 w 339"/>
                <a:gd name="T45" fmla="*/ 28 h 231"/>
                <a:gd name="T46" fmla="*/ 0 w 339"/>
                <a:gd name="T47" fmla="*/ 17 h 231"/>
                <a:gd name="T48" fmla="*/ 30 w 339"/>
                <a:gd name="T49" fmla="*/ 0 h 231"/>
                <a:gd name="T50" fmla="*/ 68 w 339"/>
                <a:gd name="T51" fmla="*/ 28 h 231"/>
                <a:gd name="T52" fmla="*/ 91 w 339"/>
                <a:gd name="T53" fmla="*/ 34 h 231"/>
                <a:gd name="T54" fmla="*/ 106 w 339"/>
                <a:gd name="T55" fmla="*/ 51 h 231"/>
                <a:gd name="T56" fmla="*/ 128 w 339"/>
                <a:gd name="T57" fmla="*/ 62 h 231"/>
                <a:gd name="T58" fmla="*/ 143 w 339"/>
                <a:gd name="T59" fmla="*/ 73 h 231"/>
                <a:gd name="T60" fmla="*/ 166 w 339"/>
                <a:gd name="T61" fmla="*/ 85 h 231"/>
                <a:gd name="T62" fmla="*/ 188 w 339"/>
                <a:gd name="T63" fmla="*/ 96 h 231"/>
                <a:gd name="T64" fmla="*/ 241 w 339"/>
                <a:gd name="T65" fmla="*/ 136 h 231"/>
                <a:gd name="T66" fmla="*/ 263 w 339"/>
                <a:gd name="T67" fmla="*/ 147 h 231"/>
                <a:gd name="T68" fmla="*/ 316 w 339"/>
                <a:gd name="T69" fmla="*/ 186 h 231"/>
                <a:gd name="T70" fmla="*/ 339 w 339"/>
                <a:gd name="T71" fmla="*/ 198 h 23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39"/>
                <a:gd name="T109" fmla="*/ 0 h 231"/>
                <a:gd name="T110" fmla="*/ 339 w 339"/>
                <a:gd name="T111" fmla="*/ 231 h 231"/>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39" h="231">
                  <a:moveTo>
                    <a:pt x="339" y="198"/>
                  </a:moveTo>
                  <a:lnTo>
                    <a:pt x="339" y="214"/>
                  </a:lnTo>
                  <a:lnTo>
                    <a:pt x="324" y="226"/>
                  </a:lnTo>
                  <a:lnTo>
                    <a:pt x="309" y="226"/>
                  </a:lnTo>
                  <a:lnTo>
                    <a:pt x="301" y="231"/>
                  </a:lnTo>
                  <a:lnTo>
                    <a:pt x="301" y="226"/>
                  </a:lnTo>
                  <a:lnTo>
                    <a:pt x="286" y="214"/>
                  </a:lnTo>
                  <a:lnTo>
                    <a:pt x="263" y="203"/>
                  </a:lnTo>
                  <a:lnTo>
                    <a:pt x="248" y="192"/>
                  </a:lnTo>
                  <a:lnTo>
                    <a:pt x="226" y="181"/>
                  </a:lnTo>
                  <a:lnTo>
                    <a:pt x="181" y="147"/>
                  </a:lnTo>
                  <a:lnTo>
                    <a:pt x="158" y="136"/>
                  </a:lnTo>
                  <a:lnTo>
                    <a:pt x="143" y="130"/>
                  </a:lnTo>
                  <a:lnTo>
                    <a:pt x="128" y="113"/>
                  </a:lnTo>
                  <a:lnTo>
                    <a:pt x="106" y="102"/>
                  </a:lnTo>
                  <a:lnTo>
                    <a:pt x="91" y="96"/>
                  </a:lnTo>
                  <a:lnTo>
                    <a:pt x="75" y="85"/>
                  </a:lnTo>
                  <a:lnTo>
                    <a:pt x="53" y="73"/>
                  </a:lnTo>
                  <a:lnTo>
                    <a:pt x="38" y="62"/>
                  </a:lnTo>
                  <a:lnTo>
                    <a:pt x="15" y="51"/>
                  </a:lnTo>
                  <a:lnTo>
                    <a:pt x="8" y="40"/>
                  </a:lnTo>
                  <a:lnTo>
                    <a:pt x="8" y="34"/>
                  </a:lnTo>
                  <a:lnTo>
                    <a:pt x="0" y="28"/>
                  </a:lnTo>
                  <a:lnTo>
                    <a:pt x="0" y="17"/>
                  </a:lnTo>
                  <a:lnTo>
                    <a:pt x="30" y="0"/>
                  </a:lnTo>
                  <a:lnTo>
                    <a:pt x="68" y="28"/>
                  </a:lnTo>
                  <a:lnTo>
                    <a:pt x="91" y="34"/>
                  </a:lnTo>
                  <a:lnTo>
                    <a:pt x="106" y="51"/>
                  </a:lnTo>
                  <a:lnTo>
                    <a:pt x="128" y="62"/>
                  </a:lnTo>
                  <a:lnTo>
                    <a:pt x="143" y="73"/>
                  </a:lnTo>
                  <a:lnTo>
                    <a:pt x="166" y="85"/>
                  </a:lnTo>
                  <a:lnTo>
                    <a:pt x="188" y="96"/>
                  </a:lnTo>
                  <a:lnTo>
                    <a:pt x="241" y="136"/>
                  </a:lnTo>
                  <a:lnTo>
                    <a:pt x="263" y="147"/>
                  </a:lnTo>
                  <a:lnTo>
                    <a:pt x="316" y="186"/>
                  </a:lnTo>
                  <a:lnTo>
                    <a:pt x="339" y="198"/>
                  </a:lnTo>
                  <a:close/>
                </a:path>
              </a:pathLst>
            </a:custGeom>
            <a:solidFill>
              <a:srgbClr val="FF3F3F"/>
            </a:solidFill>
            <a:ln w="9525">
              <a:noFill/>
              <a:round/>
              <a:headEnd/>
              <a:tailEnd/>
            </a:ln>
          </p:spPr>
          <p:txBody>
            <a:bodyPr/>
            <a:lstStyle/>
            <a:p>
              <a:endParaRPr lang="en-US"/>
            </a:p>
          </p:txBody>
        </p:sp>
        <p:sp>
          <p:nvSpPr>
            <p:cNvPr id="1059" name="Freeform 31"/>
            <p:cNvSpPr>
              <a:spLocks/>
            </p:cNvSpPr>
            <p:nvPr/>
          </p:nvSpPr>
          <p:spPr bwMode="auto">
            <a:xfrm>
              <a:off x="5181" y="474"/>
              <a:ext cx="444" cy="169"/>
            </a:xfrm>
            <a:custGeom>
              <a:avLst/>
              <a:gdLst>
                <a:gd name="T0" fmla="*/ 444 w 444"/>
                <a:gd name="T1" fmla="*/ 124 h 169"/>
                <a:gd name="T2" fmla="*/ 444 w 444"/>
                <a:gd name="T3" fmla="*/ 135 h 169"/>
                <a:gd name="T4" fmla="*/ 429 w 444"/>
                <a:gd name="T5" fmla="*/ 146 h 169"/>
                <a:gd name="T6" fmla="*/ 429 w 444"/>
                <a:gd name="T7" fmla="*/ 152 h 169"/>
                <a:gd name="T8" fmla="*/ 421 w 444"/>
                <a:gd name="T9" fmla="*/ 158 h 169"/>
                <a:gd name="T10" fmla="*/ 414 w 444"/>
                <a:gd name="T11" fmla="*/ 169 h 169"/>
                <a:gd name="T12" fmla="*/ 368 w 444"/>
                <a:gd name="T13" fmla="*/ 169 h 169"/>
                <a:gd name="T14" fmla="*/ 323 w 444"/>
                <a:gd name="T15" fmla="*/ 135 h 169"/>
                <a:gd name="T16" fmla="*/ 316 w 444"/>
                <a:gd name="T17" fmla="*/ 124 h 169"/>
                <a:gd name="T18" fmla="*/ 301 w 444"/>
                <a:gd name="T19" fmla="*/ 113 h 169"/>
                <a:gd name="T20" fmla="*/ 286 w 444"/>
                <a:gd name="T21" fmla="*/ 107 h 169"/>
                <a:gd name="T22" fmla="*/ 278 w 444"/>
                <a:gd name="T23" fmla="*/ 96 h 169"/>
                <a:gd name="T24" fmla="*/ 263 w 444"/>
                <a:gd name="T25" fmla="*/ 84 h 169"/>
                <a:gd name="T26" fmla="*/ 248 w 444"/>
                <a:gd name="T27" fmla="*/ 79 h 169"/>
                <a:gd name="T28" fmla="*/ 233 w 444"/>
                <a:gd name="T29" fmla="*/ 73 h 169"/>
                <a:gd name="T30" fmla="*/ 211 w 444"/>
                <a:gd name="T31" fmla="*/ 67 h 169"/>
                <a:gd name="T32" fmla="*/ 196 w 444"/>
                <a:gd name="T33" fmla="*/ 62 h 169"/>
                <a:gd name="T34" fmla="*/ 180 w 444"/>
                <a:gd name="T35" fmla="*/ 56 h 169"/>
                <a:gd name="T36" fmla="*/ 165 w 444"/>
                <a:gd name="T37" fmla="*/ 50 h 169"/>
                <a:gd name="T38" fmla="*/ 143 w 444"/>
                <a:gd name="T39" fmla="*/ 50 h 169"/>
                <a:gd name="T40" fmla="*/ 120 w 444"/>
                <a:gd name="T41" fmla="*/ 45 h 169"/>
                <a:gd name="T42" fmla="*/ 105 w 444"/>
                <a:gd name="T43" fmla="*/ 45 h 169"/>
                <a:gd name="T44" fmla="*/ 83 w 444"/>
                <a:gd name="T45" fmla="*/ 50 h 169"/>
                <a:gd name="T46" fmla="*/ 68 w 444"/>
                <a:gd name="T47" fmla="*/ 50 h 169"/>
                <a:gd name="T48" fmla="*/ 45 w 444"/>
                <a:gd name="T49" fmla="*/ 56 h 169"/>
                <a:gd name="T50" fmla="*/ 30 w 444"/>
                <a:gd name="T51" fmla="*/ 62 h 169"/>
                <a:gd name="T52" fmla="*/ 8 w 444"/>
                <a:gd name="T53" fmla="*/ 67 h 169"/>
                <a:gd name="T54" fmla="*/ 0 w 444"/>
                <a:gd name="T55" fmla="*/ 62 h 169"/>
                <a:gd name="T56" fmla="*/ 0 w 444"/>
                <a:gd name="T57" fmla="*/ 50 h 169"/>
                <a:gd name="T58" fmla="*/ 15 w 444"/>
                <a:gd name="T59" fmla="*/ 39 h 169"/>
                <a:gd name="T60" fmla="*/ 30 w 444"/>
                <a:gd name="T61" fmla="*/ 34 h 169"/>
                <a:gd name="T62" fmla="*/ 45 w 444"/>
                <a:gd name="T63" fmla="*/ 28 h 169"/>
                <a:gd name="T64" fmla="*/ 53 w 444"/>
                <a:gd name="T65" fmla="*/ 22 h 169"/>
                <a:gd name="T66" fmla="*/ 68 w 444"/>
                <a:gd name="T67" fmla="*/ 17 h 169"/>
                <a:gd name="T68" fmla="*/ 75 w 444"/>
                <a:gd name="T69" fmla="*/ 11 h 169"/>
                <a:gd name="T70" fmla="*/ 90 w 444"/>
                <a:gd name="T71" fmla="*/ 11 h 169"/>
                <a:gd name="T72" fmla="*/ 105 w 444"/>
                <a:gd name="T73" fmla="*/ 5 h 169"/>
                <a:gd name="T74" fmla="*/ 135 w 444"/>
                <a:gd name="T75" fmla="*/ 5 h 169"/>
                <a:gd name="T76" fmla="*/ 150 w 444"/>
                <a:gd name="T77" fmla="*/ 0 h 169"/>
                <a:gd name="T78" fmla="*/ 158 w 444"/>
                <a:gd name="T79" fmla="*/ 0 h 169"/>
                <a:gd name="T80" fmla="*/ 173 w 444"/>
                <a:gd name="T81" fmla="*/ 5 h 169"/>
                <a:gd name="T82" fmla="*/ 211 w 444"/>
                <a:gd name="T83" fmla="*/ 5 h 169"/>
                <a:gd name="T84" fmla="*/ 226 w 444"/>
                <a:gd name="T85" fmla="*/ 11 h 169"/>
                <a:gd name="T86" fmla="*/ 241 w 444"/>
                <a:gd name="T87" fmla="*/ 11 h 169"/>
                <a:gd name="T88" fmla="*/ 256 w 444"/>
                <a:gd name="T89" fmla="*/ 17 h 169"/>
                <a:gd name="T90" fmla="*/ 271 w 444"/>
                <a:gd name="T91" fmla="*/ 22 h 169"/>
                <a:gd name="T92" fmla="*/ 286 w 444"/>
                <a:gd name="T93" fmla="*/ 28 h 169"/>
                <a:gd name="T94" fmla="*/ 301 w 444"/>
                <a:gd name="T95" fmla="*/ 34 h 169"/>
                <a:gd name="T96" fmla="*/ 316 w 444"/>
                <a:gd name="T97" fmla="*/ 39 h 169"/>
                <a:gd name="T98" fmla="*/ 331 w 444"/>
                <a:gd name="T99" fmla="*/ 45 h 169"/>
                <a:gd name="T100" fmla="*/ 353 w 444"/>
                <a:gd name="T101" fmla="*/ 56 h 169"/>
                <a:gd name="T102" fmla="*/ 376 w 444"/>
                <a:gd name="T103" fmla="*/ 73 h 169"/>
                <a:gd name="T104" fmla="*/ 391 w 444"/>
                <a:gd name="T105" fmla="*/ 79 h 169"/>
                <a:gd name="T106" fmla="*/ 436 w 444"/>
                <a:gd name="T107" fmla="*/ 113 h 169"/>
                <a:gd name="T108" fmla="*/ 444 w 444"/>
                <a:gd name="T109" fmla="*/ 124 h 16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444"/>
                <a:gd name="T166" fmla="*/ 0 h 169"/>
                <a:gd name="T167" fmla="*/ 444 w 444"/>
                <a:gd name="T168" fmla="*/ 169 h 16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444" h="169">
                  <a:moveTo>
                    <a:pt x="444" y="124"/>
                  </a:moveTo>
                  <a:lnTo>
                    <a:pt x="444" y="135"/>
                  </a:lnTo>
                  <a:lnTo>
                    <a:pt x="429" y="146"/>
                  </a:lnTo>
                  <a:lnTo>
                    <a:pt x="429" y="152"/>
                  </a:lnTo>
                  <a:lnTo>
                    <a:pt x="421" y="158"/>
                  </a:lnTo>
                  <a:lnTo>
                    <a:pt x="414" y="169"/>
                  </a:lnTo>
                  <a:lnTo>
                    <a:pt x="368" y="169"/>
                  </a:lnTo>
                  <a:lnTo>
                    <a:pt x="323" y="135"/>
                  </a:lnTo>
                  <a:lnTo>
                    <a:pt x="316" y="124"/>
                  </a:lnTo>
                  <a:lnTo>
                    <a:pt x="301" y="113"/>
                  </a:lnTo>
                  <a:lnTo>
                    <a:pt x="286" y="107"/>
                  </a:lnTo>
                  <a:lnTo>
                    <a:pt x="278" y="96"/>
                  </a:lnTo>
                  <a:lnTo>
                    <a:pt x="263" y="84"/>
                  </a:lnTo>
                  <a:lnTo>
                    <a:pt x="248" y="79"/>
                  </a:lnTo>
                  <a:lnTo>
                    <a:pt x="233" y="73"/>
                  </a:lnTo>
                  <a:lnTo>
                    <a:pt x="211" y="67"/>
                  </a:lnTo>
                  <a:lnTo>
                    <a:pt x="196" y="62"/>
                  </a:lnTo>
                  <a:lnTo>
                    <a:pt x="180" y="56"/>
                  </a:lnTo>
                  <a:lnTo>
                    <a:pt x="165" y="50"/>
                  </a:lnTo>
                  <a:lnTo>
                    <a:pt x="143" y="50"/>
                  </a:lnTo>
                  <a:lnTo>
                    <a:pt x="120" y="45"/>
                  </a:lnTo>
                  <a:lnTo>
                    <a:pt x="105" y="45"/>
                  </a:lnTo>
                  <a:lnTo>
                    <a:pt x="83" y="50"/>
                  </a:lnTo>
                  <a:lnTo>
                    <a:pt x="68" y="50"/>
                  </a:lnTo>
                  <a:lnTo>
                    <a:pt x="45" y="56"/>
                  </a:lnTo>
                  <a:lnTo>
                    <a:pt x="30" y="62"/>
                  </a:lnTo>
                  <a:lnTo>
                    <a:pt x="8" y="67"/>
                  </a:lnTo>
                  <a:lnTo>
                    <a:pt x="0" y="62"/>
                  </a:lnTo>
                  <a:lnTo>
                    <a:pt x="0" y="50"/>
                  </a:lnTo>
                  <a:lnTo>
                    <a:pt x="15" y="39"/>
                  </a:lnTo>
                  <a:lnTo>
                    <a:pt x="30" y="34"/>
                  </a:lnTo>
                  <a:lnTo>
                    <a:pt x="45" y="28"/>
                  </a:lnTo>
                  <a:lnTo>
                    <a:pt x="53" y="22"/>
                  </a:lnTo>
                  <a:lnTo>
                    <a:pt x="68" y="17"/>
                  </a:lnTo>
                  <a:lnTo>
                    <a:pt x="75" y="11"/>
                  </a:lnTo>
                  <a:lnTo>
                    <a:pt x="90" y="11"/>
                  </a:lnTo>
                  <a:lnTo>
                    <a:pt x="105" y="5"/>
                  </a:lnTo>
                  <a:lnTo>
                    <a:pt x="135" y="5"/>
                  </a:lnTo>
                  <a:lnTo>
                    <a:pt x="150" y="0"/>
                  </a:lnTo>
                  <a:lnTo>
                    <a:pt x="158" y="0"/>
                  </a:lnTo>
                  <a:lnTo>
                    <a:pt x="173" y="5"/>
                  </a:lnTo>
                  <a:lnTo>
                    <a:pt x="211" y="5"/>
                  </a:lnTo>
                  <a:lnTo>
                    <a:pt x="226" y="11"/>
                  </a:lnTo>
                  <a:lnTo>
                    <a:pt x="241" y="11"/>
                  </a:lnTo>
                  <a:lnTo>
                    <a:pt x="256" y="17"/>
                  </a:lnTo>
                  <a:lnTo>
                    <a:pt x="271" y="22"/>
                  </a:lnTo>
                  <a:lnTo>
                    <a:pt x="286" y="28"/>
                  </a:lnTo>
                  <a:lnTo>
                    <a:pt x="301" y="34"/>
                  </a:lnTo>
                  <a:lnTo>
                    <a:pt x="316" y="39"/>
                  </a:lnTo>
                  <a:lnTo>
                    <a:pt x="331" y="45"/>
                  </a:lnTo>
                  <a:lnTo>
                    <a:pt x="353" y="56"/>
                  </a:lnTo>
                  <a:lnTo>
                    <a:pt x="376" y="73"/>
                  </a:lnTo>
                  <a:lnTo>
                    <a:pt x="391" y="79"/>
                  </a:lnTo>
                  <a:lnTo>
                    <a:pt x="436" y="113"/>
                  </a:lnTo>
                  <a:lnTo>
                    <a:pt x="444" y="124"/>
                  </a:lnTo>
                  <a:close/>
                </a:path>
              </a:pathLst>
            </a:custGeom>
            <a:solidFill>
              <a:srgbClr val="00FFFF"/>
            </a:solidFill>
            <a:ln w="9525">
              <a:noFill/>
              <a:round/>
              <a:headEnd/>
              <a:tailEnd/>
            </a:ln>
          </p:spPr>
          <p:txBody>
            <a:bodyPr/>
            <a:lstStyle/>
            <a:p>
              <a:endParaRPr lang="en-US"/>
            </a:p>
          </p:txBody>
        </p:sp>
        <p:sp>
          <p:nvSpPr>
            <p:cNvPr id="1060" name="Freeform 32"/>
            <p:cNvSpPr>
              <a:spLocks/>
            </p:cNvSpPr>
            <p:nvPr/>
          </p:nvSpPr>
          <p:spPr bwMode="auto">
            <a:xfrm>
              <a:off x="2241" y="502"/>
              <a:ext cx="601" cy="316"/>
            </a:xfrm>
            <a:custGeom>
              <a:avLst/>
              <a:gdLst>
                <a:gd name="T0" fmla="*/ 601 w 601"/>
                <a:gd name="T1" fmla="*/ 17 h 316"/>
                <a:gd name="T2" fmla="*/ 594 w 601"/>
                <a:gd name="T3" fmla="*/ 22 h 316"/>
                <a:gd name="T4" fmla="*/ 586 w 601"/>
                <a:gd name="T5" fmla="*/ 34 h 316"/>
                <a:gd name="T6" fmla="*/ 571 w 601"/>
                <a:gd name="T7" fmla="*/ 45 h 316"/>
                <a:gd name="T8" fmla="*/ 556 w 601"/>
                <a:gd name="T9" fmla="*/ 51 h 316"/>
                <a:gd name="T10" fmla="*/ 549 w 601"/>
                <a:gd name="T11" fmla="*/ 51 h 316"/>
                <a:gd name="T12" fmla="*/ 534 w 601"/>
                <a:gd name="T13" fmla="*/ 56 h 316"/>
                <a:gd name="T14" fmla="*/ 526 w 601"/>
                <a:gd name="T15" fmla="*/ 62 h 316"/>
                <a:gd name="T16" fmla="*/ 496 w 601"/>
                <a:gd name="T17" fmla="*/ 79 h 316"/>
                <a:gd name="T18" fmla="*/ 466 w 601"/>
                <a:gd name="T19" fmla="*/ 96 h 316"/>
                <a:gd name="T20" fmla="*/ 436 w 601"/>
                <a:gd name="T21" fmla="*/ 113 h 316"/>
                <a:gd name="T22" fmla="*/ 406 w 601"/>
                <a:gd name="T23" fmla="*/ 130 h 316"/>
                <a:gd name="T24" fmla="*/ 376 w 601"/>
                <a:gd name="T25" fmla="*/ 147 h 316"/>
                <a:gd name="T26" fmla="*/ 346 w 601"/>
                <a:gd name="T27" fmla="*/ 163 h 316"/>
                <a:gd name="T28" fmla="*/ 316 w 601"/>
                <a:gd name="T29" fmla="*/ 175 h 316"/>
                <a:gd name="T30" fmla="*/ 278 w 601"/>
                <a:gd name="T31" fmla="*/ 192 h 316"/>
                <a:gd name="T32" fmla="*/ 256 w 601"/>
                <a:gd name="T33" fmla="*/ 209 h 316"/>
                <a:gd name="T34" fmla="*/ 225 w 601"/>
                <a:gd name="T35" fmla="*/ 226 h 316"/>
                <a:gd name="T36" fmla="*/ 188 w 601"/>
                <a:gd name="T37" fmla="*/ 242 h 316"/>
                <a:gd name="T38" fmla="*/ 158 w 601"/>
                <a:gd name="T39" fmla="*/ 254 h 316"/>
                <a:gd name="T40" fmla="*/ 128 w 601"/>
                <a:gd name="T41" fmla="*/ 271 h 316"/>
                <a:gd name="T42" fmla="*/ 98 w 601"/>
                <a:gd name="T43" fmla="*/ 288 h 316"/>
                <a:gd name="T44" fmla="*/ 68 w 601"/>
                <a:gd name="T45" fmla="*/ 299 h 316"/>
                <a:gd name="T46" fmla="*/ 37 w 601"/>
                <a:gd name="T47" fmla="*/ 316 h 316"/>
                <a:gd name="T48" fmla="*/ 30 w 601"/>
                <a:gd name="T49" fmla="*/ 310 h 316"/>
                <a:gd name="T50" fmla="*/ 22 w 601"/>
                <a:gd name="T51" fmla="*/ 310 h 316"/>
                <a:gd name="T52" fmla="*/ 0 w 601"/>
                <a:gd name="T53" fmla="*/ 293 h 316"/>
                <a:gd name="T54" fmla="*/ 0 w 601"/>
                <a:gd name="T55" fmla="*/ 282 h 316"/>
                <a:gd name="T56" fmla="*/ 15 w 601"/>
                <a:gd name="T57" fmla="*/ 276 h 316"/>
                <a:gd name="T58" fmla="*/ 30 w 601"/>
                <a:gd name="T59" fmla="*/ 265 h 316"/>
                <a:gd name="T60" fmla="*/ 37 w 601"/>
                <a:gd name="T61" fmla="*/ 265 h 316"/>
                <a:gd name="T62" fmla="*/ 45 w 601"/>
                <a:gd name="T63" fmla="*/ 259 h 316"/>
                <a:gd name="T64" fmla="*/ 83 w 601"/>
                <a:gd name="T65" fmla="*/ 242 h 316"/>
                <a:gd name="T66" fmla="*/ 113 w 601"/>
                <a:gd name="T67" fmla="*/ 226 h 316"/>
                <a:gd name="T68" fmla="*/ 150 w 601"/>
                <a:gd name="T69" fmla="*/ 214 h 316"/>
                <a:gd name="T70" fmla="*/ 180 w 601"/>
                <a:gd name="T71" fmla="*/ 197 h 316"/>
                <a:gd name="T72" fmla="*/ 210 w 601"/>
                <a:gd name="T73" fmla="*/ 180 h 316"/>
                <a:gd name="T74" fmla="*/ 240 w 601"/>
                <a:gd name="T75" fmla="*/ 163 h 316"/>
                <a:gd name="T76" fmla="*/ 278 w 601"/>
                <a:gd name="T77" fmla="*/ 147 h 316"/>
                <a:gd name="T78" fmla="*/ 308 w 601"/>
                <a:gd name="T79" fmla="*/ 135 h 316"/>
                <a:gd name="T80" fmla="*/ 338 w 601"/>
                <a:gd name="T81" fmla="*/ 113 h 316"/>
                <a:gd name="T82" fmla="*/ 368 w 601"/>
                <a:gd name="T83" fmla="*/ 101 h 316"/>
                <a:gd name="T84" fmla="*/ 398 w 601"/>
                <a:gd name="T85" fmla="*/ 85 h 316"/>
                <a:gd name="T86" fmla="*/ 436 w 601"/>
                <a:gd name="T87" fmla="*/ 68 h 316"/>
                <a:gd name="T88" fmla="*/ 466 w 601"/>
                <a:gd name="T89" fmla="*/ 51 h 316"/>
                <a:gd name="T90" fmla="*/ 496 w 601"/>
                <a:gd name="T91" fmla="*/ 34 h 316"/>
                <a:gd name="T92" fmla="*/ 526 w 601"/>
                <a:gd name="T93" fmla="*/ 17 h 316"/>
                <a:gd name="T94" fmla="*/ 564 w 601"/>
                <a:gd name="T95" fmla="*/ 0 h 316"/>
                <a:gd name="T96" fmla="*/ 579 w 601"/>
                <a:gd name="T97" fmla="*/ 0 h 316"/>
                <a:gd name="T98" fmla="*/ 579 w 601"/>
                <a:gd name="T99" fmla="*/ 6 h 316"/>
                <a:gd name="T100" fmla="*/ 586 w 601"/>
                <a:gd name="T101" fmla="*/ 6 h 316"/>
                <a:gd name="T102" fmla="*/ 601 w 601"/>
                <a:gd name="T103" fmla="*/ 17 h 31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601"/>
                <a:gd name="T157" fmla="*/ 0 h 316"/>
                <a:gd name="T158" fmla="*/ 601 w 601"/>
                <a:gd name="T159" fmla="*/ 316 h 31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601" h="316">
                  <a:moveTo>
                    <a:pt x="601" y="17"/>
                  </a:moveTo>
                  <a:lnTo>
                    <a:pt x="594" y="22"/>
                  </a:lnTo>
                  <a:lnTo>
                    <a:pt x="586" y="34"/>
                  </a:lnTo>
                  <a:lnTo>
                    <a:pt x="571" y="45"/>
                  </a:lnTo>
                  <a:lnTo>
                    <a:pt x="556" y="51"/>
                  </a:lnTo>
                  <a:lnTo>
                    <a:pt x="549" y="51"/>
                  </a:lnTo>
                  <a:lnTo>
                    <a:pt x="534" y="56"/>
                  </a:lnTo>
                  <a:lnTo>
                    <a:pt x="526" y="62"/>
                  </a:lnTo>
                  <a:lnTo>
                    <a:pt x="496" y="79"/>
                  </a:lnTo>
                  <a:lnTo>
                    <a:pt x="466" y="96"/>
                  </a:lnTo>
                  <a:lnTo>
                    <a:pt x="436" y="113"/>
                  </a:lnTo>
                  <a:lnTo>
                    <a:pt x="406" y="130"/>
                  </a:lnTo>
                  <a:lnTo>
                    <a:pt x="376" y="147"/>
                  </a:lnTo>
                  <a:lnTo>
                    <a:pt x="346" y="163"/>
                  </a:lnTo>
                  <a:lnTo>
                    <a:pt x="316" y="175"/>
                  </a:lnTo>
                  <a:lnTo>
                    <a:pt x="278" y="192"/>
                  </a:lnTo>
                  <a:lnTo>
                    <a:pt x="256" y="209"/>
                  </a:lnTo>
                  <a:lnTo>
                    <a:pt x="225" y="226"/>
                  </a:lnTo>
                  <a:lnTo>
                    <a:pt x="188" y="242"/>
                  </a:lnTo>
                  <a:lnTo>
                    <a:pt x="158" y="254"/>
                  </a:lnTo>
                  <a:lnTo>
                    <a:pt x="128" y="271"/>
                  </a:lnTo>
                  <a:lnTo>
                    <a:pt x="98" y="288"/>
                  </a:lnTo>
                  <a:lnTo>
                    <a:pt x="68" y="299"/>
                  </a:lnTo>
                  <a:lnTo>
                    <a:pt x="37" y="316"/>
                  </a:lnTo>
                  <a:lnTo>
                    <a:pt x="30" y="310"/>
                  </a:lnTo>
                  <a:lnTo>
                    <a:pt x="22" y="310"/>
                  </a:lnTo>
                  <a:lnTo>
                    <a:pt x="0" y="293"/>
                  </a:lnTo>
                  <a:lnTo>
                    <a:pt x="0" y="282"/>
                  </a:lnTo>
                  <a:lnTo>
                    <a:pt x="15" y="276"/>
                  </a:lnTo>
                  <a:lnTo>
                    <a:pt x="30" y="265"/>
                  </a:lnTo>
                  <a:lnTo>
                    <a:pt x="37" y="265"/>
                  </a:lnTo>
                  <a:lnTo>
                    <a:pt x="45" y="259"/>
                  </a:lnTo>
                  <a:lnTo>
                    <a:pt x="83" y="242"/>
                  </a:lnTo>
                  <a:lnTo>
                    <a:pt x="113" y="226"/>
                  </a:lnTo>
                  <a:lnTo>
                    <a:pt x="150" y="214"/>
                  </a:lnTo>
                  <a:lnTo>
                    <a:pt x="180" y="197"/>
                  </a:lnTo>
                  <a:lnTo>
                    <a:pt x="210" y="180"/>
                  </a:lnTo>
                  <a:lnTo>
                    <a:pt x="240" y="163"/>
                  </a:lnTo>
                  <a:lnTo>
                    <a:pt x="278" y="147"/>
                  </a:lnTo>
                  <a:lnTo>
                    <a:pt x="308" y="135"/>
                  </a:lnTo>
                  <a:lnTo>
                    <a:pt x="338" y="113"/>
                  </a:lnTo>
                  <a:lnTo>
                    <a:pt x="368" y="101"/>
                  </a:lnTo>
                  <a:lnTo>
                    <a:pt x="398" y="85"/>
                  </a:lnTo>
                  <a:lnTo>
                    <a:pt x="436" y="68"/>
                  </a:lnTo>
                  <a:lnTo>
                    <a:pt x="466" y="51"/>
                  </a:lnTo>
                  <a:lnTo>
                    <a:pt x="496" y="34"/>
                  </a:lnTo>
                  <a:lnTo>
                    <a:pt x="526" y="17"/>
                  </a:lnTo>
                  <a:lnTo>
                    <a:pt x="564" y="0"/>
                  </a:lnTo>
                  <a:lnTo>
                    <a:pt x="579" y="0"/>
                  </a:lnTo>
                  <a:lnTo>
                    <a:pt x="579" y="6"/>
                  </a:lnTo>
                  <a:lnTo>
                    <a:pt x="586" y="6"/>
                  </a:lnTo>
                  <a:lnTo>
                    <a:pt x="601" y="17"/>
                  </a:lnTo>
                  <a:close/>
                </a:path>
              </a:pathLst>
            </a:custGeom>
            <a:solidFill>
              <a:srgbClr val="FF00FF"/>
            </a:solidFill>
            <a:ln w="9525">
              <a:noFill/>
              <a:round/>
              <a:headEnd/>
              <a:tailEnd/>
            </a:ln>
          </p:spPr>
          <p:txBody>
            <a:bodyPr/>
            <a:lstStyle/>
            <a:p>
              <a:endParaRPr lang="en-US"/>
            </a:p>
          </p:txBody>
        </p:sp>
        <p:sp>
          <p:nvSpPr>
            <p:cNvPr id="1061" name="Freeform 33"/>
            <p:cNvSpPr>
              <a:spLocks/>
            </p:cNvSpPr>
            <p:nvPr/>
          </p:nvSpPr>
          <p:spPr bwMode="auto">
            <a:xfrm>
              <a:off x="5001" y="513"/>
              <a:ext cx="172" cy="136"/>
            </a:xfrm>
            <a:custGeom>
              <a:avLst/>
              <a:gdLst>
                <a:gd name="T0" fmla="*/ 157 w 172"/>
                <a:gd name="T1" fmla="*/ 45 h 136"/>
                <a:gd name="T2" fmla="*/ 172 w 172"/>
                <a:gd name="T3" fmla="*/ 57 h 136"/>
                <a:gd name="T4" fmla="*/ 172 w 172"/>
                <a:gd name="T5" fmla="*/ 68 h 136"/>
                <a:gd name="T6" fmla="*/ 157 w 172"/>
                <a:gd name="T7" fmla="*/ 68 h 136"/>
                <a:gd name="T8" fmla="*/ 142 w 172"/>
                <a:gd name="T9" fmla="*/ 79 h 136"/>
                <a:gd name="T10" fmla="*/ 142 w 172"/>
                <a:gd name="T11" fmla="*/ 90 h 136"/>
                <a:gd name="T12" fmla="*/ 150 w 172"/>
                <a:gd name="T13" fmla="*/ 96 h 136"/>
                <a:gd name="T14" fmla="*/ 157 w 172"/>
                <a:gd name="T15" fmla="*/ 107 h 136"/>
                <a:gd name="T16" fmla="*/ 150 w 172"/>
                <a:gd name="T17" fmla="*/ 119 h 136"/>
                <a:gd name="T18" fmla="*/ 142 w 172"/>
                <a:gd name="T19" fmla="*/ 113 h 136"/>
                <a:gd name="T20" fmla="*/ 135 w 172"/>
                <a:gd name="T21" fmla="*/ 113 h 136"/>
                <a:gd name="T22" fmla="*/ 127 w 172"/>
                <a:gd name="T23" fmla="*/ 107 h 136"/>
                <a:gd name="T24" fmla="*/ 120 w 172"/>
                <a:gd name="T25" fmla="*/ 107 h 136"/>
                <a:gd name="T26" fmla="*/ 112 w 172"/>
                <a:gd name="T27" fmla="*/ 102 h 136"/>
                <a:gd name="T28" fmla="*/ 97 w 172"/>
                <a:gd name="T29" fmla="*/ 102 h 136"/>
                <a:gd name="T30" fmla="*/ 75 w 172"/>
                <a:gd name="T31" fmla="*/ 119 h 136"/>
                <a:gd name="T32" fmla="*/ 75 w 172"/>
                <a:gd name="T33" fmla="*/ 124 h 136"/>
                <a:gd name="T34" fmla="*/ 67 w 172"/>
                <a:gd name="T35" fmla="*/ 130 h 136"/>
                <a:gd name="T36" fmla="*/ 60 w 172"/>
                <a:gd name="T37" fmla="*/ 130 h 136"/>
                <a:gd name="T38" fmla="*/ 52 w 172"/>
                <a:gd name="T39" fmla="*/ 136 h 136"/>
                <a:gd name="T40" fmla="*/ 45 w 172"/>
                <a:gd name="T41" fmla="*/ 136 h 136"/>
                <a:gd name="T42" fmla="*/ 30 w 172"/>
                <a:gd name="T43" fmla="*/ 124 h 136"/>
                <a:gd name="T44" fmla="*/ 37 w 172"/>
                <a:gd name="T45" fmla="*/ 119 h 136"/>
                <a:gd name="T46" fmla="*/ 37 w 172"/>
                <a:gd name="T47" fmla="*/ 113 h 136"/>
                <a:gd name="T48" fmla="*/ 52 w 172"/>
                <a:gd name="T49" fmla="*/ 102 h 136"/>
                <a:gd name="T50" fmla="*/ 52 w 172"/>
                <a:gd name="T51" fmla="*/ 96 h 136"/>
                <a:gd name="T52" fmla="*/ 37 w 172"/>
                <a:gd name="T53" fmla="*/ 85 h 136"/>
                <a:gd name="T54" fmla="*/ 15 w 172"/>
                <a:gd name="T55" fmla="*/ 85 h 136"/>
                <a:gd name="T56" fmla="*/ 7 w 172"/>
                <a:gd name="T57" fmla="*/ 79 h 136"/>
                <a:gd name="T58" fmla="*/ 0 w 172"/>
                <a:gd name="T59" fmla="*/ 79 h 136"/>
                <a:gd name="T60" fmla="*/ 0 w 172"/>
                <a:gd name="T61" fmla="*/ 68 h 136"/>
                <a:gd name="T62" fmla="*/ 7 w 172"/>
                <a:gd name="T63" fmla="*/ 62 h 136"/>
                <a:gd name="T64" fmla="*/ 22 w 172"/>
                <a:gd name="T65" fmla="*/ 62 h 136"/>
                <a:gd name="T66" fmla="*/ 37 w 172"/>
                <a:gd name="T67" fmla="*/ 51 h 136"/>
                <a:gd name="T68" fmla="*/ 52 w 172"/>
                <a:gd name="T69" fmla="*/ 51 h 136"/>
                <a:gd name="T70" fmla="*/ 60 w 172"/>
                <a:gd name="T71" fmla="*/ 45 h 136"/>
                <a:gd name="T72" fmla="*/ 67 w 172"/>
                <a:gd name="T73" fmla="*/ 34 h 136"/>
                <a:gd name="T74" fmla="*/ 67 w 172"/>
                <a:gd name="T75" fmla="*/ 17 h 136"/>
                <a:gd name="T76" fmla="*/ 75 w 172"/>
                <a:gd name="T77" fmla="*/ 6 h 136"/>
                <a:gd name="T78" fmla="*/ 75 w 172"/>
                <a:gd name="T79" fmla="*/ 0 h 136"/>
                <a:gd name="T80" fmla="*/ 82 w 172"/>
                <a:gd name="T81" fmla="*/ 0 h 136"/>
                <a:gd name="T82" fmla="*/ 97 w 172"/>
                <a:gd name="T83" fmla="*/ 11 h 136"/>
                <a:gd name="T84" fmla="*/ 105 w 172"/>
                <a:gd name="T85" fmla="*/ 23 h 136"/>
                <a:gd name="T86" fmla="*/ 105 w 172"/>
                <a:gd name="T87" fmla="*/ 28 h 136"/>
                <a:gd name="T88" fmla="*/ 135 w 172"/>
                <a:gd name="T89" fmla="*/ 51 h 136"/>
                <a:gd name="T90" fmla="*/ 142 w 172"/>
                <a:gd name="T91" fmla="*/ 45 h 136"/>
                <a:gd name="T92" fmla="*/ 157 w 172"/>
                <a:gd name="T93" fmla="*/ 45 h 1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72"/>
                <a:gd name="T142" fmla="*/ 0 h 136"/>
                <a:gd name="T143" fmla="*/ 172 w 172"/>
                <a:gd name="T144" fmla="*/ 136 h 1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72" h="136">
                  <a:moveTo>
                    <a:pt x="157" y="45"/>
                  </a:moveTo>
                  <a:lnTo>
                    <a:pt x="172" y="57"/>
                  </a:lnTo>
                  <a:lnTo>
                    <a:pt x="172" y="68"/>
                  </a:lnTo>
                  <a:lnTo>
                    <a:pt x="157" y="68"/>
                  </a:lnTo>
                  <a:lnTo>
                    <a:pt x="142" y="79"/>
                  </a:lnTo>
                  <a:lnTo>
                    <a:pt x="142" y="90"/>
                  </a:lnTo>
                  <a:lnTo>
                    <a:pt x="150" y="96"/>
                  </a:lnTo>
                  <a:lnTo>
                    <a:pt x="157" y="107"/>
                  </a:lnTo>
                  <a:lnTo>
                    <a:pt x="150" y="119"/>
                  </a:lnTo>
                  <a:lnTo>
                    <a:pt x="142" y="113"/>
                  </a:lnTo>
                  <a:lnTo>
                    <a:pt x="135" y="113"/>
                  </a:lnTo>
                  <a:lnTo>
                    <a:pt x="127" y="107"/>
                  </a:lnTo>
                  <a:lnTo>
                    <a:pt x="120" y="107"/>
                  </a:lnTo>
                  <a:lnTo>
                    <a:pt x="112" y="102"/>
                  </a:lnTo>
                  <a:lnTo>
                    <a:pt x="97" y="102"/>
                  </a:lnTo>
                  <a:lnTo>
                    <a:pt x="75" y="119"/>
                  </a:lnTo>
                  <a:lnTo>
                    <a:pt x="75" y="124"/>
                  </a:lnTo>
                  <a:lnTo>
                    <a:pt x="67" y="130"/>
                  </a:lnTo>
                  <a:lnTo>
                    <a:pt x="60" y="130"/>
                  </a:lnTo>
                  <a:lnTo>
                    <a:pt x="52" y="136"/>
                  </a:lnTo>
                  <a:lnTo>
                    <a:pt x="45" y="136"/>
                  </a:lnTo>
                  <a:lnTo>
                    <a:pt x="30" y="124"/>
                  </a:lnTo>
                  <a:lnTo>
                    <a:pt x="37" y="119"/>
                  </a:lnTo>
                  <a:lnTo>
                    <a:pt x="37" y="113"/>
                  </a:lnTo>
                  <a:lnTo>
                    <a:pt x="52" y="102"/>
                  </a:lnTo>
                  <a:lnTo>
                    <a:pt x="52" y="96"/>
                  </a:lnTo>
                  <a:lnTo>
                    <a:pt x="37" y="85"/>
                  </a:lnTo>
                  <a:lnTo>
                    <a:pt x="15" y="85"/>
                  </a:lnTo>
                  <a:lnTo>
                    <a:pt x="7" y="79"/>
                  </a:lnTo>
                  <a:lnTo>
                    <a:pt x="0" y="79"/>
                  </a:lnTo>
                  <a:lnTo>
                    <a:pt x="0" y="68"/>
                  </a:lnTo>
                  <a:lnTo>
                    <a:pt x="7" y="62"/>
                  </a:lnTo>
                  <a:lnTo>
                    <a:pt x="22" y="62"/>
                  </a:lnTo>
                  <a:lnTo>
                    <a:pt x="37" y="51"/>
                  </a:lnTo>
                  <a:lnTo>
                    <a:pt x="52" y="51"/>
                  </a:lnTo>
                  <a:lnTo>
                    <a:pt x="60" y="45"/>
                  </a:lnTo>
                  <a:lnTo>
                    <a:pt x="67" y="34"/>
                  </a:lnTo>
                  <a:lnTo>
                    <a:pt x="67" y="17"/>
                  </a:lnTo>
                  <a:lnTo>
                    <a:pt x="75" y="6"/>
                  </a:lnTo>
                  <a:lnTo>
                    <a:pt x="75" y="0"/>
                  </a:lnTo>
                  <a:lnTo>
                    <a:pt x="82" y="0"/>
                  </a:lnTo>
                  <a:lnTo>
                    <a:pt x="97" y="11"/>
                  </a:lnTo>
                  <a:lnTo>
                    <a:pt x="105" y="23"/>
                  </a:lnTo>
                  <a:lnTo>
                    <a:pt x="105" y="28"/>
                  </a:lnTo>
                  <a:lnTo>
                    <a:pt x="135" y="51"/>
                  </a:lnTo>
                  <a:lnTo>
                    <a:pt x="142" y="45"/>
                  </a:lnTo>
                  <a:lnTo>
                    <a:pt x="157" y="45"/>
                  </a:lnTo>
                  <a:close/>
                </a:path>
              </a:pathLst>
            </a:custGeom>
            <a:solidFill>
              <a:srgbClr val="FF00FF"/>
            </a:solidFill>
            <a:ln w="9525">
              <a:noFill/>
              <a:round/>
              <a:headEnd/>
              <a:tailEnd/>
            </a:ln>
          </p:spPr>
          <p:txBody>
            <a:bodyPr/>
            <a:lstStyle/>
            <a:p>
              <a:endParaRPr lang="en-US"/>
            </a:p>
          </p:txBody>
        </p:sp>
        <p:sp>
          <p:nvSpPr>
            <p:cNvPr id="1062" name="Freeform 34"/>
            <p:cNvSpPr>
              <a:spLocks/>
            </p:cNvSpPr>
            <p:nvPr/>
          </p:nvSpPr>
          <p:spPr bwMode="auto">
            <a:xfrm>
              <a:off x="1654" y="513"/>
              <a:ext cx="76" cy="68"/>
            </a:xfrm>
            <a:custGeom>
              <a:avLst/>
              <a:gdLst>
                <a:gd name="T0" fmla="*/ 76 w 76"/>
                <a:gd name="T1" fmla="*/ 28 h 68"/>
                <a:gd name="T2" fmla="*/ 76 w 76"/>
                <a:gd name="T3" fmla="*/ 51 h 68"/>
                <a:gd name="T4" fmla="*/ 68 w 76"/>
                <a:gd name="T5" fmla="*/ 62 h 68"/>
                <a:gd name="T6" fmla="*/ 53 w 76"/>
                <a:gd name="T7" fmla="*/ 68 h 68"/>
                <a:gd name="T8" fmla="*/ 38 w 76"/>
                <a:gd name="T9" fmla="*/ 68 h 68"/>
                <a:gd name="T10" fmla="*/ 30 w 76"/>
                <a:gd name="T11" fmla="*/ 62 h 68"/>
                <a:gd name="T12" fmla="*/ 23 w 76"/>
                <a:gd name="T13" fmla="*/ 62 h 68"/>
                <a:gd name="T14" fmla="*/ 0 w 76"/>
                <a:gd name="T15" fmla="*/ 45 h 68"/>
                <a:gd name="T16" fmla="*/ 0 w 76"/>
                <a:gd name="T17" fmla="*/ 28 h 68"/>
                <a:gd name="T18" fmla="*/ 8 w 76"/>
                <a:gd name="T19" fmla="*/ 23 h 68"/>
                <a:gd name="T20" fmla="*/ 15 w 76"/>
                <a:gd name="T21" fmla="*/ 11 h 68"/>
                <a:gd name="T22" fmla="*/ 30 w 76"/>
                <a:gd name="T23" fmla="*/ 6 h 68"/>
                <a:gd name="T24" fmla="*/ 38 w 76"/>
                <a:gd name="T25" fmla="*/ 0 h 68"/>
                <a:gd name="T26" fmla="*/ 53 w 76"/>
                <a:gd name="T27" fmla="*/ 6 h 68"/>
                <a:gd name="T28" fmla="*/ 68 w 76"/>
                <a:gd name="T29" fmla="*/ 11 h 68"/>
                <a:gd name="T30" fmla="*/ 68 w 76"/>
                <a:gd name="T31" fmla="*/ 17 h 68"/>
                <a:gd name="T32" fmla="*/ 76 w 76"/>
                <a:gd name="T33" fmla="*/ 23 h 68"/>
                <a:gd name="T34" fmla="*/ 76 w 76"/>
                <a:gd name="T35" fmla="*/ 28 h 6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6"/>
                <a:gd name="T55" fmla="*/ 0 h 68"/>
                <a:gd name="T56" fmla="*/ 76 w 76"/>
                <a:gd name="T57" fmla="*/ 68 h 6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6" h="68">
                  <a:moveTo>
                    <a:pt x="76" y="28"/>
                  </a:moveTo>
                  <a:lnTo>
                    <a:pt x="76" y="51"/>
                  </a:lnTo>
                  <a:lnTo>
                    <a:pt x="68" y="62"/>
                  </a:lnTo>
                  <a:lnTo>
                    <a:pt x="53" y="68"/>
                  </a:lnTo>
                  <a:lnTo>
                    <a:pt x="38" y="68"/>
                  </a:lnTo>
                  <a:lnTo>
                    <a:pt x="30" y="62"/>
                  </a:lnTo>
                  <a:lnTo>
                    <a:pt x="23" y="62"/>
                  </a:lnTo>
                  <a:lnTo>
                    <a:pt x="0" y="45"/>
                  </a:lnTo>
                  <a:lnTo>
                    <a:pt x="0" y="28"/>
                  </a:lnTo>
                  <a:lnTo>
                    <a:pt x="8" y="23"/>
                  </a:lnTo>
                  <a:lnTo>
                    <a:pt x="15" y="11"/>
                  </a:lnTo>
                  <a:lnTo>
                    <a:pt x="30" y="6"/>
                  </a:lnTo>
                  <a:lnTo>
                    <a:pt x="38" y="0"/>
                  </a:lnTo>
                  <a:lnTo>
                    <a:pt x="53" y="6"/>
                  </a:lnTo>
                  <a:lnTo>
                    <a:pt x="68" y="11"/>
                  </a:lnTo>
                  <a:lnTo>
                    <a:pt x="68" y="17"/>
                  </a:lnTo>
                  <a:lnTo>
                    <a:pt x="76" y="23"/>
                  </a:lnTo>
                  <a:lnTo>
                    <a:pt x="76" y="28"/>
                  </a:lnTo>
                  <a:close/>
                </a:path>
              </a:pathLst>
            </a:custGeom>
            <a:solidFill>
              <a:srgbClr val="FF0000"/>
            </a:solidFill>
            <a:ln w="9525">
              <a:noFill/>
              <a:round/>
              <a:headEnd/>
              <a:tailEnd/>
            </a:ln>
          </p:spPr>
          <p:txBody>
            <a:bodyPr/>
            <a:lstStyle/>
            <a:p>
              <a:endParaRPr lang="en-US"/>
            </a:p>
          </p:txBody>
        </p:sp>
        <p:sp>
          <p:nvSpPr>
            <p:cNvPr id="1063" name="Freeform 35"/>
            <p:cNvSpPr>
              <a:spLocks/>
            </p:cNvSpPr>
            <p:nvPr/>
          </p:nvSpPr>
          <p:spPr bwMode="auto">
            <a:xfrm>
              <a:off x="368" y="558"/>
              <a:ext cx="91" cy="74"/>
            </a:xfrm>
            <a:custGeom>
              <a:avLst/>
              <a:gdLst>
                <a:gd name="T0" fmla="*/ 91 w 91"/>
                <a:gd name="T1" fmla="*/ 23 h 74"/>
                <a:gd name="T2" fmla="*/ 83 w 91"/>
                <a:gd name="T3" fmla="*/ 34 h 74"/>
                <a:gd name="T4" fmla="*/ 83 w 91"/>
                <a:gd name="T5" fmla="*/ 51 h 74"/>
                <a:gd name="T6" fmla="*/ 53 w 91"/>
                <a:gd name="T7" fmla="*/ 74 h 74"/>
                <a:gd name="T8" fmla="*/ 38 w 91"/>
                <a:gd name="T9" fmla="*/ 74 h 74"/>
                <a:gd name="T10" fmla="*/ 31 w 91"/>
                <a:gd name="T11" fmla="*/ 68 h 74"/>
                <a:gd name="T12" fmla="*/ 23 w 91"/>
                <a:gd name="T13" fmla="*/ 68 h 74"/>
                <a:gd name="T14" fmla="*/ 15 w 91"/>
                <a:gd name="T15" fmla="*/ 62 h 74"/>
                <a:gd name="T16" fmla="*/ 8 w 91"/>
                <a:gd name="T17" fmla="*/ 62 h 74"/>
                <a:gd name="T18" fmla="*/ 0 w 91"/>
                <a:gd name="T19" fmla="*/ 57 h 74"/>
                <a:gd name="T20" fmla="*/ 0 w 91"/>
                <a:gd name="T21" fmla="*/ 40 h 74"/>
                <a:gd name="T22" fmla="*/ 8 w 91"/>
                <a:gd name="T23" fmla="*/ 34 h 74"/>
                <a:gd name="T24" fmla="*/ 15 w 91"/>
                <a:gd name="T25" fmla="*/ 23 h 74"/>
                <a:gd name="T26" fmla="*/ 46 w 91"/>
                <a:gd name="T27" fmla="*/ 0 h 74"/>
                <a:gd name="T28" fmla="*/ 61 w 91"/>
                <a:gd name="T29" fmla="*/ 0 h 74"/>
                <a:gd name="T30" fmla="*/ 68 w 91"/>
                <a:gd name="T31" fmla="*/ 6 h 74"/>
                <a:gd name="T32" fmla="*/ 76 w 91"/>
                <a:gd name="T33" fmla="*/ 6 h 74"/>
                <a:gd name="T34" fmla="*/ 76 w 91"/>
                <a:gd name="T35" fmla="*/ 12 h 74"/>
                <a:gd name="T36" fmla="*/ 83 w 91"/>
                <a:gd name="T37" fmla="*/ 17 h 74"/>
                <a:gd name="T38" fmla="*/ 83 w 91"/>
                <a:gd name="T39" fmla="*/ 23 h 74"/>
                <a:gd name="T40" fmla="*/ 91 w 91"/>
                <a:gd name="T41" fmla="*/ 23 h 7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91"/>
                <a:gd name="T64" fmla="*/ 0 h 74"/>
                <a:gd name="T65" fmla="*/ 91 w 91"/>
                <a:gd name="T66" fmla="*/ 74 h 7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1" h="74">
                  <a:moveTo>
                    <a:pt x="91" y="23"/>
                  </a:moveTo>
                  <a:lnTo>
                    <a:pt x="83" y="34"/>
                  </a:lnTo>
                  <a:lnTo>
                    <a:pt x="83" y="51"/>
                  </a:lnTo>
                  <a:lnTo>
                    <a:pt x="53" y="74"/>
                  </a:lnTo>
                  <a:lnTo>
                    <a:pt x="38" y="74"/>
                  </a:lnTo>
                  <a:lnTo>
                    <a:pt x="31" y="68"/>
                  </a:lnTo>
                  <a:lnTo>
                    <a:pt x="23" y="68"/>
                  </a:lnTo>
                  <a:lnTo>
                    <a:pt x="15" y="62"/>
                  </a:lnTo>
                  <a:lnTo>
                    <a:pt x="8" y="62"/>
                  </a:lnTo>
                  <a:lnTo>
                    <a:pt x="0" y="57"/>
                  </a:lnTo>
                  <a:lnTo>
                    <a:pt x="0" y="40"/>
                  </a:lnTo>
                  <a:lnTo>
                    <a:pt x="8" y="34"/>
                  </a:lnTo>
                  <a:lnTo>
                    <a:pt x="15" y="23"/>
                  </a:lnTo>
                  <a:lnTo>
                    <a:pt x="46" y="0"/>
                  </a:lnTo>
                  <a:lnTo>
                    <a:pt x="61" y="0"/>
                  </a:lnTo>
                  <a:lnTo>
                    <a:pt x="68" y="6"/>
                  </a:lnTo>
                  <a:lnTo>
                    <a:pt x="76" y="6"/>
                  </a:lnTo>
                  <a:lnTo>
                    <a:pt x="76" y="12"/>
                  </a:lnTo>
                  <a:lnTo>
                    <a:pt x="83" y="17"/>
                  </a:lnTo>
                  <a:lnTo>
                    <a:pt x="83" y="23"/>
                  </a:lnTo>
                  <a:lnTo>
                    <a:pt x="91" y="23"/>
                  </a:lnTo>
                  <a:close/>
                </a:path>
              </a:pathLst>
            </a:custGeom>
            <a:solidFill>
              <a:srgbClr val="3FFF3F"/>
            </a:solidFill>
            <a:ln w="9525">
              <a:noFill/>
              <a:round/>
              <a:headEnd/>
              <a:tailEnd/>
            </a:ln>
          </p:spPr>
          <p:txBody>
            <a:bodyPr/>
            <a:lstStyle/>
            <a:p>
              <a:endParaRPr lang="en-US"/>
            </a:p>
          </p:txBody>
        </p:sp>
        <p:sp>
          <p:nvSpPr>
            <p:cNvPr id="1064" name="Freeform 36"/>
            <p:cNvSpPr>
              <a:spLocks/>
            </p:cNvSpPr>
            <p:nvPr/>
          </p:nvSpPr>
          <p:spPr bwMode="auto">
            <a:xfrm>
              <a:off x="1940" y="564"/>
              <a:ext cx="90" cy="68"/>
            </a:xfrm>
            <a:custGeom>
              <a:avLst/>
              <a:gdLst>
                <a:gd name="T0" fmla="*/ 90 w 90"/>
                <a:gd name="T1" fmla="*/ 34 h 68"/>
                <a:gd name="T2" fmla="*/ 90 w 90"/>
                <a:gd name="T3" fmla="*/ 45 h 68"/>
                <a:gd name="T4" fmla="*/ 83 w 90"/>
                <a:gd name="T5" fmla="*/ 51 h 68"/>
                <a:gd name="T6" fmla="*/ 75 w 90"/>
                <a:gd name="T7" fmla="*/ 62 h 68"/>
                <a:gd name="T8" fmla="*/ 68 w 90"/>
                <a:gd name="T9" fmla="*/ 68 h 68"/>
                <a:gd name="T10" fmla="*/ 45 w 90"/>
                <a:gd name="T11" fmla="*/ 68 h 68"/>
                <a:gd name="T12" fmla="*/ 38 w 90"/>
                <a:gd name="T13" fmla="*/ 62 h 68"/>
                <a:gd name="T14" fmla="*/ 30 w 90"/>
                <a:gd name="T15" fmla="*/ 62 h 68"/>
                <a:gd name="T16" fmla="*/ 23 w 90"/>
                <a:gd name="T17" fmla="*/ 56 h 68"/>
                <a:gd name="T18" fmla="*/ 23 w 90"/>
                <a:gd name="T19" fmla="*/ 51 h 68"/>
                <a:gd name="T20" fmla="*/ 15 w 90"/>
                <a:gd name="T21" fmla="*/ 51 h 68"/>
                <a:gd name="T22" fmla="*/ 8 w 90"/>
                <a:gd name="T23" fmla="*/ 45 h 68"/>
                <a:gd name="T24" fmla="*/ 0 w 90"/>
                <a:gd name="T25" fmla="*/ 34 h 68"/>
                <a:gd name="T26" fmla="*/ 0 w 90"/>
                <a:gd name="T27" fmla="*/ 28 h 68"/>
                <a:gd name="T28" fmla="*/ 8 w 90"/>
                <a:gd name="T29" fmla="*/ 17 h 68"/>
                <a:gd name="T30" fmla="*/ 8 w 90"/>
                <a:gd name="T31" fmla="*/ 11 h 68"/>
                <a:gd name="T32" fmla="*/ 15 w 90"/>
                <a:gd name="T33" fmla="*/ 11 h 68"/>
                <a:gd name="T34" fmla="*/ 23 w 90"/>
                <a:gd name="T35" fmla="*/ 6 h 68"/>
                <a:gd name="T36" fmla="*/ 45 w 90"/>
                <a:gd name="T37" fmla="*/ 6 h 68"/>
                <a:gd name="T38" fmla="*/ 53 w 90"/>
                <a:gd name="T39" fmla="*/ 0 h 68"/>
                <a:gd name="T40" fmla="*/ 83 w 90"/>
                <a:gd name="T41" fmla="*/ 23 h 68"/>
                <a:gd name="T42" fmla="*/ 83 w 90"/>
                <a:gd name="T43" fmla="*/ 28 h 68"/>
                <a:gd name="T44" fmla="*/ 90 w 90"/>
                <a:gd name="T45" fmla="*/ 34 h 6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0"/>
                <a:gd name="T70" fmla="*/ 0 h 68"/>
                <a:gd name="T71" fmla="*/ 90 w 90"/>
                <a:gd name="T72" fmla="*/ 68 h 68"/>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0" h="68">
                  <a:moveTo>
                    <a:pt x="90" y="34"/>
                  </a:moveTo>
                  <a:lnTo>
                    <a:pt x="90" y="45"/>
                  </a:lnTo>
                  <a:lnTo>
                    <a:pt x="83" y="51"/>
                  </a:lnTo>
                  <a:lnTo>
                    <a:pt x="75" y="62"/>
                  </a:lnTo>
                  <a:lnTo>
                    <a:pt x="68" y="68"/>
                  </a:lnTo>
                  <a:lnTo>
                    <a:pt x="45" y="68"/>
                  </a:lnTo>
                  <a:lnTo>
                    <a:pt x="38" y="62"/>
                  </a:lnTo>
                  <a:lnTo>
                    <a:pt x="30" y="62"/>
                  </a:lnTo>
                  <a:lnTo>
                    <a:pt x="23" y="56"/>
                  </a:lnTo>
                  <a:lnTo>
                    <a:pt x="23" y="51"/>
                  </a:lnTo>
                  <a:lnTo>
                    <a:pt x="15" y="51"/>
                  </a:lnTo>
                  <a:lnTo>
                    <a:pt x="8" y="45"/>
                  </a:lnTo>
                  <a:lnTo>
                    <a:pt x="0" y="34"/>
                  </a:lnTo>
                  <a:lnTo>
                    <a:pt x="0" y="28"/>
                  </a:lnTo>
                  <a:lnTo>
                    <a:pt x="8" y="17"/>
                  </a:lnTo>
                  <a:lnTo>
                    <a:pt x="8" y="11"/>
                  </a:lnTo>
                  <a:lnTo>
                    <a:pt x="15" y="11"/>
                  </a:lnTo>
                  <a:lnTo>
                    <a:pt x="23" y="6"/>
                  </a:lnTo>
                  <a:lnTo>
                    <a:pt x="45" y="6"/>
                  </a:lnTo>
                  <a:lnTo>
                    <a:pt x="53" y="0"/>
                  </a:lnTo>
                  <a:lnTo>
                    <a:pt x="83" y="23"/>
                  </a:lnTo>
                  <a:lnTo>
                    <a:pt x="83" y="28"/>
                  </a:lnTo>
                  <a:lnTo>
                    <a:pt x="90" y="34"/>
                  </a:lnTo>
                  <a:close/>
                </a:path>
              </a:pathLst>
            </a:custGeom>
            <a:solidFill>
              <a:srgbClr val="FF0000"/>
            </a:solidFill>
            <a:ln w="9525">
              <a:noFill/>
              <a:round/>
              <a:headEnd/>
              <a:tailEnd/>
            </a:ln>
          </p:spPr>
          <p:txBody>
            <a:bodyPr/>
            <a:lstStyle/>
            <a:p>
              <a:endParaRPr lang="en-US"/>
            </a:p>
          </p:txBody>
        </p:sp>
        <p:sp>
          <p:nvSpPr>
            <p:cNvPr id="1065" name="Freeform 37"/>
            <p:cNvSpPr>
              <a:spLocks/>
            </p:cNvSpPr>
            <p:nvPr/>
          </p:nvSpPr>
          <p:spPr bwMode="auto">
            <a:xfrm>
              <a:off x="1301" y="570"/>
              <a:ext cx="83" cy="62"/>
            </a:xfrm>
            <a:custGeom>
              <a:avLst/>
              <a:gdLst>
                <a:gd name="T0" fmla="*/ 83 w 83"/>
                <a:gd name="T1" fmla="*/ 22 h 62"/>
                <a:gd name="T2" fmla="*/ 83 w 83"/>
                <a:gd name="T3" fmla="*/ 39 h 62"/>
                <a:gd name="T4" fmla="*/ 68 w 83"/>
                <a:gd name="T5" fmla="*/ 50 h 62"/>
                <a:gd name="T6" fmla="*/ 53 w 83"/>
                <a:gd name="T7" fmla="*/ 50 h 62"/>
                <a:gd name="T8" fmla="*/ 37 w 83"/>
                <a:gd name="T9" fmla="*/ 62 h 62"/>
                <a:gd name="T10" fmla="*/ 22 w 83"/>
                <a:gd name="T11" fmla="*/ 62 h 62"/>
                <a:gd name="T12" fmla="*/ 0 w 83"/>
                <a:gd name="T13" fmla="*/ 45 h 62"/>
                <a:gd name="T14" fmla="*/ 0 w 83"/>
                <a:gd name="T15" fmla="*/ 28 h 62"/>
                <a:gd name="T16" fmla="*/ 7 w 83"/>
                <a:gd name="T17" fmla="*/ 17 h 62"/>
                <a:gd name="T18" fmla="*/ 30 w 83"/>
                <a:gd name="T19" fmla="*/ 0 h 62"/>
                <a:gd name="T20" fmla="*/ 37 w 83"/>
                <a:gd name="T21" fmla="*/ 5 h 62"/>
                <a:gd name="T22" fmla="*/ 53 w 83"/>
                <a:gd name="T23" fmla="*/ 5 h 62"/>
                <a:gd name="T24" fmla="*/ 68 w 83"/>
                <a:gd name="T25" fmla="*/ 17 h 62"/>
                <a:gd name="T26" fmla="*/ 75 w 83"/>
                <a:gd name="T27" fmla="*/ 17 h 62"/>
                <a:gd name="T28" fmla="*/ 83 w 83"/>
                <a:gd name="T29" fmla="*/ 22 h 6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83"/>
                <a:gd name="T46" fmla="*/ 0 h 62"/>
                <a:gd name="T47" fmla="*/ 83 w 83"/>
                <a:gd name="T48" fmla="*/ 62 h 6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83" h="62">
                  <a:moveTo>
                    <a:pt x="83" y="22"/>
                  </a:moveTo>
                  <a:lnTo>
                    <a:pt x="83" y="39"/>
                  </a:lnTo>
                  <a:lnTo>
                    <a:pt x="68" y="50"/>
                  </a:lnTo>
                  <a:lnTo>
                    <a:pt x="53" y="50"/>
                  </a:lnTo>
                  <a:lnTo>
                    <a:pt x="37" y="62"/>
                  </a:lnTo>
                  <a:lnTo>
                    <a:pt x="22" y="62"/>
                  </a:lnTo>
                  <a:lnTo>
                    <a:pt x="0" y="45"/>
                  </a:lnTo>
                  <a:lnTo>
                    <a:pt x="0" y="28"/>
                  </a:lnTo>
                  <a:lnTo>
                    <a:pt x="7" y="17"/>
                  </a:lnTo>
                  <a:lnTo>
                    <a:pt x="30" y="0"/>
                  </a:lnTo>
                  <a:lnTo>
                    <a:pt x="37" y="5"/>
                  </a:lnTo>
                  <a:lnTo>
                    <a:pt x="53" y="5"/>
                  </a:lnTo>
                  <a:lnTo>
                    <a:pt x="68" y="17"/>
                  </a:lnTo>
                  <a:lnTo>
                    <a:pt x="75" y="17"/>
                  </a:lnTo>
                  <a:lnTo>
                    <a:pt x="83" y="22"/>
                  </a:lnTo>
                  <a:close/>
                </a:path>
              </a:pathLst>
            </a:custGeom>
            <a:solidFill>
              <a:srgbClr val="FF0000"/>
            </a:solidFill>
            <a:ln w="9525">
              <a:noFill/>
              <a:round/>
              <a:headEnd/>
              <a:tailEnd/>
            </a:ln>
          </p:spPr>
          <p:txBody>
            <a:bodyPr/>
            <a:lstStyle/>
            <a:p>
              <a:endParaRPr lang="en-US"/>
            </a:p>
          </p:txBody>
        </p:sp>
        <p:sp>
          <p:nvSpPr>
            <p:cNvPr id="1066" name="Freeform 38"/>
            <p:cNvSpPr>
              <a:spLocks/>
            </p:cNvSpPr>
            <p:nvPr/>
          </p:nvSpPr>
          <p:spPr bwMode="auto">
            <a:xfrm>
              <a:off x="3128" y="587"/>
              <a:ext cx="135" cy="129"/>
            </a:xfrm>
            <a:custGeom>
              <a:avLst/>
              <a:gdLst>
                <a:gd name="T0" fmla="*/ 120 w 135"/>
                <a:gd name="T1" fmla="*/ 22 h 129"/>
                <a:gd name="T2" fmla="*/ 135 w 135"/>
                <a:gd name="T3" fmla="*/ 33 h 129"/>
                <a:gd name="T4" fmla="*/ 135 w 135"/>
                <a:gd name="T5" fmla="*/ 39 h 129"/>
                <a:gd name="T6" fmla="*/ 113 w 135"/>
                <a:gd name="T7" fmla="*/ 56 h 129"/>
                <a:gd name="T8" fmla="*/ 113 w 135"/>
                <a:gd name="T9" fmla="*/ 84 h 129"/>
                <a:gd name="T10" fmla="*/ 120 w 135"/>
                <a:gd name="T11" fmla="*/ 90 h 129"/>
                <a:gd name="T12" fmla="*/ 128 w 135"/>
                <a:gd name="T13" fmla="*/ 107 h 129"/>
                <a:gd name="T14" fmla="*/ 128 w 135"/>
                <a:gd name="T15" fmla="*/ 129 h 129"/>
                <a:gd name="T16" fmla="*/ 113 w 135"/>
                <a:gd name="T17" fmla="*/ 129 h 129"/>
                <a:gd name="T18" fmla="*/ 105 w 135"/>
                <a:gd name="T19" fmla="*/ 118 h 129"/>
                <a:gd name="T20" fmla="*/ 90 w 135"/>
                <a:gd name="T21" fmla="*/ 107 h 129"/>
                <a:gd name="T22" fmla="*/ 83 w 135"/>
                <a:gd name="T23" fmla="*/ 95 h 129"/>
                <a:gd name="T24" fmla="*/ 75 w 135"/>
                <a:gd name="T25" fmla="*/ 84 h 129"/>
                <a:gd name="T26" fmla="*/ 68 w 135"/>
                <a:gd name="T27" fmla="*/ 78 h 129"/>
                <a:gd name="T28" fmla="*/ 53 w 135"/>
                <a:gd name="T29" fmla="*/ 78 h 129"/>
                <a:gd name="T30" fmla="*/ 30 w 135"/>
                <a:gd name="T31" fmla="*/ 95 h 129"/>
                <a:gd name="T32" fmla="*/ 30 w 135"/>
                <a:gd name="T33" fmla="*/ 101 h 129"/>
                <a:gd name="T34" fmla="*/ 8 w 135"/>
                <a:gd name="T35" fmla="*/ 101 h 129"/>
                <a:gd name="T36" fmla="*/ 0 w 135"/>
                <a:gd name="T37" fmla="*/ 90 h 129"/>
                <a:gd name="T38" fmla="*/ 0 w 135"/>
                <a:gd name="T39" fmla="*/ 84 h 129"/>
                <a:gd name="T40" fmla="*/ 8 w 135"/>
                <a:gd name="T41" fmla="*/ 73 h 129"/>
                <a:gd name="T42" fmla="*/ 8 w 135"/>
                <a:gd name="T43" fmla="*/ 62 h 129"/>
                <a:gd name="T44" fmla="*/ 23 w 135"/>
                <a:gd name="T45" fmla="*/ 50 h 129"/>
                <a:gd name="T46" fmla="*/ 23 w 135"/>
                <a:gd name="T47" fmla="*/ 33 h 129"/>
                <a:gd name="T48" fmla="*/ 8 w 135"/>
                <a:gd name="T49" fmla="*/ 22 h 129"/>
                <a:gd name="T50" fmla="*/ 8 w 135"/>
                <a:gd name="T51" fmla="*/ 11 h 129"/>
                <a:gd name="T52" fmla="*/ 23 w 135"/>
                <a:gd name="T53" fmla="*/ 16 h 129"/>
                <a:gd name="T54" fmla="*/ 30 w 135"/>
                <a:gd name="T55" fmla="*/ 16 h 129"/>
                <a:gd name="T56" fmla="*/ 38 w 135"/>
                <a:gd name="T57" fmla="*/ 11 h 129"/>
                <a:gd name="T58" fmla="*/ 45 w 135"/>
                <a:gd name="T59" fmla="*/ 11 h 129"/>
                <a:gd name="T60" fmla="*/ 45 w 135"/>
                <a:gd name="T61" fmla="*/ 5 h 129"/>
                <a:gd name="T62" fmla="*/ 53 w 135"/>
                <a:gd name="T63" fmla="*/ 0 h 129"/>
                <a:gd name="T64" fmla="*/ 68 w 135"/>
                <a:gd name="T65" fmla="*/ 0 h 129"/>
                <a:gd name="T66" fmla="*/ 90 w 135"/>
                <a:gd name="T67" fmla="*/ 16 h 129"/>
                <a:gd name="T68" fmla="*/ 98 w 135"/>
                <a:gd name="T69" fmla="*/ 16 h 129"/>
                <a:gd name="T70" fmla="*/ 105 w 135"/>
                <a:gd name="T71" fmla="*/ 22 h 129"/>
                <a:gd name="T72" fmla="*/ 120 w 135"/>
                <a:gd name="T73" fmla="*/ 22 h 12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5"/>
                <a:gd name="T112" fmla="*/ 0 h 129"/>
                <a:gd name="T113" fmla="*/ 135 w 135"/>
                <a:gd name="T114" fmla="*/ 129 h 12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5" h="129">
                  <a:moveTo>
                    <a:pt x="120" y="22"/>
                  </a:moveTo>
                  <a:lnTo>
                    <a:pt x="135" y="33"/>
                  </a:lnTo>
                  <a:lnTo>
                    <a:pt x="135" y="39"/>
                  </a:lnTo>
                  <a:lnTo>
                    <a:pt x="113" y="56"/>
                  </a:lnTo>
                  <a:lnTo>
                    <a:pt x="113" y="84"/>
                  </a:lnTo>
                  <a:lnTo>
                    <a:pt x="120" y="90"/>
                  </a:lnTo>
                  <a:lnTo>
                    <a:pt x="128" y="107"/>
                  </a:lnTo>
                  <a:lnTo>
                    <a:pt x="128" y="129"/>
                  </a:lnTo>
                  <a:lnTo>
                    <a:pt x="113" y="129"/>
                  </a:lnTo>
                  <a:lnTo>
                    <a:pt x="105" y="118"/>
                  </a:lnTo>
                  <a:lnTo>
                    <a:pt x="90" y="107"/>
                  </a:lnTo>
                  <a:lnTo>
                    <a:pt x="83" y="95"/>
                  </a:lnTo>
                  <a:lnTo>
                    <a:pt x="75" y="84"/>
                  </a:lnTo>
                  <a:lnTo>
                    <a:pt x="68" y="78"/>
                  </a:lnTo>
                  <a:lnTo>
                    <a:pt x="53" y="78"/>
                  </a:lnTo>
                  <a:lnTo>
                    <a:pt x="30" y="95"/>
                  </a:lnTo>
                  <a:lnTo>
                    <a:pt x="30" y="101"/>
                  </a:lnTo>
                  <a:lnTo>
                    <a:pt x="8" y="101"/>
                  </a:lnTo>
                  <a:lnTo>
                    <a:pt x="0" y="90"/>
                  </a:lnTo>
                  <a:lnTo>
                    <a:pt x="0" y="84"/>
                  </a:lnTo>
                  <a:lnTo>
                    <a:pt x="8" y="73"/>
                  </a:lnTo>
                  <a:lnTo>
                    <a:pt x="8" y="62"/>
                  </a:lnTo>
                  <a:lnTo>
                    <a:pt x="23" y="50"/>
                  </a:lnTo>
                  <a:lnTo>
                    <a:pt x="23" y="33"/>
                  </a:lnTo>
                  <a:lnTo>
                    <a:pt x="8" y="22"/>
                  </a:lnTo>
                  <a:lnTo>
                    <a:pt x="8" y="11"/>
                  </a:lnTo>
                  <a:lnTo>
                    <a:pt x="23" y="16"/>
                  </a:lnTo>
                  <a:lnTo>
                    <a:pt x="30" y="16"/>
                  </a:lnTo>
                  <a:lnTo>
                    <a:pt x="38" y="11"/>
                  </a:lnTo>
                  <a:lnTo>
                    <a:pt x="45" y="11"/>
                  </a:lnTo>
                  <a:lnTo>
                    <a:pt x="45" y="5"/>
                  </a:lnTo>
                  <a:lnTo>
                    <a:pt x="53" y="0"/>
                  </a:lnTo>
                  <a:lnTo>
                    <a:pt x="68" y="0"/>
                  </a:lnTo>
                  <a:lnTo>
                    <a:pt x="90" y="16"/>
                  </a:lnTo>
                  <a:lnTo>
                    <a:pt x="98" y="16"/>
                  </a:lnTo>
                  <a:lnTo>
                    <a:pt x="105" y="22"/>
                  </a:lnTo>
                  <a:lnTo>
                    <a:pt x="120" y="22"/>
                  </a:lnTo>
                  <a:close/>
                </a:path>
              </a:pathLst>
            </a:custGeom>
            <a:solidFill>
              <a:srgbClr val="FF00FF"/>
            </a:solidFill>
            <a:ln w="9525">
              <a:noFill/>
              <a:round/>
              <a:headEnd/>
              <a:tailEnd/>
            </a:ln>
          </p:spPr>
          <p:txBody>
            <a:bodyPr/>
            <a:lstStyle/>
            <a:p>
              <a:endParaRPr lang="en-US"/>
            </a:p>
          </p:txBody>
        </p:sp>
        <p:sp>
          <p:nvSpPr>
            <p:cNvPr id="1067" name="Freeform 39"/>
            <p:cNvSpPr>
              <a:spLocks/>
            </p:cNvSpPr>
            <p:nvPr/>
          </p:nvSpPr>
          <p:spPr bwMode="auto">
            <a:xfrm>
              <a:off x="1669" y="609"/>
              <a:ext cx="61" cy="367"/>
            </a:xfrm>
            <a:custGeom>
              <a:avLst/>
              <a:gdLst>
                <a:gd name="T0" fmla="*/ 61 w 61"/>
                <a:gd name="T1" fmla="*/ 17 h 367"/>
                <a:gd name="T2" fmla="*/ 61 w 61"/>
                <a:gd name="T3" fmla="*/ 141 h 367"/>
                <a:gd name="T4" fmla="*/ 53 w 61"/>
                <a:gd name="T5" fmla="*/ 209 h 367"/>
                <a:gd name="T6" fmla="*/ 45 w 61"/>
                <a:gd name="T7" fmla="*/ 282 h 367"/>
                <a:gd name="T8" fmla="*/ 53 w 61"/>
                <a:gd name="T9" fmla="*/ 355 h 367"/>
                <a:gd name="T10" fmla="*/ 45 w 61"/>
                <a:gd name="T11" fmla="*/ 361 h 367"/>
                <a:gd name="T12" fmla="*/ 45 w 61"/>
                <a:gd name="T13" fmla="*/ 367 h 367"/>
                <a:gd name="T14" fmla="*/ 8 w 61"/>
                <a:gd name="T15" fmla="*/ 367 h 367"/>
                <a:gd name="T16" fmla="*/ 0 w 61"/>
                <a:gd name="T17" fmla="*/ 361 h 367"/>
                <a:gd name="T18" fmla="*/ 0 w 61"/>
                <a:gd name="T19" fmla="*/ 186 h 367"/>
                <a:gd name="T20" fmla="*/ 8 w 61"/>
                <a:gd name="T21" fmla="*/ 96 h 367"/>
                <a:gd name="T22" fmla="*/ 8 w 61"/>
                <a:gd name="T23" fmla="*/ 6 h 367"/>
                <a:gd name="T24" fmla="*/ 15 w 61"/>
                <a:gd name="T25" fmla="*/ 0 h 367"/>
                <a:gd name="T26" fmla="*/ 53 w 61"/>
                <a:gd name="T27" fmla="*/ 0 h 367"/>
                <a:gd name="T28" fmla="*/ 61 w 61"/>
                <a:gd name="T29" fmla="*/ 6 h 367"/>
                <a:gd name="T30" fmla="*/ 61 w 61"/>
                <a:gd name="T31" fmla="*/ 17 h 36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61"/>
                <a:gd name="T49" fmla="*/ 0 h 367"/>
                <a:gd name="T50" fmla="*/ 61 w 61"/>
                <a:gd name="T51" fmla="*/ 367 h 36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61" h="367">
                  <a:moveTo>
                    <a:pt x="61" y="17"/>
                  </a:moveTo>
                  <a:lnTo>
                    <a:pt x="61" y="141"/>
                  </a:lnTo>
                  <a:lnTo>
                    <a:pt x="53" y="209"/>
                  </a:lnTo>
                  <a:lnTo>
                    <a:pt x="45" y="282"/>
                  </a:lnTo>
                  <a:lnTo>
                    <a:pt x="53" y="355"/>
                  </a:lnTo>
                  <a:lnTo>
                    <a:pt x="45" y="361"/>
                  </a:lnTo>
                  <a:lnTo>
                    <a:pt x="45" y="367"/>
                  </a:lnTo>
                  <a:lnTo>
                    <a:pt x="8" y="367"/>
                  </a:lnTo>
                  <a:lnTo>
                    <a:pt x="0" y="361"/>
                  </a:lnTo>
                  <a:lnTo>
                    <a:pt x="0" y="186"/>
                  </a:lnTo>
                  <a:lnTo>
                    <a:pt x="8" y="96"/>
                  </a:lnTo>
                  <a:lnTo>
                    <a:pt x="8" y="6"/>
                  </a:lnTo>
                  <a:lnTo>
                    <a:pt x="15" y="0"/>
                  </a:lnTo>
                  <a:lnTo>
                    <a:pt x="53" y="0"/>
                  </a:lnTo>
                  <a:lnTo>
                    <a:pt x="61" y="6"/>
                  </a:lnTo>
                  <a:lnTo>
                    <a:pt x="61" y="17"/>
                  </a:lnTo>
                  <a:close/>
                </a:path>
              </a:pathLst>
            </a:custGeom>
            <a:solidFill>
              <a:srgbClr val="FF0000"/>
            </a:solidFill>
            <a:ln w="9525">
              <a:noFill/>
              <a:round/>
              <a:headEnd/>
              <a:tailEnd/>
            </a:ln>
          </p:spPr>
          <p:txBody>
            <a:bodyPr/>
            <a:lstStyle/>
            <a:p>
              <a:endParaRPr lang="en-US"/>
            </a:p>
          </p:txBody>
        </p:sp>
        <p:sp>
          <p:nvSpPr>
            <p:cNvPr id="1068" name="Freeform 40"/>
            <p:cNvSpPr>
              <a:spLocks/>
            </p:cNvSpPr>
            <p:nvPr/>
          </p:nvSpPr>
          <p:spPr bwMode="auto">
            <a:xfrm>
              <a:off x="3030" y="615"/>
              <a:ext cx="83" cy="56"/>
            </a:xfrm>
            <a:custGeom>
              <a:avLst/>
              <a:gdLst>
                <a:gd name="T0" fmla="*/ 83 w 83"/>
                <a:gd name="T1" fmla="*/ 22 h 56"/>
                <a:gd name="T2" fmla="*/ 83 w 83"/>
                <a:gd name="T3" fmla="*/ 39 h 56"/>
                <a:gd name="T4" fmla="*/ 76 w 83"/>
                <a:gd name="T5" fmla="*/ 50 h 56"/>
                <a:gd name="T6" fmla="*/ 68 w 83"/>
                <a:gd name="T7" fmla="*/ 56 h 56"/>
                <a:gd name="T8" fmla="*/ 23 w 83"/>
                <a:gd name="T9" fmla="*/ 56 h 56"/>
                <a:gd name="T10" fmla="*/ 23 w 83"/>
                <a:gd name="T11" fmla="*/ 50 h 56"/>
                <a:gd name="T12" fmla="*/ 15 w 83"/>
                <a:gd name="T13" fmla="*/ 50 h 56"/>
                <a:gd name="T14" fmla="*/ 8 w 83"/>
                <a:gd name="T15" fmla="*/ 45 h 56"/>
                <a:gd name="T16" fmla="*/ 0 w 83"/>
                <a:gd name="T17" fmla="*/ 34 h 56"/>
                <a:gd name="T18" fmla="*/ 8 w 83"/>
                <a:gd name="T19" fmla="*/ 34 h 56"/>
                <a:gd name="T20" fmla="*/ 8 w 83"/>
                <a:gd name="T21" fmla="*/ 17 h 56"/>
                <a:gd name="T22" fmla="*/ 23 w 83"/>
                <a:gd name="T23" fmla="*/ 5 h 56"/>
                <a:gd name="T24" fmla="*/ 38 w 83"/>
                <a:gd name="T25" fmla="*/ 0 h 56"/>
                <a:gd name="T26" fmla="*/ 61 w 83"/>
                <a:gd name="T27" fmla="*/ 0 h 56"/>
                <a:gd name="T28" fmla="*/ 76 w 83"/>
                <a:gd name="T29" fmla="*/ 11 h 56"/>
                <a:gd name="T30" fmla="*/ 83 w 83"/>
                <a:gd name="T31" fmla="*/ 22 h 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83"/>
                <a:gd name="T49" fmla="*/ 0 h 56"/>
                <a:gd name="T50" fmla="*/ 83 w 83"/>
                <a:gd name="T51" fmla="*/ 56 h 5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83" h="56">
                  <a:moveTo>
                    <a:pt x="83" y="22"/>
                  </a:moveTo>
                  <a:lnTo>
                    <a:pt x="83" y="39"/>
                  </a:lnTo>
                  <a:lnTo>
                    <a:pt x="76" y="50"/>
                  </a:lnTo>
                  <a:lnTo>
                    <a:pt x="68" y="56"/>
                  </a:lnTo>
                  <a:lnTo>
                    <a:pt x="23" y="56"/>
                  </a:lnTo>
                  <a:lnTo>
                    <a:pt x="23" y="50"/>
                  </a:lnTo>
                  <a:lnTo>
                    <a:pt x="15" y="50"/>
                  </a:lnTo>
                  <a:lnTo>
                    <a:pt x="8" y="45"/>
                  </a:lnTo>
                  <a:lnTo>
                    <a:pt x="0" y="34"/>
                  </a:lnTo>
                  <a:lnTo>
                    <a:pt x="8" y="34"/>
                  </a:lnTo>
                  <a:lnTo>
                    <a:pt x="8" y="17"/>
                  </a:lnTo>
                  <a:lnTo>
                    <a:pt x="23" y="5"/>
                  </a:lnTo>
                  <a:lnTo>
                    <a:pt x="38" y="0"/>
                  </a:lnTo>
                  <a:lnTo>
                    <a:pt x="61" y="0"/>
                  </a:lnTo>
                  <a:lnTo>
                    <a:pt x="76" y="11"/>
                  </a:lnTo>
                  <a:lnTo>
                    <a:pt x="83" y="22"/>
                  </a:lnTo>
                  <a:close/>
                </a:path>
              </a:pathLst>
            </a:custGeom>
            <a:solidFill>
              <a:srgbClr val="3FFF3F"/>
            </a:solidFill>
            <a:ln w="9525">
              <a:noFill/>
              <a:round/>
              <a:headEnd/>
              <a:tailEnd/>
            </a:ln>
          </p:spPr>
          <p:txBody>
            <a:bodyPr/>
            <a:lstStyle/>
            <a:p>
              <a:endParaRPr lang="en-US"/>
            </a:p>
          </p:txBody>
        </p:sp>
        <p:sp>
          <p:nvSpPr>
            <p:cNvPr id="1069" name="Freeform 41"/>
            <p:cNvSpPr>
              <a:spLocks/>
            </p:cNvSpPr>
            <p:nvPr/>
          </p:nvSpPr>
          <p:spPr bwMode="auto">
            <a:xfrm>
              <a:off x="1805" y="620"/>
              <a:ext cx="67" cy="45"/>
            </a:xfrm>
            <a:custGeom>
              <a:avLst/>
              <a:gdLst>
                <a:gd name="T0" fmla="*/ 67 w 67"/>
                <a:gd name="T1" fmla="*/ 17 h 45"/>
                <a:gd name="T2" fmla="*/ 60 w 67"/>
                <a:gd name="T3" fmla="*/ 29 h 45"/>
                <a:gd name="T4" fmla="*/ 45 w 67"/>
                <a:gd name="T5" fmla="*/ 40 h 45"/>
                <a:gd name="T6" fmla="*/ 30 w 67"/>
                <a:gd name="T7" fmla="*/ 40 h 45"/>
                <a:gd name="T8" fmla="*/ 30 w 67"/>
                <a:gd name="T9" fmla="*/ 45 h 45"/>
                <a:gd name="T10" fmla="*/ 15 w 67"/>
                <a:gd name="T11" fmla="*/ 45 h 45"/>
                <a:gd name="T12" fmla="*/ 15 w 67"/>
                <a:gd name="T13" fmla="*/ 40 h 45"/>
                <a:gd name="T14" fmla="*/ 7 w 67"/>
                <a:gd name="T15" fmla="*/ 40 h 45"/>
                <a:gd name="T16" fmla="*/ 0 w 67"/>
                <a:gd name="T17" fmla="*/ 34 h 45"/>
                <a:gd name="T18" fmla="*/ 0 w 67"/>
                <a:gd name="T19" fmla="*/ 17 h 45"/>
                <a:gd name="T20" fmla="*/ 7 w 67"/>
                <a:gd name="T21" fmla="*/ 6 h 45"/>
                <a:gd name="T22" fmla="*/ 15 w 67"/>
                <a:gd name="T23" fmla="*/ 0 h 45"/>
                <a:gd name="T24" fmla="*/ 45 w 67"/>
                <a:gd name="T25" fmla="*/ 0 h 45"/>
                <a:gd name="T26" fmla="*/ 52 w 67"/>
                <a:gd name="T27" fmla="*/ 6 h 45"/>
                <a:gd name="T28" fmla="*/ 60 w 67"/>
                <a:gd name="T29" fmla="*/ 6 h 45"/>
                <a:gd name="T30" fmla="*/ 60 w 67"/>
                <a:gd name="T31" fmla="*/ 12 h 45"/>
                <a:gd name="T32" fmla="*/ 67 w 67"/>
                <a:gd name="T33" fmla="*/ 17 h 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7"/>
                <a:gd name="T52" fmla="*/ 0 h 45"/>
                <a:gd name="T53" fmla="*/ 67 w 67"/>
                <a:gd name="T54" fmla="*/ 45 h 4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7" h="45">
                  <a:moveTo>
                    <a:pt x="67" y="17"/>
                  </a:moveTo>
                  <a:lnTo>
                    <a:pt x="60" y="29"/>
                  </a:lnTo>
                  <a:lnTo>
                    <a:pt x="45" y="40"/>
                  </a:lnTo>
                  <a:lnTo>
                    <a:pt x="30" y="40"/>
                  </a:lnTo>
                  <a:lnTo>
                    <a:pt x="30" y="45"/>
                  </a:lnTo>
                  <a:lnTo>
                    <a:pt x="15" y="45"/>
                  </a:lnTo>
                  <a:lnTo>
                    <a:pt x="15" y="40"/>
                  </a:lnTo>
                  <a:lnTo>
                    <a:pt x="7" y="40"/>
                  </a:lnTo>
                  <a:lnTo>
                    <a:pt x="0" y="34"/>
                  </a:lnTo>
                  <a:lnTo>
                    <a:pt x="0" y="17"/>
                  </a:lnTo>
                  <a:lnTo>
                    <a:pt x="7" y="6"/>
                  </a:lnTo>
                  <a:lnTo>
                    <a:pt x="15" y="0"/>
                  </a:lnTo>
                  <a:lnTo>
                    <a:pt x="45" y="0"/>
                  </a:lnTo>
                  <a:lnTo>
                    <a:pt x="52" y="6"/>
                  </a:lnTo>
                  <a:lnTo>
                    <a:pt x="60" y="6"/>
                  </a:lnTo>
                  <a:lnTo>
                    <a:pt x="60" y="12"/>
                  </a:lnTo>
                  <a:lnTo>
                    <a:pt x="67" y="17"/>
                  </a:lnTo>
                  <a:close/>
                </a:path>
              </a:pathLst>
            </a:custGeom>
            <a:solidFill>
              <a:srgbClr val="3FFFFF"/>
            </a:solidFill>
            <a:ln w="9525">
              <a:noFill/>
              <a:round/>
              <a:headEnd/>
              <a:tailEnd/>
            </a:ln>
          </p:spPr>
          <p:txBody>
            <a:bodyPr/>
            <a:lstStyle/>
            <a:p>
              <a:endParaRPr lang="en-US"/>
            </a:p>
          </p:txBody>
        </p:sp>
        <p:sp>
          <p:nvSpPr>
            <p:cNvPr id="1070" name="Freeform 42"/>
            <p:cNvSpPr>
              <a:spLocks/>
            </p:cNvSpPr>
            <p:nvPr/>
          </p:nvSpPr>
          <p:spPr bwMode="auto">
            <a:xfrm>
              <a:off x="489" y="626"/>
              <a:ext cx="586" cy="243"/>
            </a:xfrm>
            <a:custGeom>
              <a:avLst/>
              <a:gdLst>
                <a:gd name="T0" fmla="*/ 150 w 586"/>
                <a:gd name="T1" fmla="*/ 39 h 243"/>
                <a:gd name="T2" fmla="*/ 173 w 586"/>
                <a:gd name="T3" fmla="*/ 51 h 243"/>
                <a:gd name="T4" fmla="*/ 203 w 586"/>
                <a:gd name="T5" fmla="*/ 62 h 243"/>
                <a:gd name="T6" fmla="*/ 233 w 586"/>
                <a:gd name="T7" fmla="*/ 73 h 243"/>
                <a:gd name="T8" fmla="*/ 255 w 586"/>
                <a:gd name="T9" fmla="*/ 85 h 243"/>
                <a:gd name="T10" fmla="*/ 286 w 586"/>
                <a:gd name="T11" fmla="*/ 96 h 243"/>
                <a:gd name="T12" fmla="*/ 316 w 586"/>
                <a:gd name="T13" fmla="*/ 102 h 243"/>
                <a:gd name="T14" fmla="*/ 338 w 586"/>
                <a:gd name="T15" fmla="*/ 113 h 243"/>
                <a:gd name="T16" fmla="*/ 368 w 586"/>
                <a:gd name="T17" fmla="*/ 124 h 243"/>
                <a:gd name="T18" fmla="*/ 398 w 586"/>
                <a:gd name="T19" fmla="*/ 135 h 243"/>
                <a:gd name="T20" fmla="*/ 421 w 586"/>
                <a:gd name="T21" fmla="*/ 141 h 243"/>
                <a:gd name="T22" fmla="*/ 451 w 586"/>
                <a:gd name="T23" fmla="*/ 152 h 243"/>
                <a:gd name="T24" fmla="*/ 481 w 586"/>
                <a:gd name="T25" fmla="*/ 164 h 243"/>
                <a:gd name="T26" fmla="*/ 504 w 586"/>
                <a:gd name="T27" fmla="*/ 175 h 243"/>
                <a:gd name="T28" fmla="*/ 534 w 586"/>
                <a:gd name="T29" fmla="*/ 186 h 243"/>
                <a:gd name="T30" fmla="*/ 564 w 586"/>
                <a:gd name="T31" fmla="*/ 197 h 243"/>
                <a:gd name="T32" fmla="*/ 586 w 586"/>
                <a:gd name="T33" fmla="*/ 209 h 243"/>
                <a:gd name="T34" fmla="*/ 586 w 586"/>
                <a:gd name="T35" fmla="*/ 243 h 243"/>
                <a:gd name="T36" fmla="*/ 571 w 586"/>
                <a:gd name="T37" fmla="*/ 243 h 243"/>
                <a:gd name="T38" fmla="*/ 549 w 586"/>
                <a:gd name="T39" fmla="*/ 237 h 243"/>
                <a:gd name="T40" fmla="*/ 534 w 586"/>
                <a:gd name="T41" fmla="*/ 231 h 243"/>
                <a:gd name="T42" fmla="*/ 511 w 586"/>
                <a:gd name="T43" fmla="*/ 226 h 243"/>
                <a:gd name="T44" fmla="*/ 496 w 586"/>
                <a:gd name="T45" fmla="*/ 214 h 243"/>
                <a:gd name="T46" fmla="*/ 474 w 586"/>
                <a:gd name="T47" fmla="*/ 203 h 243"/>
                <a:gd name="T48" fmla="*/ 458 w 586"/>
                <a:gd name="T49" fmla="*/ 197 h 243"/>
                <a:gd name="T50" fmla="*/ 436 w 586"/>
                <a:gd name="T51" fmla="*/ 192 h 243"/>
                <a:gd name="T52" fmla="*/ 428 w 586"/>
                <a:gd name="T53" fmla="*/ 192 h 243"/>
                <a:gd name="T54" fmla="*/ 421 w 586"/>
                <a:gd name="T55" fmla="*/ 186 h 243"/>
                <a:gd name="T56" fmla="*/ 413 w 586"/>
                <a:gd name="T57" fmla="*/ 186 h 243"/>
                <a:gd name="T58" fmla="*/ 406 w 586"/>
                <a:gd name="T59" fmla="*/ 180 h 243"/>
                <a:gd name="T60" fmla="*/ 391 w 586"/>
                <a:gd name="T61" fmla="*/ 180 h 243"/>
                <a:gd name="T62" fmla="*/ 383 w 586"/>
                <a:gd name="T63" fmla="*/ 175 h 243"/>
                <a:gd name="T64" fmla="*/ 368 w 586"/>
                <a:gd name="T65" fmla="*/ 175 h 243"/>
                <a:gd name="T66" fmla="*/ 368 w 586"/>
                <a:gd name="T67" fmla="*/ 169 h 243"/>
                <a:gd name="T68" fmla="*/ 346 w 586"/>
                <a:gd name="T69" fmla="*/ 164 h 243"/>
                <a:gd name="T70" fmla="*/ 323 w 586"/>
                <a:gd name="T71" fmla="*/ 152 h 243"/>
                <a:gd name="T72" fmla="*/ 301 w 586"/>
                <a:gd name="T73" fmla="*/ 141 h 243"/>
                <a:gd name="T74" fmla="*/ 286 w 586"/>
                <a:gd name="T75" fmla="*/ 135 h 243"/>
                <a:gd name="T76" fmla="*/ 255 w 586"/>
                <a:gd name="T77" fmla="*/ 124 h 243"/>
                <a:gd name="T78" fmla="*/ 240 w 586"/>
                <a:gd name="T79" fmla="*/ 118 h 243"/>
                <a:gd name="T80" fmla="*/ 218 w 586"/>
                <a:gd name="T81" fmla="*/ 107 h 243"/>
                <a:gd name="T82" fmla="*/ 195 w 586"/>
                <a:gd name="T83" fmla="*/ 102 h 243"/>
                <a:gd name="T84" fmla="*/ 173 w 586"/>
                <a:gd name="T85" fmla="*/ 90 h 243"/>
                <a:gd name="T86" fmla="*/ 150 w 586"/>
                <a:gd name="T87" fmla="*/ 85 h 243"/>
                <a:gd name="T88" fmla="*/ 128 w 586"/>
                <a:gd name="T89" fmla="*/ 79 h 243"/>
                <a:gd name="T90" fmla="*/ 105 w 586"/>
                <a:gd name="T91" fmla="*/ 68 h 243"/>
                <a:gd name="T92" fmla="*/ 75 w 586"/>
                <a:gd name="T93" fmla="*/ 62 h 243"/>
                <a:gd name="T94" fmla="*/ 60 w 586"/>
                <a:gd name="T95" fmla="*/ 56 h 243"/>
                <a:gd name="T96" fmla="*/ 30 w 586"/>
                <a:gd name="T97" fmla="*/ 51 h 243"/>
                <a:gd name="T98" fmla="*/ 7 w 586"/>
                <a:gd name="T99" fmla="*/ 45 h 243"/>
                <a:gd name="T100" fmla="*/ 0 w 586"/>
                <a:gd name="T101" fmla="*/ 39 h 243"/>
                <a:gd name="T102" fmla="*/ 0 w 586"/>
                <a:gd name="T103" fmla="*/ 11 h 243"/>
                <a:gd name="T104" fmla="*/ 7 w 586"/>
                <a:gd name="T105" fmla="*/ 11 h 243"/>
                <a:gd name="T106" fmla="*/ 15 w 586"/>
                <a:gd name="T107" fmla="*/ 6 h 243"/>
                <a:gd name="T108" fmla="*/ 45 w 586"/>
                <a:gd name="T109" fmla="*/ 6 h 243"/>
                <a:gd name="T110" fmla="*/ 45 w 586"/>
                <a:gd name="T111" fmla="*/ 0 h 243"/>
                <a:gd name="T112" fmla="*/ 67 w 586"/>
                <a:gd name="T113" fmla="*/ 17 h 243"/>
                <a:gd name="T114" fmla="*/ 75 w 586"/>
                <a:gd name="T115" fmla="*/ 17 h 243"/>
                <a:gd name="T116" fmla="*/ 90 w 586"/>
                <a:gd name="T117" fmla="*/ 23 h 243"/>
                <a:gd name="T118" fmla="*/ 105 w 586"/>
                <a:gd name="T119" fmla="*/ 28 h 243"/>
                <a:gd name="T120" fmla="*/ 120 w 586"/>
                <a:gd name="T121" fmla="*/ 28 h 243"/>
                <a:gd name="T122" fmla="*/ 135 w 586"/>
                <a:gd name="T123" fmla="*/ 34 h 243"/>
                <a:gd name="T124" fmla="*/ 150 w 586"/>
                <a:gd name="T125" fmla="*/ 39 h 243"/>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586"/>
                <a:gd name="T190" fmla="*/ 0 h 243"/>
                <a:gd name="T191" fmla="*/ 586 w 586"/>
                <a:gd name="T192" fmla="*/ 243 h 243"/>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586" h="243">
                  <a:moveTo>
                    <a:pt x="150" y="39"/>
                  </a:moveTo>
                  <a:lnTo>
                    <a:pt x="173" y="51"/>
                  </a:lnTo>
                  <a:lnTo>
                    <a:pt x="203" y="62"/>
                  </a:lnTo>
                  <a:lnTo>
                    <a:pt x="233" y="73"/>
                  </a:lnTo>
                  <a:lnTo>
                    <a:pt x="255" y="85"/>
                  </a:lnTo>
                  <a:lnTo>
                    <a:pt x="286" y="96"/>
                  </a:lnTo>
                  <a:lnTo>
                    <a:pt x="316" y="102"/>
                  </a:lnTo>
                  <a:lnTo>
                    <a:pt x="338" y="113"/>
                  </a:lnTo>
                  <a:lnTo>
                    <a:pt x="368" y="124"/>
                  </a:lnTo>
                  <a:lnTo>
                    <a:pt x="398" y="135"/>
                  </a:lnTo>
                  <a:lnTo>
                    <a:pt x="421" y="141"/>
                  </a:lnTo>
                  <a:lnTo>
                    <a:pt x="451" y="152"/>
                  </a:lnTo>
                  <a:lnTo>
                    <a:pt x="481" y="164"/>
                  </a:lnTo>
                  <a:lnTo>
                    <a:pt x="504" y="175"/>
                  </a:lnTo>
                  <a:lnTo>
                    <a:pt x="534" y="186"/>
                  </a:lnTo>
                  <a:lnTo>
                    <a:pt x="564" y="197"/>
                  </a:lnTo>
                  <a:lnTo>
                    <a:pt x="586" y="209"/>
                  </a:lnTo>
                  <a:lnTo>
                    <a:pt x="586" y="243"/>
                  </a:lnTo>
                  <a:lnTo>
                    <a:pt x="571" y="243"/>
                  </a:lnTo>
                  <a:lnTo>
                    <a:pt x="549" y="237"/>
                  </a:lnTo>
                  <a:lnTo>
                    <a:pt x="534" y="231"/>
                  </a:lnTo>
                  <a:lnTo>
                    <a:pt x="511" y="226"/>
                  </a:lnTo>
                  <a:lnTo>
                    <a:pt x="496" y="214"/>
                  </a:lnTo>
                  <a:lnTo>
                    <a:pt x="474" y="203"/>
                  </a:lnTo>
                  <a:lnTo>
                    <a:pt x="458" y="197"/>
                  </a:lnTo>
                  <a:lnTo>
                    <a:pt x="436" y="192"/>
                  </a:lnTo>
                  <a:lnTo>
                    <a:pt x="428" y="192"/>
                  </a:lnTo>
                  <a:lnTo>
                    <a:pt x="421" y="186"/>
                  </a:lnTo>
                  <a:lnTo>
                    <a:pt x="413" y="186"/>
                  </a:lnTo>
                  <a:lnTo>
                    <a:pt x="406" y="180"/>
                  </a:lnTo>
                  <a:lnTo>
                    <a:pt x="391" y="180"/>
                  </a:lnTo>
                  <a:lnTo>
                    <a:pt x="383" y="175"/>
                  </a:lnTo>
                  <a:lnTo>
                    <a:pt x="368" y="175"/>
                  </a:lnTo>
                  <a:lnTo>
                    <a:pt x="368" y="169"/>
                  </a:lnTo>
                  <a:lnTo>
                    <a:pt x="346" y="164"/>
                  </a:lnTo>
                  <a:lnTo>
                    <a:pt x="323" y="152"/>
                  </a:lnTo>
                  <a:lnTo>
                    <a:pt x="301" y="141"/>
                  </a:lnTo>
                  <a:lnTo>
                    <a:pt x="286" y="135"/>
                  </a:lnTo>
                  <a:lnTo>
                    <a:pt x="255" y="124"/>
                  </a:lnTo>
                  <a:lnTo>
                    <a:pt x="240" y="118"/>
                  </a:lnTo>
                  <a:lnTo>
                    <a:pt x="218" y="107"/>
                  </a:lnTo>
                  <a:lnTo>
                    <a:pt x="195" y="102"/>
                  </a:lnTo>
                  <a:lnTo>
                    <a:pt x="173" y="90"/>
                  </a:lnTo>
                  <a:lnTo>
                    <a:pt x="150" y="85"/>
                  </a:lnTo>
                  <a:lnTo>
                    <a:pt x="128" y="79"/>
                  </a:lnTo>
                  <a:lnTo>
                    <a:pt x="105" y="68"/>
                  </a:lnTo>
                  <a:lnTo>
                    <a:pt x="75" y="62"/>
                  </a:lnTo>
                  <a:lnTo>
                    <a:pt x="60" y="56"/>
                  </a:lnTo>
                  <a:lnTo>
                    <a:pt x="30" y="51"/>
                  </a:lnTo>
                  <a:lnTo>
                    <a:pt x="7" y="45"/>
                  </a:lnTo>
                  <a:lnTo>
                    <a:pt x="0" y="39"/>
                  </a:lnTo>
                  <a:lnTo>
                    <a:pt x="0" y="11"/>
                  </a:lnTo>
                  <a:lnTo>
                    <a:pt x="7" y="11"/>
                  </a:lnTo>
                  <a:lnTo>
                    <a:pt x="15" y="6"/>
                  </a:lnTo>
                  <a:lnTo>
                    <a:pt x="45" y="6"/>
                  </a:lnTo>
                  <a:lnTo>
                    <a:pt x="45" y="0"/>
                  </a:lnTo>
                  <a:lnTo>
                    <a:pt x="67" y="17"/>
                  </a:lnTo>
                  <a:lnTo>
                    <a:pt x="75" y="17"/>
                  </a:lnTo>
                  <a:lnTo>
                    <a:pt x="90" y="23"/>
                  </a:lnTo>
                  <a:lnTo>
                    <a:pt x="105" y="28"/>
                  </a:lnTo>
                  <a:lnTo>
                    <a:pt x="120" y="28"/>
                  </a:lnTo>
                  <a:lnTo>
                    <a:pt x="135" y="34"/>
                  </a:lnTo>
                  <a:lnTo>
                    <a:pt x="150" y="39"/>
                  </a:lnTo>
                  <a:close/>
                </a:path>
              </a:pathLst>
            </a:custGeom>
            <a:solidFill>
              <a:srgbClr val="FF00FF"/>
            </a:solidFill>
            <a:ln w="9525">
              <a:noFill/>
              <a:round/>
              <a:headEnd/>
              <a:tailEnd/>
            </a:ln>
          </p:spPr>
          <p:txBody>
            <a:bodyPr/>
            <a:lstStyle/>
            <a:p>
              <a:endParaRPr lang="en-US"/>
            </a:p>
          </p:txBody>
        </p:sp>
        <p:sp>
          <p:nvSpPr>
            <p:cNvPr id="1071" name="Freeform 43"/>
            <p:cNvSpPr>
              <a:spLocks/>
            </p:cNvSpPr>
            <p:nvPr/>
          </p:nvSpPr>
          <p:spPr bwMode="auto">
            <a:xfrm>
              <a:off x="4188" y="637"/>
              <a:ext cx="241" cy="153"/>
            </a:xfrm>
            <a:custGeom>
              <a:avLst/>
              <a:gdLst>
                <a:gd name="T0" fmla="*/ 234 w 241"/>
                <a:gd name="T1" fmla="*/ 51 h 153"/>
                <a:gd name="T2" fmla="*/ 241 w 241"/>
                <a:gd name="T3" fmla="*/ 74 h 153"/>
                <a:gd name="T4" fmla="*/ 241 w 241"/>
                <a:gd name="T5" fmla="*/ 102 h 153"/>
                <a:gd name="T6" fmla="*/ 234 w 241"/>
                <a:gd name="T7" fmla="*/ 130 h 153"/>
                <a:gd name="T8" fmla="*/ 218 w 241"/>
                <a:gd name="T9" fmla="*/ 153 h 153"/>
                <a:gd name="T10" fmla="*/ 203 w 241"/>
                <a:gd name="T11" fmla="*/ 153 h 153"/>
                <a:gd name="T12" fmla="*/ 188 w 241"/>
                <a:gd name="T13" fmla="*/ 141 h 153"/>
                <a:gd name="T14" fmla="*/ 188 w 241"/>
                <a:gd name="T15" fmla="*/ 130 h 153"/>
                <a:gd name="T16" fmla="*/ 166 w 241"/>
                <a:gd name="T17" fmla="*/ 113 h 153"/>
                <a:gd name="T18" fmla="*/ 158 w 241"/>
                <a:gd name="T19" fmla="*/ 102 h 153"/>
                <a:gd name="T20" fmla="*/ 151 w 241"/>
                <a:gd name="T21" fmla="*/ 96 h 153"/>
                <a:gd name="T22" fmla="*/ 143 w 241"/>
                <a:gd name="T23" fmla="*/ 85 h 153"/>
                <a:gd name="T24" fmla="*/ 128 w 241"/>
                <a:gd name="T25" fmla="*/ 79 h 153"/>
                <a:gd name="T26" fmla="*/ 121 w 241"/>
                <a:gd name="T27" fmla="*/ 74 h 153"/>
                <a:gd name="T28" fmla="*/ 106 w 241"/>
                <a:gd name="T29" fmla="*/ 68 h 153"/>
                <a:gd name="T30" fmla="*/ 76 w 241"/>
                <a:gd name="T31" fmla="*/ 68 h 153"/>
                <a:gd name="T32" fmla="*/ 61 w 241"/>
                <a:gd name="T33" fmla="*/ 74 h 153"/>
                <a:gd name="T34" fmla="*/ 38 w 241"/>
                <a:gd name="T35" fmla="*/ 74 h 153"/>
                <a:gd name="T36" fmla="*/ 23 w 241"/>
                <a:gd name="T37" fmla="*/ 68 h 153"/>
                <a:gd name="T38" fmla="*/ 15 w 241"/>
                <a:gd name="T39" fmla="*/ 62 h 153"/>
                <a:gd name="T40" fmla="*/ 8 w 241"/>
                <a:gd name="T41" fmla="*/ 51 h 153"/>
                <a:gd name="T42" fmla="*/ 0 w 241"/>
                <a:gd name="T43" fmla="*/ 40 h 153"/>
                <a:gd name="T44" fmla="*/ 8 w 241"/>
                <a:gd name="T45" fmla="*/ 23 h 153"/>
                <a:gd name="T46" fmla="*/ 15 w 241"/>
                <a:gd name="T47" fmla="*/ 12 h 153"/>
                <a:gd name="T48" fmla="*/ 30 w 241"/>
                <a:gd name="T49" fmla="*/ 12 h 153"/>
                <a:gd name="T50" fmla="*/ 38 w 241"/>
                <a:gd name="T51" fmla="*/ 6 h 153"/>
                <a:gd name="T52" fmla="*/ 68 w 241"/>
                <a:gd name="T53" fmla="*/ 0 h 153"/>
                <a:gd name="T54" fmla="*/ 151 w 241"/>
                <a:gd name="T55" fmla="*/ 0 h 153"/>
                <a:gd name="T56" fmla="*/ 173 w 241"/>
                <a:gd name="T57" fmla="*/ 6 h 153"/>
                <a:gd name="T58" fmla="*/ 196 w 241"/>
                <a:gd name="T59" fmla="*/ 17 h 153"/>
                <a:gd name="T60" fmla="*/ 218 w 241"/>
                <a:gd name="T61" fmla="*/ 34 h 153"/>
                <a:gd name="T62" fmla="*/ 234 w 241"/>
                <a:gd name="T63" fmla="*/ 51 h 15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41"/>
                <a:gd name="T97" fmla="*/ 0 h 153"/>
                <a:gd name="T98" fmla="*/ 241 w 241"/>
                <a:gd name="T99" fmla="*/ 153 h 15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41" h="153">
                  <a:moveTo>
                    <a:pt x="234" y="51"/>
                  </a:moveTo>
                  <a:lnTo>
                    <a:pt x="241" y="74"/>
                  </a:lnTo>
                  <a:lnTo>
                    <a:pt x="241" y="102"/>
                  </a:lnTo>
                  <a:lnTo>
                    <a:pt x="234" y="130"/>
                  </a:lnTo>
                  <a:lnTo>
                    <a:pt x="218" y="153"/>
                  </a:lnTo>
                  <a:lnTo>
                    <a:pt x="203" y="153"/>
                  </a:lnTo>
                  <a:lnTo>
                    <a:pt x="188" y="141"/>
                  </a:lnTo>
                  <a:lnTo>
                    <a:pt x="188" y="130"/>
                  </a:lnTo>
                  <a:lnTo>
                    <a:pt x="166" y="113"/>
                  </a:lnTo>
                  <a:lnTo>
                    <a:pt x="158" y="102"/>
                  </a:lnTo>
                  <a:lnTo>
                    <a:pt x="151" y="96"/>
                  </a:lnTo>
                  <a:lnTo>
                    <a:pt x="143" y="85"/>
                  </a:lnTo>
                  <a:lnTo>
                    <a:pt x="128" y="79"/>
                  </a:lnTo>
                  <a:lnTo>
                    <a:pt x="121" y="74"/>
                  </a:lnTo>
                  <a:lnTo>
                    <a:pt x="106" y="68"/>
                  </a:lnTo>
                  <a:lnTo>
                    <a:pt x="76" y="68"/>
                  </a:lnTo>
                  <a:lnTo>
                    <a:pt x="61" y="74"/>
                  </a:lnTo>
                  <a:lnTo>
                    <a:pt x="38" y="74"/>
                  </a:lnTo>
                  <a:lnTo>
                    <a:pt x="23" y="68"/>
                  </a:lnTo>
                  <a:lnTo>
                    <a:pt x="15" y="62"/>
                  </a:lnTo>
                  <a:lnTo>
                    <a:pt x="8" y="51"/>
                  </a:lnTo>
                  <a:lnTo>
                    <a:pt x="0" y="40"/>
                  </a:lnTo>
                  <a:lnTo>
                    <a:pt x="8" y="23"/>
                  </a:lnTo>
                  <a:lnTo>
                    <a:pt x="15" y="12"/>
                  </a:lnTo>
                  <a:lnTo>
                    <a:pt x="30" y="12"/>
                  </a:lnTo>
                  <a:lnTo>
                    <a:pt x="38" y="6"/>
                  </a:lnTo>
                  <a:lnTo>
                    <a:pt x="68" y="0"/>
                  </a:lnTo>
                  <a:lnTo>
                    <a:pt x="151" y="0"/>
                  </a:lnTo>
                  <a:lnTo>
                    <a:pt x="173" y="6"/>
                  </a:lnTo>
                  <a:lnTo>
                    <a:pt x="196" y="17"/>
                  </a:lnTo>
                  <a:lnTo>
                    <a:pt x="218" y="34"/>
                  </a:lnTo>
                  <a:lnTo>
                    <a:pt x="234" y="51"/>
                  </a:lnTo>
                  <a:close/>
                </a:path>
              </a:pathLst>
            </a:custGeom>
            <a:solidFill>
              <a:srgbClr val="FFBC00"/>
            </a:solidFill>
            <a:ln w="9525">
              <a:noFill/>
              <a:round/>
              <a:headEnd/>
              <a:tailEnd/>
            </a:ln>
          </p:spPr>
          <p:txBody>
            <a:bodyPr/>
            <a:lstStyle/>
            <a:p>
              <a:endParaRPr lang="en-US"/>
            </a:p>
          </p:txBody>
        </p:sp>
        <p:sp>
          <p:nvSpPr>
            <p:cNvPr id="1072" name="Freeform 44"/>
            <p:cNvSpPr>
              <a:spLocks/>
            </p:cNvSpPr>
            <p:nvPr/>
          </p:nvSpPr>
          <p:spPr bwMode="auto">
            <a:xfrm>
              <a:off x="1745" y="643"/>
              <a:ext cx="436" cy="378"/>
            </a:xfrm>
            <a:custGeom>
              <a:avLst/>
              <a:gdLst>
                <a:gd name="T0" fmla="*/ 210 w 436"/>
                <a:gd name="T1" fmla="*/ 28 h 378"/>
                <a:gd name="T2" fmla="*/ 203 w 436"/>
                <a:gd name="T3" fmla="*/ 56 h 378"/>
                <a:gd name="T4" fmla="*/ 188 w 436"/>
                <a:gd name="T5" fmla="*/ 85 h 378"/>
                <a:gd name="T6" fmla="*/ 165 w 436"/>
                <a:gd name="T7" fmla="*/ 113 h 378"/>
                <a:gd name="T8" fmla="*/ 150 w 436"/>
                <a:gd name="T9" fmla="*/ 152 h 378"/>
                <a:gd name="T10" fmla="*/ 120 w 436"/>
                <a:gd name="T11" fmla="*/ 209 h 378"/>
                <a:gd name="T12" fmla="*/ 90 w 436"/>
                <a:gd name="T13" fmla="*/ 265 h 378"/>
                <a:gd name="T14" fmla="*/ 67 w 436"/>
                <a:gd name="T15" fmla="*/ 321 h 378"/>
                <a:gd name="T16" fmla="*/ 97 w 436"/>
                <a:gd name="T17" fmla="*/ 316 h 378"/>
                <a:gd name="T18" fmla="*/ 142 w 436"/>
                <a:gd name="T19" fmla="*/ 288 h 378"/>
                <a:gd name="T20" fmla="*/ 203 w 436"/>
                <a:gd name="T21" fmla="*/ 237 h 378"/>
                <a:gd name="T22" fmla="*/ 240 w 436"/>
                <a:gd name="T23" fmla="*/ 209 h 378"/>
                <a:gd name="T24" fmla="*/ 285 w 436"/>
                <a:gd name="T25" fmla="*/ 175 h 378"/>
                <a:gd name="T26" fmla="*/ 353 w 436"/>
                <a:gd name="T27" fmla="*/ 130 h 378"/>
                <a:gd name="T28" fmla="*/ 398 w 436"/>
                <a:gd name="T29" fmla="*/ 101 h 378"/>
                <a:gd name="T30" fmla="*/ 421 w 436"/>
                <a:gd name="T31" fmla="*/ 107 h 378"/>
                <a:gd name="T32" fmla="*/ 436 w 436"/>
                <a:gd name="T33" fmla="*/ 130 h 378"/>
                <a:gd name="T34" fmla="*/ 391 w 436"/>
                <a:gd name="T35" fmla="*/ 158 h 378"/>
                <a:gd name="T36" fmla="*/ 300 w 436"/>
                <a:gd name="T37" fmla="*/ 220 h 378"/>
                <a:gd name="T38" fmla="*/ 218 w 436"/>
                <a:gd name="T39" fmla="*/ 288 h 378"/>
                <a:gd name="T40" fmla="*/ 150 w 436"/>
                <a:gd name="T41" fmla="*/ 333 h 378"/>
                <a:gd name="T42" fmla="*/ 112 w 436"/>
                <a:gd name="T43" fmla="*/ 361 h 378"/>
                <a:gd name="T44" fmla="*/ 82 w 436"/>
                <a:gd name="T45" fmla="*/ 372 h 378"/>
                <a:gd name="T46" fmla="*/ 52 w 436"/>
                <a:gd name="T47" fmla="*/ 361 h 378"/>
                <a:gd name="T48" fmla="*/ 45 w 436"/>
                <a:gd name="T49" fmla="*/ 344 h 378"/>
                <a:gd name="T50" fmla="*/ 30 w 436"/>
                <a:gd name="T51" fmla="*/ 355 h 378"/>
                <a:gd name="T52" fmla="*/ 15 w 436"/>
                <a:gd name="T53" fmla="*/ 350 h 378"/>
                <a:gd name="T54" fmla="*/ 0 w 436"/>
                <a:gd name="T55" fmla="*/ 321 h 378"/>
                <a:gd name="T56" fmla="*/ 45 w 436"/>
                <a:gd name="T57" fmla="*/ 242 h 378"/>
                <a:gd name="T58" fmla="*/ 82 w 436"/>
                <a:gd name="T59" fmla="*/ 158 h 378"/>
                <a:gd name="T60" fmla="*/ 127 w 436"/>
                <a:gd name="T61" fmla="*/ 73 h 378"/>
                <a:gd name="T62" fmla="*/ 180 w 436"/>
                <a:gd name="T63" fmla="*/ 0 h 378"/>
                <a:gd name="T64" fmla="*/ 218 w 436"/>
                <a:gd name="T65" fmla="*/ 11 h 37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436"/>
                <a:gd name="T100" fmla="*/ 0 h 378"/>
                <a:gd name="T101" fmla="*/ 436 w 436"/>
                <a:gd name="T102" fmla="*/ 378 h 37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436" h="378">
                  <a:moveTo>
                    <a:pt x="218" y="11"/>
                  </a:moveTo>
                  <a:lnTo>
                    <a:pt x="210" y="28"/>
                  </a:lnTo>
                  <a:lnTo>
                    <a:pt x="210" y="45"/>
                  </a:lnTo>
                  <a:lnTo>
                    <a:pt x="203" y="56"/>
                  </a:lnTo>
                  <a:lnTo>
                    <a:pt x="195" y="68"/>
                  </a:lnTo>
                  <a:lnTo>
                    <a:pt x="188" y="85"/>
                  </a:lnTo>
                  <a:lnTo>
                    <a:pt x="172" y="96"/>
                  </a:lnTo>
                  <a:lnTo>
                    <a:pt x="165" y="113"/>
                  </a:lnTo>
                  <a:lnTo>
                    <a:pt x="157" y="124"/>
                  </a:lnTo>
                  <a:lnTo>
                    <a:pt x="150" y="152"/>
                  </a:lnTo>
                  <a:lnTo>
                    <a:pt x="135" y="180"/>
                  </a:lnTo>
                  <a:lnTo>
                    <a:pt x="120" y="209"/>
                  </a:lnTo>
                  <a:lnTo>
                    <a:pt x="105" y="237"/>
                  </a:lnTo>
                  <a:lnTo>
                    <a:pt x="90" y="265"/>
                  </a:lnTo>
                  <a:lnTo>
                    <a:pt x="82" y="293"/>
                  </a:lnTo>
                  <a:lnTo>
                    <a:pt x="67" y="321"/>
                  </a:lnTo>
                  <a:lnTo>
                    <a:pt x="60" y="344"/>
                  </a:lnTo>
                  <a:lnTo>
                    <a:pt x="97" y="316"/>
                  </a:lnTo>
                  <a:lnTo>
                    <a:pt x="120" y="304"/>
                  </a:lnTo>
                  <a:lnTo>
                    <a:pt x="142" y="288"/>
                  </a:lnTo>
                  <a:lnTo>
                    <a:pt x="157" y="271"/>
                  </a:lnTo>
                  <a:lnTo>
                    <a:pt x="203" y="237"/>
                  </a:lnTo>
                  <a:lnTo>
                    <a:pt x="225" y="226"/>
                  </a:lnTo>
                  <a:lnTo>
                    <a:pt x="240" y="209"/>
                  </a:lnTo>
                  <a:lnTo>
                    <a:pt x="270" y="192"/>
                  </a:lnTo>
                  <a:lnTo>
                    <a:pt x="285" y="175"/>
                  </a:lnTo>
                  <a:lnTo>
                    <a:pt x="308" y="163"/>
                  </a:lnTo>
                  <a:lnTo>
                    <a:pt x="353" y="130"/>
                  </a:lnTo>
                  <a:lnTo>
                    <a:pt x="376" y="118"/>
                  </a:lnTo>
                  <a:lnTo>
                    <a:pt x="398" y="101"/>
                  </a:lnTo>
                  <a:lnTo>
                    <a:pt x="398" y="107"/>
                  </a:lnTo>
                  <a:lnTo>
                    <a:pt x="421" y="107"/>
                  </a:lnTo>
                  <a:lnTo>
                    <a:pt x="436" y="118"/>
                  </a:lnTo>
                  <a:lnTo>
                    <a:pt x="436" y="130"/>
                  </a:lnTo>
                  <a:lnTo>
                    <a:pt x="413" y="147"/>
                  </a:lnTo>
                  <a:lnTo>
                    <a:pt x="391" y="158"/>
                  </a:lnTo>
                  <a:lnTo>
                    <a:pt x="323" y="209"/>
                  </a:lnTo>
                  <a:lnTo>
                    <a:pt x="300" y="220"/>
                  </a:lnTo>
                  <a:lnTo>
                    <a:pt x="233" y="271"/>
                  </a:lnTo>
                  <a:lnTo>
                    <a:pt x="218" y="288"/>
                  </a:lnTo>
                  <a:lnTo>
                    <a:pt x="195" y="299"/>
                  </a:lnTo>
                  <a:lnTo>
                    <a:pt x="150" y="333"/>
                  </a:lnTo>
                  <a:lnTo>
                    <a:pt x="135" y="350"/>
                  </a:lnTo>
                  <a:lnTo>
                    <a:pt x="112" y="361"/>
                  </a:lnTo>
                  <a:lnTo>
                    <a:pt x="90" y="378"/>
                  </a:lnTo>
                  <a:lnTo>
                    <a:pt x="82" y="372"/>
                  </a:lnTo>
                  <a:lnTo>
                    <a:pt x="67" y="372"/>
                  </a:lnTo>
                  <a:lnTo>
                    <a:pt x="52" y="361"/>
                  </a:lnTo>
                  <a:lnTo>
                    <a:pt x="52" y="350"/>
                  </a:lnTo>
                  <a:lnTo>
                    <a:pt x="45" y="344"/>
                  </a:lnTo>
                  <a:lnTo>
                    <a:pt x="45" y="350"/>
                  </a:lnTo>
                  <a:lnTo>
                    <a:pt x="30" y="355"/>
                  </a:lnTo>
                  <a:lnTo>
                    <a:pt x="22" y="350"/>
                  </a:lnTo>
                  <a:lnTo>
                    <a:pt x="15" y="350"/>
                  </a:lnTo>
                  <a:lnTo>
                    <a:pt x="0" y="338"/>
                  </a:lnTo>
                  <a:lnTo>
                    <a:pt x="0" y="321"/>
                  </a:lnTo>
                  <a:lnTo>
                    <a:pt x="22" y="282"/>
                  </a:lnTo>
                  <a:lnTo>
                    <a:pt x="45" y="242"/>
                  </a:lnTo>
                  <a:lnTo>
                    <a:pt x="67" y="197"/>
                  </a:lnTo>
                  <a:lnTo>
                    <a:pt x="82" y="158"/>
                  </a:lnTo>
                  <a:lnTo>
                    <a:pt x="105" y="118"/>
                  </a:lnTo>
                  <a:lnTo>
                    <a:pt x="127" y="73"/>
                  </a:lnTo>
                  <a:lnTo>
                    <a:pt x="150" y="34"/>
                  </a:lnTo>
                  <a:lnTo>
                    <a:pt x="180" y="0"/>
                  </a:lnTo>
                  <a:lnTo>
                    <a:pt x="203" y="0"/>
                  </a:lnTo>
                  <a:lnTo>
                    <a:pt x="218" y="11"/>
                  </a:lnTo>
                  <a:close/>
                </a:path>
              </a:pathLst>
            </a:custGeom>
            <a:solidFill>
              <a:srgbClr val="FF0000"/>
            </a:solidFill>
            <a:ln w="9525">
              <a:noFill/>
              <a:round/>
              <a:headEnd/>
              <a:tailEnd/>
            </a:ln>
          </p:spPr>
          <p:txBody>
            <a:bodyPr/>
            <a:lstStyle/>
            <a:p>
              <a:endParaRPr lang="en-US"/>
            </a:p>
          </p:txBody>
        </p:sp>
        <p:sp>
          <p:nvSpPr>
            <p:cNvPr id="1073" name="Freeform 45"/>
            <p:cNvSpPr>
              <a:spLocks/>
            </p:cNvSpPr>
            <p:nvPr/>
          </p:nvSpPr>
          <p:spPr bwMode="auto">
            <a:xfrm>
              <a:off x="5564" y="643"/>
              <a:ext cx="166" cy="147"/>
            </a:xfrm>
            <a:custGeom>
              <a:avLst/>
              <a:gdLst>
                <a:gd name="T0" fmla="*/ 106 w 166"/>
                <a:gd name="T1" fmla="*/ 34 h 147"/>
                <a:gd name="T2" fmla="*/ 136 w 166"/>
                <a:gd name="T3" fmla="*/ 34 h 147"/>
                <a:gd name="T4" fmla="*/ 136 w 166"/>
                <a:gd name="T5" fmla="*/ 28 h 147"/>
                <a:gd name="T6" fmla="*/ 151 w 166"/>
                <a:gd name="T7" fmla="*/ 28 h 147"/>
                <a:gd name="T8" fmla="*/ 151 w 166"/>
                <a:gd name="T9" fmla="*/ 34 h 147"/>
                <a:gd name="T10" fmla="*/ 166 w 166"/>
                <a:gd name="T11" fmla="*/ 45 h 147"/>
                <a:gd name="T12" fmla="*/ 143 w 166"/>
                <a:gd name="T13" fmla="*/ 62 h 147"/>
                <a:gd name="T14" fmla="*/ 151 w 166"/>
                <a:gd name="T15" fmla="*/ 73 h 147"/>
                <a:gd name="T16" fmla="*/ 158 w 166"/>
                <a:gd name="T17" fmla="*/ 79 h 147"/>
                <a:gd name="T18" fmla="*/ 158 w 166"/>
                <a:gd name="T19" fmla="*/ 85 h 147"/>
                <a:gd name="T20" fmla="*/ 166 w 166"/>
                <a:gd name="T21" fmla="*/ 90 h 147"/>
                <a:gd name="T22" fmla="*/ 158 w 166"/>
                <a:gd name="T23" fmla="*/ 96 h 147"/>
                <a:gd name="T24" fmla="*/ 121 w 166"/>
                <a:gd name="T25" fmla="*/ 96 h 147"/>
                <a:gd name="T26" fmla="*/ 106 w 166"/>
                <a:gd name="T27" fmla="*/ 107 h 147"/>
                <a:gd name="T28" fmla="*/ 98 w 166"/>
                <a:gd name="T29" fmla="*/ 118 h 147"/>
                <a:gd name="T30" fmla="*/ 83 w 166"/>
                <a:gd name="T31" fmla="*/ 130 h 147"/>
                <a:gd name="T32" fmla="*/ 76 w 166"/>
                <a:gd name="T33" fmla="*/ 141 h 147"/>
                <a:gd name="T34" fmla="*/ 61 w 166"/>
                <a:gd name="T35" fmla="*/ 147 h 147"/>
                <a:gd name="T36" fmla="*/ 46 w 166"/>
                <a:gd name="T37" fmla="*/ 147 h 147"/>
                <a:gd name="T38" fmla="*/ 38 w 166"/>
                <a:gd name="T39" fmla="*/ 135 h 147"/>
                <a:gd name="T40" fmla="*/ 46 w 166"/>
                <a:gd name="T41" fmla="*/ 124 h 147"/>
                <a:gd name="T42" fmla="*/ 46 w 166"/>
                <a:gd name="T43" fmla="*/ 96 h 147"/>
                <a:gd name="T44" fmla="*/ 31 w 166"/>
                <a:gd name="T45" fmla="*/ 96 h 147"/>
                <a:gd name="T46" fmla="*/ 23 w 166"/>
                <a:gd name="T47" fmla="*/ 101 h 147"/>
                <a:gd name="T48" fmla="*/ 8 w 166"/>
                <a:gd name="T49" fmla="*/ 101 h 147"/>
                <a:gd name="T50" fmla="*/ 0 w 166"/>
                <a:gd name="T51" fmla="*/ 96 h 147"/>
                <a:gd name="T52" fmla="*/ 0 w 166"/>
                <a:gd name="T53" fmla="*/ 79 h 147"/>
                <a:gd name="T54" fmla="*/ 8 w 166"/>
                <a:gd name="T55" fmla="*/ 73 h 147"/>
                <a:gd name="T56" fmla="*/ 16 w 166"/>
                <a:gd name="T57" fmla="*/ 73 h 147"/>
                <a:gd name="T58" fmla="*/ 23 w 166"/>
                <a:gd name="T59" fmla="*/ 68 h 147"/>
                <a:gd name="T60" fmla="*/ 38 w 166"/>
                <a:gd name="T61" fmla="*/ 68 h 147"/>
                <a:gd name="T62" fmla="*/ 46 w 166"/>
                <a:gd name="T63" fmla="*/ 62 h 147"/>
                <a:gd name="T64" fmla="*/ 53 w 166"/>
                <a:gd name="T65" fmla="*/ 51 h 147"/>
                <a:gd name="T66" fmla="*/ 53 w 166"/>
                <a:gd name="T67" fmla="*/ 17 h 147"/>
                <a:gd name="T68" fmla="*/ 61 w 166"/>
                <a:gd name="T69" fmla="*/ 0 h 147"/>
                <a:gd name="T70" fmla="*/ 68 w 166"/>
                <a:gd name="T71" fmla="*/ 6 h 147"/>
                <a:gd name="T72" fmla="*/ 83 w 166"/>
                <a:gd name="T73" fmla="*/ 6 h 147"/>
                <a:gd name="T74" fmla="*/ 106 w 166"/>
                <a:gd name="T75" fmla="*/ 22 h 147"/>
                <a:gd name="T76" fmla="*/ 106 w 166"/>
                <a:gd name="T77" fmla="*/ 34 h 147"/>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66"/>
                <a:gd name="T118" fmla="*/ 0 h 147"/>
                <a:gd name="T119" fmla="*/ 166 w 166"/>
                <a:gd name="T120" fmla="*/ 147 h 147"/>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66" h="147">
                  <a:moveTo>
                    <a:pt x="106" y="34"/>
                  </a:moveTo>
                  <a:lnTo>
                    <a:pt x="136" y="34"/>
                  </a:lnTo>
                  <a:lnTo>
                    <a:pt x="136" y="28"/>
                  </a:lnTo>
                  <a:lnTo>
                    <a:pt x="151" y="28"/>
                  </a:lnTo>
                  <a:lnTo>
                    <a:pt x="151" y="34"/>
                  </a:lnTo>
                  <a:lnTo>
                    <a:pt x="166" y="45"/>
                  </a:lnTo>
                  <a:lnTo>
                    <a:pt x="143" y="62"/>
                  </a:lnTo>
                  <a:lnTo>
                    <a:pt x="151" y="73"/>
                  </a:lnTo>
                  <a:lnTo>
                    <a:pt x="158" y="79"/>
                  </a:lnTo>
                  <a:lnTo>
                    <a:pt x="158" y="85"/>
                  </a:lnTo>
                  <a:lnTo>
                    <a:pt x="166" y="90"/>
                  </a:lnTo>
                  <a:lnTo>
                    <a:pt x="158" y="96"/>
                  </a:lnTo>
                  <a:lnTo>
                    <a:pt x="121" y="96"/>
                  </a:lnTo>
                  <a:lnTo>
                    <a:pt x="106" y="107"/>
                  </a:lnTo>
                  <a:lnTo>
                    <a:pt x="98" y="118"/>
                  </a:lnTo>
                  <a:lnTo>
                    <a:pt x="83" y="130"/>
                  </a:lnTo>
                  <a:lnTo>
                    <a:pt x="76" y="141"/>
                  </a:lnTo>
                  <a:lnTo>
                    <a:pt x="61" y="147"/>
                  </a:lnTo>
                  <a:lnTo>
                    <a:pt x="46" y="147"/>
                  </a:lnTo>
                  <a:lnTo>
                    <a:pt x="38" y="135"/>
                  </a:lnTo>
                  <a:lnTo>
                    <a:pt x="46" y="124"/>
                  </a:lnTo>
                  <a:lnTo>
                    <a:pt x="46" y="96"/>
                  </a:lnTo>
                  <a:lnTo>
                    <a:pt x="31" y="96"/>
                  </a:lnTo>
                  <a:lnTo>
                    <a:pt x="23" y="101"/>
                  </a:lnTo>
                  <a:lnTo>
                    <a:pt x="8" y="101"/>
                  </a:lnTo>
                  <a:lnTo>
                    <a:pt x="0" y="96"/>
                  </a:lnTo>
                  <a:lnTo>
                    <a:pt x="0" y="79"/>
                  </a:lnTo>
                  <a:lnTo>
                    <a:pt x="8" y="73"/>
                  </a:lnTo>
                  <a:lnTo>
                    <a:pt x="16" y="73"/>
                  </a:lnTo>
                  <a:lnTo>
                    <a:pt x="23" y="68"/>
                  </a:lnTo>
                  <a:lnTo>
                    <a:pt x="38" y="68"/>
                  </a:lnTo>
                  <a:lnTo>
                    <a:pt x="46" y="62"/>
                  </a:lnTo>
                  <a:lnTo>
                    <a:pt x="53" y="51"/>
                  </a:lnTo>
                  <a:lnTo>
                    <a:pt x="53" y="17"/>
                  </a:lnTo>
                  <a:lnTo>
                    <a:pt x="61" y="0"/>
                  </a:lnTo>
                  <a:lnTo>
                    <a:pt x="68" y="6"/>
                  </a:lnTo>
                  <a:lnTo>
                    <a:pt x="83" y="6"/>
                  </a:lnTo>
                  <a:lnTo>
                    <a:pt x="106" y="22"/>
                  </a:lnTo>
                  <a:lnTo>
                    <a:pt x="106" y="34"/>
                  </a:lnTo>
                  <a:close/>
                </a:path>
              </a:pathLst>
            </a:custGeom>
            <a:solidFill>
              <a:srgbClr val="FF00FF"/>
            </a:solidFill>
            <a:ln w="9525">
              <a:noFill/>
              <a:round/>
              <a:headEnd/>
              <a:tailEnd/>
            </a:ln>
          </p:spPr>
          <p:txBody>
            <a:bodyPr/>
            <a:lstStyle/>
            <a:p>
              <a:endParaRPr lang="en-US"/>
            </a:p>
          </p:txBody>
        </p:sp>
        <p:sp>
          <p:nvSpPr>
            <p:cNvPr id="1074" name="Freeform 46"/>
            <p:cNvSpPr>
              <a:spLocks/>
            </p:cNvSpPr>
            <p:nvPr/>
          </p:nvSpPr>
          <p:spPr bwMode="auto">
            <a:xfrm>
              <a:off x="4497" y="643"/>
              <a:ext cx="331" cy="118"/>
            </a:xfrm>
            <a:custGeom>
              <a:avLst/>
              <a:gdLst>
                <a:gd name="T0" fmla="*/ 293 w 331"/>
                <a:gd name="T1" fmla="*/ 28 h 118"/>
                <a:gd name="T2" fmla="*/ 308 w 331"/>
                <a:gd name="T3" fmla="*/ 28 h 118"/>
                <a:gd name="T4" fmla="*/ 323 w 331"/>
                <a:gd name="T5" fmla="*/ 39 h 118"/>
                <a:gd name="T6" fmla="*/ 323 w 331"/>
                <a:gd name="T7" fmla="*/ 45 h 118"/>
                <a:gd name="T8" fmla="*/ 331 w 331"/>
                <a:gd name="T9" fmla="*/ 62 h 118"/>
                <a:gd name="T10" fmla="*/ 293 w 331"/>
                <a:gd name="T11" fmla="*/ 90 h 118"/>
                <a:gd name="T12" fmla="*/ 255 w 331"/>
                <a:gd name="T13" fmla="*/ 90 h 118"/>
                <a:gd name="T14" fmla="*/ 233 w 331"/>
                <a:gd name="T15" fmla="*/ 73 h 118"/>
                <a:gd name="T16" fmla="*/ 218 w 331"/>
                <a:gd name="T17" fmla="*/ 68 h 118"/>
                <a:gd name="T18" fmla="*/ 203 w 331"/>
                <a:gd name="T19" fmla="*/ 68 h 118"/>
                <a:gd name="T20" fmla="*/ 195 w 331"/>
                <a:gd name="T21" fmla="*/ 62 h 118"/>
                <a:gd name="T22" fmla="*/ 150 w 331"/>
                <a:gd name="T23" fmla="*/ 62 h 118"/>
                <a:gd name="T24" fmla="*/ 135 w 331"/>
                <a:gd name="T25" fmla="*/ 68 h 118"/>
                <a:gd name="T26" fmla="*/ 128 w 331"/>
                <a:gd name="T27" fmla="*/ 73 h 118"/>
                <a:gd name="T28" fmla="*/ 113 w 331"/>
                <a:gd name="T29" fmla="*/ 73 h 118"/>
                <a:gd name="T30" fmla="*/ 97 w 331"/>
                <a:gd name="T31" fmla="*/ 79 h 118"/>
                <a:gd name="T32" fmla="*/ 90 w 331"/>
                <a:gd name="T33" fmla="*/ 79 h 118"/>
                <a:gd name="T34" fmla="*/ 75 w 331"/>
                <a:gd name="T35" fmla="*/ 85 h 118"/>
                <a:gd name="T36" fmla="*/ 60 w 331"/>
                <a:gd name="T37" fmla="*/ 90 h 118"/>
                <a:gd name="T38" fmla="*/ 30 w 331"/>
                <a:gd name="T39" fmla="*/ 113 h 118"/>
                <a:gd name="T40" fmla="*/ 22 w 331"/>
                <a:gd name="T41" fmla="*/ 113 h 118"/>
                <a:gd name="T42" fmla="*/ 15 w 331"/>
                <a:gd name="T43" fmla="*/ 118 h 118"/>
                <a:gd name="T44" fmla="*/ 0 w 331"/>
                <a:gd name="T45" fmla="*/ 118 h 118"/>
                <a:gd name="T46" fmla="*/ 0 w 331"/>
                <a:gd name="T47" fmla="*/ 101 h 118"/>
                <a:gd name="T48" fmla="*/ 7 w 331"/>
                <a:gd name="T49" fmla="*/ 90 h 118"/>
                <a:gd name="T50" fmla="*/ 15 w 331"/>
                <a:gd name="T51" fmla="*/ 79 h 118"/>
                <a:gd name="T52" fmla="*/ 22 w 331"/>
                <a:gd name="T53" fmla="*/ 62 h 118"/>
                <a:gd name="T54" fmla="*/ 37 w 331"/>
                <a:gd name="T55" fmla="*/ 51 h 118"/>
                <a:gd name="T56" fmla="*/ 45 w 331"/>
                <a:gd name="T57" fmla="*/ 39 h 118"/>
                <a:gd name="T58" fmla="*/ 75 w 331"/>
                <a:gd name="T59" fmla="*/ 17 h 118"/>
                <a:gd name="T60" fmla="*/ 90 w 331"/>
                <a:gd name="T61" fmla="*/ 17 h 118"/>
                <a:gd name="T62" fmla="*/ 97 w 331"/>
                <a:gd name="T63" fmla="*/ 11 h 118"/>
                <a:gd name="T64" fmla="*/ 113 w 331"/>
                <a:gd name="T65" fmla="*/ 11 h 118"/>
                <a:gd name="T66" fmla="*/ 128 w 331"/>
                <a:gd name="T67" fmla="*/ 6 h 118"/>
                <a:gd name="T68" fmla="*/ 143 w 331"/>
                <a:gd name="T69" fmla="*/ 6 h 118"/>
                <a:gd name="T70" fmla="*/ 158 w 331"/>
                <a:gd name="T71" fmla="*/ 0 h 118"/>
                <a:gd name="T72" fmla="*/ 203 w 331"/>
                <a:gd name="T73" fmla="*/ 0 h 118"/>
                <a:gd name="T74" fmla="*/ 218 w 331"/>
                <a:gd name="T75" fmla="*/ 6 h 118"/>
                <a:gd name="T76" fmla="*/ 248 w 331"/>
                <a:gd name="T77" fmla="*/ 6 h 118"/>
                <a:gd name="T78" fmla="*/ 263 w 331"/>
                <a:gd name="T79" fmla="*/ 11 h 118"/>
                <a:gd name="T80" fmla="*/ 270 w 331"/>
                <a:gd name="T81" fmla="*/ 17 h 118"/>
                <a:gd name="T82" fmla="*/ 285 w 331"/>
                <a:gd name="T83" fmla="*/ 22 h 118"/>
                <a:gd name="T84" fmla="*/ 293 w 331"/>
                <a:gd name="T85" fmla="*/ 28 h 11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31"/>
                <a:gd name="T130" fmla="*/ 0 h 118"/>
                <a:gd name="T131" fmla="*/ 331 w 331"/>
                <a:gd name="T132" fmla="*/ 118 h 11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31" h="118">
                  <a:moveTo>
                    <a:pt x="293" y="28"/>
                  </a:moveTo>
                  <a:lnTo>
                    <a:pt x="308" y="28"/>
                  </a:lnTo>
                  <a:lnTo>
                    <a:pt x="323" y="39"/>
                  </a:lnTo>
                  <a:lnTo>
                    <a:pt x="323" y="45"/>
                  </a:lnTo>
                  <a:lnTo>
                    <a:pt x="331" y="62"/>
                  </a:lnTo>
                  <a:lnTo>
                    <a:pt x="293" y="90"/>
                  </a:lnTo>
                  <a:lnTo>
                    <a:pt x="255" y="90"/>
                  </a:lnTo>
                  <a:lnTo>
                    <a:pt x="233" y="73"/>
                  </a:lnTo>
                  <a:lnTo>
                    <a:pt x="218" y="68"/>
                  </a:lnTo>
                  <a:lnTo>
                    <a:pt x="203" y="68"/>
                  </a:lnTo>
                  <a:lnTo>
                    <a:pt x="195" y="62"/>
                  </a:lnTo>
                  <a:lnTo>
                    <a:pt x="150" y="62"/>
                  </a:lnTo>
                  <a:lnTo>
                    <a:pt x="135" y="68"/>
                  </a:lnTo>
                  <a:lnTo>
                    <a:pt x="128" y="73"/>
                  </a:lnTo>
                  <a:lnTo>
                    <a:pt x="113" y="73"/>
                  </a:lnTo>
                  <a:lnTo>
                    <a:pt x="97" y="79"/>
                  </a:lnTo>
                  <a:lnTo>
                    <a:pt x="90" y="79"/>
                  </a:lnTo>
                  <a:lnTo>
                    <a:pt x="75" y="85"/>
                  </a:lnTo>
                  <a:lnTo>
                    <a:pt x="60" y="90"/>
                  </a:lnTo>
                  <a:lnTo>
                    <a:pt x="30" y="113"/>
                  </a:lnTo>
                  <a:lnTo>
                    <a:pt x="22" y="113"/>
                  </a:lnTo>
                  <a:lnTo>
                    <a:pt x="15" y="118"/>
                  </a:lnTo>
                  <a:lnTo>
                    <a:pt x="0" y="118"/>
                  </a:lnTo>
                  <a:lnTo>
                    <a:pt x="0" y="101"/>
                  </a:lnTo>
                  <a:lnTo>
                    <a:pt x="7" y="90"/>
                  </a:lnTo>
                  <a:lnTo>
                    <a:pt x="15" y="79"/>
                  </a:lnTo>
                  <a:lnTo>
                    <a:pt x="22" y="62"/>
                  </a:lnTo>
                  <a:lnTo>
                    <a:pt x="37" y="51"/>
                  </a:lnTo>
                  <a:lnTo>
                    <a:pt x="45" y="39"/>
                  </a:lnTo>
                  <a:lnTo>
                    <a:pt x="75" y="17"/>
                  </a:lnTo>
                  <a:lnTo>
                    <a:pt x="90" y="17"/>
                  </a:lnTo>
                  <a:lnTo>
                    <a:pt x="97" y="11"/>
                  </a:lnTo>
                  <a:lnTo>
                    <a:pt x="113" y="11"/>
                  </a:lnTo>
                  <a:lnTo>
                    <a:pt x="128" y="6"/>
                  </a:lnTo>
                  <a:lnTo>
                    <a:pt x="143" y="6"/>
                  </a:lnTo>
                  <a:lnTo>
                    <a:pt x="158" y="0"/>
                  </a:lnTo>
                  <a:lnTo>
                    <a:pt x="203" y="0"/>
                  </a:lnTo>
                  <a:lnTo>
                    <a:pt x="218" y="6"/>
                  </a:lnTo>
                  <a:lnTo>
                    <a:pt x="248" y="6"/>
                  </a:lnTo>
                  <a:lnTo>
                    <a:pt x="263" y="11"/>
                  </a:lnTo>
                  <a:lnTo>
                    <a:pt x="270" y="17"/>
                  </a:lnTo>
                  <a:lnTo>
                    <a:pt x="285" y="22"/>
                  </a:lnTo>
                  <a:lnTo>
                    <a:pt x="293" y="28"/>
                  </a:lnTo>
                  <a:close/>
                </a:path>
              </a:pathLst>
            </a:custGeom>
            <a:solidFill>
              <a:srgbClr val="FFBC00"/>
            </a:solidFill>
            <a:ln w="9525">
              <a:noFill/>
              <a:round/>
              <a:headEnd/>
              <a:tailEnd/>
            </a:ln>
          </p:spPr>
          <p:txBody>
            <a:bodyPr/>
            <a:lstStyle/>
            <a:p>
              <a:endParaRPr lang="en-US"/>
            </a:p>
          </p:txBody>
        </p:sp>
        <p:sp>
          <p:nvSpPr>
            <p:cNvPr id="1075" name="Freeform 47"/>
            <p:cNvSpPr>
              <a:spLocks/>
            </p:cNvSpPr>
            <p:nvPr/>
          </p:nvSpPr>
          <p:spPr bwMode="auto">
            <a:xfrm>
              <a:off x="1534" y="654"/>
              <a:ext cx="68" cy="45"/>
            </a:xfrm>
            <a:custGeom>
              <a:avLst/>
              <a:gdLst>
                <a:gd name="T0" fmla="*/ 68 w 68"/>
                <a:gd name="T1" fmla="*/ 17 h 45"/>
                <a:gd name="T2" fmla="*/ 68 w 68"/>
                <a:gd name="T3" fmla="*/ 28 h 45"/>
                <a:gd name="T4" fmla="*/ 60 w 68"/>
                <a:gd name="T5" fmla="*/ 34 h 45"/>
                <a:gd name="T6" fmla="*/ 60 w 68"/>
                <a:gd name="T7" fmla="*/ 45 h 45"/>
                <a:gd name="T8" fmla="*/ 38 w 68"/>
                <a:gd name="T9" fmla="*/ 45 h 45"/>
                <a:gd name="T10" fmla="*/ 30 w 68"/>
                <a:gd name="T11" fmla="*/ 40 h 45"/>
                <a:gd name="T12" fmla="*/ 23 w 68"/>
                <a:gd name="T13" fmla="*/ 40 h 45"/>
                <a:gd name="T14" fmla="*/ 8 w 68"/>
                <a:gd name="T15" fmla="*/ 28 h 45"/>
                <a:gd name="T16" fmla="*/ 8 w 68"/>
                <a:gd name="T17" fmla="*/ 23 h 45"/>
                <a:gd name="T18" fmla="*/ 0 w 68"/>
                <a:gd name="T19" fmla="*/ 23 h 45"/>
                <a:gd name="T20" fmla="*/ 15 w 68"/>
                <a:gd name="T21" fmla="*/ 11 h 45"/>
                <a:gd name="T22" fmla="*/ 15 w 68"/>
                <a:gd name="T23" fmla="*/ 6 h 45"/>
                <a:gd name="T24" fmla="*/ 23 w 68"/>
                <a:gd name="T25" fmla="*/ 0 h 45"/>
                <a:gd name="T26" fmla="*/ 30 w 68"/>
                <a:gd name="T27" fmla="*/ 0 h 45"/>
                <a:gd name="T28" fmla="*/ 38 w 68"/>
                <a:gd name="T29" fmla="*/ 6 h 45"/>
                <a:gd name="T30" fmla="*/ 53 w 68"/>
                <a:gd name="T31" fmla="*/ 6 h 45"/>
                <a:gd name="T32" fmla="*/ 60 w 68"/>
                <a:gd name="T33" fmla="*/ 11 h 45"/>
                <a:gd name="T34" fmla="*/ 68 w 68"/>
                <a:gd name="T35" fmla="*/ 11 h 45"/>
                <a:gd name="T36" fmla="*/ 68 w 68"/>
                <a:gd name="T37" fmla="*/ 17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68"/>
                <a:gd name="T58" fmla="*/ 0 h 45"/>
                <a:gd name="T59" fmla="*/ 68 w 68"/>
                <a:gd name="T60" fmla="*/ 45 h 4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68" h="45">
                  <a:moveTo>
                    <a:pt x="68" y="17"/>
                  </a:moveTo>
                  <a:lnTo>
                    <a:pt x="68" y="28"/>
                  </a:lnTo>
                  <a:lnTo>
                    <a:pt x="60" y="34"/>
                  </a:lnTo>
                  <a:lnTo>
                    <a:pt x="60" y="45"/>
                  </a:lnTo>
                  <a:lnTo>
                    <a:pt x="38" y="45"/>
                  </a:lnTo>
                  <a:lnTo>
                    <a:pt x="30" y="40"/>
                  </a:lnTo>
                  <a:lnTo>
                    <a:pt x="23" y="40"/>
                  </a:lnTo>
                  <a:lnTo>
                    <a:pt x="8" y="28"/>
                  </a:lnTo>
                  <a:lnTo>
                    <a:pt x="8" y="23"/>
                  </a:lnTo>
                  <a:lnTo>
                    <a:pt x="0" y="23"/>
                  </a:lnTo>
                  <a:lnTo>
                    <a:pt x="15" y="11"/>
                  </a:lnTo>
                  <a:lnTo>
                    <a:pt x="15" y="6"/>
                  </a:lnTo>
                  <a:lnTo>
                    <a:pt x="23" y="0"/>
                  </a:lnTo>
                  <a:lnTo>
                    <a:pt x="30" y="0"/>
                  </a:lnTo>
                  <a:lnTo>
                    <a:pt x="38" y="6"/>
                  </a:lnTo>
                  <a:lnTo>
                    <a:pt x="53" y="6"/>
                  </a:lnTo>
                  <a:lnTo>
                    <a:pt x="60" y="11"/>
                  </a:lnTo>
                  <a:lnTo>
                    <a:pt x="68" y="11"/>
                  </a:lnTo>
                  <a:lnTo>
                    <a:pt x="68" y="17"/>
                  </a:lnTo>
                  <a:close/>
                </a:path>
              </a:pathLst>
            </a:custGeom>
            <a:solidFill>
              <a:srgbClr val="3FFFFF"/>
            </a:solidFill>
            <a:ln w="9525">
              <a:noFill/>
              <a:round/>
              <a:headEnd/>
              <a:tailEnd/>
            </a:ln>
          </p:spPr>
          <p:txBody>
            <a:bodyPr/>
            <a:lstStyle/>
            <a:p>
              <a:endParaRPr lang="en-US"/>
            </a:p>
          </p:txBody>
        </p:sp>
        <p:sp>
          <p:nvSpPr>
            <p:cNvPr id="1076" name="Freeform 48"/>
            <p:cNvSpPr>
              <a:spLocks/>
            </p:cNvSpPr>
            <p:nvPr/>
          </p:nvSpPr>
          <p:spPr bwMode="auto">
            <a:xfrm>
              <a:off x="1346" y="660"/>
              <a:ext cx="278" cy="344"/>
            </a:xfrm>
            <a:custGeom>
              <a:avLst/>
              <a:gdLst>
                <a:gd name="T0" fmla="*/ 98 w 278"/>
                <a:gd name="T1" fmla="*/ 62 h 344"/>
                <a:gd name="T2" fmla="*/ 113 w 278"/>
                <a:gd name="T3" fmla="*/ 90 h 344"/>
                <a:gd name="T4" fmla="*/ 135 w 278"/>
                <a:gd name="T5" fmla="*/ 118 h 344"/>
                <a:gd name="T6" fmla="*/ 150 w 278"/>
                <a:gd name="T7" fmla="*/ 146 h 344"/>
                <a:gd name="T8" fmla="*/ 165 w 278"/>
                <a:gd name="T9" fmla="*/ 169 h 344"/>
                <a:gd name="T10" fmla="*/ 188 w 278"/>
                <a:gd name="T11" fmla="*/ 203 h 344"/>
                <a:gd name="T12" fmla="*/ 211 w 278"/>
                <a:gd name="T13" fmla="*/ 225 h 344"/>
                <a:gd name="T14" fmla="*/ 226 w 278"/>
                <a:gd name="T15" fmla="*/ 254 h 344"/>
                <a:gd name="T16" fmla="*/ 241 w 278"/>
                <a:gd name="T17" fmla="*/ 282 h 344"/>
                <a:gd name="T18" fmla="*/ 256 w 278"/>
                <a:gd name="T19" fmla="*/ 293 h 344"/>
                <a:gd name="T20" fmla="*/ 256 w 278"/>
                <a:gd name="T21" fmla="*/ 299 h 344"/>
                <a:gd name="T22" fmla="*/ 271 w 278"/>
                <a:gd name="T23" fmla="*/ 310 h 344"/>
                <a:gd name="T24" fmla="*/ 271 w 278"/>
                <a:gd name="T25" fmla="*/ 316 h 344"/>
                <a:gd name="T26" fmla="*/ 278 w 278"/>
                <a:gd name="T27" fmla="*/ 327 h 344"/>
                <a:gd name="T28" fmla="*/ 271 w 278"/>
                <a:gd name="T29" fmla="*/ 327 h 344"/>
                <a:gd name="T30" fmla="*/ 263 w 278"/>
                <a:gd name="T31" fmla="*/ 333 h 344"/>
                <a:gd name="T32" fmla="*/ 248 w 278"/>
                <a:gd name="T33" fmla="*/ 333 h 344"/>
                <a:gd name="T34" fmla="*/ 241 w 278"/>
                <a:gd name="T35" fmla="*/ 338 h 344"/>
                <a:gd name="T36" fmla="*/ 248 w 278"/>
                <a:gd name="T37" fmla="*/ 338 h 344"/>
                <a:gd name="T38" fmla="*/ 241 w 278"/>
                <a:gd name="T39" fmla="*/ 338 h 344"/>
                <a:gd name="T40" fmla="*/ 233 w 278"/>
                <a:gd name="T41" fmla="*/ 333 h 344"/>
                <a:gd name="T42" fmla="*/ 226 w 278"/>
                <a:gd name="T43" fmla="*/ 344 h 344"/>
                <a:gd name="T44" fmla="*/ 203 w 278"/>
                <a:gd name="T45" fmla="*/ 310 h 344"/>
                <a:gd name="T46" fmla="*/ 180 w 278"/>
                <a:gd name="T47" fmla="*/ 276 h 344"/>
                <a:gd name="T48" fmla="*/ 158 w 278"/>
                <a:gd name="T49" fmla="*/ 237 h 344"/>
                <a:gd name="T50" fmla="*/ 135 w 278"/>
                <a:gd name="T51" fmla="*/ 203 h 344"/>
                <a:gd name="T52" fmla="*/ 105 w 278"/>
                <a:gd name="T53" fmla="*/ 169 h 344"/>
                <a:gd name="T54" fmla="*/ 83 w 278"/>
                <a:gd name="T55" fmla="*/ 135 h 344"/>
                <a:gd name="T56" fmla="*/ 60 w 278"/>
                <a:gd name="T57" fmla="*/ 101 h 344"/>
                <a:gd name="T58" fmla="*/ 38 w 278"/>
                <a:gd name="T59" fmla="*/ 62 h 344"/>
                <a:gd name="T60" fmla="*/ 30 w 278"/>
                <a:gd name="T61" fmla="*/ 56 h 344"/>
                <a:gd name="T62" fmla="*/ 30 w 278"/>
                <a:gd name="T63" fmla="*/ 51 h 344"/>
                <a:gd name="T64" fmla="*/ 8 w 278"/>
                <a:gd name="T65" fmla="*/ 34 h 344"/>
                <a:gd name="T66" fmla="*/ 8 w 278"/>
                <a:gd name="T67" fmla="*/ 22 h 344"/>
                <a:gd name="T68" fmla="*/ 0 w 278"/>
                <a:gd name="T69" fmla="*/ 17 h 344"/>
                <a:gd name="T70" fmla="*/ 0 w 278"/>
                <a:gd name="T71" fmla="*/ 11 h 344"/>
                <a:gd name="T72" fmla="*/ 15 w 278"/>
                <a:gd name="T73" fmla="*/ 0 h 344"/>
                <a:gd name="T74" fmla="*/ 53 w 278"/>
                <a:gd name="T75" fmla="*/ 0 h 344"/>
                <a:gd name="T76" fmla="*/ 53 w 278"/>
                <a:gd name="T77" fmla="*/ 5 h 344"/>
                <a:gd name="T78" fmla="*/ 60 w 278"/>
                <a:gd name="T79" fmla="*/ 11 h 344"/>
                <a:gd name="T80" fmla="*/ 60 w 278"/>
                <a:gd name="T81" fmla="*/ 17 h 344"/>
                <a:gd name="T82" fmla="*/ 68 w 278"/>
                <a:gd name="T83" fmla="*/ 28 h 344"/>
                <a:gd name="T84" fmla="*/ 90 w 278"/>
                <a:gd name="T85" fmla="*/ 45 h 344"/>
                <a:gd name="T86" fmla="*/ 90 w 278"/>
                <a:gd name="T87" fmla="*/ 51 h 344"/>
                <a:gd name="T88" fmla="*/ 98 w 278"/>
                <a:gd name="T89" fmla="*/ 62 h 344"/>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78"/>
                <a:gd name="T136" fmla="*/ 0 h 344"/>
                <a:gd name="T137" fmla="*/ 278 w 278"/>
                <a:gd name="T138" fmla="*/ 344 h 344"/>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78" h="344">
                  <a:moveTo>
                    <a:pt x="98" y="62"/>
                  </a:moveTo>
                  <a:lnTo>
                    <a:pt x="113" y="90"/>
                  </a:lnTo>
                  <a:lnTo>
                    <a:pt x="135" y="118"/>
                  </a:lnTo>
                  <a:lnTo>
                    <a:pt x="150" y="146"/>
                  </a:lnTo>
                  <a:lnTo>
                    <a:pt x="165" y="169"/>
                  </a:lnTo>
                  <a:lnTo>
                    <a:pt x="188" y="203"/>
                  </a:lnTo>
                  <a:lnTo>
                    <a:pt x="211" y="225"/>
                  </a:lnTo>
                  <a:lnTo>
                    <a:pt x="226" y="254"/>
                  </a:lnTo>
                  <a:lnTo>
                    <a:pt x="241" y="282"/>
                  </a:lnTo>
                  <a:lnTo>
                    <a:pt x="256" y="293"/>
                  </a:lnTo>
                  <a:lnTo>
                    <a:pt x="256" y="299"/>
                  </a:lnTo>
                  <a:lnTo>
                    <a:pt x="271" y="310"/>
                  </a:lnTo>
                  <a:lnTo>
                    <a:pt x="271" y="316"/>
                  </a:lnTo>
                  <a:lnTo>
                    <a:pt x="278" y="327"/>
                  </a:lnTo>
                  <a:lnTo>
                    <a:pt x="271" y="327"/>
                  </a:lnTo>
                  <a:lnTo>
                    <a:pt x="263" y="333"/>
                  </a:lnTo>
                  <a:lnTo>
                    <a:pt x="248" y="333"/>
                  </a:lnTo>
                  <a:lnTo>
                    <a:pt x="241" y="338"/>
                  </a:lnTo>
                  <a:lnTo>
                    <a:pt x="248" y="338"/>
                  </a:lnTo>
                  <a:lnTo>
                    <a:pt x="241" y="338"/>
                  </a:lnTo>
                  <a:lnTo>
                    <a:pt x="233" y="333"/>
                  </a:lnTo>
                  <a:lnTo>
                    <a:pt x="226" y="344"/>
                  </a:lnTo>
                  <a:lnTo>
                    <a:pt x="203" y="310"/>
                  </a:lnTo>
                  <a:lnTo>
                    <a:pt x="180" y="276"/>
                  </a:lnTo>
                  <a:lnTo>
                    <a:pt x="158" y="237"/>
                  </a:lnTo>
                  <a:lnTo>
                    <a:pt x="135" y="203"/>
                  </a:lnTo>
                  <a:lnTo>
                    <a:pt x="105" y="169"/>
                  </a:lnTo>
                  <a:lnTo>
                    <a:pt x="83" y="135"/>
                  </a:lnTo>
                  <a:lnTo>
                    <a:pt x="60" y="101"/>
                  </a:lnTo>
                  <a:lnTo>
                    <a:pt x="38" y="62"/>
                  </a:lnTo>
                  <a:lnTo>
                    <a:pt x="30" y="56"/>
                  </a:lnTo>
                  <a:lnTo>
                    <a:pt x="30" y="51"/>
                  </a:lnTo>
                  <a:lnTo>
                    <a:pt x="8" y="34"/>
                  </a:lnTo>
                  <a:lnTo>
                    <a:pt x="8" y="22"/>
                  </a:lnTo>
                  <a:lnTo>
                    <a:pt x="0" y="17"/>
                  </a:lnTo>
                  <a:lnTo>
                    <a:pt x="0" y="11"/>
                  </a:lnTo>
                  <a:lnTo>
                    <a:pt x="15" y="0"/>
                  </a:lnTo>
                  <a:lnTo>
                    <a:pt x="53" y="0"/>
                  </a:lnTo>
                  <a:lnTo>
                    <a:pt x="53" y="5"/>
                  </a:lnTo>
                  <a:lnTo>
                    <a:pt x="60" y="11"/>
                  </a:lnTo>
                  <a:lnTo>
                    <a:pt x="60" y="17"/>
                  </a:lnTo>
                  <a:lnTo>
                    <a:pt x="68" y="28"/>
                  </a:lnTo>
                  <a:lnTo>
                    <a:pt x="90" y="45"/>
                  </a:lnTo>
                  <a:lnTo>
                    <a:pt x="90" y="51"/>
                  </a:lnTo>
                  <a:lnTo>
                    <a:pt x="98" y="62"/>
                  </a:lnTo>
                  <a:close/>
                </a:path>
              </a:pathLst>
            </a:custGeom>
            <a:solidFill>
              <a:srgbClr val="FF0000"/>
            </a:solidFill>
            <a:ln w="9525">
              <a:noFill/>
              <a:round/>
              <a:headEnd/>
              <a:tailEnd/>
            </a:ln>
          </p:spPr>
          <p:txBody>
            <a:bodyPr/>
            <a:lstStyle/>
            <a:p>
              <a:endParaRPr lang="en-US"/>
            </a:p>
          </p:txBody>
        </p:sp>
        <p:sp>
          <p:nvSpPr>
            <p:cNvPr id="1077" name="Freeform 49"/>
            <p:cNvSpPr>
              <a:spLocks/>
            </p:cNvSpPr>
            <p:nvPr/>
          </p:nvSpPr>
          <p:spPr bwMode="auto">
            <a:xfrm>
              <a:off x="2512" y="671"/>
              <a:ext cx="451" cy="186"/>
            </a:xfrm>
            <a:custGeom>
              <a:avLst/>
              <a:gdLst>
                <a:gd name="T0" fmla="*/ 443 w 451"/>
                <a:gd name="T1" fmla="*/ 11 h 186"/>
                <a:gd name="T2" fmla="*/ 451 w 451"/>
                <a:gd name="T3" fmla="*/ 17 h 186"/>
                <a:gd name="T4" fmla="*/ 451 w 451"/>
                <a:gd name="T5" fmla="*/ 28 h 186"/>
                <a:gd name="T6" fmla="*/ 421 w 451"/>
                <a:gd name="T7" fmla="*/ 40 h 186"/>
                <a:gd name="T8" fmla="*/ 398 w 451"/>
                <a:gd name="T9" fmla="*/ 51 h 186"/>
                <a:gd name="T10" fmla="*/ 376 w 451"/>
                <a:gd name="T11" fmla="*/ 62 h 186"/>
                <a:gd name="T12" fmla="*/ 353 w 451"/>
                <a:gd name="T13" fmla="*/ 68 h 186"/>
                <a:gd name="T14" fmla="*/ 323 w 451"/>
                <a:gd name="T15" fmla="*/ 79 h 186"/>
                <a:gd name="T16" fmla="*/ 300 w 451"/>
                <a:gd name="T17" fmla="*/ 90 h 186"/>
                <a:gd name="T18" fmla="*/ 270 w 451"/>
                <a:gd name="T19" fmla="*/ 96 h 186"/>
                <a:gd name="T20" fmla="*/ 248 w 451"/>
                <a:gd name="T21" fmla="*/ 107 h 186"/>
                <a:gd name="T22" fmla="*/ 225 w 451"/>
                <a:gd name="T23" fmla="*/ 113 h 186"/>
                <a:gd name="T24" fmla="*/ 195 w 451"/>
                <a:gd name="T25" fmla="*/ 124 h 186"/>
                <a:gd name="T26" fmla="*/ 172 w 451"/>
                <a:gd name="T27" fmla="*/ 130 h 186"/>
                <a:gd name="T28" fmla="*/ 150 w 451"/>
                <a:gd name="T29" fmla="*/ 141 h 186"/>
                <a:gd name="T30" fmla="*/ 120 w 451"/>
                <a:gd name="T31" fmla="*/ 152 h 186"/>
                <a:gd name="T32" fmla="*/ 97 w 451"/>
                <a:gd name="T33" fmla="*/ 164 h 186"/>
                <a:gd name="T34" fmla="*/ 75 w 451"/>
                <a:gd name="T35" fmla="*/ 175 h 186"/>
                <a:gd name="T36" fmla="*/ 45 w 451"/>
                <a:gd name="T37" fmla="*/ 186 h 186"/>
                <a:gd name="T38" fmla="*/ 30 w 451"/>
                <a:gd name="T39" fmla="*/ 186 h 186"/>
                <a:gd name="T40" fmla="*/ 22 w 451"/>
                <a:gd name="T41" fmla="*/ 181 h 186"/>
                <a:gd name="T42" fmla="*/ 22 w 451"/>
                <a:gd name="T43" fmla="*/ 175 h 186"/>
                <a:gd name="T44" fmla="*/ 15 w 451"/>
                <a:gd name="T45" fmla="*/ 175 h 186"/>
                <a:gd name="T46" fmla="*/ 7 w 451"/>
                <a:gd name="T47" fmla="*/ 169 h 186"/>
                <a:gd name="T48" fmla="*/ 7 w 451"/>
                <a:gd name="T49" fmla="*/ 164 h 186"/>
                <a:gd name="T50" fmla="*/ 0 w 451"/>
                <a:gd name="T51" fmla="*/ 158 h 186"/>
                <a:gd name="T52" fmla="*/ 7 w 451"/>
                <a:gd name="T53" fmla="*/ 152 h 186"/>
                <a:gd name="T54" fmla="*/ 7 w 451"/>
                <a:gd name="T55" fmla="*/ 147 h 186"/>
                <a:gd name="T56" fmla="*/ 30 w 451"/>
                <a:gd name="T57" fmla="*/ 147 h 186"/>
                <a:gd name="T58" fmla="*/ 37 w 451"/>
                <a:gd name="T59" fmla="*/ 141 h 186"/>
                <a:gd name="T60" fmla="*/ 45 w 451"/>
                <a:gd name="T61" fmla="*/ 141 h 186"/>
                <a:gd name="T62" fmla="*/ 67 w 451"/>
                <a:gd name="T63" fmla="*/ 130 h 186"/>
                <a:gd name="T64" fmla="*/ 90 w 451"/>
                <a:gd name="T65" fmla="*/ 119 h 186"/>
                <a:gd name="T66" fmla="*/ 112 w 451"/>
                <a:gd name="T67" fmla="*/ 107 h 186"/>
                <a:gd name="T68" fmla="*/ 135 w 451"/>
                <a:gd name="T69" fmla="*/ 102 h 186"/>
                <a:gd name="T70" fmla="*/ 157 w 451"/>
                <a:gd name="T71" fmla="*/ 90 h 186"/>
                <a:gd name="T72" fmla="*/ 180 w 451"/>
                <a:gd name="T73" fmla="*/ 85 h 186"/>
                <a:gd name="T74" fmla="*/ 210 w 451"/>
                <a:gd name="T75" fmla="*/ 73 h 186"/>
                <a:gd name="T76" fmla="*/ 225 w 451"/>
                <a:gd name="T77" fmla="*/ 68 h 186"/>
                <a:gd name="T78" fmla="*/ 255 w 451"/>
                <a:gd name="T79" fmla="*/ 62 h 186"/>
                <a:gd name="T80" fmla="*/ 278 w 451"/>
                <a:gd name="T81" fmla="*/ 51 h 186"/>
                <a:gd name="T82" fmla="*/ 300 w 451"/>
                <a:gd name="T83" fmla="*/ 45 h 186"/>
                <a:gd name="T84" fmla="*/ 323 w 451"/>
                <a:gd name="T85" fmla="*/ 34 h 186"/>
                <a:gd name="T86" fmla="*/ 345 w 451"/>
                <a:gd name="T87" fmla="*/ 28 h 186"/>
                <a:gd name="T88" fmla="*/ 368 w 451"/>
                <a:gd name="T89" fmla="*/ 17 h 186"/>
                <a:gd name="T90" fmla="*/ 391 w 451"/>
                <a:gd name="T91" fmla="*/ 11 h 186"/>
                <a:gd name="T92" fmla="*/ 413 w 451"/>
                <a:gd name="T93" fmla="*/ 0 h 186"/>
                <a:gd name="T94" fmla="*/ 428 w 451"/>
                <a:gd name="T95" fmla="*/ 0 h 186"/>
                <a:gd name="T96" fmla="*/ 443 w 451"/>
                <a:gd name="T97" fmla="*/ 11 h 18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451"/>
                <a:gd name="T148" fmla="*/ 0 h 186"/>
                <a:gd name="T149" fmla="*/ 451 w 451"/>
                <a:gd name="T150" fmla="*/ 186 h 18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451" h="186">
                  <a:moveTo>
                    <a:pt x="443" y="11"/>
                  </a:moveTo>
                  <a:lnTo>
                    <a:pt x="451" y="17"/>
                  </a:lnTo>
                  <a:lnTo>
                    <a:pt x="451" y="28"/>
                  </a:lnTo>
                  <a:lnTo>
                    <a:pt x="421" y="40"/>
                  </a:lnTo>
                  <a:lnTo>
                    <a:pt x="398" y="51"/>
                  </a:lnTo>
                  <a:lnTo>
                    <a:pt x="376" y="62"/>
                  </a:lnTo>
                  <a:lnTo>
                    <a:pt x="353" y="68"/>
                  </a:lnTo>
                  <a:lnTo>
                    <a:pt x="323" y="79"/>
                  </a:lnTo>
                  <a:lnTo>
                    <a:pt x="300" y="90"/>
                  </a:lnTo>
                  <a:lnTo>
                    <a:pt x="270" y="96"/>
                  </a:lnTo>
                  <a:lnTo>
                    <a:pt x="248" y="107"/>
                  </a:lnTo>
                  <a:lnTo>
                    <a:pt x="225" y="113"/>
                  </a:lnTo>
                  <a:lnTo>
                    <a:pt x="195" y="124"/>
                  </a:lnTo>
                  <a:lnTo>
                    <a:pt x="172" y="130"/>
                  </a:lnTo>
                  <a:lnTo>
                    <a:pt x="150" y="141"/>
                  </a:lnTo>
                  <a:lnTo>
                    <a:pt x="120" y="152"/>
                  </a:lnTo>
                  <a:lnTo>
                    <a:pt x="97" y="164"/>
                  </a:lnTo>
                  <a:lnTo>
                    <a:pt x="75" y="175"/>
                  </a:lnTo>
                  <a:lnTo>
                    <a:pt x="45" y="186"/>
                  </a:lnTo>
                  <a:lnTo>
                    <a:pt x="30" y="186"/>
                  </a:lnTo>
                  <a:lnTo>
                    <a:pt x="22" y="181"/>
                  </a:lnTo>
                  <a:lnTo>
                    <a:pt x="22" y="175"/>
                  </a:lnTo>
                  <a:lnTo>
                    <a:pt x="15" y="175"/>
                  </a:lnTo>
                  <a:lnTo>
                    <a:pt x="7" y="169"/>
                  </a:lnTo>
                  <a:lnTo>
                    <a:pt x="7" y="164"/>
                  </a:lnTo>
                  <a:lnTo>
                    <a:pt x="0" y="158"/>
                  </a:lnTo>
                  <a:lnTo>
                    <a:pt x="7" y="152"/>
                  </a:lnTo>
                  <a:lnTo>
                    <a:pt x="7" y="147"/>
                  </a:lnTo>
                  <a:lnTo>
                    <a:pt x="30" y="147"/>
                  </a:lnTo>
                  <a:lnTo>
                    <a:pt x="37" y="141"/>
                  </a:lnTo>
                  <a:lnTo>
                    <a:pt x="45" y="141"/>
                  </a:lnTo>
                  <a:lnTo>
                    <a:pt x="67" y="130"/>
                  </a:lnTo>
                  <a:lnTo>
                    <a:pt x="90" y="119"/>
                  </a:lnTo>
                  <a:lnTo>
                    <a:pt x="112" y="107"/>
                  </a:lnTo>
                  <a:lnTo>
                    <a:pt x="135" y="102"/>
                  </a:lnTo>
                  <a:lnTo>
                    <a:pt x="157" y="90"/>
                  </a:lnTo>
                  <a:lnTo>
                    <a:pt x="180" y="85"/>
                  </a:lnTo>
                  <a:lnTo>
                    <a:pt x="210" y="73"/>
                  </a:lnTo>
                  <a:lnTo>
                    <a:pt x="225" y="68"/>
                  </a:lnTo>
                  <a:lnTo>
                    <a:pt x="255" y="62"/>
                  </a:lnTo>
                  <a:lnTo>
                    <a:pt x="278" y="51"/>
                  </a:lnTo>
                  <a:lnTo>
                    <a:pt x="300" y="45"/>
                  </a:lnTo>
                  <a:lnTo>
                    <a:pt x="323" y="34"/>
                  </a:lnTo>
                  <a:lnTo>
                    <a:pt x="345" y="28"/>
                  </a:lnTo>
                  <a:lnTo>
                    <a:pt x="368" y="17"/>
                  </a:lnTo>
                  <a:lnTo>
                    <a:pt x="391" y="11"/>
                  </a:lnTo>
                  <a:lnTo>
                    <a:pt x="413" y="0"/>
                  </a:lnTo>
                  <a:lnTo>
                    <a:pt x="428" y="0"/>
                  </a:lnTo>
                  <a:lnTo>
                    <a:pt x="443" y="11"/>
                  </a:lnTo>
                  <a:close/>
                </a:path>
              </a:pathLst>
            </a:custGeom>
            <a:solidFill>
              <a:srgbClr val="FF3F3F"/>
            </a:solidFill>
            <a:ln w="9525">
              <a:noFill/>
              <a:round/>
              <a:headEnd/>
              <a:tailEnd/>
            </a:ln>
          </p:spPr>
          <p:txBody>
            <a:bodyPr/>
            <a:lstStyle/>
            <a:p>
              <a:endParaRPr lang="en-US"/>
            </a:p>
          </p:txBody>
        </p:sp>
        <p:sp>
          <p:nvSpPr>
            <p:cNvPr id="1078" name="Freeform 50"/>
            <p:cNvSpPr>
              <a:spLocks/>
            </p:cNvSpPr>
            <p:nvPr/>
          </p:nvSpPr>
          <p:spPr bwMode="auto">
            <a:xfrm>
              <a:off x="2196" y="677"/>
              <a:ext cx="82" cy="62"/>
            </a:xfrm>
            <a:custGeom>
              <a:avLst/>
              <a:gdLst>
                <a:gd name="T0" fmla="*/ 82 w 82"/>
                <a:gd name="T1" fmla="*/ 22 h 62"/>
                <a:gd name="T2" fmla="*/ 82 w 82"/>
                <a:gd name="T3" fmla="*/ 45 h 62"/>
                <a:gd name="T4" fmla="*/ 75 w 82"/>
                <a:gd name="T5" fmla="*/ 56 h 62"/>
                <a:gd name="T6" fmla="*/ 60 w 82"/>
                <a:gd name="T7" fmla="*/ 62 h 62"/>
                <a:gd name="T8" fmla="*/ 37 w 82"/>
                <a:gd name="T9" fmla="*/ 62 h 62"/>
                <a:gd name="T10" fmla="*/ 22 w 82"/>
                <a:gd name="T11" fmla="*/ 51 h 62"/>
                <a:gd name="T12" fmla="*/ 15 w 82"/>
                <a:gd name="T13" fmla="*/ 51 h 62"/>
                <a:gd name="T14" fmla="*/ 7 w 82"/>
                <a:gd name="T15" fmla="*/ 45 h 62"/>
                <a:gd name="T16" fmla="*/ 7 w 82"/>
                <a:gd name="T17" fmla="*/ 39 h 62"/>
                <a:gd name="T18" fmla="*/ 0 w 82"/>
                <a:gd name="T19" fmla="*/ 28 h 62"/>
                <a:gd name="T20" fmla="*/ 0 w 82"/>
                <a:gd name="T21" fmla="*/ 11 h 62"/>
                <a:gd name="T22" fmla="*/ 7 w 82"/>
                <a:gd name="T23" fmla="*/ 0 h 62"/>
                <a:gd name="T24" fmla="*/ 60 w 82"/>
                <a:gd name="T25" fmla="*/ 0 h 62"/>
                <a:gd name="T26" fmla="*/ 75 w 82"/>
                <a:gd name="T27" fmla="*/ 11 h 62"/>
                <a:gd name="T28" fmla="*/ 82 w 82"/>
                <a:gd name="T29" fmla="*/ 22 h 6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82"/>
                <a:gd name="T46" fmla="*/ 0 h 62"/>
                <a:gd name="T47" fmla="*/ 82 w 82"/>
                <a:gd name="T48" fmla="*/ 62 h 6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82" h="62">
                  <a:moveTo>
                    <a:pt x="82" y="22"/>
                  </a:moveTo>
                  <a:lnTo>
                    <a:pt x="82" y="45"/>
                  </a:lnTo>
                  <a:lnTo>
                    <a:pt x="75" y="56"/>
                  </a:lnTo>
                  <a:lnTo>
                    <a:pt x="60" y="62"/>
                  </a:lnTo>
                  <a:lnTo>
                    <a:pt x="37" y="62"/>
                  </a:lnTo>
                  <a:lnTo>
                    <a:pt x="22" y="51"/>
                  </a:lnTo>
                  <a:lnTo>
                    <a:pt x="15" y="51"/>
                  </a:lnTo>
                  <a:lnTo>
                    <a:pt x="7" y="45"/>
                  </a:lnTo>
                  <a:lnTo>
                    <a:pt x="7" y="39"/>
                  </a:lnTo>
                  <a:lnTo>
                    <a:pt x="0" y="28"/>
                  </a:lnTo>
                  <a:lnTo>
                    <a:pt x="0" y="11"/>
                  </a:lnTo>
                  <a:lnTo>
                    <a:pt x="7" y="0"/>
                  </a:lnTo>
                  <a:lnTo>
                    <a:pt x="60" y="0"/>
                  </a:lnTo>
                  <a:lnTo>
                    <a:pt x="75" y="11"/>
                  </a:lnTo>
                  <a:lnTo>
                    <a:pt x="82" y="22"/>
                  </a:lnTo>
                  <a:close/>
                </a:path>
              </a:pathLst>
            </a:custGeom>
            <a:solidFill>
              <a:srgbClr val="FF0000"/>
            </a:solidFill>
            <a:ln w="9525">
              <a:noFill/>
              <a:round/>
              <a:headEnd/>
              <a:tailEnd/>
            </a:ln>
          </p:spPr>
          <p:txBody>
            <a:bodyPr/>
            <a:lstStyle/>
            <a:p>
              <a:endParaRPr lang="en-US"/>
            </a:p>
          </p:txBody>
        </p:sp>
        <p:sp>
          <p:nvSpPr>
            <p:cNvPr id="1079" name="Freeform 51"/>
            <p:cNvSpPr>
              <a:spLocks/>
            </p:cNvSpPr>
            <p:nvPr/>
          </p:nvSpPr>
          <p:spPr bwMode="auto">
            <a:xfrm>
              <a:off x="1068" y="682"/>
              <a:ext cx="82" cy="62"/>
            </a:xfrm>
            <a:custGeom>
              <a:avLst/>
              <a:gdLst>
                <a:gd name="T0" fmla="*/ 82 w 82"/>
                <a:gd name="T1" fmla="*/ 23 h 62"/>
                <a:gd name="T2" fmla="*/ 82 w 82"/>
                <a:gd name="T3" fmla="*/ 46 h 62"/>
                <a:gd name="T4" fmla="*/ 75 w 82"/>
                <a:gd name="T5" fmla="*/ 51 h 62"/>
                <a:gd name="T6" fmla="*/ 60 w 82"/>
                <a:gd name="T7" fmla="*/ 57 h 62"/>
                <a:gd name="T8" fmla="*/ 52 w 82"/>
                <a:gd name="T9" fmla="*/ 62 h 62"/>
                <a:gd name="T10" fmla="*/ 37 w 82"/>
                <a:gd name="T11" fmla="*/ 62 h 62"/>
                <a:gd name="T12" fmla="*/ 30 w 82"/>
                <a:gd name="T13" fmla="*/ 57 h 62"/>
                <a:gd name="T14" fmla="*/ 22 w 82"/>
                <a:gd name="T15" fmla="*/ 57 h 62"/>
                <a:gd name="T16" fmla="*/ 7 w 82"/>
                <a:gd name="T17" fmla="*/ 46 h 62"/>
                <a:gd name="T18" fmla="*/ 0 w 82"/>
                <a:gd name="T19" fmla="*/ 34 h 62"/>
                <a:gd name="T20" fmla="*/ 0 w 82"/>
                <a:gd name="T21" fmla="*/ 17 h 62"/>
                <a:gd name="T22" fmla="*/ 15 w 82"/>
                <a:gd name="T23" fmla="*/ 6 h 62"/>
                <a:gd name="T24" fmla="*/ 22 w 82"/>
                <a:gd name="T25" fmla="*/ 6 h 62"/>
                <a:gd name="T26" fmla="*/ 30 w 82"/>
                <a:gd name="T27" fmla="*/ 0 h 62"/>
                <a:gd name="T28" fmla="*/ 45 w 82"/>
                <a:gd name="T29" fmla="*/ 0 h 62"/>
                <a:gd name="T30" fmla="*/ 52 w 82"/>
                <a:gd name="T31" fmla="*/ 6 h 62"/>
                <a:gd name="T32" fmla="*/ 67 w 82"/>
                <a:gd name="T33" fmla="*/ 6 h 62"/>
                <a:gd name="T34" fmla="*/ 82 w 82"/>
                <a:gd name="T35" fmla="*/ 17 h 62"/>
                <a:gd name="T36" fmla="*/ 82 w 82"/>
                <a:gd name="T37" fmla="*/ 23 h 6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2"/>
                <a:gd name="T58" fmla="*/ 0 h 62"/>
                <a:gd name="T59" fmla="*/ 82 w 82"/>
                <a:gd name="T60" fmla="*/ 62 h 6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2" h="62">
                  <a:moveTo>
                    <a:pt x="82" y="23"/>
                  </a:moveTo>
                  <a:lnTo>
                    <a:pt x="82" y="46"/>
                  </a:lnTo>
                  <a:lnTo>
                    <a:pt x="75" y="51"/>
                  </a:lnTo>
                  <a:lnTo>
                    <a:pt x="60" y="57"/>
                  </a:lnTo>
                  <a:lnTo>
                    <a:pt x="52" y="62"/>
                  </a:lnTo>
                  <a:lnTo>
                    <a:pt x="37" y="62"/>
                  </a:lnTo>
                  <a:lnTo>
                    <a:pt x="30" y="57"/>
                  </a:lnTo>
                  <a:lnTo>
                    <a:pt x="22" y="57"/>
                  </a:lnTo>
                  <a:lnTo>
                    <a:pt x="7" y="46"/>
                  </a:lnTo>
                  <a:lnTo>
                    <a:pt x="0" y="34"/>
                  </a:lnTo>
                  <a:lnTo>
                    <a:pt x="0" y="17"/>
                  </a:lnTo>
                  <a:lnTo>
                    <a:pt x="15" y="6"/>
                  </a:lnTo>
                  <a:lnTo>
                    <a:pt x="22" y="6"/>
                  </a:lnTo>
                  <a:lnTo>
                    <a:pt x="30" y="0"/>
                  </a:lnTo>
                  <a:lnTo>
                    <a:pt x="45" y="0"/>
                  </a:lnTo>
                  <a:lnTo>
                    <a:pt x="52" y="6"/>
                  </a:lnTo>
                  <a:lnTo>
                    <a:pt x="67" y="6"/>
                  </a:lnTo>
                  <a:lnTo>
                    <a:pt x="82" y="17"/>
                  </a:lnTo>
                  <a:lnTo>
                    <a:pt x="82" y="23"/>
                  </a:lnTo>
                  <a:close/>
                </a:path>
              </a:pathLst>
            </a:custGeom>
            <a:solidFill>
              <a:srgbClr val="FF0000"/>
            </a:solidFill>
            <a:ln w="9525">
              <a:noFill/>
              <a:round/>
              <a:headEnd/>
              <a:tailEnd/>
            </a:ln>
          </p:spPr>
          <p:txBody>
            <a:bodyPr/>
            <a:lstStyle/>
            <a:p>
              <a:endParaRPr lang="en-US"/>
            </a:p>
          </p:txBody>
        </p:sp>
        <p:sp>
          <p:nvSpPr>
            <p:cNvPr id="1080" name="Freeform 52"/>
            <p:cNvSpPr>
              <a:spLocks/>
            </p:cNvSpPr>
            <p:nvPr/>
          </p:nvSpPr>
          <p:spPr bwMode="auto">
            <a:xfrm>
              <a:off x="256" y="705"/>
              <a:ext cx="82" cy="73"/>
            </a:xfrm>
            <a:custGeom>
              <a:avLst/>
              <a:gdLst>
                <a:gd name="T0" fmla="*/ 82 w 82"/>
                <a:gd name="T1" fmla="*/ 28 h 73"/>
                <a:gd name="T2" fmla="*/ 82 w 82"/>
                <a:gd name="T3" fmla="*/ 39 h 73"/>
                <a:gd name="T4" fmla="*/ 75 w 82"/>
                <a:gd name="T5" fmla="*/ 51 h 73"/>
                <a:gd name="T6" fmla="*/ 67 w 82"/>
                <a:gd name="T7" fmla="*/ 62 h 73"/>
                <a:gd name="T8" fmla="*/ 52 w 82"/>
                <a:gd name="T9" fmla="*/ 73 h 73"/>
                <a:gd name="T10" fmla="*/ 37 w 82"/>
                <a:gd name="T11" fmla="*/ 73 h 73"/>
                <a:gd name="T12" fmla="*/ 30 w 82"/>
                <a:gd name="T13" fmla="*/ 68 h 73"/>
                <a:gd name="T14" fmla="*/ 22 w 82"/>
                <a:gd name="T15" fmla="*/ 68 h 73"/>
                <a:gd name="T16" fmla="*/ 15 w 82"/>
                <a:gd name="T17" fmla="*/ 62 h 73"/>
                <a:gd name="T18" fmla="*/ 7 w 82"/>
                <a:gd name="T19" fmla="*/ 62 h 73"/>
                <a:gd name="T20" fmla="*/ 7 w 82"/>
                <a:gd name="T21" fmla="*/ 56 h 73"/>
                <a:gd name="T22" fmla="*/ 0 w 82"/>
                <a:gd name="T23" fmla="*/ 39 h 73"/>
                <a:gd name="T24" fmla="*/ 0 w 82"/>
                <a:gd name="T25" fmla="*/ 28 h 73"/>
                <a:gd name="T26" fmla="*/ 15 w 82"/>
                <a:gd name="T27" fmla="*/ 11 h 73"/>
                <a:gd name="T28" fmla="*/ 22 w 82"/>
                <a:gd name="T29" fmla="*/ 0 h 73"/>
                <a:gd name="T30" fmla="*/ 45 w 82"/>
                <a:gd name="T31" fmla="*/ 0 h 73"/>
                <a:gd name="T32" fmla="*/ 52 w 82"/>
                <a:gd name="T33" fmla="*/ 6 h 73"/>
                <a:gd name="T34" fmla="*/ 60 w 82"/>
                <a:gd name="T35" fmla="*/ 6 h 73"/>
                <a:gd name="T36" fmla="*/ 82 w 82"/>
                <a:gd name="T37" fmla="*/ 23 h 73"/>
                <a:gd name="T38" fmla="*/ 82 w 82"/>
                <a:gd name="T39" fmla="*/ 28 h 7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82"/>
                <a:gd name="T61" fmla="*/ 0 h 73"/>
                <a:gd name="T62" fmla="*/ 82 w 82"/>
                <a:gd name="T63" fmla="*/ 73 h 7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82" h="73">
                  <a:moveTo>
                    <a:pt x="82" y="28"/>
                  </a:moveTo>
                  <a:lnTo>
                    <a:pt x="82" y="39"/>
                  </a:lnTo>
                  <a:lnTo>
                    <a:pt x="75" y="51"/>
                  </a:lnTo>
                  <a:lnTo>
                    <a:pt x="67" y="62"/>
                  </a:lnTo>
                  <a:lnTo>
                    <a:pt x="52" y="73"/>
                  </a:lnTo>
                  <a:lnTo>
                    <a:pt x="37" y="73"/>
                  </a:lnTo>
                  <a:lnTo>
                    <a:pt x="30" y="68"/>
                  </a:lnTo>
                  <a:lnTo>
                    <a:pt x="22" y="68"/>
                  </a:lnTo>
                  <a:lnTo>
                    <a:pt x="15" y="62"/>
                  </a:lnTo>
                  <a:lnTo>
                    <a:pt x="7" y="62"/>
                  </a:lnTo>
                  <a:lnTo>
                    <a:pt x="7" y="56"/>
                  </a:lnTo>
                  <a:lnTo>
                    <a:pt x="0" y="39"/>
                  </a:lnTo>
                  <a:lnTo>
                    <a:pt x="0" y="28"/>
                  </a:lnTo>
                  <a:lnTo>
                    <a:pt x="15" y="11"/>
                  </a:lnTo>
                  <a:lnTo>
                    <a:pt x="22" y="0"/>
                  </a:lnTo>
                  <a:lnTo>
                    <a:pt x="45" y="0"/>
                  </a:lnTo>
                  <a:lnTo>
                    <a:pt x="52" y="6"/>
                  </a:lnTo>
                  <a:lnTo>
                    <a:pt x="60" y="6"/>
                  </a:lnTo>
                  <a:lnTo>
                    <a:pt x="82" y="23"/>
                  </a:lnTo>
                  <a:lnTo>
                    <a:pt x="82" y="28"/>
                  </a:lnTo>
                  <a:close/>
                </a:path>
              </a:pathLst>
            </a:custGeom>
            <a:solidFill>
              <a:srgbClr val="3FFF3F"/>
            </a:solidFill>
            <a:ln w="9525">
              <a:noFill/>
              <a:round/>
              <a:headEnd/>
              <a:tailEnd/>
            </a:ln>
          </p:spPr>
          <p:txBody>
            <a:bodyPr/>
            <a:lstStyle/>
            <a:p>
              <a:endParaRPr lang="en-US"/>
            </a:p>
          </p:txBody>
        </p:sp>
        <p:sp>
          <p:nvSpPr>
            <p:cNvPr id="1081" name="Freeform 53"/>
            <p:cNvSpPr>
              <a:spLocks/>
            </p:cNvSpPr>
            <p:nvPr/>
          </p:nvSpPr>
          <p:spPr bwMode="auto">
            <a:xfrm>
              <a:off x="2015" y="722"/>
              <a:ext cx="60" cy="34"/>
            </a:xfrm>
            <a:custGeom>
              <a:avLst/>
              <a:gdLst>
                <a:gd name="T0" fmla="*/ 60 w 60"/>
                <a:gd name="T1" fmla="*/ 6 h 34"/>
                <a:gd name="T2" fmla="*/ 60 w 60"/>
                <a:gd name="T3" fmla="*/ 17 h 34"/>
                <a:gd name="T4" fmla="*/ 45 w 60"/>
                <a:gd name="T5" fmla="*/ 28 h 34"/>
                <a:gd name="T6" fmla="*/ 45 w 60"/>
                <a:gd name="T7" fmla="*/ 34 h 34"/>
                <a:gd name="T8" fmla="*/ 15 w 60"/>
                <a:gd name="T9" fmla="*/ 34 h 34"/>
                <a:gd name="T10" fmla="*/ 8 w 60"/>
                <a:gd name="T11" fmla="*/ 28 h 34"/>
                <a:gd name="T12" fmla="*/ 0 w 60"/>
                <a:gd name="T13" fmla="*/ 28 h 34"/>
                <a:gd name="T14" fmla="*/ 0 w 60"/>
                <a:gd name="T15" fmla="*/ 6 h 34"/>
                <a:gd name="T16" fmla="*/ 8 w 60"/>
                <a:gd name="T17" fmla="*/ 0 h 34"/>
                <a:gd name="T18" fmla="*/ 45 w 60"/>
                <a:gd name="T19" fmla="*/ 0 h 34"/>
                <a:gd name="T20" fmla="*/ 53 w 60"/>
                <a:gd name="T21" fmla="*/ 6 h 34"/>
                <a:gd name="T22" fmla="*/ 60 w 60"/>
                <a:gd name="T23" fmla="*/ 6 h 3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0"/>
                <a:gd name="T37" fmla="*/ 0 h 34"/>
                <a:gd name="T38" fmla="*/ 60 w 60"/>
                <a:gd name="T39" fmla="*/ 34 h 3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0" h="34">
                  <a:moveTo>
                    <a:pt x="60" y="6"/>
                  </a:moveTo>
                  <a:lnTo>
                    <a:pt x="60" y="17"/>
                  </a:lnTo>
                  <a:lnTo>
                    <a:pt x="45" y="28"/>
                  </a:lnTo>
                  <a:lnTo>
                    <a:pt x="45" y="34"/>
                  </a:lnTo>
                  <a:lnTo>
                    <a:pt x="15" y="34"/>
                  </a:lnTo>
                  <a:lnTo>
                    <a:pt x="8" y="28"/>
                  </a:lnTo>
                  <a:lnTo>
                    <a:pt x="0" y="28"/>
                  </a:lnTo>
                  <a:lnTo>
                    <a:pt x="0" y="6"/>
                  </a:lnTo>
                  <a:lnTo>
                    <a:pt x="8" y="0"/>
                  </a:lnTo>
                  <a:lnTo>
                    <a:pt x="45" y="0"/>
                  </a:lnTo>
                  <a:lnTo>
                    <a:pt x="53" y="6"/>
                  </a:lnTo>
                  <a:lnTo>
                    <a:pt x="60" y="6"/>
                  </a:lnTo>
                  <a:close/>
                </a:path>
              </a:pathLst>
            </a:custGeom>
            <a:solidFill>
              <a:srgbClr val="3FFFFF"/>
            </a:solidFill>
            <a:ln w="9525">
              <a:noFill/>
              <a:round/>
              <a:headEnd/>
              <a:tailEnd/>
            </a:ln>
          </p:spPr>
          <p:txBody>
            <a:bodyPr/>
            <a:lstStyle/>
            <a:p>
              <a:endParaRPr lang="en-US"/>
            </a:p>
          </p:txBody>
        </p:sp>
        <p:sp>
          <p:nvSpPr>
            <p:cNvPr id="1082" name="Freeform 54"/>
            <p:cNvSpPr>
              <a:spLocks/>
            </p:cNvSpPr>
            <p:nvPr/>
          </p:nvSpPr>
          <p:spPr bwMode="auto">
            <a:xfrm>
              <a:off x="3812" y="733"/>
              <a:ext cx="339" cy="141"/>
            </a:xfrm>
            <a:custGeom>
              <a:avLst/>
              <a:gdLst>
                <a:gd name="T0" fmla="*/ 324 w 339"/>
                <a:gd name="T1" fmla="*/ 34 h 141"/>
                <a:gd name="T2" fmla="*/ 331 w 339"/>
                <a:gd name="T3" fmla="*/ 45 h 141"/>
                <a:gd name="T4" fmla="*/ 339 w 339"/>
                <a:gd name="T5" fmla="*/ 62 h 141"/>
                <a:gd name="T6" fmla="*/ 339 w 339"/>
                <a:gd name="T7" fmla="*/ 96 h 141"/>
                <a:gd name="T8" fmla="*/ 331 w 339"/>
                <a:gd name="T9" fmla="*/ 96 h 141"/>
                <a:gd name="T10" fmla="*/ 301 w 339"/>
                <a:gd name="T11" fmla="*/ 73 h 141"/>
                <a:gd name="T12" fmla="*/ 294 w 339"/>
                <a:gd name="T13" fmla="*/ 73 h 141"/>
                <a:gd name="T14" fmla="*/ 286 w 339"/>
                <a:gd name="T15" fmla="*/ 68 h 141"/>
                <a:gd name="T16" fmla="*/ 271 w 339"/>
                <a:gd name="T17" fmla="*/ 68 h 141"/>
                <a:gd name="T18" fmla="*/ 256 w 339"/>
                <a:gd name="T19" fmla="*/ 62 h 141"/>
                <a:gd name="T20" fmla="*/ 218 w 339"/>
                <a:gd name="T21" fmla="*/ 62 h 141"/>
                <a:gd name="T22" fmla="*/ 196 w 339"/>
                <a:gd name="T23" fmla="*/ 68 h 141"/>
                <a:gd name="T24" fmla="*/ 181 w 339"/>
                <a:gd name="T25" fmla="*/ 68 h 141"/>
                <a:gd name="T26" fmla="*/ 166 w 339"/>
                <a:gd name="T27" fmla="*/ 73 h 141"/>
                <a:gd name="T28" fmla="*/ 151 w 339"/>
                <a:gd name="T29" fmla="*/ 79 h 141"/>
                <a:gd name="T30" fmla="*/ 91 w 339"/>
                <a:gd name="T31" fmla="*/ 124 h 141"/>
                <a:gd name="T32" fmla="*/ 76 w 339"/>
                <a:gd name="T33" fmla="*/ 130 h 141"/>
                <a:gd name="T34" fmla="*/ 61 w 339"/>
                <a:gd name="T35" fmla="*/ 136 h 141"/>
                <a:gd name="T36" fmla="*/ 38 w 339"/>
                <a:gd name="T37" fmla="*/ 141 h 141"/>
                <a:gd name="T38" fmla="*/ 23 w 339"/>
                <a:gd name="T39" fmla="*/ 136 h 141"/>
                <a:gd name="T40" fmla="*/ 8 w 339"/>
                <a:gd name="T41" fmla="*/ 136 h 141"/>
                <a:gd name="T42" fmla="*/ 0 w 339"/>
                <a:gd name="T43" fmla="*/ 130 h 141"/>
                <a:gd name="T44" fmla="*/ 0 w 339"/>
                <a:gd name="T45" fmla="*/ 107 h 141"/>
                <a:gd name="T46" fmla="*/ 8 w 339"/>
                <a:gd name="T47" fmla="*/ 102 h 141"/>
                <a:gd name="T48" fmla="*/ 8 w 339"/>
                <a:gd name="T49" fmla="*/ 90 h 141"/>
                <a:gd name="T50" fmla="*/ 15 w 339"/>
                <a:gd name="T51" fmla="*/ 85 h 141"/>
                <a:gd name="T52" fmla="*/ 15 w 339"/>
                <a:gd name="T53" fmla="*/ 73 h 141"/>
                <a:gd name="T54" fmla="*/ 31 w 339"/>
                <a:gd name="T55" fmla="*/ 62 h 141"/>
                <a:gd name="T56" fmla="*/ 31 w 339"/>
                <a:gd name="T57" fmla="*/ 57 h 141"/>
                <a:gd name="T58" fmla="*/ 46 w 339"/>
                <a:gd name="T59" fmla="*/ 45 h 141"/>
                <a:gd name="T60" fmla="*/ 53 w 339"/>
                <a:gd name="T61" fmla="*/ 45 h 141"/>
                <a:gd name="T62" fmla="*/ 68 w 339"/>
                <a:gd name="T63" fmla="*/ 40 h 141"/>
                <a:gd name="T64" fmla="*/ 83 w 339"/>
                <a:gd name="T65" fmla="*/ 34 h 141"/>
                <a:gd name="T66" fmla="*/ 98 w 339"/>
                <a:gd name="T67" fmla="*/ 28 h 141"/>
                <a:gd name="T68" fmla="*/ 113 w 339"/>
                <a:gd name="T69" fmla="*/ 23 h 141"/>
                <a:gd name="T70" fmla="*/ 136 w 339"/>
                <a:gd name="T71" fmla="*/ 17 h 141"/>
                <a:gd name="T72" fmla="*/ 151 w 339"/>
                <a:gd name="T73" fmla="*/ 11 h 141"/>
                <a:gd name="T74" fmla="*/ 173 w 339"/>
                <a:gd name="T75" fmla="*/ 6 h 141"/>
                <a:gd name="T76" fmla="*/ 188 w 339"/>
                <a:gd name="T77" fmla="*/ 0 h 141"/>
                <a:gd name="T78" fmla="*/ 264 w 339"/>
                <a:gd name="T79" fmla="*/ 0 h 141"/>
                <a:gd name="T80" fmla="*/ 279 w 339"/>
                <a:gd name="T81" fmla="*/ 6 h 141"/>
                <a:gd name="T82" fmla="*/ 294 w 339"/>
                <a:gd name="T83" fmla="*/ 11 h 141"/>
                <a:gd name="T84" fmla="*/ 324 w 339"/>
                <a:gd name="T85" fmla="*/ 34 h 14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39"/>
                <a:gd name="T130" fmla="*/ 0 h 141"/>
                <a:gd name="T131" fmla="*/ 339 w 339"/>
                <a:gd name="T132" fmla="*/ 141 h 14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39" h="141">
                  <a:moveTo>
                    <a:pt x="324" y="34"/>
                  </a:moveTo>
                  <a:lnTo>
                    <a:pt x="331" y="45"/>
                  </a:lnTo>
                  <a:lnTo>
                    <a:pt x="339" y="62"/>
                  </a:lnTo>
                  <a:lnTo>
                    <a:pt x="339" y="96"/>
                  </a:lnTo>
                  <a:lnTo>
                    <a:pt x="331" y="96"/>
                  </a:lnTo>
                  <a:lnTo>
                    <a:pt x="301" y="73"/>
                  </a:lnTo>
                  <a:lnTo>
                    <a:pt x="294" y="73"/>
                  </a:lnTo>
                  <a:lnTo>
                    <a:pt x="286" y="68"/>
                  </a:lnTo>
                  <a:lnTo>
                    <a:pt x="271" y="68"/>
                  </a:lnTo>
                  <a:lnTo>
                    <a:pt x="256" y="62"/>
                  </a:lnTo>
                  <a:lnTo>
                    <a:pt x="218" y="62"/>
                  </a:lnTo>
                  <a:lnTo>
                    <a:pt x="196" y="68"/>
                  </a:lnTo>
                  <a:lnTo>
                    <a:pt x="181" y="68"/>
                  </a:lnTo>
                  <a:lnTo>
                    <a:pt x="166" y="73"/>
                  </a:lnTo>
                  <a:lnTo>
                    <a:pt x="151" y="79"/>
                  </a:lnTo>
                  <a:lnTo>
                    <a:pt x="91" y="124"/>
                  </a:lnTo>
                  <a:lnTo>
                    <a:pt x="76" y="130"/>
                  </a:lnTo>
                  <a:lnTo>
                    <a:pt x="61" y="136"/>
                  </a:lnTo>
                  <a:lnTo>
                    <a:pt x="38" y="141"/>
                  </a:lnTo>
                  <a:lnTo>
                    <a:pt x="23" y="136"/>
                  </a:lnTo>
                  <a:lnTo>
                    <a:pt x="8" y="136"/>
                  </a:lnTo>
                  <a:lnTo>
                    <a:pt x="0" y="130"/>
                  </a:lnTo>
                  <a:lnTo>
                    <a:pt x="0" y="107"/>
                  </a:lnTo>
                  <a:lnTo>
                    <a:pt x="8" y="102"/>
                  </a:lnTo>
                  <a:lnTo>
                    <a:pt x="8" y="90"/>
                  </a:lnTo>
                  <a:lnTo>
                    <a:pt x="15" y="85"/>
                  </a:lnTo>
                  <a:lnTo>
                    <a:pt x="15" y="73"/>
                  </a:lnTo>
                  <a:lnTo>
                    <a:pt x="31" y="62"/>
                  </a:lnTo>
                  <a:lnTo>
                    <a:pt x="31" y="57"/>
                  </a:lnTo>
                  <a:lnTo>
                    <a:pt x="46" y="45"/>
                  </a:lnTo>
                  <a:lnTo>
                    <a:pt x="53" y="45"/>
                  </a:lnTo>
                  <a:lnTo>
                    <a:pt x="68" y="40"/>
                  </a:lnTo>
                  <a:lnTo>
                    <a:pt x="83" y="34"/>
                  </a:lnTo>
                  <a:lnTo>
                    <a:pt x="98" y="28"/>
                  </a:lnTo>
                  <a:lnTo>
                    <a:pt x="113" y="23"/>
                  </a:lnTo>
                  <a:lnTo>
                    <a:pt x="136" y="17"/>
                  </a:lnTo>
                  <a:lnTo>
                    <a:pt x="151" y="11"/>
                  </a:lnTo>
                  <a:lnTo>
                    <a:pt x="173" y="6"/>
                  </a:lnTo>
                  <a:lnTo>
                    <a:pt x="188" y="0"/>
                  </a:lnTo>
                  <a:lnTo>
                    <a:pt x="264" y="0"/>
                  </a:lnTo>
                  <a:lnTo>
                    <a:pt x="279" y="6"/>
                  </a:lnTo>
                  <a:lnTo>
                    <a:pt x="294" y="11"/>
                  </a:lnTo>
                  <a:lnTo>
                    <a:pt x="324" y="34"/>
                  </a:lnTo>
                  <a:close/>
                </a:path>
              </a:pathLst>
            </a:custGeom>
            <a:solidFill>
              <a:srgbClr val="FFBC00"/>
            </a:solidFill>
            <a:ln w="9525">
              <a:noFill/>
              <a:round/>
              <a:headEnd/>
              <a:tailEnd/>
            </a:ln>
          </p:spPr>
          <p:txBody>
            <a:bodyPr/>
            <a:lstStyle/>
            <a:p>
              <a:endParaRPr lang="en-US"/>
            </a:p>
          </p:txBody>
        </p:sp>
        <p:sp>
          <p:nvSpPr>
            <p:cNvPr id="1083" name="Freeform 55"/>
            <p:cNvSpPr>
              <a:spLocks/>
            </p:cNvSpPr>
            <p:nvPr/>
          </p:nvSpPr>
          <p:spPr bwMode="auto">
            <a:xfrm>
              <a:off x="1293" y="739"/>
              <a:ext cx="68" cy="39"/>
            </a:xfrm>
            <a:custGeom>
              <a:avLst/>
              <a:gdLst>
                <a:gd name="T0" fmla="*/ 61 w 68"/>
                <a:gd name="T1" fmla="*/ 11 h 39"/>
                <a:gd name="T2" fmla="*/ 61 w 68"/>
                <a:gd name="T3" fmla="*/ 22 h 39"/>
                <a:gd name="T4" fmla="*/ 68 w 68"/>
                <a:gd name="T5" fmla="*/ 28 h 39"/>
                <a:gd name="T6" fmla="*/ 61 w 68"/>
                <a:gd name="T7" fmla="*/ 28 h 39"/>
                <a:gd name="T8" fmla="*/ 53 w 68"/>
                <a:gd name="T9" fmla="*/ 34 h 39"/>
                <a:gd name="T10" fmla="*/ 45 w 68"/>
                <a:gd name="T11" fmla="*/ 34 h 39"/>
                <a:gd name="T12" fmla="*/ 38 w 68"/>
                <a:gd name="T13" fmla="*/ 39 h 39"/>
                <a:gd name="T14" fmla="*/ 8 w 68"/>
                <a:gd name="T15" fmla="*/ 39 h 39"/>
                <a:gd name="T16" fmla="*/ 0 w 68"/>
                <a:gd name="T17" fmla="*/ 34 h 39"/>
                <a:gd name="T18" fmla="*/ 0 w 68"/>
                <a:gd name="T19" fmla="*/ 11 h 39"/>
                <a:gd name="T20" fmla="*/ 8 w 68"/>
                <a:gd name="T21" fmla="*/ 11 h 39"/>
                <a:gd name="T22" fmla="*/ 15 w 68"/>
                <a:gd name="T23" fmla="*/ 5 h 39"/>
                <a:gd name="T24" fmla="*/ 15 w 68"/>
                <a:gd name="T25" fmla="*/ 0 h 39"/>
                <a:gd name="T26" fmla="*/ 45 w 68"/>
                <a:gd name="T27" fmla="*/ 0 h 39"/>
                <a:gd name="T28" fmla="*/ 45 w 68"/>
                <a:gd name="T29" fmla="*/ 5 h 39"/>
                <a:gd name="T30" fmla="*/ 61 w 68"/>
                <a:gd name="T31" fmla="*/ 5 h 39"/>
                <a:gd name="T32" fmla="*/ 61 w 68"/>
                <a:gd name="T33" fmla="*/ 11 h 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8"/>
                <a:gd name="T52" fmla="*/ 0 h 39"/>
                <a:gd name="T53" fmla="*/ 68 w 68"/>
                <a:gd name="T54" fmla="*/ 39 h 3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8" h="39">
                  <a:moveTo>
                    <a:pt x="61" y="11"/>
                  </a:moveTo>
                  <a:lnTo>
                    <a:pt x="61" y="22"/>
                  </a:lnTo>
                  <a:lnTo>
                    <a:pt x="68" y="28"/>
                  </a:lnTo>
                  <a:lnTo>
                    <a:pt x="61" y="28"/>
                  </a:lnTo>
                  <a:lnTo>
                    <a:pt x="53" y="34"/>
                  </a:lnTo>
                  <a:lnTo>
                    <a:pt x="45" y="34"/>
                  </a:lnTo>
                  <a:lnTo>
                    <a:pt x="38" y="39"/>
                  </a:lnTo>
                  <a:lnTo>
                    <a:pt x="8" y="39"/>
                  </a:lnTo>
                  <a:lnTo>
                    <a:pt x="0" y="34"/>
                  </a:lnTo>
                  <a:lnTo>
                    <a:pt x="0" y="11"/>
                  </a:lnTo>
                  <a:lnTo>
                    <a:pt x="8" y="11"/>
                  </a:lnTo>
                  <a:lnTo>
                    <a:pt x="15" y="5"/>
                  </a:lnTo>
                  <a:lnTo>
                    <a:pt x="15" y="0"/>
                  </a:lnTo>
                  <a:lnTo>
                    <a:pt x="45" y="0"/>
                  </a:lnTo>
                  <a:lnTo>
                    <a:pt x="45" y="5"/>
                  </a:lnTo>
                  <a:lnTo>
                    <a:pt x="61" y="5"/>
                  </a:lnTo>
                  <a:lnTo>
                    <a:pt x="61" y="11"/>
                  </a:lnTo>
                  <a:close/>
                </a:path>
              </a:pathLst>
            </a:custGeom>
            <a:solidFill>
              <a:srgbClr val="3FFFFF"/>
            </a:solidFill>
            <a:ln w="9525">
              <a:noFill/>
              <a:round/>
              <a:headEnd/>
              <a:tailEnd/>
            </a:ln>
          </p:spPr>
          <p:txBody>
            <a:bodyPr/>
            <a:lstStyle/>
            <a:p>
              <a:endParaRPr lang="en-US"/>
            </a:p>
          </p:txBody>
        </p:sp>
        <p:sp>
          <p:nvSpPr>
            <p:cNvPr id="1084" name="Freeform 56"/>
            <p:cNvSpPr>
              <a:spLocks/>
            </p:cNvSpPr>
            <p:nvPr/>
          </p:nvSpPr>
          <p:spPr bwMode="auto">
            <a:xfrm>
              <a:off x="376" y="744"/>
              <a:ext cx="466" cy="147"/>
            </a:xfrm>
            <a:custGeom>
              <a:avLst/>
              <a:gdLst>
                <a:gd name="T0" fmla="*/ 451 w 466"/>
                <a:gd name="T1" fmla="*/ 113 h 147"/>
                <a:gd name="T2" fmla="*/ 466 w 466"/>
                <a:gd name="T3" fmla="*/ 119 h 147"/>
                <a:gd name="T4" fmla="*/ 459 w 466"/>
                <a:gd name="T5" fmla="*/ 125 h 147"/>
                <a:gd name="T6" fmla="*/ 451 w 466"/>
                <a:gd name="T7" fmla="*/ 136 h 147"/>
                <a:gd name="T8" fmla="*/ 451 w 466"/>
                <a:gd name="T9" fmla="*/ 141 h 147"/>
                <a:gd name="T10" fmla="*/ 436 w 466"/>
                <a:gd name="T11" fmla="*/ 147 h 147"/>
                <a:gd name="T12" fmla="*/ 406 w 466"/>
                <a:gd name="T13" fmla="*/ 147 h 147"/>
                <a:gd name="T14" fmla="*/ 391 w 466"/>
                <a:gd name="T15" fmla="*/ 141 h 147"/>
                <a:gd name="T16" fmla="*/ 368 w 466"/>
                <a:gd name="T17" fmla="*/ 136 h 147"/>
                <a:gd name="T18" fmla="*/ 353 w 466"/>
                <a:gd name="T19" fmla="*/ 130 h 147"/>
                <a:gd name="T20" fmla="*/ 338 w 466"/>
                <a:gd name="T21" fmla="*/ 125 h 147"/>
                <a:gd name="T22" fmla="*/ 323 w 466"/>
                <a:gd name="T23" fmla="*/ 119 h 147"/>
                <a:gd name="T24" fmla="*/ 301 w 466"/>
                <a:gd name="T25" fmla="*/ 119 h 147"/>
                <a:gd name="T26" fmla="*/ 278 w 466"/>
                <a:gd name="T27" fmla="*/ 113 h 147"/>
                <a:gd name="T28" fmla="*/ 263 w 466"/>
                <a:gd name="T29" fmla="*/ 108 h 147"/>
                <a:gd name="T30" fmla="*/ 241 w 466"/>
                <a:gd name="T31" fmla="*/ 102 h 147"/>
                <a:gd name="T32" fmla="*/ 226 w 466"/>
                <a:gd name="T33" fmla="*/ 96 h 147"/>
                <a:gd name="T34" fmla="*/ 203 w 466"/>
                <a:gd name="T35" fmla="*/ 91 h 147"/>
                <a:gd name="T36" fmla="*/ 188 w 466"/>
                <a:gd name="T37" fmla="*/ 85 h 147"/>
                <a:gd name="T38" fmla="*/ 165 w 466"/>
                <a:gd name="T39" fmla="*/ 79 h 147"/>
                <a:gd name="T40" fmla="*/ 150 w 466"/>
                <a:gd name="T41" fmla="*/ 74 h 147"/>
                <a:gd name="T42" fmla="*/ 128 w 466"/>
                <a:gd name="T43" fmla="*/ 68 h 147"/>
                <a:gd name="T44" fmla="*/ 105 w 466"/>
                <a:gd name="T45" fmla="*/ 62 h 147"/>
                <a:gd name="T46" fmla="*/ 90 w 466"/>
                <a:gd name="T47" fmla="*/ 57 h 147"/>
                <a:gd name="T48" fmla="*/ 68 w 466"/>
                <a:gd name="T49" fmla="*/ 51 h 147"/>
                <a:gd name="T50" fmla="*/ 53 w 466"/>
                <a:gd name="T51" fmla="*/ 46 h 147"/>
                <a:gd name="T52" fmla="*/ 30 w 466"/>
                <a:gd name="T53" fmla="*/ 40 h 147"/>
                <a:gd name="T54" fmla="*/ 15 w 466"/>
                <a:gd name="T55" fmla="*/ 34 h 147"/>
                <a:gd name="T56" fmla="*/ 0 w 466"/>
                <a:gd name="T57" fmla="*/ 23 h 147"/>
                <a:gd name="T58" fmla="*/ 0 w 466"/>
                <a:gd name="T59" fmla="*/ 17 h 147"/>
                <a:gd name="T60" fmla="*/ 7 w 466"/>
                <a:gd name="T61" fmla="*/ 12 h 147"/>
                <a:gd name="T62" fmla="*/ 7 w 466"/>
                <a:gd name="T63" fmla="*/ 6 h 147"/>
                <a:gd name="T64" fmla="*/ 15 w 466"/>
                <a:gd name="T65" fmla="*/ 6 h 147"/>
                <a:gd name="T66" fmla="*/ 15 w 466"/>
                <a:gd name="T67" fmla="*/ 0 h 147"/>
                <a:gd name="T68" fmla="*/ 45 w 466"/>
                <a:gd name="T69" fmla="*/ 0 h 147"/>
                <a:gd name="T70" fmla="*/ 68 w 466"/>
                <a:gd name="T71" fmla="*/ 12 h 147"/>
                <a:gd name="T72" fmla="*/ 98 w 466"/>
                <a:gd name="T73" fmla="*/ 17 h 147"/>
                <a:gd name="T74" fmla="*/ 120 w 466"/>
                <a:gd name="T75" fmla="*/ 23 h 147"/>
                <a:gd name="T76" fmla="*/ 150 w 466"/>
                <a:gd name="T77" fmla="*/ 29 h 147"/>
                <a:gd name="T78" fmla="*/ 173 w 466"/>
                <a:gd name="T79" fmla="*/ 34 h 147"/>
                <a:gd name="T80" fmla="*/ 195 w 466"/>
                <a:gd name="T81" fmla="*/ 46 h 147"/>
                <a:gd name="T82" fmla="*/ 226 w 466"/>
                <a:gd name="T83" fmla="*/ 51 h 147"/>
                <a:gd name="T84" fmla="*/ 248 w 466"/>
                <a:gd name="T85" fmla="*/ 57 h 147"/>
                <a:gd name="T86" fmla="*/ 271 w 466"/>
                <a:gd name="T87" fmla="*/ 62 h 147"/>
                <a:gd name="T88" fmla="*/ 301 w 466"/>
                <a:gd name="T89" fmla="*/ 68 h 147"/>
                <a:gd name="T90" fmla="*/ 323 w 466"/>
                <a:gd name="T91" fmla="*/ 79 h 147"/>
                <a:gd name="T92" fmla="*/ 353 w 466"/>
                <a:gd name="T93" fmla="*/ 85 h 147"/>
                <a:gd name="T94" fmla="*/ 376 w 466"/>
                <a:gd name="T95" fmla="*/ 91 h 147"/>
                <a:gd name="T96" fmla="*/ 399 w 466"/>
                <a:gd name="T97" fmla="*/ 96 h 147"/>
                <a:gd name="T98" fmla="*/ 429 w 466"/>
                <a:gd name="T99" fmla="*/ 102 h 147"/>
                <a:gd name="T100" fmla="*/ 451 w 466"/>
                <a:gd name="T101" fmla="*/ 113 h 14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66"/>
                <a:gd name="T154" fmla="*/ 0 h 147"/>
                <a:gd name="T155" fmla="*/ 466 w 466"/>
                <a:gd name="T156" fmla="*/ 147 h 14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66" h="147">
                  <a:moveTo>
                    <a:pt x="451" y="113"/>
                  </a:moveTo>
                  <a:lnTo>
                    <a:pt x="466" y="119"/>
                  </a:lnTo>
                  <a:lnTo>
                    <a:pt x="459" y="125"/>
                  </a:lnTo>
                  <a:lnTo>
                    <a:pt x="451" y="136"/>
                  </a:lnTo>
                  <a:lnTo>
                    <a:pt x="451" y="141"/>
                  </a:lnTo>
                  <a:lnTo>
                    <a:pt x="436" y="147"/>
                  </a:lnTo>
                  <a:lnTo>
                    <a:pt x="406" y="147"/>
                  </a:lnTo>
                  <a:lnTo>
                    <a:pt x="391" y="141"/>
                  </a:lnTo>
                  <a:lnTo>
                    <a:pt x="368" y="136"/>
                  </a:lnTo>
                  <a:lnTo>
                    <a:pt x="353" y="130"/>
                  </a:lnTo>
                  <a:lnTo>
                    <a:pt x="338" y="125"/>
                  </a:lnTo>
                  <a:lnTo>
                    <a:pt x="323" y="119"/>
                  </a:lnTo>
                  <a:lnTo>
                    <a:pt x="301" y="119"/>
                  </a:lnTo>
                  <a:lnTo>
                    <a:pt x="278" y="113"/>
                  </a:lnTo>
                  <a:lnTo>
                    <a:pt x="263" y="108"/>
                  </a:lnTo>
                  <a:lnTo>
                    <a:pt x="241" y="102"/>
                  </a:lnTo>
                  <a:lnTo>
                    <a:pt x="226" y="96"/>
                  </a:lnTo>
                  <a:lnTo>
                    <a:pt x="203" y="91"/>
                  </a:lnTo>
                  <a:lnTo>
                    <a:pt x="188" y="85"/>
                  </a:lnTo>
                  <a:lnTo>
                    <a:pt x="165" y="79"/>
                  </a:lnTo>
                  <a:lnTo>
                    <a:pt x="150" y="74"/>
                  </a:lnTo>
                  <a:lnTo>
                    <a:pt x="128" y="68"/>
                  </a:lnTo>
                  <a:lnTo>
                    <a:pt x="105" y="62"/>
                  </a:lnTo>
                  <a:lnTo>
                    <a:pt x="90" y="57"/>
                  </a:lnTo>
                  <a:lnTo>
                    <a:pt x="68" y="51"/>
                  </a:lnTo>
                  <a:lnTo>
                    <a:pt x="53" y="46"/>
                  </a:lnTo>
                  <a:lnTo>
                    <a:pt x="30" y="40"/>
                  </a:lnTo>
                  <a:lnTo>
                    <a:pt x="15" y="34"/>
                  </a:lnTo>
                  <a:lnTo>
                    <a:pt x="0" y="23"/>
                  </a:lnTo>
                  <a:lnTo>
                    <a:pt x="0" y="17"/>
                  </a:lnTo>
                  <a:lnTo>
                    <a:pt x="7" y="12"/>
                  </a:lnTo>
                  <a:lnTo>
                    <a:pt x="7" y="6"/>
                  </a:lnTo>
                  <a:lnTo>
                    <a:pt x="15" y="6"/>
                  </a:lnTo>
                  <a:lnTo>
                    <a:pt x="15" y="0"/>
                  </a:lnTo>
                  <a:lnTo>
                    <a:pt x="45" y="0"/>
                  </a:lnTo>
                  <a:lnTo>
                    <a:pt x="68" y="12"/>
                  </a:lnTo>
                  <a:lnTo>
                    <a:pt x="98" y="17"/>
                  </a:lnTo>
                  <a:lnTo>
                    <a:pt x="120" y="23"/>
                  </a:lnTo>
                  <a:lnTo>
                    <a:pt x="150" y="29"/>
                  </a:lnTo>
                  <a:lnTo>
                    <a:pt x="173" y="34"/>
                  </a:lnTo>
                  <a:lnTo>
                    <a:pt x="195" y="46"/>
                  </a:lnTo>
                  <a:lnTo>
                    <a:pt x="226" y="51"/>
                  </a:lnTo>
                  <a:lnTo>
                    <a:pt x="248" y="57"/>
                  </a:lnTo>
                  <a:lnTo>
                    <a:pt x="271" y="62"/>
                  </a:lnTo>
                  <a:lnTo>
                    <a:pt x="301" y="68"/>
                  </a:lnTo>
                  <a:lnTo>
                    <a:pt x="323" y="79"/>
                  </a:lnTo>
                  <a:lnTo>
                    <a:pt x="353" y="85"/>
                  </a:lnTo>
                  <a:lnTo>
                    <a:pt x="376" y="91"/>
                  </a:lnTo>
                  <a:lnTo>
                    <a:pt x="399" y="96"/>
                  </a:lnTo>
                  <a:lnTo>
                    <a:pt x="429" y="102"/>
                  </a:lnTo>
                  <a:lnTo>
                    <a:pt x="451" y="113"/>
                  </a:lnTo>
                  <a:close/>
                </a:path>
              </a:pathLst>
            </a:custGeom>
            <a:solidFill>
              <a:srgbClr val="FF3F3F"/>
            </a:solidFill>
            <a:ln w="9525">
              <a:noFill/>
              <a:round/>
              <a:headEnd/>
              <a:tailEnd/>
            </a:ln>
          </p:spPr>
          <p:txBody>
            <a:bodyPr/>
            <a:lstStyle/>
            <a:p>
              <a:endParaRPr lang="en-US"/>
            </a:p>
          </p:txBody>
        </p:sp>
        <p:sp>
          <p:nvSpPr>
            <p:cNvPr id="1085" name="Freeform 57"/>
            <p:cNvSpPr>
              <a:spLocks/>
            </p:cNvSpPr>
            <p:nvPr/>
          </p:nvSpPr>
          <p:spPr bwMode="auto">
            <a:xfrm>
              <a:off x="4730" y="750"/>
              <a:ext cx="391" cy="141"/>
            </a:xfrm>
            <a:custGeom>
              <a:avLst/>
              <a:gdLst>
                <a:gd name="T0" fmla="*/ 376 w 391"/>
                <a:gd name="T1" fmla="*/ 73 h 141"/>
                <a:gd name="T2" fmla="*/ 383 w 391"/>
                <a:gd name="T3" fmla="*/ 90 h 141"/>
                <a:gd name="T4" fmla="*/ 391 w 391"/>
                <a:gd name="T5" fmla="*/ 113 h 141"/>
                <a:gd name="T6" fmla="*/ 383 w 391"/>
                <a:gd name="T7" fmla="*/ 124 h 141"/>
                <a:gd name="T8" fmla="*/ 368 w 391"/>
                <a:gd name="T9" fmla="*/ 141 h 141"/>
                <a:gd name="T10" fmla="*/ 346 w 391"/>
                <a:gd name="T11" fmla="*/ 141 h 141"/>
                <a:gd name="T12" fmla="*/ 323 w 391"/>
                <a:gd name="T13" fmla="*/ 135 h 141"/>
                <a:gd name="T14" fmla="*/ 308 w 391"/>
                <a:gd name="T15" fmla="*/ 124 h 141"/>
                <a:gd name="T16" fmla="*/ 286 w 391"/>
                <a:gd name="T17" fmla="*/ 113 h 141"/>
                <a:gd name="T18" fmla="*/ 271 w 391"/>
                <a:gd name="T19" fmla="*/ 102 h 141"/>
                <a:gd name="T20" fmla="*/ 248 w 391"/>
                <a:gd name="T21" fmla="*/ 90 h 141"/>
                <a:gd name="T22" fmla="*/ 225 w 391"/>
                <a:gd name="T23" fmla="*/ 85 h 141"/>
                <a:gd name="T24" fmla="*/ 173 w 391"/>
                <a:gd name="T25" fmla="*/ 85 h 141"/>
                <a:gd name="T26" fmla="*/ 158 w 391"/>
                <a:gd name="T27" fmla="*/ 90 h 141"/>
                <a:gd name="T28" fmla="*/ 150 w 391"/>
                <a:gd name="T29" fmla="*/ 90 h 141"/>
                <a:gd name="T30" fmla="*/ 135 w 391"/>
                <a:gd name="T31" fmla="*/ 96 h 141"/>
                <a:gd name="T32" fmla="*/ 120 w 391"/>
                <a:gd name="T33" fmla="*/ 96 h 141"/>
                <a:gd name="T34" fmla="*/ 113 w 391"/>
                <a:gd name="T35" fmla="*/ 102 h 141"/>
                <a:gd name="T36" fmla="*/ 98 w 391"/>
                <a:gd name="T37" fmla="*/ 107 h 141"/>
                <a:gd name="T38" fmla="*/ 83 w 391"/>
                <a:gd name="T39" fmla="*/ 113 h 141"/>
                <a:gd name="T40" fmla="*/ 75 w 391"/>
                <a:gd name="T41" fmla="*/ 113 h 141"/>
                <a:gd name="T42" fmla="*/ 60 w 391"/>
                <a:gd name="T43" fmla="*/ 119 h 141"/>
                <a:gd name="T44" fmla="*/ 52 w 391"/>
                <a:gd name="T45" fmla="*/ 124 h 141"/>
                <a:gd name="T46" fmla="*/ 37 w 391"/>
                <a:gd name="T47" fmla="*/ 124 h 141"/>
                <a:gd name="T48" fmla="*/ 22 w 391"/>
                <a:gd name="T49" fmla="*/ 130 h 141"/>
                <a:gd name="T50" fmla="*/ 0 w 391"/>
                <a:gd name="T51" fmla="*/ 130 h 141"/>
                <a:gd name="T52" fmla="*/ 0 w 391"/>
                <a:gd name="T53" fmla="*/ 113 h 141"/>
                <a:gd name="T54" fmla="*/ 7 w 391"/>
                <a:gd name="T55" fmla="*/ 102 h 141"/>
                <a:gd name="T56" fmla="*/ 15 w 391"/>
                <a:gd name="T57" fmla="*/ 96 h 141"/>
                <a:gd name="T58" fmla="*/ 22 w 391"/>
                <a:gd name="T59" fmla="*/ 85 h 141"/>
                <a:gd name="T60" fmla="*/ 22 w 391"/>
                <a:gd name="T61" fmla="*/ 79 h 141"/>
                <a:gd name="T62" fmla="*/ 30 w 391"/>
                <a:gd name="T63" fmla="*/ 73 h 141"/>
                <a:gd name="T64" fmla="*/ 37 w 391"/>
                <a:gd name="T65" fmla="*/ 62 h 141"/>
                <a:gd name="T66" fmla="*/ 52 w 391"/>
                <a:gd name="T67" fmla="*/ 56 h 141"/>
                <a:gd name="T68" fmla="*/ 67 w 391"/>
                <a:gd name="T69" fmla="*/ 51 h 141"/>
                <a:gd name="T70" fmla="*/ 90 w 391"/>
                <a:gd name="T71" fmla="*/ 34 h 141"/>
                <a:gd name="T72" fmla="*/ 105 w 391"/>
                <a:gd name="T73" fmla="*/ 28 h 141"/>
                <a:gd name="T74" fmla="*/ 120 w 391"/>
                <a:gd name="T75" fmla="*/ 23 h 141"/>
                <a:gd name="T76" fmla="*/ 135 w 391"/>
                <a:gd name="T77" fmla="*/ 17 h 141"/>
                <a:gd name="T78" fmla="*/ 150 w 391"/>
                <a:gd name="T79" fmla="*/ 11 h 141"/>
                <a:gd name="T80" fmla="*/ 165 w 391"/>
                <a:gd name="T81" fmla="*/ 6 h 141"/>
                <a:gd name="T82" fmla="*/ 180 w 391"/>
                <a:gd name="T83" fmla="*/ 6 h 141"/>
                <a:gd name="T84" fmla="*/ 195 w 391"/>
                <a:gd name="T85" fmla="*/ 0 h 141"/>
                <a:gd name="T86" fmla="*/ 225 w 391"/>
                <a:gd name="T87" fmla="*/ 0 h 141"/>
                <a:gd name="T88" fmla="*/ 240 w 391"/>
                <a:gd name="T89" fmla="*/ 6 h 141"/>
                <a:gd name="T90" fmla="*/ 263 w 391"/>
                <a:gd name="T91" fmla="*/ 6 h 141"/>
                <a:gd name="T92" fmla="*/ 278 w 391"/>
                <a:gd name="T93" fmla="*/ 11 h 141"/>
                <a:gd name="T94" fmla="*/ 293 w 391"/>
                <a:gd name="T95" fmla="*/ 17 h 141"/>
                <a:gd name="T96" fmla="*/ 308 w 391"/>
                <a:gd name="T97" fmla="*/ 28 h 141"/>
                <a:gd name="T98" fmla="*/ 323 w 391"/>
                <a:gd name="T99" fmla="*/ 34 h 141"/>
                <a:gd name="T100" fmla="*/ 353 w 391"/>
                <a:gd name="T101" fmla="*/ 56 h 141"/>
                <a:gd name="T102" fmla="*/ 361 w 391"/>
                <a:gd name="T103" fmla="*/ 68 h 141"/>
                <a:gd name="T104" fmla="*/ 376 w 391"/>
                <a:gd name="T105" fmla="*/ 73 h 141"/>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91"/>
                <a:gd name="T160" fmla="*/ 0 h 141"/>
                <a:gd name="T161" fmla="*/ 391 w 391"/>
                <a:gd name="T162" fmla="*/ 141 h 141"/>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91" h="141">
                  <a:moveTo>
                    <a:pt x="376" y="73"/>
                  </a:moveTo>
                  <a:lnTo>
                    <a:pt x="383" y="90"/>
                  </a:lnTo>
                  <a:lnTo>
                    <a:pt x="391" y="113"/>
                  </a:lnTo>
                  <a:lnTo>
                    <a:pt x="383" y="124"/>
                  </a:lnTo>
                  <a:lnTo>
                    <a:pt x="368" y="141"/>
                  </a:lnTo>
                  <a:lnTo>
                    <a:pt x="346" y="141"/>
                  </a:lnTo>
                  <a:lnTo>
                    <a:pt x="323" y="135"/>
                  </a:lnTo>
                  <a:lnTo>
                    <a:pt x="308" y="124"/>
                  </a:lnTo>
                  <a:lnTo>
                    <a:pt x="286" y="113"/>
                  </a:lnTo>
                  <a:lnTo>
                    <a:pt x="271" y="102"/>
                  </a:lnTo>
                  <a:lnTo>
                    <a:pt x="248" y="90"/>
                  </a:lnTo>
                  <a:lnTo>
                    <a:pt x="225" y="85"/>
                  </a:lnTo>
                  <a:lnTo>
                    <a:pt x="173" y="85"/>
                  </a:lnTo>
                  <a:lnTo>
                    <a:pt x="158" y="90"/>
                  </a:lnTo>
                  <a:lnTo>
                    <a:pt x="150" y="90"/>
                  </a:lnTo>
                  <a:lnTo>
                    <a:pt x="135" y="96"/>
                  </a:lnTo>
                  <a:lnTo>
                    <a:pt x="120" y="96"/>
                  </a:lnTo>
                  <a:lnTo>
                    <a:pt x="113" y="102"/>
                  </a:lnTo>
                  <a:lnTo>
                    <a:pt x="98" y="107"/>
                  </a:lnTo>
                  <a:lnTo>
                    <a:pt x="83" y="113"/>
                  </a:lnTo>
                  <a:lnTo>
                    <a:pt x="75" y="113"/>
                  </a:lnTo>
                  <a:lnTo>
                    <a:pt x="60" y="119"/>
                  </a:lnTo>
                  <a:lnTo>
                    <a:pt x="52" y="124"/>
                  </a:lnTo>
                  <a:lnTo>
                    <a:pt x="37" y="124"/>
                  </a:lnTo>
                  <a:lnTo>
                    <a:pt x="22" y="130"/>
                  </a:lnTo>
                  <a:lnTo>
                    <a:pt x="0" y="130"/>
                  </a:lnTo>
                  <a:lnTo>
                    <a:pt x="0" y="113"/>
                  </a:lnTo>
                  <a:lnTo>
                    <a:pt x="7" y="102"/>
                  </a:lnTo>
                  <a:lnTo>
                    <a:pt x="15" y="96"/>
                  </a:lnTo>
                  <a:lnTo>
                    <a:pt x="22" y="85"/>
                  </a:lnTo>
                  <a:lnTo>
                    <a:pt x="22" y="79"/>
                  </a:lnTo>
                  <a:lnTo>
                    <a:pt x="30" y="73"/>
                  </a:lnTo>
                  <a:lnTo>
                    <a:pt x="37" y="62"/>
                  </a:lnTo>
                  <a:lnTo>
                    <a:pt x="52" y="56"/>
                  </a:lnTo>
                  <a:lnTo>
                    <a:pt x="67" y="51"/>
                  </a:lnTo>
                  <a:lnTo>
                    <a:pt x="90" y="34"/>
                  </a:lnTo>
                  <a:lnTo>
                    <a:pt x="105" y="28"/>
                  </a:lnTo>
                  <a:lnTo>
                    <a:pt x="120" y="23"/>
                  </a:lnTo>
                  <a:lnTo>
                    <a:pt x="135" y="17"/>
                  </a:lnTo>
                  <a:lnTo>
                    <a:pt x="150" y="11"/>
                  </a:lnTo>
                  <a:lnTo>
                    <a:pt x="165" y="6"/>
                  </a:lnTo>
                  <a:lnTo>
                    <a:pt x="180" y="6"/>
                  </a:lnTo>
                  <a:lnTo>
                    <a:pt x="195" y="0"/>
                  </a:lnTo>
                  <a:lnTo>
                    <a:pt x="225" y="0"/>
                  </a:lnTo>
                  <a:lnTo>
                    <a:pt x="240" y="6"/>
                  </a:lnTo>
                  <a:lnTo>
                    <a:pt x="263" y="6"/>
                  </a:lnTo>
                  <a:lnTo>
                    <a:pt x="278" y="11"/>
                  </a:lnTo>
                  <a:lnTo>
                    <a:pt x="293" y="17"/>
                  </a:lnTo>
                  <a:lnTo>
                    <a:pt x="308" y="28"/>
                  </a:lnTo>
                  <a:lnTo>
                    <a:pt x="323" y="34"/>
                  </a:lnTo>
                  <a:lnTo>
                    <a:pt x="353" y="56"/>
                  </a:lnTo>
                  <a:lnTo>
                    <a:pt x="361" y="68"/>
                  </a:lnTo>
                  <a:lnTo>
                    <a:pt x="376" y="73"/>
                  </a:lnTo>
                  <a:close/>
                </a:path>
              </a:pathLst>
            </a:custGeom>
            <a:solidFill>
              <a:srgbClr val="FFBC00"/>
            </a:solidFill>
            <a:ln w="9525">
              <a:noFill/>
              <a:round/>
              <a:headEnd/>
              <a:tailEnd/>
            </a:ln>
          </p:spPr>
          <p:txBody>
            <a:bodyPr/>
            <a:lstStyle/>
            <a:p>
              <a:endParaRPr lang="en-US"/>
            </a:p>
          </p:txBody>
        </p:sp>
        <p:sp>
          <p:nvSpPr>
            <p:cNvPr id="1086" name="Freeform 58"/>
            <p:cNvSpPr>
              <a:spLocks/>
            </p:cNvSpPr>
            <p:nvPr/>
          </p:nvSpPr>
          <p:spPr bwMode="auto">
            <a:xfrm>
              <a:off x="3294" y="750"/>
              <a:ext cx="157" cy="147"/>
            </a:xfrm>
            <a:custGeom>
              <a:avLst/>
              <a:gdLst>
                <a:gd name="T0" fmla="*/ 97 w 157"/>
                <a:gd name="T1" fmla="*/ 28 h 147"/>
                <a:gd name="T2" fmla="*/ 105 w 157"/>
                <a:gd name="T3" fmla="*/ 34 h 147"/>
                <a:gd name="T4" fmla="*/ 127 w 157"/>
                <a:gd name="T5" fmla="*/ 34 h 147"/>
                <a:gd name="T6" fmla="*/ 135 w 157"/>
                <a:gd name="T7" fmla="*/ 40 h 147"/>
                <a:gd name="T8" fmla="*/ 142 w 157"/>
                <a:gd name="T9" fmla="*/ 40 h 147"/>
                <a:gd name="T10" fmla="*/ 157 w 157"/>
                <a:gd name="T11" fmla="*/ 45 h 147"/>
                <a:gd name="T12" fmla="*/ 157 w 157"/>
                <a:gd name="T13" fmla="*/ 62 h 147"/>
                <a:gd name="T14" fmla="*/ 135 w 157"/>
                <a:gd name="T15" fmla="*/ 62 h 147"/>
                <a:gd name="T16" fmla="*/ 120 w 157"/>
                <a:gd name="T17" fmla="*/ 73 h 147"/>
                <a:gd name="T18" fmla="*/ 120 w 157"/>
                <a:gd name="T19" fmla="*/ 96 h 147"/>
                <a:gd name="T20" fmla="*/ 127 w 157"/>
                <a:gd name="T21" fmla="*/ 113 h 147"/>
                <a:gd name="T22" fmla="*/ 135 w 157"/>
                <a:gd name="T23" fmla="*/ 124 h 147"/>
                <a:gd name="T24" fmla="*/ 135 w 157"/>
                <a:gd name="T25" fmla="*/ 147 h 147"/>
                <a:gd name="T26" fmla="*/ 127 w 157"/>
                <a:gd name="T27" fmla="*/ 147 h 147"/>
                <a:gd name="T28" fmla="*/ 112 w 157"/>
                <a:gd name="T29" fmla="*/ 141 h 147"/>
                <a:gd name="T30" fmla="*/ 105 w 157"/>
                <a:gd name="T31" fmla="*/ 130 h 147"/>
                <a:gd name="T32" fmla="*/ 97 w 157"/>
                <a:gd name="T33" fmla="*/ 124 h 147"/>
                <a:gd name="T34" fmla="*/ 90 w 157"/>
                <a:gd name="T35" fmla="*/ 113 h 147"/>
                <a:gd name="T36" fmla="*/ 82 w 157"/>
                <a:gd name="T37" fmla="*/ 107 h 147"/>
                <a:gd name="T38" fmla="*/ 67 w 157"/>
                <a:gd name="T39" fmla="*/ 102 h 147"/>
                <a:gd name="T40" fmla="*/ 52 w 157"/>
                <a:gd name="T41" fmla="*/ 102 h 147"/>
                <a:gd name="T42" fmla="*/ 52 w 157"/>
                <a:gd name="T43" fmla="*/ 107 h 147"/>
                <a:gd name="T44" fmla="*/ 45 w 157"/>
                <a:gd name="T45" fmla="*/ 107 h 147"/>
                <a:gd name="T46" fmla="*/ 30 w 157"/>
                <a:gd name="T47" fmla="*/ 119 h 147"/>
                <a:gd name="T48" fmla="*/ 30 w 157"/>
                <a:gd name="T49" fmla="*/ 124 h 147"/>
                <a:gd name="T50" fmla="*/ 7 w 157"/>
                <a:gd name="T51" fmla="*/ 124 h 147"/>
                <a:gd name="T52" fmla="*/ 0 w 157"/>
                <a:gd name="T53" fmla="*/ 113 h 147"/>
                <a:gd name="T54" fmla="*/ 0 w 157"/>
                <a:gd name="T55" fmla="*/ 107 h 147"/>
                <a:gd name="T56" fmla="*/ 7 w 157"/>
                <a:gd name="T57" fmla="*/ 102 h 147"/>
                <a:gd name="T58" fmla="*/ 7 w 157"/>
                <a:gd name="T59" fmla="*/ 90 h 147"/>
                <a:gd name="T60" fmla="*/ 15 w 157"/>
                <a:gd name="T61" fmla="*/ 85 h 147"/>
                <a:gd name="T62" fmla="*/ 22 w 157"/>
                <a:gd name="T63" fmla="*/ 73 h 147"/>
                <a:gd name="T64" fmla="*/ 30 w 157"/>
                <a:gd name="T65" fmla="*/ 68 h 147"/>
                <a:gd name="T66" fmla="*/ 30 w 157"/>
                <a:gd name="T67" fmla="*/ 56 h 147"/>
                <a:gd name="T68" fmla="*/ 22 w 157"/>
                <a:gd name="T69" fmla="*/ 51 h 147"/>
                <a:gd name="T70" fmla="*/ 7 w 157"/>
                <a:gd name="T71" fmla="*/ 51 h 147"/>
                <a:gd name="T72" fmla="*/ 7 w 157"/>
                <a:gd name="T73" fmla="*/ 45 h 147"/>
                <a:gd name="T74" fmla="*/ 0 w 157"/>
                <a:gd name="T75" fmla="*/ 34 h 147"/>
                <a:gd name="T76" fmla="*/ 37 w 157"/>
                <a:gd name="T77" fmla="*/ 34 h 147"/>
                <a:gd name="T78" fmla="*/ 45 w 157"/>
                <a:gd name="T79" fmla="*/ 28 h 147"/>
                <a:gd name="T80" fmla="*/ 52 w 157"/>
                <a:gd name="T81" fmla="*/ 28 h 147"/>
                <a:gd name="T82" fmla="*/ 52 w 157"/>
                <a:gd name="T83" fmla="*/ 23 h 147"/>
                <a:gd name="T84" fmla="*/ 60 w 157"/>
                <a:gd name="T85" fmla="*/ 17 h 147"/>
                <a:gd name="T86" fmla="*/ 60 w 157"/>
                <a:gd name="T87" fmla="*/ 11 h 147"/>
                <a:gd name="T88" fmla="*/ 67 w 157"/>
                <a:gd name="T89" fmla="*/ 11 h 147"/>
                <a:gd name="T90" fmla="*/ 82 w 157"/>
                <a:gd name="T91" fmla="*/ 0 h 147"/>
                <a:gd name="T92" fmla="*/ 90 w 157"/>
                <a:gd name="T93" fmla="*/ 11 h 147"/>
                <a:gd name="T94" fmla="*/ 90 w 157"/>
                <a:gd name="T95" fmla="*/ 17 h 147"/>
                <a:gd name="T96" fmla="*/ 97 w 157"/>
                <a:gd name="T97" fmla="*/ 23 h 147"/>
                <a:gd name="T98" fmla="*/ 97 w 157"/>
                <a:gd name="T99" fmla="*/ 28 h 147"/>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57"/>
                <a:gd name="T151" fmla="*/ 0 h 147"/>
                <a:gd name="T152" fmla="*/ 157 w 157"/>
                <a:gd name="T153" fmla="*/ 147 h 147"/>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57" h="147">
                  <a:moveTo>
                    <a:pt x="97" y="28"/>
                  </a:moveTo>
                  <a:lnTo>
                    <a:pt x="105" y="34"/>
                  </a:lnTo>
                  <a:lnTo>
                    <a:pt x="127" y="34"/>
                  </a:lnTo>
                  <a:lnTo>
                    <a:pt x="135" y="40"/>
                  </a:lnTo>
                  <a:lnTo>
                    <a:pt x="142" y="40"/>
                  </a:lnTo>
                  <a:lnTo>
                    <a:pt x="157" y="45"/>
                  </a:lnTo>
                  <a:lnTo>
                    <a:pt x="157" y="62"/>
                  </a:lnTo>
                  <a:lnTo>
                    <a:pt x="135" y="62"/>
                  </a:lnTo>
                  <a:lnTo>
                    <a:pt x="120" y="73"/>
                  </a:lnTo>
                  <a:lnTo>
                    <a:pt x="120" y="96"/>
                  </a:lnTo>
                  <a:lnTo>
                    <a:pt x="127" y="113"/>
                  </a:lnTo>
                  <a:lnTo>
                    <a:pt x="135" y="124"/>
                  </a:lnTo>
                  <a:lnTo>
                    <a:pt x="135" y="147"/>
                  </a:lnTo>
                  <a:lnTo>
                    <a:pt x="127" y="147"/>
                  </a:lnTo>
                  <a:lnTo>
                    <a:pt x="112" y="141"/>
                  </a:lnTo>
                  <a:lnTo>
                    <a:pt x="105" y="130"/>
                  </a:lnTo>
                  <a:lnTo>
                    <a:pt x="97" y="124"/>
                  </a:lnTo>
                  <a:lnTo>
                    <a:pt x="90" y="113"/>
                  </a:lnTo>
                  <a:lnTo>
                    <a:pt x="82" y="107"/>
                  </a:lnTo>
                  <a:lnTo>
                    <a:pt x="67" y="102"/>
                  </a:lnTo>
                  <a:lnTo>
                    <a:pt x="52" y="102"/>
                  </a:lnTo>
                  <a:lnTo>
                    <a:pt x="52" y="107"/>
                  </a:lnTo>
                  <a:lnTo>
                    <a:pt x="45" y="107"/>
                  </a:lnTo>
                  <a:lnTo>
                    <a:pt x="30" y="119"/>
                  </a:lnTo>
                  <a:lnTo>
                    <a:pt x="30" y="124"/>
                  </a:lnTo>
                  <a:lnTo>
                    <a:pt x="7" y="124"/>
                  </a:lnTo>
                  <a:lnTo>
                    <a:pt x="0" y="113"/>
                  </a:lnTo>
                  <a:lnTo>
                    <a:pt x="0" y="107"/>
                  </a:lnTo>
                  <a:lnTo>
                    <a:pt x="7" y="102"/>
                  </a:lnTo>
                  <a:lnTo>
                    <a:pt x="7" y="90"/>
                  </a:lnTo>
                  <a:lnTo>
                    <a:pt x="15" y="85"/>
                  </a:lnTo>
                  <a:lnTo>
                    <a:pt x="22" y="73"/>
                  </a:lnTo>
                  <a:lnTo>
                    <a:pt x="30" y="68"/>
                  </a:lnTo>
                  <a:lnTo>
                    <a:pt x="30" y="56"/>
                  </a:lnTo>
                  <a:lnTo>
                    <a:pt x="22" y="51"/>
                  </a:lnTo>
                  <a:lnTo>
                    <a:pt x="7" y="51"/>
                  </a:lnTo>
                  <a:lnTo>
                    <a:pt x="7" y="45"/>
                  </a:lnTo>
                  <a:lnTo>
                    <a:pt x="0" y="34"/>
                  </a:lnTo>
                  <a:lnTo>
                    <a:pt x="37" y="34"/>
                  </a:lnTo>
                  <a:lnTo>
                    <a:pt x="45" y="28"/>
                  </a:lnTo>
                  <a:lnTo>
                    <a:pt x="52" y="28"/>
                  </a:lnTo>
                  <a:lnTo>
                    <a:pt x="52" y="23"/>
                  </a:lnTo>
                  <a:lnTo>
                    <a:pt x="60" y="17"/>
                  </a:lnTo>
                  <a:lnTo>
                    <a:pt x="60" y="11"/>
                  </a:lnTo>
                  <a:lnTo>
                    <a:pt x="67" y="11"/>
                  </a:lnTo>
                  <a:lnTo>
                    <a:pt x="82" y="0"/>
                  </a:lnTo>
                  <a:lnTo>
                    <a:pt x="90" y="11"/>
                  </a:lnTo>
                  <a:lnTo>
                    <a:pt x="90" y="17"/>
                  </a:lnTo>
                  <a:lnTo>
                    <a:pt x="97" y="23"/>
                  </a:lnTo>
                  <a:lnTo>
                    <a:pt x="97" y="28"/>
                  </a:lnTo>
                  <a:close/>
                </a:path>
              </a:pathLst>
            </a:custGeom>
            <a:solidFill>
              <a:srgbClr val="FF00FF"/>
            </a:solidFill>
            <a:ln w="9525">
              <a:noFill/>
              <a:round/>
              <a:headEnd/>
              <a:tailEnd/>
            </a:ln>
          </p:spPr>
          <p:txBody>
            <a:bodyPr/>
            <a:lstStyle/>
            <a:p>
              <a:endParaRPr lang="en-US"/>
            </a:p>
          </p:txBody>
        </p:sp>
        <p:sp>
          <p:nvSpPr>
            <p:cNvPr id="1087" name="Freeform 59"/>
            <p:cNvSpPr>
              <a:spLocks/>
            </p:cNvSpPr>
            <p:nvPr/>
          </p:nvSpPr>
          <p:spPr bwMode="auto">
            <a:xfrm>
              <a:off x="1038" y="761"/>
              <a:ext cx="504" cy="311"/>
            </a:xfrm>
            <a:custGeom>
              <a:avLst/>
              <a:gdLst>
                <a:gd name="T0" fmla="*/ 225 w 504"/>
                <a:gd name="T1" fmla="*/ 57 h 311"/>
                <a:gd name="T2" fmla="*/ 270 w 504"/>
                <a:gd name="T3" fmla="*/ 96 h 311"/>
                <a:gd name="T4" fmla="*/ 300 w 504"/>
                <a:gd name="T5" fmla="*/ 119 h 311"/>
                <a:gd name="T6" fmla="*/ 353 w 504"/>
                <a:gd name="T7" fmla="*/ 153 h 311"/>
                <a:gd name="T8" fmla="*/ 428 w 504"/>
                <a:gd name="T9" fmla="*/ 215 h 311"/>
                <a:gd name="T10" fmla="*/ 466 w 504"/>
                <a:gd name="T11" fmla="*/ 237 h 311"/>
                <a:gd name="T12" fmla="*/ 481 w 504"/>
                <a:gd name="T13" fmla="*/ 243 h 311"/>
                <a:gd name="T14" fmla="*/ 488 w 504"/>
                <a:gd name="T15" fmla="*/ 249 h 311"/>
                <a:gd name="T16" fmla="*/ 481 w 504"/>
                <a:gd name="T17" fmla="*/ 277 h 311"/>
                <a:gd name="T18" fmla="*/ 458 w 504"/>
                <a:gd name="T19" fmla="*/ 299 h 311"/>
                <a:gd name="T20" fmla="*/ 466 w 504"/>
                <a:gd name="T21" fmla="*/ 305 h 311"/>
                <a:gd name="T22" fmla="*/ 406 w 504"/>
                <a:gd name="T23" fmla="*/ 311 h 311"/>
                <a:gd name="T24" fmla="*/ 376 w 504"/>
                <a:gd name="T25" fmla="*/ 305 h 311"/>
                <a:gd name="T26" fmla="*/ 346 w 504"/>
                <a:gd name="T27" fmla="*/ 299 h 311"/>
                <a:gd name="T28" fmla="*/ 308 w 504"/>
                <a:gd name="T29" fmla="*/ 288 h 311"/>
                <a:gd name="T30" fmla="*/ 278 w 504"/>
                <a:gd name="T31" fmla="*/ 282 h 311"/>
                <a:gd name="T32" fmla="*/ 248 w 504"/>
                <a:gd name="T33" fmla="*/ 271 h 311"/>
                <a:gd name="T34" fmla="*/ 218 w 504"/>
                <a:gd name="T35" fmla="*/ 265 h 311"/>
                <a:gd name="T36" fmla="*/ 188 w 504"/>
                <a:gd name="T37" fmla="*/ 254 h 311"/>
                <a:gd name="T38" fmla="*/ 165 w 504"/>
                <a:gd name="T39" fmla="*/ 249 h 311"/>
                <a:gd name="T40" fmla="*/ 135 w 504"/>
                <a:gd name="T41" fmla="*/ 243 h 311"/>
                <a:gd name="T42" fmla="*/ 112 w 504"/>
                <a:gd name="T43" fmla="*/ 237 h 311"/>
                <a:gd name="T44" fmla="*/ 82 w 504"/>
                <a:gd name="T45" fmla="*/ 232 h 311"/>
                <a:gd name="T46" fmla="*/ 60 w 504"/>
                <a:gd name="T47" fmla="*/ 226 h 311"/>
                <a:gd name="T48" fmla="*/ 37 w 504"/>
                <a:gd name="T49" fmla="*/ 220 h 311"/>
                <a:gd name="T50" fmla="*/ 15 w 504"/>
                <a:gd name="T51" fmla="*/ 209 h 311"/>
                <a:gd name="T52" fmla="*/ 0 w 504"/>
                <a:gd name="T53" fmla="*/ 186 h 311"/>
                <a:gd name="T54" fmla="*/ 22 w 504"/>
                <a:gd name="T55" fmla="*/ 170 h 311"/>
                <a:gd name="T56" fmla="*/ 75 w 504"/>
                <a:gd name="T57" fmla="*/ 186 h 311"/>
                <a:gd name="T58" fmla="*/ 135 w 504"/>
                <a:gd name="T59" fmla="*/ 198 h 311"/>
                <a:gd name="T60" fmla="*/ 188 w 504"/>
                <a:gd name="T61" fmla="*/ 215 h 311"/>
                <a:gd name="T62" fmla="*/ 240 w 504"/>
                <a:gd name="T63" fmla="*/ 226 h 311"/>
                <a:gd name="T64" fmla="*/ 293 w 504"/>
                <a:gd name="T65" fmla="*/ 243 h 311"/>
                <a:gd name="T66" fmla="*/ 353 w 504"/>
                <a:gd name="T67" fmla="*/ 260 h 311"/>
                <a:gd name="T68" fmla="*/ 406 w 504"/>
                <a:gd name="T69" fmla="*/ 277 h 311"/>
                <a:gd name="T70" fmla="*/ 458 w 504"/>
                <a:gd name="T71" fmla="*/ 294 h 311"/>
                <a:gd name="T72" fmla="*/ 421 w 504"/>
                <a:gd name="T73" fmla="*/ 254 h 311"/>
                <a:gd name="T74" fmla="*/ 150 w 504"/>
                <a:gd name="T75" fmla="*/ 57 h 311"/>
                <a:gd name="T76" fmla="*/ 112 w 504"/>
                <a:gd name="T77" fmla="*/ 17 h 311"/>
                <a:gd name="T78" fmla="*/ 120 w 504"/>
                <a:gd name="T79" fmla="*/ 6 h 311"/>
                <a:gd name="T80" fmla="*/ 143 w 504"/>
                <a:gd name="T81" fmla="*/ 0 h 311"/>
                <a:gd name="T82" fmla="*/ 210 w 504"/>
                <a:gd name="T83" fmla="*/ 40 h 311"/>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04"/>
                <a:gd name="T127" fmla="*/ 0 h 311"/>
                <a:gd name="T128" fmla="*/ 504 w 504"/>
                <a:gd name="T129" fmla="*/ 311 h 311"/>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04" h="311">
                  <a:moveTo>
                    <a:pt x="210" y="40"/>
                  </a:moveTo>
                  <a:lnTo>
                    <a:pt x="225" y="57"/>
                  </a:lnTo>
                  <a:lnTo>
                    <a:pt x="255" y="79"/>
                  </a:lnTo>
                  <a:lnTo>
                    <a:pt x="270" y="96"/>
                  </a:lnTo>
                  <a:lnTo>
                    <a:pt x="285" y="102"/>
                  </a:lnTo>
                  <a:lnTo>
                    <a:pt x="300" y="119"/>
                  </a:lnTo>
                  <a:lnTo>
                    <a:pt x="331" y="141"/>
                  </a:lnTo>
                  <a:lnTo>
                    <a:pt x="353" y="153"/>
                  </a:lnTo>
                  <a:lnTo>
                    <a:pt x="413" y="198"/>
                  </a:lnTo>
                  <a:lnTo>
                    <a:pt x="428" y="215"/>
                  </a:lnTo>
                  <a:lnTo>
                    <a:pt x="443" y="226"/>
                  </a:lnTo>
                  <a:lnTo>
                    <a:pt x="466" y="237"/>
                  </a:lnTo>
                  <a:lnTo>
                    <a:pt x="466" y="243"/>
                  </a:lnTo>
                  <a:lnTo>
                    <a:pt x="481" y="243"/>
                  </a:lnTo>
                  <a:lnTo>
                    <a:pt x="481" y="249"/>
                  </a:lnTo>
                  <a:lnTo>
                    <a:pt x="488" y="249"/>
                  </a:lnTo>
                  <a:lnTo>
                    <a:pt x="504" y="260"/>
                  </a:lnTo>
                  <a:lnTo>
                    <a:pt x="481" y="277"/>
                  </a:lnTo>
                  <a:lnTo>
                    <a:pt x="481" y="282"/>
                  </a:lnTo>
                  <a:lnTo>
                    <a:pt x="458" y="299"/>
                  </a:lnTo>
                  <a:lnTo>
                    <a:pt x="466" y="299"/>
                  </a:lnTo>
                  <a:lnTo>
                    <a:pt x="466" y="305"/>
                  </a:lnTo>
                  <a:lnTo>
                    <a:pt x="443" y="311"/>
                  </a:lnTo>
                  <a:lnTo>
                    <a:pt x="406" y="311"/>
                  </a:lnTo>
                  <a:lnTo>
                    <a:pt x="391" y="305"/>
                  </a:lnTo>
                  <a:lnTo>
                    <a:pt x="376" y="305"/>
                  </a:lnTo>
                  <a:lnTo>
                    <a:pt x="361" y="299"/>
                  </a:lnTo>
                  <a:lnTo>
                    <a:pt x="346" y="299"/>
                  </a:lnTo>
                  <a:lnTo>
                    <a:pt x="323" y="294"/>
                  </a:lnTo>
                  <a:lnTo>
                    <a:pt x="308" y="288"/>
                  </a:lnTo>
                  <a:lnTo>
                    <a:pt x="293" y="288"/>
                  </a:lnTo>
                  <a:lnTo>
                    <a:pt x="278" y="282"/>
                  </a:lnTo>
                  <a:lnTo>
                    <a:pt x="263" y="277"/>
                  </a:lnTo>
                  <a:lnTo>
                    <a:pt x="248" y="271"/>
                  </a:lnTo>
                  <a:lnTo>
                    <a:pt x="233" y="265"/>
                  </a:lnTo>
                  <a:lnTo>
                    <a:pt x="218" y="265"/>
                  </a:lnTo>
                  <a:lnTo>
                    <a:pt x="203" y="260"/>
                  </a:lnTo>
                  <a:lnTo>
                    <a:pt x="188" y="254"/>
                  </a:lnTo>
                  <a:lnTo>
                    <a:pt x="173" y="254"/>
                  </a:lnTo>
                  <a:lnTo>
                    <a:pt x="165" y="249"/>
                  </a:lnTo>
                  <a:lnTo>
                    <a:pt x="150" y="243"/>
                  </a:lnTo>
                  <a:lnTo>
                    <a:pt x="135" y="243"/>
                  </a:lnTo>
                  <a:lnTo>
                    <a:pt x="128" y="237"/>
                  </a:lnTo>
                  <a:lnTo>
                    <a:pt x="112" y="237"/>
                  </a:lnTo>
                  <a:lnTo>
                    <a:pt x="97" y="232"/>
                  </a:lnTo>
                  <a:lnTo>
                    <a:pt x="82" y="232"/>
                  </a:lnTo>
                  <a:lnTo>
                    <a:pt x="75" y="226"/>
                  </a:lnTo>
                  <a:lnTo>
                    <a:pt x="60" y="226"/>
                  </a:lnTo>
                  <a:lnTo>
                    <a:pt x="52" y="220"/>
                  </a:lnTo>
                  <a:lnTo>
                    <a:pt x="37" y="220"/>
                  </a:lnTo>
                  <a:lnTo>
                    <a:pt x="22" y="215"/>
                  </a:lnTo>
                  <a:lnTo>
                    <a:pt x="15" y="209"/>
                  </a:lnTo>
                  <a:lnTo>
                    <a:pt x="0" y="203"/>
                  </a:lnTo>
                  <a:lnTo>
                    <a:pt x="0" y="186"/>
                  </a:lnTo>
                  <a:lnTo>
                    <a:pt x="7" y="175"/>
                  </a:lnTo>
                  <a:lnTo>
                    <a:pt x="22" y="170"/>
                  </a:lnTo>
                  <a:lnTo>
                    <a:pt x="52" y="175"/>
                  </a:lnTo>
                  <a:lnTo>
                    <a:pt x="75" y="186"/>
                  </a:lnTo>
                  <a:lnTo>
                    <a:pt x="105" y="192"/>
                  </a:lnTo>
                  <a:lnTo>
                    <a:pt x="135" y="198"/>
                  </a:lnTo>
                  <a:lnTo>
                    <a:pt x="158" y="203"/>
                  </a:lnTo>
                  <a:lnTo>
                    <a:pt x="188" y="215"/>
                  </a:lnTo>
                  <a:lnTo>
                    <a:pt x="218" y="220"/>
                  </a:lnTo>
                  <a:lnTo>
                    <a:pt x="240" y="226"/>
                  </a:lnTo>
                  <a:lnTo>
                    <a:pt x="270" y="237"/>
                  </a:lnTo>
                  <a:lnTo>
                    <a:pt x="293" y="243"/>
                  </a:lnTo>
                  <a:lnTo>
                    <a:pt x="323" y="254"/>
                  </a:lnTo>
                  <a:lnTo>
                    <a:pt x="353" y="260"/>
                  </a:lnTo>
                  <a:lnTo>
                    <a:pt x="376" y="271"/>
                  </a:lnTo>
                  <a:lnTo>
                    <a:pt x="406" y="277"/>
                  </a:lnTo>
                  <a:lnTo>
                    <a:pt x="436" y="282"/>
                  </a:lnTo>
                  <a:lnTo>
                    <a:pt x="458" y="294"/>
                  </a:lnTo>
                  <a:lnTo>
                    <a:pt x="466" y="288"/>
                  </a:lnTo>
                  <a:lnTo>
                    <a:pt x="421" y="254"/>
                  </a:lnTo>
                  <a:lnTo>
                    <a:pt x="398" y="243"/>
                  </a:lnTo>
                  <a:lnTo>
                    <a:pt x="150" y="57"/>
                  </a:lnTo>
                  <a:lnTo>
                    <a:pt x="135" y="40"/>
                  </a:lnTo>
                  <a:lnTo>
                    <a:pt x="112" y="17"/>
                  </a:lnTo>
                  <a:lnTo>
                    <a:pt x="120" y="12"/>
                  </a:lnTo>
                  <a:lnTo>
                    <a:pt x="120" y="6"/>
                  </a:lnTo>
                  <a:lnTo>
                    <a:pt x="135" y="6"/>
                  </a:lnTo>
                  <a:lnTo>
                    <a:pt x="143" y="0"/>
                  </a:lnTo>
                  <a:lnTo>
                    <a:pt x="165" y="0"/>
                  </a:lnTo>
                  <a:lnTo>
                    <a:pt x="210" y="40"/>
                  </a:lnTo>
                  <a:close/>
                </a:path>
              </a:pathLst>
            </a:custGeom>
            <a:solidFill>
              <a:srgbClr val="FF0000"/>
            </a:solidFill>
            <a:ln w="9525">
              <a:noFill/>
              <a:round/>
              <a:headEnd/>
              <a:tailEnd/>
            </a:ln>
          </p:spPr>
          <p:txBody>
            <a:bodyPr/>
            <a:lstStyle/>
            <a:p>
              <a:endParaRPr lang="en-US"/>
            </a:p>
          </p:txBody>
        </p:sp>
        <p:sp>
          <p:nvSpPr>
            <p:cNvPr id="1088" name="Freeform 60"/>
            <p:cNvSpPr>
              <a:spLocks/>
            </p:cNvSpPr>
            <p:nvPr/>
          </p:nvSpPr>
          <p:spPr bwMode="auto">
            <a:xfrm>
              <a:off x="4391" y="795"/>
              <a:ext cx="166" cy="136"/>
            </a:xfrm>
            <a:custGeom>
              <a:avLst/>
              <a:gdLst>
                <a:gd name="T0" fmla="*/ 158 w 166"/>
                <a:gd name="T1" fmla="*/ 23 h 136"/>
                <a:gd name="T2" fmla="*/ 166 w 166"/>
                <a:gd name="T3" fmla="*/ 28 h 136"/>
                <a:gd name="T4" fmla="*/ 158 w 166"/>
                <a:gd name="T5" fmla="*/ 34 h 136"/>
                <a:gd name="T6" fmla="*/ 158 w 166"/>
                <a:gd name="T7" fmla="*/ 40 h 136"/>
                <a:gd name="T8" fmla="*/ 151 w 166"/>
                <a:gd name="T9" fmla="*/ 45 h 136"/>
                <a:gd name="T10" fmla="*/ 143 w 166"/>
                <a:gd name="T11" fmla="*/ 45 h 136"/>
                <a:gd name="T12" fmla="*/ 128 w 166"/>
                <a:gd name="T13" fmla="*/ 51 h 136"/>
                <a:gd name="T14" fmla="*/ 113 w 166"/>
                <a:gd name="T15" fmla="*/ 62 h 136"/>
                <a:gd name="T16" fmla="*/ 98 w 166"/>
                <a:gd name="T17" fmla="*/ 68 h 136"/>
                <a:gd name="T18" fmla="*/ 91 w 166"/>
                <a:gd name="T19" fmla="*/ 79 h 136"/>
                <a:gd name="T20" fmla="*/ 23 w 166"/>
                <a:gd name="T21" fmla="*/ 130 h 136"/>
                <a:gd name="T22" fmla="*/ 8 w 166"/>
                <a:gd name="T23" fmla="*/ 136 h 136"/>
                <a:gd name="T24" fmla="*/ 8 w 166"/>
                <a:gd name="T25" fmla="*/ 124 h 136"/>
                <a:gd name="T26" fmla="*/ 0 w 166"/>
                <a:gd name="T27" fmla="*/ 102 h 136"/>
                <a:gd name="T28" fmla="*/ 0 w 166"/>
                <a:gd name="T29" fmla="*/ 68 h 136"/>
                <a:gd name="T30" fmla="*/ 15 w 166"/>
                <a:gd name="T31" fmla="*/ 62 h 136"/>
                <a:gd name="T32" fmla="*/ 23 w 166"/>
                <a:gd name="T33" fmla="*/ 45 h 136"/>
                <a:gd name="T34" fmla="*/ 31 w 166"/>
                <a:gd name="T35" fmla="*/ 34 h 136"/>
                <a:gd name="T36" fmla="*/ 53 w 166"/>
                <a:gd name="T37" fmla="*/ 17 h 136"/>
                <a:gd name="T38" fmla="*/ 68 w 166"/>
                <a:gd name="T39" fmla="*/ 11 h 136"/>
                <a:gd name="T40" fmla="*/ 76 w 166"/>
                <a:gd name="T41" fmla="*/ 6 h 136"/>
                <a:gd name="T42" fmla="*/ 98 w 166"/>
                <a:gd name="T43" fmla="*/ 6 h 136"/>
                <a:gd name="T44" fmla="*/ 106 w 166"/>
                <a:gd name="T45" fmla="*/ 0 h 136"/>
                <a:gd name="T46" fmla="*/ 113 w 166"/>
                <a:gd name="T47" fmla="*/ 6 h 136"/>
                <a:gd name="T48" fmla="*/ 136 w 166"/>
                <a:gd name="T49" fmla="*/ 6 h 136"/>
                <a:gd name="T50" fmla="*/ 158 w 166"/>
                <a:gd name="T51" fmla="*/ 23 h 1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66"/>
                <a:gd name="T79" fmla="*/ 0 h 136"/>
                <a:gd name="T80" fmla="*/ 166 w 166"/>
                <a:gd name="T81" fmla="*/ 136 h 1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66" h="136">
                  <a:moveTo>
                    <a:pt x="158" y="23"/>
                  </a:moveTo>
                  <a:lnTo>
                    <a:pt x="166" y="28"/>
                  </a:lnTo>
                  <a:lnTo>
                    <a:pt x="158" y="34"/>
                  </a:lnTo>
                  <a:lnTo>
                    <a:pt x="158" y="40"/>
                  </a:lnTo>
                  <a:lnTo>
                    <a:pt x="151" y="45"/>
                  </a:lnTo>
                  <a:lnTo>
                    <a:pt x="143" y="45"/>
                  </a:lnTo>
                  <a:lnTo>
                    <a:pt x="128" y="51"/>
                  </a:lnTo>
                  <a:lnTo>
                    <a:pt x="113" y="62"/>
                  </a:lnTo>
                  <a:lnTo>
                    <a:pt x="98" y="68"/>
                  </a:lnTo>
                  <a:lnTo>
                    <a:pt x="91" y="79"/>
                  </a:lnTo>
                  <a:lnTo>
                    <a:pt x="23" y="130"/>
                  </a:lnTo>
                  <a:lnTo>
                    <a:pt x="8" y="136"/>
                  </a:lnTo>
                  <a:lnTo>
                    <a:pt x="8" y="124"/>
                  </a:lnTo>
                  <a:lnTo>
                    <a:pt x="0" y="102"/>
                  </a:lnTo>
                  <a:lnTo>
                    <a:pt x="0" y="68"/>
                  </a:lnTo>
                  <a:lnTo>
                    <a:pt x="15" y="62"/>
                  </a:lnTo>
                  <a:lnTo>
                    <a:pt x="23" y="45"/>
                  </a:lnTo>
                  <a:lnTo>
                    <a:pt x="31" y="34"/>
                  </a:lnTo>
                  <a:lnTo>
                    <a:pt x="53" y="17"/>
                  </a:lnTo>
                  <a:lnTo>
                    <a:pt x="68" y="11"/>
                  </a:lnTo>
                  <a:lnTo>
                    <a:pt x="76" y="6"/>
                  </a:lnTo>
                  <a:lnTo>
                    <a:pt x="98" y="6"/>
                  </a:lnTo>
                  <a:lnTo>
                    <a:pt x="106" y="0"/>
                  </a:lnTo>
                  <a:lnTo>
                    <a:pt x="113" y="6"/>
                  </a:lnTo>
                  <a:lnTo>
                    <a:pt x="136" y="6"/>
                  </a:lnTo>
                  <a:lnTo>
                    <a:pt x="158" y="23"/>
                  </a:lnTo>
                  <a:close/>
                </a:path>
              </a:pathLst>
            </a:custGeom>
            <a:solidFill>
              <a:srgbClr val="FF3FFF"/>
            </a:solidFill>
            <a:ln w="9525">
              <a:noFill/>
              <a:round/>
              <a:headEnd/>
              <a:tailEnd/>
            </a:ln>
          </p:spPr>
          <p:txBody>
            <a:bodyPr/>
            <a:lstStyle/>
            <a:p>
              <a:endParaRPr lang="en-US"/>
            </a:p>
          </p:txBody>
        </p:sp>
        <p:sp>
          <p:nvSpPr>
            <p:cNvPr id="1089" name="Freeform 61"/>
            <p:cNvSpPr>
              <a:spLocks/>
            </p:cNvSpPr>
            <p:nvPr/>
          </p:nvSpPr>
          <p:spPr bwMode="auto">
            <a:xfrm>
              <a:off x="4173" y="818"/>
              <a:ext cx="166" cy="107"/>
            </a:xfrm>
            <a:custGeom>
              <a:avLst/>
              <a:gdLst>
                <a:gd name="T0" fmla="*/ 158 w 166"/>
                <a:gd name="T1" fmla="*/ 45 h 107"/>
                <a:gd name="T2" fmla="*/ 158 w 166"/>
                <a:gd name="T3" fmla="*/ 62 h 107"/>
                <a:gd name="T4" fmla="*/ 166 w 166"/>
                <a:gd name="T5" fmla="*/ 73 h 107"/>
                <a:gd name="T6" fmla="*/ 166 w 166"/>
                <a:gd name="T7" fmla="*/ 90 h 107"/>
                <a:gd name="T8" fmla="*/ 151 w 166"/>
                <a:gd name="T9" fmla="*/ 107 h 107"/>
                <a:gd name="T10" fmla="*/ 136 w 166"/>
                <a:gd name="T11" fmla="*/ 90 h 107"/>
                <a:gd name="T12" fmla="*/ 113 w 166"/>
                <a:gd name="T13" fmla="*/ 79 h 107"/>
                <a:gd name="T14" fmla="*/ 98 w 166"/>
                <a:gd name="T15" fmla="*/ 73 h 107"/>
                <a:gd name="T16" fmla="*/ 83 w 166"/>
                <a:gd name="T17" fmla="*/ 62 h 107"/>
                <a:gd name="T18" fmla="*/ 61 w 166"/>
                <a:gd name="T19" fmla="*/ 56 h 107"/>
                <a:gd name="T20" fmla="*/ 45 w 166"/>
                <a:gd name="T21" fmla="*/ 51 h 107"/>
                <a:gd name="T22" fmla="*/ 23 w 166"/>
                <a:gd name="T23" fmla="*/ 51 h 107"/>
                <a:gd name="T24" fmla="*/ 0 w 166"/>
                <a:gd name="T25" fmla="*/ 45 h 107"/>
                <a:gd name="T26" fmla="*/ 0 w 166"/>
                <a:gd name="T27" fmla="*/ 28 h 107"/>
                <a:gd name="T28" fmla="*/ 8 w 166"/>
                <a:gd name="T29" fmla="*/ 17 h 107"/>
                <a:gd name="T30" fmla="*/ 15 w 166"/>
                <a:gd name="T31" fmla="*/ 5 h 107"/>
                <a:gd name="T32" fmla="*/ 30 w 166"/>
                <a:gd name="T33" fmla="*/ 5 h 107"/>
                <a:gd name="T34" fmla="*/ 53 w 166"/>
                <a:gd name="T35" fmla="*/ 0 h 107"/>
                <a:gd name="T36" fmla="*/ 76 w 166"/>
                <a:gd name="T37" fmla="*/ 0 h 107"/>
                <a:gd name="T38" fmla="*/ 91 w 166"/>
                <a:gd name="T39" fmla="*/ 5 h 107"/>
                <a:gd name="T40" fmla="*/ 113 w 166"/>
                <a:gd name="T41" fmla="*/ 11 h 107"/>
                <a:gd name="T42" fmla="*/ 128 w 166"/>
                <a:gd name="T43" fmla="*/ 17 h 107"/>
                <a:gd name="T44" fmla="*/ 143 w 166"/>
                <a:gd name="T45" fmla="*/ 28 h 107"/>
                <a:gd name="T46" fmla="*/ 158 w 166"/>
                <a:gd name="T47" fmla="*/ 45 h 10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66"/>
                <a:gd name="T73" fmla="*/ 0 h 107"/>
                <a:gd name="T74" fmla="*/ 166 w 166"/>
                <a:gd name="T75" fmla="*/ 107 h 107"/>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66" h="107">
                  <a:moveTo>
                    <a:pt x="158" y="45"/>
                  </a:moveTo>
                  <a:lnTo>
                    <a:pt x="158" y="62"/>
                  </a:lnTo>
                  <a:lnTo>
                    <a:pt x="166" y="73"/>
                  </a:lnTo>
                  <a:lnTo>
                    <a:pt x="166" y="90"/>
                  </a:lnTo>
                  <a:lnTo>
                    <a:pt x="151" y="107"/>
                  </a:lnTo>
                  <a:lnTo>
                    <a:pt x="136" y="90"/>
                  </a:lnTo>
                  <a:lnTo>
                    <a:pt x="113" y="79"/>
                  </a:lnTo>
                  <a:lnTo>
                    <a:pt x="98" y="73"/>
                  </a:lnTo>
                  <a:lnTo>
                    <a:pt x="83" y="62"/>
                  </a:lnTo>
                  <a:lnTo>
                    <a:pt x="61" y="56"/>
                  </a:lnTo>
                  <a:lnTo>
                    <a:pt x="45" y="51"/>
                  </a:lnTo>
                  <a:lnTo>
                    <a:pt x="23" y="51"/>
                  </a:lnTo>
                  <a:lnTo>
                    <a:pt x="0" y="45"/>
                  </a:lnTo>
                  <a:lnTo>
                    <a:pt x="0" y="28"/>
                  </a:lnTo>
                  <a:lnTo>
                    <a:pt x="8" y="17"/>
                  </a:lnTo>
                  <a:lnTo>
                    <a:pt x="15" y="5"/>
                  </a:lnTo>
                  <a:lnTo>
                    <a:pt x="30" y="5"/>
                  </a:lnTo>
                  <a:lnTo>
                    <a:pt x="53" y="0"/>
                  </a:lnTo>
                  <a:lnTo>
                    <a:pt x="76" y="0"/>
                  </a:lnTo>
                  <a:lnTo>
                    <a:pt x="91" y="5"/>
                  </a:lnTo>
                  <a:lnTo>
                    <a:pt x="113" y="11"/>
                  </a:lnTo>
                  <a:lnTo>
                    <a:pt x="128" y="17"/>
                  </a:lnTo>
                  <a:lnTo>
                    <a:pt x="143" y="28"/>
                  </a:lnTo>
                  <a:lnTo>
                    <a:pt x="158" y="45"/>
                  </a:lnTo>
                  <a:close/>
                </a:path>
              </a:pathLst>
            </a:custGeom>
            <a:solidFill>
              <a:srgbClr val="FF3FFF"/>
            </a:solidFill>
            <a:ln w="9525">
              <a:noFill/>
              <a:round/>
              <a:headEnd/>
              <a:tailEnd/>
            </a:ln>
          </p:spPr>
          <p:txBody>
            <a:bodyPr/>
            <a:lstStyle/>
            <a:p>
              <a:endParaRPr lang="en-US"/>
            </a:p>
          </p:txBody>
        </p:sp>
        <p:sp>
          <p:nvSpPr>
            <p:cNvPr id="1090" name="Freeform 62"/>
            <p:cNvSpPr>
              <a:spLocks/>
            </p:cNvSpPr>
            <p:nvPr/>
          </p:nvSpPr>
          <p:spPr bwMode="auto">
            <a:xfrm>
              <a:off x="2151" y="829"/>
              <a:ext cx="60" cy="34"/>
            </a:xfrm>
            <a:custGeom>
              <a:avLst/>
              <a:gdLst>
                <a:gd name="T0" fmla="*/ 60 w 60"/>
                <a:gd name="T1" fmla="*/ 11 h 34"/>
                <a:gd name="T2" fmla="*/ 60 w 60"/>
                <a:gd name="T3" fmla="*/ 23 h 34"/>
                <a:gd name="T4" fmla="*/ 45 w 60"/>
                <a:gd name="T5" fmla="*/ 34 h 34"/>
                <a:gd name="T6" fmla="*/ 15 w 60"/>
                <a:gd name="T7" fmla="*/ 34 h 34"/>
                <a:gd name="T8" fmla="*/ 0 w 60"/>
                <a:gd name="T9" fmla="*/ 23 h 34"/>
                <a:gd name="T10" fmla="*/ 0 w 60"/>
                <a:gd name="T11" fmla="*/ 11 h 34"/>
                <a:gd name="T12" fmla="*/ 15 w 60"/>
                <a:gd name="T13" fmla="*/ 0 h 34"/>
                <a:gd name="T14" fmla="*/ 52 w 60"/>
                <a:gd name="T15" fmla="*/ 0 h 34"/>
                <a:gd name="T16" fmla="*/ 60 w 60"/>
                <a:gd name="T17" fmla="*/ 6 h 34"/>
                <a:gd name="T18" fmla="*/ 60 w 60"/>
                <a:gd name="T19" fmla="*/ 11 h 3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0"/>
                <a:gd name="T31" fmla="*/ 0 h 34"/>
                <a:gd name="T32" fmla="*/ 60 w 60"/>
                <a:gd name="T33" fmla="*/ 34 h 3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0" h="34">
                  <a:moveTo>
                    <a:pt x="60" y="11"/>
                  </a:moveTo>
                  <a:lnTo>
                    <a:pt x="60" y="23"/>
                  </a:lnTo>
                  <a:lnTo>
                    <a:pt x="45" y="34"/>
                  </a:lnTo>
                  <a:lnTo>
                    <a:pt x="15" y="34"/>
                  </a:lnTo>
                  <a:lnTo>
                    <a:pt x="0" y="23"/>
                  </a:lnTo>
                  <a:lnTo>
                    <a:pt x="0" y="11"/>
                  </a:lnTo>
                  <a:lnTo>
                    <a:pt x="15" y="0"/>
                  </a:lnTo>
                  <a:lnTo>
                    <a:pt x="52" y="0"/>
                  </a:lnTo>
                  <a:lnTo>
                    <a:pt x="60" y="6"/>
                  </a:lnTo>
                  <a:lnTo>
                    <a:pt x="60" y="11"/>
                  </a:lnTo>
                  <a:close/>
                </a:path>
              </a:pathLst>
            </a:custGeom>
            <a:solidFill>
              <a:srgbClr val="3FFFFF"/>
            </a:solidFill>
            <a:ln w="9525">
              <a:noFill/>
              <a:round/>
              <a:headEnd/>
              <a:tailEnd/>
            </a:ln>
          </p:spPr>
          <p:txBody>
            <a:bodyPr/>
            <a:lstStyle/>
            <a:p>
              <a:endParaRPr lang="en-US"/>
            </a:p>
          </p:txBody>
        </p:sp>
        <p:sp>
          <p:nvSpPr>
            <p:cNvPr id="1091" name="Freeform 63"/>
            <p:cNvSpPr>
              <a:spLocks/>
            </p:cNvSpPr>
            <p:nvPr/>
          </p:nvSpPr>
          <p:spPr bwMode="auto">
            <a:xfrm>
              <a:off x="3534" y="829"/>
              <a:ext cx="166" cy="124"/>
            </a:xfrm>
            <a:custGeom>
              <a:avLst/>
              <a:gdLst>
                <a:gd name="T0" fmla="*/ 90 w 166"/>
                <a:gd name="T1" fmla="*/ 34 h 124"/>
                <a:gd name="T2" fmla="*/ 151 w 166"/>
                <a:gd name="T3" fmla="*/ 34 h 124"/>
                <a:gd name="T4" fmla="*/ 143 w 166"/>
                <a:gd name="T5" fmla="*/ 40 h 124"/>
                <a:gd name="T6" fmla="*/ 166 w 166"/>
                <a:gd name="T7" fmla="*/ 45 h 124"/>
                <a:gd name="T8" fmla="*/ 158 w 166"/>
                <a:gd name="T9" fmla="*/ 51 h 124"/>
                <a:gd name="T10" fmla="*/ 151 w 166"/>
                <a:gd name="T11" fmla="*/ 51 h 124"/>
                <a:gd name="T12" fmla="*/ 143 w 166"/>
                <a:gd name="T13" fmla="*/ 56 h 124"/>
                <a:gd name="T14" fmla="*/ 128 w 166"/>
                <a:gd name="T15" fmla="*/ 56 h 124"/>
                <a:gd name="T16" fmla="*/ 121 w 166"/>
                <a:gd name="T17" fmla="*/ 62 h 124"/>
                <a:gd name="T18" fmla="*/ 121 w 166"/>
                <a:gd name="T19" fmla="*/ 85 h 124"/>
                <a:gd name="T20" fmla="*/ 136 w 166"/>
                <a:gd name="T21" fmla="*/ 96 h 124"/>
                <a:gd name="T22" fmla="*/ 143 w 166"/>
                <a:gd name="T23" fmla="*/ 107 h 124"/>
                <a:gd name="T24" fmla="*/ 143 w 166"/>
                <a:gd name="T25" fmla="*/ 113 h 124"/>
                <a:gd name="T26" fmla="*/ 136 w 166"/>
                <a:gd name="T27" fmla="*/ 118 h 124"/>
                <a:gd name="T28" fmla="*/ 121 w 166"/>
                <a:gd name="T29" fmla="*/ 124 h 124"/>
                <a:gd name="T30" fmla="*/ 121 w 166"/>
                <a:gd name="T31" fmla="*/ 113 h 124"/>
                <a:gd name="T32" fmla="*/ 113 w 166"/>
                <a:gd name="T33" fmla="*/ 113 h 124"/>
                <a:gd name="T34" fmla="*/ 98 w 166"/>
                <a:gd name="T35" fmla="*/ 102 h 124"/>
                <a:gd name="T36" fmla="*/ 90 w 166"/>
                <a:gd name="T37" fmla="*/ 102 h 124"/>
                <a:gd name="T38" fmla="*/ 83 w 166"/>
                <a:gd name="T39" fmla="*/ 96 h 124"/>
                <a:gd name="T40" fmla="*/ 53 w 166"/>
                <a:gd name="T41" fmla="*/ 96 h 124"/>
                <a:gd name="T42" fmla="*/ 30 w 166"/>
                <a:gd name="T43" fmla="*/ 113 h 124"/>
                <a:gd name="T44" fmla="*/ 15 w 166"/>
                <a:gd name="T45" fmla="*/ 113 h 124"/>
                <a:gd name="T46" fmla="*/ 15 w 166"/>
                <a:gd name="T47" fmla="*/ 90 h 124"/>
                <a:gd name="T48" fmla="*/ 23 w 166"/>
                <a:gd name="T49" fmla="*/ 79 h 124"/>
                <a:gd name="T50" fmla="*/ 23 w 166"/>
                <a:gd name="T51" fmla="*/ 51 h 124"/>
                <a:gd name="T52" fmla="*/ 15 w 166"/>
                <a:gd name="T53" fmla="*/ 40 h 124"/>
                <a:gd name="T54" fmla="*/ 0 w 166"/>
                <a:gd name="T55" fmla="*/ 34 h 124"/>
                <a:gd name="T56" fmla="*/ 0 w 166"/>
                <a:gd name="T57" fmla="*/ 28 h 124"/>
                <a:gd name="T58" fmla="*/ 8 w 166"/>
                <a:gd name="T59" fmla="*/ 23 h 124"/>
                <a:gd name="T60" fmla="*/ 23 w 166"/>
                <a:gd name="T61" fmla="*/ 23 h 124"/>
                <a:gd name="T62" fmla="*/ 30 w 166"/>
                <a:gd name="T63" fmla="*/ 28 h 124"/>
                <a:gd name="T64" fmla="*/ 30 w 166"/>
                <a:gd name="T65" fmla="*/ 23 h 124"/>
                <a:gd name="T66" fmla="*/ 38 w 166"/>
                <a:gd name="T67" fmla="*/ 23 h 124"/>
                <a:gd name="T68" fmla="*/ 45 w 166"/>
                <a:gd name="T69" fmla="*/ 17 h 124"/>
                <a:gd name="T70" fmla="*/ 45 w 166"/>
                <a:gd name="T71" fmla="*/ 0 h 124"/>
                <a:gd name="T72" fmla="*/ 60 w 166"/>
                <a:gd name="T73" fmla="*/ 0 h 124"/>
                <a:gd name="T74" fmla="*/ 68 w 166"/>
                <a:gd name="T75" fmla="*/ 6 h 124"/>
                <a:gd name="T76" fmla="*/ 75 w 166"/>
                <a:gd name="T77" fmla="*/ 6 h 124"/>
                <a:gd name="T78" fmla="*/ 75 w 166"/>
                <a:gd name="T79" fmla="*/ 11 h 124"/>
                <a:gd name="T80" fmla="*/ 90 w 166"/>
                <a:gd name="T81" fmla="*/ 23 h 124"/>
                <a:gd name="T82" fmla="*/ 90 w 166"/>
                <a:gd name="T83" fmla="*/ 34 h 12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66"/>
                <a:gd name="T127" fmla="*/ 0 h 124"/>
                <a:gd name="T128" fmla="*/ 166 w 166"/>
                <a:gd name="T129" fmla="*/ 124 h 12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66" h="124">
                  <a:moveTo>
                    <a:pt x="90" y="34"/>
                  </a:moveTo>
                  <a:lnTo>
                    <a:pt x="151" y="34"/>
                  </a:lnTo>
                  <a:lnTo>
                    <a:pt x="143" y="40"/>
                  </a:lnTo>
                  <a:lnTo>
                    <a:pt x="166" y="45"/>
                  </a:lnTo>
                  <a:lnTo>
                    <a:pt x="158" y="51"/>
                  </a:lnTo>
                  <a:lnTo>
                    <a:pt x="151" y="51"/>
                  </a:lnTo>
                  <a:lnTo>
                    <a:pt x="143" y="56"/>
                  </a:lnTo>
                  <a:lnTo>
                    <a:pt x="128" y="56"/>
                  </a:lnTo>
                  <a:lnTo>
                    <a:pt x="121" y="62"/>
                  </a:lnTo>
                  <a:lnTo>
                    <a:pt x="121" y="85"/>
                  </a:lnTo>
                  <a:lnTo>
                    <a:pt x="136" y="96"/>
                  </a:lnTo>
                  <a:lnTo>
                    <a:pt x="143" y="107"/>
                  </a:lnTo>
                  <a:lnTo>
                    <a:pt x="143" y="113"/>
                  </a:lnTo>
                  <a:lnTo>
                    <a:pt x="136" y="118"/>
                  </a:lnTo>
                  <a:lnTo>
                    <a:pt x="121" y="124"/>
                  </a:lnTo>
                  <a:lnTo>
                    <a:pt x="121" y="113"/>
                  </a:lnTo>
                  <a:lnTo>
                    <a:pt x="113" y="113"/>
                  </a:lnTo>
                  <a:lnTo>
                    <a:pt x="98" y="102"/>
                  </a:lnTo>
                  <a:lnTo>
                    <a:pt x="90" y="102"/>
                  </a:lnTo>
                  <a:lnTo>
                    <a:pt x="83" y="96"/>
                  </a:lnTo>
                  <a:lnTo>
                    <a:pt x="53" y="96"/>
                  </a:lnTo>
                  <a:lnTo>
                    <a:pt x="30" y="113"/>
                  </a:lnTo>
                  <a:lnTo>
                    <a:pt x="15" y="113"/>
                  </a:lnTo>
                  <a:lnTo>
                    <a:pt x="15" y="90"/>
                  </a:lnTo>
                  <a:lnTo>
                    <a:pt x="23" y="79"/>
                  </a:lnTo>
                  <a:lnTo>
                    <a:pt x="23" y="51"/>
                  </a:lnTo>
                  <a:lnTo>
                    <a:pt x="15" y="40"/>
                  </a:lnTo>
                  <a:lnTo>
                    <a:pt x="0" y="34"/>
                  </a:lnTo>
                  <a:lnTo>
                    <a:pt x="0" y="28"/>
                  </a:lnTo>
                  <a:lnTo>
                    <a:pt x="8" y="23"/>
                  </a:lnTo>
                  <a:lnTo>
                    <a:pt x="23" y="23"/>
                  </a:lnTo>
                  <a:lnTo>
                    <a:pt x="30" y="28"/>
                  </a:lnTo>
                  <a:lnTo>
                    <a:pt x="30" y="23"/>
                  </a:lnTo>
                  <a:lnTo>
                    <a:pt x="38" y="23"/>
                  </a:lnTo>
                  <a:lnTo>
                    <a:pt x="45" y="17"/>
                  </a:lnTo>
                  <a:lnTo>
                    <a:pt x="45" y="0"/>
                  </a:lnTo>
                  <a:lnTo>
                    <a:pt x="60" y="0"/>
                  </a:lnTo>
                  <a:lnTo>
                    <a:pt x="68" y="6"/>
                  </a:lnTo>
                  <a:lnTo>
                    <a:pt x="75" y="6"/>
                  </a:lnTo>
                  <a:lnTo>
                    <a:pt x="75" y="11"/>
                  </a:lnTo>
                  <a:lnTo>
                    <a:pt x="90" y="23"/>
                  </a:lnTo>
                  <a:lnTo>
                    <a:pt x="90" y="34"/>
                  </a:lnTo>
                  <a:close/>
                </a:path>
              </a:pathLst>
            </a:custGeom>
            <a:solidFill>
              <a:srgbClr val="FF00FF"/>
            </a:solidFill>
            <a:ln w="9525">
              <a:noFill/>
              <a:round/>
              <a:headEnd/>
              <a:tailEnd/>
            </a:ln>
          </p:spPr>
          <p:txBody>
            <a:bodyPr/>
            <a:lstStyle/>
            <a:p>
              <a:endParaRPr lang="en-US"/>
            </a:p>
          </p:txBody>
        </p:sp>
        <p:sp>
          <p:nvSpPr>
            <p:cNvPr id="1092" name="Freeform 64"/>
            <p:cNvSpPr>
              <a:spLocks/>
            </p:cNvSpPr>
            <p:nvPr/>
          </p:nvSpPr>
          <p:spPr bwMode="auto">
            <a:xfrm>
              <a:off x="2376" y="857"/>
              <a:ext cx="83" cy="57"/>
            </a:xfrm>
            <a:custGeom>
              <a:avLst/>
              <a:gdLst>
                <a:gd name="T0" fmla="*/ 83 w 83"/>
                <a:gd name="T1" fmla="*/ 23 h 57"/>
                <a:gd name="T2" fmla="*/ 83 w 83"/>
                <a:gd name="T3" fmla="*/ 34 h 57"/>
                <a:gd name="T4" fmla="*/ 53 w 83"/>
                <a:gd name="T5" fmla="*/ 57 h 57"/>
                <a:gd name="T6" fmla="*/ 23 w 83"/>
                <a:gd name="T7" fmla="*/ 57 h 57"/>
                <a:gd name="T8" fmla="*/ 15 w 83"/>
                <a:gd name="T9" fmla="*/ 51 h 57"/>
                <a:gd name="T10" fmla="*/ 15 w 83"/>
                <a:gd name="T11" fmla="*/ 45 h 57"/>
                <a:gd name="T12" fmla="*/ 8 w 83"/>
                <a:gd name="T13" fmla="*/ 45 h 57"/>
                <a:gd name="T14" fmla="*/ 0 w 83"/>
                <a:gd name="T15" fmla="*/ 40 h 57"/>
                <a:gd name="T16" fmla="*/ 0 w 83"/>
                <a:gd name="T17" fmla="*/ 17 h 57"/>
                <a:gd name="T18" fmla="*/ 23 w 83"/>
                <a:gd name="T19" fmla="*/ 0 h 57"/>
                <a:gd name="T20" fmla="*/ 45 w 83"/>
                <a:gd name="T21" fmla="*/ 0 h 57"/>
                <a:gd name="T22" fmla="*/ 53 w 83"/>
                <a:gd name="T23" fmla="*/ 6 h 57"/>
                <a:gd name="T24" fmla="*/ 60 w 83"/>
                <a:gd name="T25" fmla="*/ 6 h 57"/>
                <a:gd name="T26" fmla="*/ 83 w 83"/>
                <a:gd name="T27" fmla="*/ 23 h 5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83"/>
                <a:gd name="T43" fmla="*/ 0 h 57"/>
                <a:gd name="T44" fmla="*/ 83 w 83"/>
                <a:gd name="T45" fmla="*/ 57 h 5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83" h="57">
                  <a:moveTo>
                    <a:pt x="83" y="23"/>
                  </a:moveTo>
                  <a:lnTo>
                    <a:pt x="83" y="34"/>
                  </a:lnTo>
                  <a:lnTo>
                    <a:pt x="53" y="57"/>
                  </a:lnTo>
                  <a:lnTo>
                    <a:pt x="23" y="57"/>
                  </a:lnTo>
                  <a:lnTo>
                    <a:pt x="15" y="51"/>
                  </a:lnTo>
                  <a:lnTo>
                    <a:pt x="15" y="45"/>
                  </a:lnTo>
                  <a:lnTo>
                    <a:pt x="8" y="45"/>
                  </a:lnTo>
                  <a:lnTo>
                    <a:pt x="0" y="40"/>
                  </a:lnTo>
                  <a:lnTo>
                    <a:pt x="0" y="17"/>
                  </a:lnTo>
                  <a:lnTo>
                    <a:pt x="23" y="0"/>
                  </a:lnTo>
                  <a:lnTo>
                    <a:pt x="45" y="0"/>
                  </a:lnTo>
                  <a:lnTo>
                    <a:pt x="53" y="6"/>
                  </a:lnTo>
                  <a:lnTo>
                    <a:pt x="60" y="6"/>
                  </a:lnTo>
                  <a:lnTo>
                    <a:pt x="83" y="23"/>
                  </a:lnTo>
                  <a:close/>
                </a:path>
              </a:pathLst>
            </a:custGeom>
            <a:solidFill>
              <a:srgbClr val="FF0000"/>
            </a:solidFill>
            <a:ln w="9525">
              <a:noFill/>
              <a:round/>
              <a:headEnd/>
              <a:tailEnd/>
            </a:ln>
          </p:spPr>
          <p:txBody>
            <a:bodyPr/>
            <a:lstStyle/>
            <a:p>
              <a:endParaRPr lang="en-US"/>
            </a:p>
          </p:txBody>
        </p:sp>
        <p:sp>
          <p:nvSpPr>
            <p:cNvPr id="1093" name="Freeform 65"/>
            <p:cNvSpPr>
              <a:spLocks/>
            </p:cNvSpPr>
            <p:nvPr/>
          </p:nvSpPr>
          <p:spPr bwMode="auto">
            <a:xfrm>
              <a:off x="226" y="863"/>
              <a:ext cx="90" cy="62"/>
            </a:xfrm>
            <a:custGeom>
              <a:avLst/>
              <a:gdLst>
                <a:gd name="T0" fmla="*/ 82 w 90"/>
                <a:gd name="T1" fmla="*/ 17 h 62"/>
                <a:gd name="T2" fmla="*/ 90 w 90"/>
                <a:gd name="T3" fmla="*/ 22 h 62"/>
                <a:gd name="T4" fmla="*/ 90 w 90"/>
                <a:gd name="T5" fmla="*/ 34 h 62"/>
                <a:gd name="T6" fmla="*/ 82 w 90"/>
                <a:gd name="T7" fmla="*/ 39 h 62"/>
                <a:gd name="T8" fmla="*/ 82 w 90"/>
                <a:gd name="T9" fmla="*/ 51 h 62"/>
                <a:gd name="T10" fmla="*/ 75 w 90"/>
                <a:gd name="T11" fmla="*/ 51 h 62"/>
                <a:gd name="T12" fmla="*/ 60 w 90"/>
                <a:gd name="T13" fmla="*/ 62 h 62"/>
                <a:gd name="T14" fmla="*/ 22 w 90"/>
                <a:gd name="T15" fmla="*/ 62 h 62"/>
                <a:gd name="T16" fmla="*/ 0 w 90"/>
                <a:gd name="T17" fmla="*/ 45 h 62"/>
                <a:gd name="T18" fmla="*/ 0 w 90"/>
                <a:gd name="T19" fmla="*/ 39 h 62"/>
                <a:gd name="T20" fmla="*/ 7 w 90"/>
                <a:gd name="T21" fmla="*/ 34 h 62"/>
                <a:gd name="T22" fmla="*/ 7 w 90"/>
                <a:gd name="T23" fmla="*/ 22 h 62"/>
                <a:gd name="T24" fmla="*/ 0 w 90"/>
                <a:gd name="T25" fmla="*/ 17 h 62"/>
                <a:gd name="T26" fmla="*/ 7 w 90"/>
                <a:gd name="T27" fmla="*/ 17 h 62"/>
                <a:gd name="T28" fmla="*/ 22 w 90"/>
                <a:gd name="T29" fmla="*/ 6 h 62"/>
                <a:gd name="T30" fmla="*/ 30 w 90"/>
                <a:gd name="T31" fmla="*/ 6 h 62"/>
                <a:gd name="T32" fmla="*/ 37 w 90"/>
                <a:gd name="T33" fmla="*/ 0 h 62"/>
                <a:gd name="T34" fmla="*/ 60 w 90"/>
                <a:gd name="T35" fmla="*/ 0 h 62"/>
                <a:gd name="T36" fmla="*/ 82 w 90"/>
                <a:gd name="T37" fmla="*/ 17 h 6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0"/>
                <a:gd name="T58" fmla="*/ 0 h 62"/>
                <a:gd name="T59" fmla="*/ 90 w 90"/>
                <a:gd name="T60" fmla="*/ 62 h 6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0" h="62">
                  <a:moveTo>
                    <a:pt x="82" y="17"/>
                  </a:moveTo>
                  <a:lnTo>
                    <a:pt x="90" y="22"/>
                  </a:lnTo>
                  <a:lnTo>
                    <a:pt x="90" y="34"/>
                  </a:lnTo>
                  <a:lnTo>
                    <a:pt x="82" y="39"/>
                  </a:lnTo>
                  <a:lnTo>
                    <a:pt x="82" y="51"/>
                  </a:lnTo>
                  <a:lnTo>
                    <a:pt x="75" y="51"/>
                  </a:lnTo>
                  <a:lnTo>
                    <a:pt x="60" y="62"/>
                  </a:lnTo>
                  <a:lnTo>
                    <a:pt x="22" y="62"/>
                  </a:lnTo>
                  <a:lnTo>
                    <a:pt x="0" y="45"/>
                  </a:lnTo>
                  <a:lnTo>
                    <a:pt x="0" y="39"/>
                  </a:lnTo>
                  <a:lnTo>
                    <a:pt x="7" y="34"/>
                  </a:lnTo>
                  <a:lnTo>
                    <a:pt x="7" y="22"/>
                  </a:lnTo>
                  <a:lnTo>
                    <a:pt x="0" y="17"/>
                  </a:lnTo>
                  <a:lnTo>
                    <a:pt x="7" y="17"/>
                  </a:lnTo>
                  <a:lnTo>
                    <a:pt x="22" y="6"/>
                  </a:lnTo>
                  <a:lnTo>
                    <a:pt x="30" y="6"/>
                  </a:lnTo>
                  <a:lnTo>
                    <a:pt x="37" y="0"/>
                  </a:lnTo>
                  <a:lnTo>
                    <a:pt x="60" y="0"/>
                  </a:lnTo>
                  <a:lnTo>
                    <a:pt x="82" y="17"/>
                  </a:lnTo>
                  <a:close/>
                </a:path>
              </a:pathLst>
            </a:custGeom>
            <a:solidFill>
              <a:srgbClr val="3FFF3F"/>
            </a:solidFill>
            <a:ln w="9525">
              <a:noFill/>
              <a:round/>
              <a:headEnd/>
              <a:tailEnd/>
            </a:ln>
          </p:spPr>
          <p:txBody>
            <a:bodyPr/>
            <a:lstStyle/>
            <a:p>
              <a:endParaRPr lang="en-US"/>
            </a:p>
          </p:txBody>
        </p:sp>
        <p:sp>
          <p:nvSpPr>
            <p:cNvPr id="1094" name="Freeform 66"/>
            <p:cNvSpPr>
              <a:spLocks/>
            </p:cNvSpPr>
            <p:nvPr/>
          </p:nvSpPr>
          <p:spPr bwMode="auto">
            <a:xfrm>
              <a:off x="1128" y="863"/>
              <a:ext cx="68" cy="45"/>
            </a:xfrm>
            <a:custGeom>
              <a:avLst/>
              <a:gdLst>
                <a:gd name="T0" fmla="*/ 68 w 68"/>
                <a:gd name="T1" fmla="*/ 17 h 45"/>
                <a:gd name="T2" fmla="*/ 68 w 68"/>
                <a:gd name="T3" fmla="*/ 22 h 45"/>
                <a:gd name="T4" fmla="*/ 53 w 68"/>
                <a:gd name="T5" fmla="*/ 34 h 45"/>
                <a:gd name="T6" fmla="*/ 53 w 68"/>
                <a:gd name="T7" fmla="*/ 39 h 45"/>
                <a:gd name="T8" fmla="*/ 45 w 68"/>
                <a:gd name="T9" fmla="*/ 39 h 45"/>
                <a:gd name="T10" fmla="*/ 38 w 68"/>
                <a:gd name="T11" fmla="*/ 45 h 45"/>
                <a:gd name="T12" fmla="*/ 30 w 68"/>
                <a:gd name="T13" fmla="*/ 39 h 45"/>
                <a:gd name="T14" fmla="*/ 15 w 68"/>
                <a:gd name="T15" fmla="*/ 39 h 45"/>
                <a:gd name="T16" fmla="*/ 0 w 68"/>
                <a:gd name="T17" fmla="*/ 28 h 45"/>
                <a:gd name="T18" fmla="*/ 0 w 68"/>
                <a:gd name="T19" fmla="*/ 11 h 45"/>
                <a:gd name="T20" fmla="*/ 15 w 68"/>
                <a:gd name="T21" fmla="*/ 0 h 45"/>
                <a:gd name="T22" fmla="*/ 38 w 68"/>
                <a:gd name="T23" fmla="*/ 0 h 45"/>
                <a:gd name="T24" fmla="*/ 45 w 68"/>
                <a:gd name="T25" fmla="*/ 6 h 45"/>
                <a:gd name="T26" fmla="*/ 53 w 68"/>
                <a:gd name="T27" fmla="*/ 6 h 45"/>
                <a:gd name="T28" fmla="*/ 68 w 68"/>
                <a:gd name="T29" fmla="*/ 17 h 4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8"/>
                <a:gd name="T46" fmla="*/ 0 h 45"/>
                <a:gd name="T47" fmla="*/ 68 w 68"/>
                <a:gd name="T48" fmla="*/ 45 h 4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8" h="45">
                  <a:moveTo>
                    <a:pt x="68" y="17"/>
                  </a:moveTo>
                  <a:lnTo>
                    <a:pt x="68" y="22"/>
                  </a:lnTo>
                  <a:lnTo>
                    <a:pt x="53" y="34"/>
                  </a:lnTo>
                  <a:lnTo>
                    <a:pt x="53" y="39"/>
                  </a:lnTo>
                  <a:lnTo>
                    <a:pt x="45" y="39"/>
                  </a:lnTo>
                  <a:lnTo>
                    <a:pt x="38" y="45"/>
                  </a:lnTo>
                  <a:lnTo>
                    <a:pt x="30" y="39"/>
                  </a:lnTo>
                  <a:lnTo>
                    <a:pt x="15" y="39"/>
                  </a:lnTo>
                  <a:lnTo>
                    <a:pt x="0" y="28"/>
                  </a:lnTo>
                  <a:lnTo>
                    <a:pt x="0" y="11"/>
                  </a:lnTo>
                  <a:lnTo>
                    <a:pt x="15" y="0"/>
                  </a:lnTo>
                  <a:lnTo>
                    <a:pt x="38" y="0"/>
                  </a:lnTo>
                  <a:lnTo>
                    <a:pt x="45" y="6"/>
                  </a:lnTo>
                  <a:lnTo>
                    <a:pt x="53" y="6"/>
                  </a:lnTo>
                  <a:lnTo>
                    <a:pt x="68" y="17"/>
                  </a:lnTo>
                  <a:close/>
                </a:path>
              </a:pathLst>
            </a:custGeom>
            <a:solidFill>
              <a:srgbClr val="3FFFFF"/>
            </a:solidFill>
            <a:ln w="9525">
              <a:noFill/>
              <a:round/>
              <a:headEnd/>
              <a:tailEnd/>
            </a:ln>
          </p:spPr>
          <p:txBody>
            <a:bodyPr/>
            <a:lstStyle/>
            <a:p>
              <a:endParaRPr lang="en-US"/>
            </a:p>
          </p:txBody>
        </p:sp>
        <p:sp>
          <p:nvSpPr>
            <p:cNvPr id="1095" name="Freeform 67"/>
            <p:cNvSpPr>
              <a:spLocks/>
            </p:cNvSpPr>
            <p:nvPr/>
          </p:nvSpPr>
          <p:spPr bwMode="auto">
            <a:xfrm>
              <a:off x="3121" y="869"/>
              <a:ext cx="90" cy="50"/>
            </a:xfrm>
            <a:custGeom>
              <a:avLst/>
              <a:gdLst>
                <a:gd name="T0" fmla="*/ 90 w 90"/>
                <a:gd name="T1" fmla="*/ 16 h 50"/>
                <a:gd name="T2" fmla="*/ 90 w 90"/>
                <a:gd name="T3" fmla="*/ 22 h 50"/>
                <a:gd name="T4" fmla="*/ 82 w 90"/>
                <a:gd name="T5" fmla="*/ 28 h 50"/>
                <a:gd name="T6" fmla="*/ 82 w 90"/>
                <a:gd name="T7" fmla="*/ 39 h 50"/>
                <a:gd name="T8" fmla="*/ 75 w 90"/>
                <a:gd name="T9" fmla="*/ 45 h 50"/>
                <a:gd name="T10" fmla="*/ 60 w 90"/>
                <a:gd name="T11" fmla="*/ 45 h 50"/>
                <a:gd name="T12" fmla="*/ 52 w 90"/>
                <a:gd name="T13" fmla="*/ 50 h 50"/>
                <a:gd name="T14" fmla="*/ 45 w 90"/>
                <a:gd name="T15" fmla="*/ 45 h 50"/>
                <a:gd name="T16" fmla="*/ 30 w 90"/>
                <a:gd name="T17" fmla="*/ 45 h 50"/>
                <a:gd name="T18" fmla="*/ 22 w 90"/>
                <a:gd name="T19" fmla="*/ 39 h 50"/>
                <a:gd name="T20" fmla="*/ 15 w 90"/>
                <a:gd name="T21" fmla="*/ 39 h 50"/>
                <a:gd name="T22" fmla="*/ 0 w 90"/>
                <a:gd name="T23" fmla="*/ 28 h 50"/>
                <a:gd name="T24" fmla="*/ 0 w 90"/>
                <a:gd name="T25" fmla="*/ 22 h 50"/>
                <a:gd name="T26" fmla="*/ 15 w 90"/>
                <a:gd name="T27" fmla="*/ 11 h 50"/>
                <a:gd name="T28" fmla="*/ 22 w 90"/>
                <a:gd name="T29" fmla="*/ 11 h 50"/>
                <a:gd name="T30" fmla="*/ 37 w 90"/>
                <a:gd name="T31" fmla="*/ 0 h 50"/>
                <a:gd name="T32" fmla="*/ 67 w 90"/>
                <a:gd name="T33" fmla="*/ 0 h 50"/>
                <a:gd name="T34" fmla="*/ 90 w 90"/>
                <a:gd name="T35" fmla="*/ 16 h 5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90"/>
                <a:gd name="T55" fmla="*/ 0 h 50"/>
                <a:gd name="T56" fmla="*/ 90 w 90"/>
                <a:gd name="T57" fmla="*/ 50 h 5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90" h="50">
                  <a:moveTo>
                    <a:pt x="90" y="16"/>
                  </a:moveTo>
                  <a:lnTo>
                    <a:pt x="90" y="22"/>
                  </a:lnTo>
                  <a:lnTo>
                    <a:pt x="82" y="28"/>
                  </a:lnTo>
                  <a:lnTo>
                    <a:pt x="82" y="39"/>
                  </a:lnTo>
                  <a:lnTo>
                    <a:pt x="75" y="45"/>
                  </a:lnTo>
                  <a:lnTo>
                    <a:pt x="60" y="45"/>
                  </a:lnTo>
                  <a:lnTo>
                    <a:pt x="52" y="50"/>
                  </a:lnTo>
                  <a:lnTo>
                    <a:pt x="45" y="45"/>
                  </a:lnTo>
                  <a:lnTo>
                    <a:pt x="30" y="45"/>
                  </a:lnTo>
                  <a:lnTo>
                    <a:pt x="22" y="39"/>
                  </a:lnTo>
                  <a:lnTo>
                    <a:pt x="15" y="39"/>
                  </a:lnTo>
                  <a:lnTo>
                    <a:pt x="0" y="28"/>
                  </a:lnTo>
                  <a:lnTo>
                    <a:pt x="0" y="22"/>
                  </a:lnTo>
                  <a:lnTo>
                    <a:pt x="15" y="11"/>
                  </a:lnTo>
                  <a:lnTo>
                    <a:pt x="22" y="11"/>
                  </a:lnTo>
                  <a:lnTo>
                    <a:pt x="37" y="0"/>
                  </a:lnTo>
                  <a:lnTo>
                    <a:pt x="67" y="0"/>
                  </a:lnTo>
                  <a:lnTo>
                    <a:pt x="90" y="16"/>
                  </a:lnTo>
                  <a:close/>
                </a:path>
              </a:pathLst>
            </a:custGeom>
            <a:solidFill>
              <a:srgbClr val="3FFF3F"/>
            </a:solidFill>
            <a:ln w="9525">
              <a:noFill/>
              <a:round/>
              <a:headEnd/>
              <a:tailEnd/>
            </a:ln>
          </p:spPr>
          <p:txBody>
            <a:bodyPr/>
            <a:lstStyle/>
            <a:p>
              <a:endParaRPr lang="en-US"/>
            </a:p>
          </p:txBody>
        </p:sp>
        <p:sp>
          <p:nvSpPr>
            <p:cNvPr id="1096" name="Freeform 68"/>
            <p:cNvSpPr>
              <a:spLocks/>
            </p:cNvSpPr>
            <p:nvPr/>
          </p:nvSpPr>
          <p:spPr bwMode="auto">
            <a:xfrm>
              <a:off x="4467" y="874"/>
              <a:ext cx="278" cy="107"/>
            </a:xfrm>
            <a:custGeom>
              <a:avLst/>
              <a:gdLst>
                <a:gd name="T0" fmla="*/ 278 w 278"/>
                <a:gd name="T1" fmla="*/ 51 h 107"/>
                <a:gd name="T2" fmla="*/ 278 w 278"/>
                <a:gd name="T3" fmla="*/ 57 h 107"/>
                <a:gd name="T4" fmla="*/ 270 w 278"/>
                <a:gd name="T5" fmla="*/ 68 h 107"/>
                <a:gd name="T6" fmla="*/ 263 w 278"/>
                <a:gd name="T7" fmla="*/ 73 h 107"/>
                <a:gd name="T8" fmla="*/ 248 w 278"/>
                <a:gd name="T9" fmla="*/ 79 h 107"/>
                <a:gd name="T10" fmla="*/ 233 w 278"/>
                <a:gd name="T11" fmla="*/ 85 h 107"/>
                <a:gd name="T12" fmla="*/ 218 w 278"/>
                <a:gd name="T13" fmla="*/ 85 h 107"/>
                <a:gd name="T14" fmla="*/ 203 w 278"/>
                <a:gd name="T15" fmla="*/ 79 h 107"/>
                <a:gd name="T16" fmla="*/ 188 w 278"/>
                <a:gd name="T17" fmla="*/ 79 h 107"/>
                <a:gd name="T18" fmla="*/ 165 w 278"/>
                <a:gd name="T19" fmla="*/ 73 h 107"/>
                <a:gd name="T20" fmla="*/ 143 w 278"/>
                <a:gd name="T21" fmla="*/ 73 h 107"/>
                <a:gd name="T22" fmla="*/ 120 w 278"/>
                <a:gd name="T23" fmla="*/ 79 h 107"/>
                <a:gd name="T24" fmla="*/ 90 w 278"/>
                <a:gd name="T25" fmla="*/ 79 h 107"/>
                <a:gd name="T26" fmla="*/ 75 w 278"/>
                <a:gd name="T27" fmla="*/ 85 h 107"/>
                <a:gd name="T28" fmla="*/ 60 w 278"/>
                <a:gd name="T29" fmla="*/ 90 h 107"/>
                <a:gd name="T30" fmla="*/ 45 w 278"/>
                <a:gd name="T31" fmla="*/ 96 h 107"/>
                <a:gd name="T32" fmla="*/ 37 w 278"/>
                <a:gd name="T33" fmla="*/ 102 h 107"/>
                <a:gd name="T34" fmla="*/ 15 w 278"/>
                <a:gd name="T35" fmla="*/ 107 h 107"/>
                <a:gd name="T36" fmla="*/ 0 w 278"/>
                <a:gd name="T37" fmla="*/ 107 h 107"/>
                <a:gd name="T38" fmla="*/ 7 w 278"/>
                <a:gd name="T39" fmla="*/ 90 h 107"/>
                <a:gd name="T40" fmla="*/ 7 w 278"/>
                <a:gd name="T41" fmla="*/ 79 h 107"/>
                <a:gd name="T42" fmla="*/ 22 w 278"/>
                <a:gd name="T43" fmla="*/ 62 h 107"/>
                <a:gd name="T44" fmla="*/ 30 w 278"/>
                <a:gd name="T45" fmla="*/ 51 h 107"/>
                <a:gd name="T46" fmla="*/ 45 w 278"/>
                <a:gd name="T47" fmla="*/ 34 h 107"/>
                <a:gd name="T48" fmla="*/ 75 w 278"/>
                <a:gd name="T49" fmla="*/ 11 h 107"/>
                <a:gd name="T50" fmla="*/ 90 w 278"/>
                <a:gd name="T51" fmla="*/ 6 h 107"/>
                <a:gd name="T52" fmla="*/ 112 w 278"/>
                <a:gd name="T53" fmla="*/ 0 h 107"/>
                <a:gd name="T54" fmla="*/ 173 w 278"/>
                <a:gd name="T55" fmla="*/ 0 h 107"/>
                <a:gd name="T56" fmla="*/ 203 w 278"/>
                <a:gd name="T57" fmla="*/ 6 h 107"/>
                <a:gd name="T58" fmla="*/ 225 w 278"/>
                <a:gd name="T59" fmla="*/ 11 h 107"/>
                <a:gd name="T60" fmla="*/ 248 w 278"/>
                <a:gd name="T61" fmla="*/ 17 h 107"/>
                <a:gd name="T62" fmla="*/ 263 w 278"/>
                <a:gd name="T63" fmla="*/ 34 h 107"/>
                <a:gd name="T64" fmla="*/ 278 w 278"/>
                <a:gd name="T65" fmla="*/ 51 h 10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8"/>
                <a:gd name="T100" fmla="*/ 0 h 107"/>
                <a:gd name="T101" fmla="*/ 278 w 278"/>
                <a:gd name="T102" fmla="*/ 107 h 10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8" h="107">
                  <a:moveTo>
                    <a:pt x="278" y="51"/>
                  </a:moveTo>
                  <a:lnTo>
                    <a:pt x="278" y="57"/>
                  </a:lnTo>
                  <a:lnTo>
                    <a:pt x="270" y="68"/>
                  </a:lnTo>
                  <a:lnTo>
                    <a:pt x="263" y="73"/>
                  </a:lnTo>
                  <a:lnTo>
                    <a:pt x="248" y="79"/>
                  </a:lnTo>
                  <a:lnTo>
                    <a:pt x="233" y="85"/>
                  </a:lnTo>
                  <a:lnTo>
                    <a:pt x="218" y="85"/>
                  </a:lnTo>
                  <a:lnTo>
                    <a:pt x="203" y="79"/>
                  </a:lnTo>
                  <a:lnTo>
                    <a:pt x="188" y="79"/>
                  </a:lnTo>
                  <a:lnTo>
                    <a:pt x="165" y="73"/>
                  </a:lnTo>
                  <a:lnTo>
                    <a:pt x="143" y="73"/>
                  </a:lnTo>
                  <a:lnTo>
                    <a:pt x="120" y="79"/>
                  </a:lnTo>
                  <a:lnTo>
                    <a:pt x="90" y="79"/>
                  </a:lnTo>
                  <a:lnTo>
                    <a:pt x="75" y="85"/>
                  </a:lnTo>
                  <a:lnTo>
                    <a:pt x="60" y="90"/>
                  </a:lnTo>
                  <a:lnTo>
                    <a:pt x="45" y="96"/>
                  </a:lnTo>
                  <a:lnTo>
                    <a:pt x="37" y="102"/>
                  </a:lnTo>
                  <a:lnTo>
                    <a:pt x="15" y="107"/>
                  </a:lnTo>
                  <a:lnTo>
                    <a:pt x="0" y="107"/>
                  </a:lnTo>
                  <a:lnTo>
                    <a:pt x="7" y="90"/>
                  </a:lnTo>
                  <a:lnTo>
                    <a:pt x="7" y="79"/>
                  </a:lnTo>
                  <a:lnTo>
                    <a:pt x="22" y="62"/>
                  </a:lnTo>
                  <a:lnTo>
                    <a:pt x="30" y="51"/>
                  </a:lnTo>
                  <a:lnTo>
                    <a:pt x="45" y="34"/>
                  </a:lnTo>
                  <a:lnTo>
                    <a:pt x="75" y="11"/>
                  </a:lnTo>
                  <a:lnTo>
                    <a:pt x="90" y="6"/>
                  </a:lnTo>
                  <a:lnTo>
                    <a:pt x="112" y="0"/>
                  </a:lnTo>
                  <a:lnTo>
                    <a:pt x="173" y="0"/>
                  </a:lnTo>
                  <a:lnTo>
                    <a:pt x="203" y="6"/>
                  </a:lnTo>
                  <a:lnTo>
                    <a:pt x="225" y="11"/>
                  </a:lnTo>
                  <a:lnTo>
                    <a:pt x="248" y="17"/>
                  </a:lnTo>
                  <a:lnTo>
                    <a:pt x="263" y="34"/>
                  </a:lnTo>
                  <a:lnTo>
                    <a:pt x="278" y="51"/>
                  </a:lnTo>
                  <a:close/>
                </a:path>
              </a:pathLst>
            </a:custGeom>
            <a:solidFill>
              <a:srgbClr val="FF3FFF"/>
            </a:solidFill>
            <a:ln w="9525">
              <a:noFill/>
              <a:round/>
              <a:headEnd/>
              <a:tailEnd/>
            </a:ln>
          </p:spPr>
          <p:txBody>
            <a:bodyPr/>
            <a:lstStyle/>
            <a:p>
              <a:endParaRPr lang="en-US"/>
            </a:p>
          </p:txBody>
        </p:sp>
        <p:sp>
          <p:nvSpPr>
            <p:cNvPr id="1097" name="Freeform 69"/>
            <p:cNvSpPr>
              <a:spLocks/>
            </p:cNvSpPr>
            <p:nvPr/>
          </p:nvSpPr>
          <p:spPr bwMode="auto">
            <a:xfrm>
              <a:off x="932" y="891"/>
              <a:ext cx="83" cy="62"/>
            </a:xfrm>
            <a:custGeom>
              <a:avLst/>
              <a:gdLst>
                <a:gd name="T0" fmla="*/ 76 w 83"/>
                <a:gd name="T1" fmla="*/ 17 h 62"/>
                <a:gd name="T2" fmla="*/ 83 w 83"/>
                <a:gd name="T3" fmla="*/ 28 h 62"/>
                <a:gd name="T4" fmla="*/ 76 w 83"/>
                <a:gd name="T5" fmla="*/ 40 h 62"/>
                <a:gd name="T6" fmla="*/ 76 w 83"/>
                <a:gd name="T7" fmla="*/ 45 h 62"/>
                <a:gd name="T8" fmla="*/ 68 w 83"/>
                <a:gd name="T9" fmla="*/ 56 h 62"/>
                <a:gd name="T10" fmla="*/ 61 w 83"/>
                <a:gd name="T11" fmla="*/ 62 h 62"/>
                <a:gd name="T12" fmla="*/ 15 w 83"/>
                <a:gd name="T13" fmla="*/ 62 h 62"/>
                <a:gd name="T14" fmla="*/ 8 w 83"/>
                <a:gd name="T15" fmla="*/ 56 h 62"/>
                <a:gd name="T16" fmla="*/ 0 w 83"/>
                <a:gd name="T17" fmla="*/ 45 h 62"/>
                <a:gd name="T18" fmla="*/ 0 w 83"/>
                <a:gd name="T19" fmla="*/ 34 h 62"/>
                <a:gd name="T20" fmla="*/ 8 w 83"/>
                <a:gd name="T21" fmla="*/ 28 h 62"/>
                <a:gd name="T22" fmla="*/ 8 w 83"/>
                <a:gd name="T23" fmla="*/ 17 h 62"/>
                <a:gd name="T24" fmla="*/ 23 w 83"/>
                <a:gd name="T25" fmla="*/ 6 h 62"/>
                <a:gd name="T26" fmla="*/ 23 w 83"/>
                <a:gd name="T27" fmla="*/ 0 h 62"/>
                <a:gd name="T28" fmla="*/ 46 w 83"/>
                <a:gd name="T29" fmla="*/ 0 h 62"/>
                <a:gd name="T30" fmla="*/ 53 w 83"/>
                <a:gd name="T31" fmla="*/ 6 h 62"/>
                <a:gd name="T32" fmla="*/ 61 w 83"/>
                <a:gd name="T33" fmla="*/ 6 h 62"/>
                <a:gd name="T34" fmla="*/ 68 w 83"/>
                <a:gd name="T35" fmla="*/ 11 h 62"/>
                <a:gd name="T36" fmla="*/ 76 w 83"/>
                <a:gd name="T37" fmla="*/ 11 h 62"/>
                <a:gd name="T38" fmla="*/ 76 w 83"/>
                <a:gd name="T39" fmla="*/ 17 h 6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83"/>
                <a:gd name="T61" fmla="*/ 0 h 62"/>
                <a:gd name="T62" fmla="*/ 83 w 83"/>
                <a:gd name="T63" fmla="*/ 62 h 6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83" h="62">
                  <a:moveTo>
                    <a:pt x="76" y="17"/>
                  </a:moveTo>
                  <a:lnTo>
                    <a:pt x="83" y="28"/>
                  </a:lnTo>
                  <a:lnTo>
                    <a:pt x="76" y="40"/>
                  </a:lnTo>
                  <a:lnTo>
                    <a:pt x="76" y="45"/>
                  </a:lnTo>
                  <a:lnTo>
                    <a:pt x="68" y="56"/>
                  </a:lnTo>
                  <a:lnTo>
                    <a:pt x="61" y="62"/>
                  </a:lnTo>
                  <a:lnTo>
                    <a:pt x="15" y="62"/>
                  </a:lnTo>
                  <a:lnTo>
                    <a:pt x="8" y="56"/>
                  </a:lnTo>
                  <a:lnTo>
                    <a:pt x="0" y="45"/>
                  </a:lnTo>
                  <a:lnTo>
                    <a:pt x="0" y="34"/>
                  </a:lnTo>
                  <a:lnTo>
                    <a:pt x="8" y="28"/>
                  </a:lnTo>
                  <a:lnTo>
                    <a:pt x="8" y="17"/>
                  </a:lnTo>
                  <a:lnTo>
                    <a:pt x="23" y="6"/>
                  </a:lnTo>
                  <a:lnTo>
                    <a:pt x="23" y="0"/>
                  </a:lnTo>
                  <a:lnTo>
                    <a:pt x="46" y="0"/>
                  </a:lnTo>
                  <a:lnTo>
                    <a:pt x="53" y="6"/>
                  </a:lnTo>
                  <a:lnTo>
                    <a:pt x="61" y="6"/>
                  </a:lnTo>
                  <a:lnTo>
                    <a:pt x="68" y="11"/>
                  </a:lnTo>
                  <a:lnTo>
                    <a:pt x="76" y="11"/>
                  </a:lnTo>
                  <a:lnTo>
                    <a:pt x="76" y="17"/>
                  </a:lnTo>
                  <a:close/>
                </a:path>
              </a:pathLst>
            </a:custGeom>
            <a:solidFill>
              <a:srgbClr val="FF0000"/>
            </a:solidFill>
            <a:ln w="9525">
              <a:noFill/>
              <a:round/>
              <a:headEnd/>
              <a:tailEnd/>
            </a:ln>
          </p:spPr>
          <p:txBody>
            <a:bodyPr/>
            <a:lstStyle/>
            <a:p>
              <a:endParaRPr lang="en-US"/>
            </a:p>
          </p:txBody>
        </p:sp>
        <p:sp>
          <p:nvSpPr>
            <p:cNvPr id="1098" name="Freeform 70"/>
            <p:cNvSpPr>
              <a:spLocks/>
            </p:cNvSpPr>
            <p:nvPr/>
          </p:nvSpPr>
          <p:spPr bwMode="auto">
            <a:xfrm>
              <a:off x="1827" y="891"/>
              <a:ext cx="497" cy="175"/>
            </a:xfrm>
            <a:custGeom>
              <a:avLst/>
              <a:gdLst>
                <a:gd name="T0" fmla="*/ 497 w 497"/>
                <a:gd name="T1" fmla="*/ 23 h 175"/>
                <a:gd name="T2" fmla="*/ 497 w 497"/>
                <a:gd name="T3" fmla="*/ 34 h 175"/>
                <a:gd name="T4" fmla="*/ 489 w 497"/>
                <a:gd name="T5" fmla="*/ 34 h 175"/>
                <a:gd name="T6" fmla="*/ 474 w 497"/>
                <a:gd name="T7" fmla="*/ 45 h 175"/>
                <a:gd name="T8" fmla="*/ 466 w 497"/>
                <a:gd name="T9" fmla="*/ 45 h 175"/>
                <a:gd name="T10" fmla="*/ 451 w 497"/>
                <a:gd name="T11" fmla="*/ 51 h 175"/>
                <a:gd name="T12" fmla="*/ 444 w 497"/>
                <a:gd name="T13" fmla="*/ 51 h 175"/>
                <a:gd name="T14" fmla="*/ 436 w 497"/>
                <a:gd name="T15" fmla="*/ 56 h 175"/>
                <a:gd name="T16" fmla="*/ 406 w 497"/>
                <a:gd name="T17" fmla="*/ 62 h 175"/>
                <a:gd name="T18" fmla="*/ 384 w 497"/>
                <a:gd name="T19" fmla="*/ 68 h 175"/>
                <a:gd name="T20" fmla="*/ 361 w 497"/>
                <a:gd name="T21" fmla="*/ 73 h 175"/>
                <a:gd name="T22" fmla="*/ 331 w 497"/>
                <a:gd name="T23" fmla="*/ 79 h 175"/>
                <a:gd name="T24" fmla="*/ 309 w 497"/>
                <a:gd name="T25" fmla="*/ 90 h 175"/>
                <a:gd name="T26" fmla="*/ 286 w 497"/>
                <a:gd name="T27" fmla="*/ 96 h 175"/>
                <a:gd name="T28" fmla="*/ 263 w 497"/>
                <a:gd name="T29" fmla="*/ 102 h 175"/>
                <a:gd name="T30" fmla="*/ 233 w 497"/>
                <a:gd name="T31" fmla="*/ 113 h 175"/>
                <a:gd name="T32" fmla="*/ 211 w 497"/>
                <a:gd name="T33" fmla="*/ 119 h 175"/>
                <a:gd name="T34" fmla="*/ 188 w 497"/>
                <a:gd name="T35" fmla="*/ 124 h 175"/>
                <a:gd name="T36" fmla="*/ 166 w 497"/>
                <a:gd name="T37" fmla="*/ 135 h 175"/>
                <a:gd name="T38" fmla="*/ 143 w 497"/>
                <a:gd name="T39" fmla="*/ 141 h 175"/>
                <a:gd name="T40" fmla="*/ 113 w 497"/>
                <a:gd name="T41" fmla="*/ 152 h 175"/>
                <a:gd name="T42" fmla="*/ 90 w 497"/>
                <a:gd name="T43" fmla="*/ 158 h 175"/>
                <a:gd name="T44" fmla="*/ 68 w 497"/>
                <a:gd name="T45" fmla="*/ 164 h 175"/>
                <a:gd name="T46" fmla="*/ 45 w 497"/>
                <a:gd name="T47" fmla="*/ 175 h 175"/>
                <a:gd name="T48" fmla="*/ 23 w 497"/>
                <a:gd name="T49" fmla="*/ 175 h 175"/>
                <a:gd name="T50" fmla="*/ 23 w 497"/>
                <a:gd name="T51" fmla="*/ 169 h 175"/>
                <a:gd name="T52" fmla="*/ 15 w 497"/>
                <a:gd name="T53" fmla="*/ 169 h 175"/>
                <a:gd name="T54" fmla="*/ 15 w 497"/>
                <a:gd name="T55" fmla="*/ 164 h 175"/>
                <a:gd name="T56" fmla="*/ 0 w 497"/>
                <a:gd name="T57" fmla="*/ 164 h 175"/>
                <a:gd name="T58" fmla="*/ 8 w 497"/>
                <a:gd name="T59" fmla="*/ 152 h 175"/>
                <a:gd name="T60" fmla="*/ 30 w 497"/>
                <a:gd name="T61" fmla="*/ 135 h 175"/>
                <a:gd name="T62" fmla="*/ 45 w 497"/>
                <a:gd name="T63" fmla="*/ 135 h 175"/>
                <a:gd name="T64" fmla="*/ 60 w 497"/>
                <a:gd name="T65" fmla="*/ 130 h 175"/>
                <a:gd name="T66" fmla="*/ 75 w 497"/>
                <a:gd name="T67" fmla="*/ 124 h 175"/>
                <a:gd name="T68" fmla="*/ 90 w 497"/>
                <a:gd name="T69" fmla="*/ 119 h 175"/>
                <a:gd name="T70" fmla="*/ 106 w 497"/>
                <a:gd name="T71" fmla="*/ 113 h 175"/>
                <a:gd name="T72" fmla="*/ 128 w 497"/>
                <a:gd name="T73" fmla="*/ 107 h 175"/>
                <a:gd name="T74" fmla="*/ 151 w 497"/>
                <a:gd name="T75" fmla="*/ 102 h 175"/>
                <a:gd name="T76" fmla="*/ 173 w 497"/>
                <a:gd name="T77" fmla="*/ 96 h 175"/>
                <a:gd name="T78" fmla="*/ 196 w 497"/>
                <a:gd name="T79" fmla="*/ 85 h 175"/>
                <a:gd name="T80" fmla="*/ 218 w 497"/>
                <a:gd name="T81" fmla="*/ 79 h 175"/>
                <a:gd name="T82" fmla="*/ 233 w 497"/>
                <a:gd name="T83" fmla="*/ 68 h 175"/>
                <a:gd name="T84" fmla="*/ 263 w 497"/>
                <a:gd name="T85" fmla="*/ 62 h 175"/>
                <a:gd name="T86" fmla="*/ 278 w 497"/>
                <a:gd name="T87" fmla="*/ 56 h 175"/>
                <a:gd name="T88" fmla="*/ 301 w 497"/>
                <a:gd name="T89" fmla="*/ 45 h 175"/>
                <a:gd name="T90" fmla="*/ 324 w 497"/>
                <a:gd name="T91" fmla="*/ 40 h 175"/>
                <a:gd name="T92" fmla="*/ 346 w 497"/>
                <a:gd name="T93" fmla="*/ 34 h 175"/>
                <a:gd name="T94" fmla="*/ 369 w 497"/>
                <a:gd name="T95" fmla="*/ 28 h 175"/>
                <a:gd name="T96" fmla="*/ 391 w 497"/>
                <a:gd name="T97" fmla="*/ 23 h 175"/>
                <a:gd name="T98" fmla="*/ 414 w 497"/>
                <a:gd name="T99" fmla="*/ 11 h 175"/>
                <a:gd name="T100" fmla="*/ 436 w 497"/>
                <a:gd name="T101" fmla="*/ 6 h 175"/>
                <a:gd name="T102" fmla="*/ 459 w 497"/>
                <a:gd name="T103" fmla="*/ 0 h 175"/>
                <a:gd name="T104" fmla="*/ 466 w 497"/>
                <a:gd name="T105" fmla="*/ 0 h 175"/>
                <a:gd name="T106" fmla="*/ 474 w 497"/>
                <a:gd name="T107" fmla="*/ 6 h 175"/>
                <a:gd name="T108" fmla="*/ 482 w 497"/>
                <a:gd name="T109" fmla="*/ 6 h 175"/>
                <a:gd name="T110" fmla="*/ 497 w 497"/>
                <a:gd name="T111" fmla="*/ 17 h 175"/>
                <a:gd name="T112" fmla="*/ 497 w 497"/>
                <a:gd name="T113" fmla="*/ 23 h 17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97"/>
                <a:gd name="T172" fmla="*/ 0 h 175"/>
                <a:gd name="T173" fmla="*/ 497 w 497"/>
                <a:gd name="T174" fmla="*/ 175 h 175"/>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97" h="175">
                  <a:moveTo>
                    <a:pt x="497" y="23"/>
                  </a:moveTo>
                  <a:lnTo>
                    <a:pt x="497" y="34"/>
                  </a:lnTo>
                  <a:lnTo>
                    <a:pt x="489" y="34"/>
                  </a:lnTo>
                  <a:lnTo>
                    <a:pt x="474" y="45"/>
                  </a:lnTo>
                  <a:lnTo>
                    <a:pt x="466" y="45"/>
                  </a:lnTo>
                  <a:lnTo>
                    <a:pt x="451" y="51"/>
                  </a:lnTo>
                  <a:lnTo>
                    <a:pt x="444" y="51"/>
                  </a:lnTo>
                  <a:lnTo>
                    <a:pt x="436" y="56"/>
                  </a:lnTo>
                  <a:lnTo>
                    <a:pt x="406" y="62"/>
                  </a:lnTo>
                  <a:lnTo>
                    <a:pt x="384" y="68"/>
                  </a:lnTo>
                  <a:lnTo>
                    <a:pt x="361" y="73"/>
                  </a:lnTo>
                  <a:lnTo>
                    <a:pt x="331" y="79"/>
                  </a:lnTo>
                  <a:lnTo>
                    <a:pt x="309" y="90"/>
                  </a:lnTo>
                  <a:lnTo>
                    <a:pt x="286" y="96"/>
                  </a:lnTo>
                  <a:lnTo>
                    <a:pt x="263" y="102"/>
                  </a:lnTo>
                  <a:lnTo>
                    <a:pt x="233" y="113"/>
                  </a:lnTo>
                  <a:lnTo>
                    <a:pt x="211" y="119"/>
                  </a:lnTo>
                  <a:lnTo>
                    <a:pt x="188" y="124"/>
                  </a:lnTo>
                  <a:lnTo>
                    <a:pt x="166" y="135"/>
                  </a:lnTo>
                  <a:lnTo>
                    <a:pt x="143" y="141"/>
                  </a:lnTo>
                  <a:lnTo>
                    <a:pt x="113" y="152"/>
                  </a:lnTo>
                  <a:lnTo>
                    <a:pt x="90" y="158"/>
                  </a:lnTo>
                  <a:lnTo>
                    <a:pt x="68" y="164"/>
                  </a:lnTo>
                  <a:lnTo>
                    <a:pt x="45" y="175"/>
                  </a:lnTo>
                  <a:lnTo>
                    <a:pt x="23" y="175"/>
                  </a:lnTo>
                  <a:lnTo>
                    <a:pt x="23" y="169"/>
                  </a:lnTo>
                  <a:lnTo>
                    <a:pt x="15" y="169"/>
                  </a:lnTo>
                  <a:lnTo>
                    <a:pt x="15" y="164"/>
                  </a:lnTo>
                  <a:lnTo>
                    <a:pt x="0" y="164"/>
                  </a:lnTo>
                  <a:lnTo>
                    <a:pt x="8" y="152"/>
                  </a:lnTo>
                  <a:lnTo>
                    <a:pt x="30" y="135"/>
                  </a:lnTo>
                  <a:lnTo>
                    <a:pt x="45" y="135"/>
                  </a:lnTo>
                  <a:lnTo>
                    <a:pt x="60" y="130"/>
                  </a:lnTo>
                  <a:lnTo>
                    <a:pt x="75" y="124"/>
                  </a:lnTo>
                  <a:lnTo>
                    <a:pt x="90" y="119"/>
                  </a:lnTo>
                  <a:lnTo>
                    <a:pt x="106" y="113"/>
                  </a:lnTo>
                  <a:lnTo>
                    <a:pt x="128" y="107"/>
                  </a:lnTo>
                  <a:lnTo>
                    <a:pt x="151" y="102"/>
                  </a:lnTo>
                  <a:lnTo>
                    <a:pt x="173" y="96"/>
                  </a:lnTo>
                  <a:lnTo>
                    <a:pt x="196" y="85"/>
                  </a:lnTo>
                  <a:lnTo>
                    <a:pt x="218" y="79"/>
                  </a:lnTo>
                  <a:lnTo>
                    <a:pt x="233" y="68"/>
                  </a:lnTo>
                  <a:lnTo>
                    <a:pt x="263" y="62"/>
                  </a:lnTo>
                  <a:lnTo>
                    <a:pt x="278" y="56"/>
                  </a:lnTo>
                  <a:lnTo>
                    <a:pt x="301" y="45"/>
                  </a:lnTo>
                  <a:lnTo>
                    <a:pt x="324" y="40"/>
                  </a:lnTo>
                  <a:lnTo>
                    <a:pt x="346" y="34"/>
                  </a:lnTo>
                  <a:lnTo>
                    <a:pt x="369" y="28"/>
                  </a:lnTo>
                  <a:lnTo>
                    <a:pt x="391" y="23"/>
                  </a:lnTo>
                  <a:lnTo>
                    <a:pt x="414" y="11"/>
                  </a:lnTo>
                  <a:lnTo>
                    <a:pt x="436" y="6"/>
                  </a:lnTo>
                  <a:lnTo>
                    <a:pt x="459" y="0"/>
                  </a:lnTo>
                  <a:lnTo>
                    <a:pt x="466" y="0"/>
                  </a:lnTo>
                  <a:lnTo>
                    <a:pt x="474" y="6"/>
                  </a:lnTo>
                  <a:lnTo>
                    <a:pt x="482" y="6"/>
                  </a:lnTo>
                  <a:lnTo>
                    <a:pt x="497" y="17"/>
                  </a:lnTo>
                  <a:lnTo>
                    <a:pt x="497" y="23"/>
                  </a:lnTo>
                  <a:close/>
                </a:path>
              </a:pathLst>
            </a:custGeom>
            <a:solidFill>
              <a:srgbClr val="FF0000"/>
            </a:solidFill>
            <a:ln w="9525">
              <a:noFill/>
              <a:round/>
              <a:headEnd/>
              <a:tailEnd/>
            </a:ln>
          </p:spPr>
          <p:txBody>
            <a:bodyPr/>
            <a:lstStyle/>
            <a:p>
              <a:endParaRPr lang="en-US"/>
            </a:p>
          </p:txBody>
        </p:sp>
        <p:sp>
          <p:nvSpPr>
            <p:cNvPr id="1099" name="Freeform 71"/>
            <p:cNvSpPr>
              <a:spLocks/>
            </p:cNvSpPr>
            <p:nvPr/>
          </p:nvSpPr>
          <p:spPr bwMode="auto">
            <a:xfrm>
              <a:off x="2376" y="897"/>
              <a:ext cx="677" cy="124"/>
            </a:xfrm>
            <a:custGeom>
              <a:avLst/>
              <a:gdLst>
                <a:gd name="T0" fmla="*/ 677 w 677"/>
                <a:gd name="T1" fmla="*/ 11 h 124"/>
                <a:gd name="T2" fmla="*/ 677 w 677"/>
                <a:gd name="T3" fmla="*/ 28 h 124"/>
                <a:gd name="T4" fmla="*/ 669 w 677"/>
                <a:gd name="T5" fmla="*/ 28 h 124"/>
                <a:gd name="T6" fmla="*/ 662 w 677"/>
                <a:gd name="T7" fmla="*/ 34 h 124"/>
                <a:gd name="T8" fmla="*/ 647 w 677"/>
                <a:gd name="T9" fmla="*/ 34 h 124"/>
                <a:gd name="T10" fmla="*/ 639 w 677"/>
                <a:gd name="T11" fmla="*/ 39 h 124"/>
                <a:gd name="T12" fmla="*/ 632 w 677"/>
                <a:gd name="T13" fmla="*/ 39 h 124"/>
                <a:gd name="T14" fmla="*/ 594 w 677"/>
                <a:gd name="T15" fmla="*/ 45 h 124"/>
                <a:gd name="T16" fmla="*/ 572 w 677"/>
                <a:gd name="T17" fmla="*/ 45 h 124"/>
                <a:gd name="T18" fmla="*/ 542 w 677"/>
                <a:gd name="T19" fmla="*/ 50 h 124"/>
                <a:gd name="T20" fmla="*/ 512 w 677"/>
                <a:gd name="T21" fmla="*/ 50 h 124"/>
                <a:gd name="T22" fmla="*/ 481 w 677"/>
                <a:gd name="T23" fmla="*/ 56 h 124"/>
                <a:gd name="T24" fmla="*/ 451 w 677"/>
                <a:gd name="T25" fmla="*/ 56 h 124"/>
                <a:gd name="T26" fmla="*/ 421 w 677"/>
                <a:gd name="T27" fmla="*/ 62 h 124"/>
                <a:gd name="T28" fmla="*/ 391 w 677"/>
                <a:gd name="T29" fmla="*/ 67 h 124"/>
                <a:gd name="T30" fmla="*/ 361 w 677"/>
                <a:gd name="T31" fmla="*/ 73 h 124"/>
                <a:gd name="T32" fmla="*/ 331 w 677"/>
                <a:gd name="T33" fmla="*/ 79 h 124"/>
                <a:gd name="T34" fmla="*/ 301 w 677"/>
                <a:gd name="T35" fmla="*/ 84 h 124"/>
                <a:gd name="T36" fmla="*/ 271 w 677"/>
                <a:gd name="T37" fmla="*/ 90 h 124"/>
                <a:gd name="T38" fmla="*/ 241 w 677"/>
                <a:gd name="T39" fmla="*/ 90 h 124"/>
                <a:gd name="T40" fmla="*/ 211 w 677"/>
                <a:gd name="T41" fmla="*/ 96 h 124"/>
                <a:gd name="T42" fmla="*/ 181 w 677"/>
                <a:gd name="T43" fmla="*/ 101 h 124"/>
                <a:gd name="T44" fmla="*/ 151 w 677"/>
                <a:gd name="T45" fmla="*/ 107 h 124"/>
                <a:gd name="T46" fmla="*/ 23 w 677"/>
                <a:gd name="T47" fmla="*/ 124 h 124"/>
                <a:gd name="T48" fmla="*/ 15 w 677"/>
                <a:gd name="T49" fmla="*/ 118 h 124"/>
                <a:gd name="T50" fmla="*/ 15 w 677"/>
                <a:gd name="T51" fmla="*/ 113 h 124"/>
                <a:gd name="T52" fmla="*/ 0 w 677"/>
                <a:gd name="T53" fmla="*/ 101 h 124"/>
                <a:gd name="T54" fmla="*/ 8 w 677"/>
                <a:gd name="T55" fmla="*/ 90 h 124"/>
                <a:gd name="T56" fmla="*/ 15 w 677"/>
                <a:gd name="T57" fmla="*/ 90 h 124"/>
                <a:gd name="T58" fmla="*/ 30 w 677"/>
                <a:gd name="T59" fmla="*/ 79 h 124"/>
                <a:gd name="T60" fmla="*/ 60 w 677"/>
                <a:gd name="T61" fmla="*/ 79 h 124"/>
                <a:gd name="T62" fmla="*/ 75 w 677"/>
                <a:gd name="T63" fmla="*/ 73 h 124"/>
                <a:gd name="T64" fmla="*/ 98 w 677"/>
                <a:gd name="T65" fmla="*/ 73 h 124"/>
                <a:gd name="T66" fmla="*/ 113 w 677"/>
                <a:gd name="T67" fmla="*/ 67 h 124"/>
                <a:gd name="T68" fmla="*/ 136 w 677"/>
                <a:gd name="T69" fmla="*/ 67 h 124"/>
                <a:gd name="T70" fmla="*/ 151 w 677"/>
                <a:gd name="T71" fmla="*/ 62 h 124"/>
                <a:gd name="T72" fmla="*/ 181 w 677"/>
                <a:gd name="T73" fmla="*/ 62 h 124"/>
                <a:gd name="T74" fmla="*/ 196 w 677"/>
                <a:gd name="T75" fmla="*/ 56 h 124"/>
                <a:gd name="T76" fmla="*/ 233 w 677"/>
                <a:gd name="T77" fmla="*/ 56 h 124"/>
                <a:gd name="T78" fmla="*/ 248 w 677"/>
                <a:gd name="T79" fmla="*/ 50 h 124"/>
                <a:gd name="T80" fmla="*/ 263 w 677"/>
                <a:gd name="T81" fmla="*/ 50 h 124"/>
                <a:gd name="T82" fmla="*/ 271 w 677"/>
                <a:gd name="T83" fmla="*/ 45 h 124"/>
                <a:gd name="T84" fmla="*/ 286 w 677"/>
                <a:gd name="T85" fmla="*/ 39 h 124"/>
                <a:gd name="T86" fmla="*/ 354 w 677"/>
                <a:gd name="T87" fmla="*/ 39 h 124"/>
                <a:gd name="T88" fmla="*/ 376 w 677"/>
                <a:gd name="T89" fmla="*/ 34 h 124"/>
                <a:gd name="T90" fmla="*/ 406 w 677"/>
                <a:gd name="T91" fmla="*/ 28 h 124"/>
                <a:gd name="T92" fmla="*/ 429 w 677"/>
                <a:gd name="T93" fmla="*/ 28 h 124"/>
                <a:gd name="T94" fmla="*/ 451 w 677"/>
                <a:gd name="T95" fmla="*/ 22 h 124"/>
                <a:gd name="T96" fmla="*/ 474 w 677"/>
                <a:gd name="T97" fmla="*/ 22 h 124"/>
                <a:gd name="T98" fmla="*/ 496 w 677"/>
                <a:gd name="T99" fmla="*/ 17 h 124"/>
                <a:gd name="T100" fmla="*/ 519 w 677"/>
                <a:gd name="T101" fmla="*/ 11 h 124"/>
                <a:gd name="T102" fmla="*/ 549 w 677"/>
                <a:gd name="T103" fmla="*/ 5 h 124"/>
                <a:gd name="T104" fmla="*/ 572 w 677"/>
                <a:gd name="T105" fmla="*/ 5 h 124"/>
                <a:gd name="T106" fmla="*/ 594 w 677"/>
                <a:gd name="T107" fmla="*/ 0 h 124"/>
                <a:gd name="T108" fmla="*/ 669 w 677"/>
                <a:gd name="T109" fmla="*/ 0 h 124"/>
                <a:gd name="T110" fmla="*/ 677 w 677"/>
                <a:gd name="T111" fmla="*/ 11 h 12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677"/>
                <a:gd name="T169" fmla="*/ 0 h 124"/>
                <a:gd name="T170" fmla="*/ 677 w 677"/>
                <a:gd name="T171" fmla="*/ 124 h 12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677" h="124">
                  <a:moveTo>
                    <a:pt x="677" y="11"/>
                  </a:moveTo>
                  <a:lnTo>
                    <a:pt x="677" y="28"/>
                  </a:lnTo>
                  <a:lnTo>
                    <a:pt x="669" y="28"/>
                  </a:lnTo>
                  <a:lnTo>
                    <a:pt x="662" y="34"/>
                  </a:lnTo>
                  <a:lnTo>
                    <a:pt x="647" y="34"/>
                  </a:lnTo>
                  <a:lnTo>
                    <a:pt x="639" y="39"/>
                  </a:lnTo>
                  <a:lnTo>
                    <a:pt x="632" y="39"/>
                  </a:lnTo>
                  <a:lnTo>
                    <a:pt x="594" y="45"/>
                  </a:lnTo>
                  <a:lnTo>
                    <a:pt x="572" y="45"/>
                  </a:lnTo>
                  <a:lnTo>
                    <a:pt x="542" y="50"/>
                  </a:lnTo>
                  <a:lnTo>
                    <a:pt x="512" y="50"/>
                  </a:lnTo>
                  <a:lnTo>
                    <a:pt x="481" y="56"/>
                  </a:lnTo>
                  <a:lnTo>
                    <a:pt x="451" y="56"/>
                  </a:lnTo>
                  <a:lnTo>
                    <a:pt x="421" y="62"/>
                  </a:lnTo>
                  <a:lnTo>
                    <a:pt x="391" y="67"/>
                  </a:lnTo>
                  <a:lnTo>
                    <a:pt x="361" y="73"/>
                  </a:lnTo>
                  <a:lnTo>
                    <a:pt x="331" y="79"/>
                  </a:lnTo>
                  <a:lnTo>
                    <a:pt x="301" y="84"/>
                  </a:lnTo>
                  <a:lnTo>
                    <a:pt x="271" y="90"/>
                  </a:lnTo>
                  <a:lnTo>
                    <a:pt x="241" y="90"/>
                  </a:lnTo>
                  <a:lnTo>
                    <a:pt x="211" y="96"/>
                  </a:lnTo>
                  <a:lnTo>
                    <a:pt x="181" y="101"/>
                  </a:lnTo>
                  <a:lnTo>
                    <a:pt x="151" y="107"/>
                  </a:lnTo>
                  <a:lnTo>
                    <a:pt x="23" y="124"/>
                  </a:lnTo>
                  <a:lnTo>
                    <a:pt x="15" y="118"/>
                  </a:lnTo>
                  <a:lnTo>
                    <a:pt x="15" y="113"/>
                  </a:lnTo>
                  <a:lnTo>
                    <a:pt x="0" y="101"/>
                  </a:lnTo>
                  <a:lnTo>
                    <a:pt x="8" y="90"/>
                  </a:lnTo>
                  <a:lnTo>
                    <a:pt x="15" y="90"/>
                  </a:lnTo>
                  <a:lnTo>
                    <a:pt x="30" y="79"/>
                  </a:lnTo>
                  <a:lnTo>
                    <a:pt x="60" y="79"/>
                  </a:lnTo>
                  <a:lnTo>
                    <a:pt x="75" y="73"/>
                  </a:lnTo>
                  <a:lnTo>
                    <a:pt x="98" y="73"/>
                  </a:lnTo>
                  <a:lnTo>
                    <a:pt x="113" y="67"/>
                  </a:lnTo>
                  <a:lnTo>
                    <a:pt x="136" y="67"/>
                  </a:lnTo>
                  <a:lnTo>
                    <a:pt x="151" y="62"/>
                  </a:lnTo>
                  <a:lnTo>
                    <a:pt x="181" y="62"/>
                  </a:lnTo>
                  <a:lnTo>
                    <a:pt x="196" y="56"/>
                  </a:lnTo>
                  <a:lnTo>
                    <a:pt x="233" y="56"/>
                  </a:lnTo>
                  <a:lnTo>
                    <a:pt x="248" y="50"/>
                  </a:lnTo>
                  <a:lnTo>
                    <a:pt x="263" y="50"/>
                  </a:lnTo>
                  <a:lnTo>
                    <a:pt x="271" y="45"/>
                  </a:lnTo>
                  <a:lnTo>
                    <a:pt x="286" y="39"/>
                  </a:lnTo>
                  <a:lnTo>
                    <a:pt x="354" y="39"/>
                  </a:lnTo>
                  <a:lnTo>
                    <a:pt x="376" y="34"/>
                  </a:lnTo>
                  <a:lnTo>
                    <a:pt x="406" y="28"/>
                  </a:lnTo>
                  <a:lnTo>
                    <a:pt x="429" y="28"/>
                  </a:lnTo>
                  <a:lnTo>
                    <a:pt x="451" y="22"/>
                  </a:lnTo>
                  <a:lnTo>
                    <a:pt x="474" y="22"/>
                  </a:lnTo>
                  <a:lnTo>
                    <a:pt x="496" y="17"/>
                  </a:lnTo>
                  <a:lnTo>
                    <a:pt x="519" y="11"/>
                  </a:lnTo>
                  <a:lnTo>
                    <a:pt x="549" y="5"/>
                  </a:lnTo>
                  <a:lnTo>
                    <a:pt x="572" y="5"/>
                  </a:lnTo>
                  <a:lnTo>
                    <a:pt x="594" y="0"/>
                  </a:lnTo>
                  <a:lnTo>
                    <a:pt x="669" y="0"/>
                  </a:lnTo>
                  <a:lnTo>
                    <a:pt x="677" y="11"/>
                  </a:lnTo>
                  <a:close/>
                </a:path>
              </a:pathLst>
            </a:custGeom>
            <a:solidFill>
              <a:srgbClr val="FF00FF"/>
            </a:solidFill>
            <a:ln w="9525">
              <a:noFill/>
              <a:round/>
              <a:headEnd/>
              <a:tailEnd/>
            </a:ln>
          </p:spPr>
          <p:txBody>
            <a:bodyPr/>
            <a:lstStyle/>
            <a:p>
              <a:endParaRPr lang="en-US"/>
            </a:p>
          </p:txBody>
        </p:sp>
        <p:sp>
          <p:nvSpPr>
            <p:cNvPr id="1100" name="Freeform 72"/>
            <p:cNvSpPr>
              <a:spLocks/>
            </p:cNvSpPr>
            <p:nvPr/>
          </p:nvSpPr>
          <p:spPr bwMode="auto">
            <a:xfrm>
              <a:off x="3993" y="897"/>
              <a:ext cx="301" cy="118"/>
            </a:xfrm>
            <a:custGeom>
              <a:avLst/>
              <a:gdLst>
                <a:gd name="T0" fmla="*/ 301 w 301"/>
                <a:gd name="T1" fmla="*/ 79 h 118"/>
                <a:gd name="T2" fmla="*/ 278 w 301"/>
                <a:gd name="T3" fmla="*/ 79 h 118"/>
                <a:gd name="T4" fmla="*/ 263 w 301"/>
                <a:gd name="T5" fmla="*/ 67 h 118"/>
                <a:gd name="T6" fmla="*/ 248 w 301"/>
                <a:gd name="T7" fmla="*/ 62 h 118"/>
                <a:gd name="T8" fmla="*/ 218 w 301"/>
                <a:gd name="T9" fmla="*/ 62 h 118"/>
                <a:gd name="T10" fmla="*/ 195 w 301"/>
                <a:gd name="T11" fmla="*/ 56 h 118"/>
                <a:gd name="T12" fmla="*/ 150 w 301"/>
                <a:gd name="T13" fmla="*/ 56 h 118"/>
                <a:gd name="T14" fmla="*/ 128 w 301"/>
                <a:gd name="T15" fmla="*/ 67 h 118"/>
                <a:gd name="T16" fmla="*/ 105 w 301"/>
                <a:gd name="T17" fmla="*/ 79 h 118"/>
                <a:gd name="T18" fmla="*/ 83 w 301"/>
                <a:gd name="T19" fmla="*/ 90 h 118"/>
                <a:gd name="T20" fmla="*/ 45 w 301"/>
                <a:gd name="T21" fmla="*/ 118 h 118"/>
                <a:gd name="T22" fmla="*/ 22 w 301"/>
                <a:gd name="T23" fmla="*/ 118 h 118"/>
                <a:gd name="T24" fmla="*/ 22 w 301"/>
                <a:gd name="T25" fmla="*/ 113 h 118"/>
                <a:gd name="T26" fmla="*/ 15 w 301"/>
                <a:gd name="T27" fmla="*/ 113 h 118"/>
                <a:gd name="T28" fmla="*/ 15 w 301"/>
                <a:gd name="T29" fmla="*/ 107 h 118"/>
                <a:gd name="T30" fmla="*/ 7 w 301"/>
                <a:gd name="T31" fmla="*/ 107 h 118"/>
                <a:gd name="T32" fmla="*/ 0 w 301"/>
                <a:gd name="T33" fmla="*/ 90 h 118"/>
                <a:gd name="T34" fmla="*/ 7 w 301"/>
                <a:gd name="T35" fmla="*/ 79 h 118"/>
                <a:gd name="T36" fmla="*/ 15 w 301"/>
                <a:gd name="T37" fmla="*/ 67 h 118"/>
                <a:gd name="T38" fmla="*/ 22 w 301"/>
                <a:gd name="T39" fmla="*/ 56 h 118"/>
                <a:gd name="T40" fmla="*/ 30 w 301"/>
                <a:gd name="T41" fmla="*/ 45 h 118"/>
                <a:gd name="T42" fmla="*/ 45 w 301"/>
                <a:gd name="T43" fmla="*/ 39 h 118"/>
                <a:gd name="T44" fmla="*/ 75 w 301"/>
                <a:gd name="T45" fmla="*/ 17 h 118"/>
                <a:gd name="T46" fmla="*/ 98 w 301"/>
                <a:gd name="T47" fmla="*/ 11 h 118"/>
                <a:gd name="T48" fmla="*/ 120 w 301"/>
                <a:gd name="T49" fmla="*/ 5 h 118"/>
                <a:gd name="T50" fmla="*/ 143 w 301"/>
                <a:gd name="T51" fmla="*/ 0 h 118"/>
                <a:gd name="T52" fmla="*/ 188 w 301"/>
                <a:gd name="T53" fmla="*/ 0 h 118"/>
                <a:gd name="T54" fmla="*/ 218 w 301"/>
                <a:gd name="T55" fmla="*/ 5 h 118"/>
                <a:gd name="T56" fmla="*/ 233 w 301"/>
                <a:gd name="T57" fmla="*/ 17 h 118"/>
                <a:gd name="T58" fmla="*/ 256 w 301"/>
                <a:gd name="T59" fmla="*/ 28 h 118"/>
                <a:gd name="T60" fmla="*/ 286 w 301"/>
                <a:gd name="T61" fmla="*/ 50 h 118"/>
                <a:gd name="T62" fmla="*/ 286 w 301"/>
                <a:gd name="T63" fmla="*/ 56 h 118"/>
                <a:gd name="T64" fmla="*/ 293 w 301"/>
                <a:gd name="T65" fmla="*/ 62 h 118"/>
                <a:gd name="T66" fmla="*/ 301 w 301"/>
                <a:gd name="T67" fmla="*/ 73 h 118"/>
                <a:gd name="T68" fmla="*/ 301 w 301"/>
                <a:gd name="T69" fmla="*/ 79 h 11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01"/>
                <a:gd name="T106" fmla="*/ 0 h 118"/>
                <a:gd name="T107" fmla="*/ 301 w 301"/>
                <a:gd name="T108" fmla="*/ 118 h 11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01" h="118">
                  <a:moveTo>
                    <a:pt x="301" y="79"/>
                  </a:moveTo>
                  <a:lnTo>
                    <a:pt x="278" y="79"/>
                  </a:lnTo>
                  <a:lnTo>
                    <a:pt x="263" y="67"/>
                  </a:lnTo>
                  <a:lnTo>
                    <a:pt x="248" y="62"/>
                  </a:lnTo>
                  <a:lnTo>
                    <a:pt x="218" y="62"/>
                  </a:lnTo>
                  <a:lnTo>
                    <a:pt x="195" y="56"/>
                  </a:lnTo>
                  <a:lnTo>
                    <a:pt x="150" y="56"/>
                  </a:lnTo>
                  <a:lnTo>
                    <a:pt x="128" y="67"/>
                  </a:lnTo>
                  <a:lnTo>
                    <a:pt x="105" y="79"/>
                  </a:lnTo>
                  <a:lnTo>
                    <a:pt x="83" y="90"/>
                  </a:lnTo>
                  <a:lnTo>
                    <a:pt x="45" y="118"/>
                  </a:lnTo>
                  <a:lnTo>
                    <a:pt x="22" y="118"/>
                  </a:lnTo>
                  <a:lnTo>
                    <a:pt x="22" y="113"/>
                  </a:lnTo>
                  <a:lnTo>
                    <a:pt x="15" y="113"/>
                  </a:lnTo>
                  <a:lnTo>
                    <a:pt x="15" y="107"/>
                  </a:lnTo>
                  <a:lnTo>
                    <a:pt x="7" y="107"/>
                  </a:lnTo>
                  <a:lnTo>
                    <a:pt x="0" y="90"/>
                  </a:lnTo>
                  <a:lnTo>
                    <a:pt x="7" y="79"/>
                  </a:lnTo>
                  <a:lnTo>
                    <a:pt x="15" y="67"/>
                  </a:lnTo>
                  <a:lnTo>
                    <a:pt x="22" y="56"/>
                  </a:lnTo>
                  <a:lnTo>
                    <a:pt x="30" y="45"/>
                  </a:lnTo>
                  <a:lnTo>
                    <a:pt x="45" y="39"/>
                  </a:lnTo>
                  <a:lnTo>
                    <a:pt x="75" y="17"/>
                  </a:lnTo>
                  <a:lnTo>
                    <a:pt x="98" y="11"/>
                  </a:lnTo>
                  <a:lnTo>
                    <a:pt x="120" y="5"/>
                  </a:lnTo>
                  <a:lnTo>
                    <a:pt x="143" y="0"/>
                  </a:lnTo>
                  <a:lnTo>
                    <a:pt x="188" y="0"/>
                  </a:lnTo>
                  <a:lnTo>
                    <a:pt x="218" y="5"/>
                  </a:lnTo>
                  <a:lnTo>
                    <a:pt x="233" y="17"/>
                  </a:lnTo>
                  <a:lnTo>
                    <a:pt x="256" y="28"/>
                  </a:lnTo>
                  <a:lnTo>
                    <a:pt x="286" y="50"/>
                  </a:lnTo>
                  <a:lnTo>
                    <a:pt x="286" y="56"/>
                  </a:lnTo>
                  <a:lnTo>
                    <a:pt x="293" y="62"/>
                  </a:lnTo>
                  <a:lnTo>
                    <a:pt x="301" y="73"/>
                  </a:lnTo>
                  <a:lnTo>
                    <a:pt x="301" y="79"/>
                  </a:lnTo>
                  <a:close/>
                </a:path>
              </a:pathLst>
            </a:custGeom>
            <a:solidFill>
              <a:srgbClr val="FF3FFF"/>
            </a:solidFill>
            <a:ln w="9525">
              <a:noFill/>
              <a:round/>
              <a:headEnd/>
              <a:tailEnd/>
            </a:ln>
          </p:spPr>
          <p:txBody>
            <a:bodyPr/>
            <a:lstStyle/>
            <a:p>
              <a:endParaRPr lang="en-US"/>
            </a:p>
          </p:txBody>
        </p:sp>
        <p:sp>
          <p:nvSpPr>
            <p:cNvPr id="1101" name="Freeform 73"/>
            <p:cNvSpPr>
              <a:spLocks/>
            </p:cNvSpPr>
            <p:nvPr/>
          </p:nvSpPr>
          <p:spPr bwMode="auto">
            <a:xfrm>
              <a:off x="353" y="897"/>
              <a:ext cx="655" cy="141"/>
            </a:xfrm>
            <a:custGeom>
              <a:avLst/>
              <a:gdLst>
                <a:gd name="T0" fmla="*/ 602 w 655"/>
                <a:gd name="T1" fmla="*/ 101 h 141"/>
                <a:gd name="T2" fmla="*/ 610 w 655"/>
                <a:gd name="T3" fmla="*/ 101 h 141"/>
                <a:gd name="T4" fmla="*/ 617 w 655"/>
                <a:gd name="T5" fmla="*/ 96 h 141"/>
                <a:gd name="T6" fmla="*/ 625 w 655"/>
                <a:gd name="T7" fmla="*/ 101 h 141"/>
                <a:gd name="T8" fmla="*/ 640 w 655"/>
                <a:gd name="T9" fmla="*/ 101 h 141"/>
                <a:gd name="T10" fmla="*/ 655 w 655"/>
                <a:gd name="T11" fmla="*/ 113 h 141"/>
                <a:gd name="T12" fmla="*/ 647 w 655"/>
                <a:gd name="T13" fmla="*/ 135 h 141"/>
                <a:gd name="T14" fmla="*/ 640 w 655"/>
                <a:gd name="T15" fmla="*/ 135 h 141"/>
                <a:gd name="T16" fmla="*/ 640 w 655"/>
                <a:gd name="T17" fmla="*/ 141 h 141"/>
                <a:gd name="T18" fmla="*/ 632 w 655"/>
                <a:gd name="T19" fmla="*/ 141 h 141"/>
                <a:gd name="T20" fmla="*/ 594 w 655"/>
                <a:gd name="T21" fmla="*/ 135 h 141"/>
                <a:gd name="T22" fmla="*/ 557 w 655"/>
                <a:gd name="T23" fmla="*/ 124 h 141"/>
                <a:gd name="T24" fmla="*/ 519 w 655"/>
                <a:gd name="T25" fmla="*/ 118 h 141"/>
                <a:gd name="T26" fmla="*/ 482 w 655"/>
                <a:gd name="T27" fmla="*/ 113 h 141"/>
                <a:gd name="T28" fmla="*/ 444 w 655"/>
                <a:gd name="T29" fmla="*/ 107 h 141"/>
                <a:gd name="T30" fmla="*/ 399 w 655"/>
                <a:gd name="T31" fmla="*/ 96 h 141"/>
                <a:gd name="T32" fmla="*/ 361 w 655"/>
                <a:gd name="T33" fmla="*/ 90 h 141"/>
                <a:gd name="T34" fmla="*/ 316 w 655"/>
                <a:gd name="T35" fmla="*/ 84 h 141"/>
                <a:gd name="T36" fmla="*/ 279 w 655"/>
                <a:gd name="T37" fmla="*/ 79 h 141"/>
                <a:gd name="T38" fmla="*/ 241 w 655"/>
                <a:gd name="T39" fmla="*/ 73 h 141"/>
                <a:gd name="T40" fmla="*/ 196 w 655"/>
                <a:gd name="T41" fmla="*/ 67 h 141"/>
                <a:gd name="T42" fmla="*/ 158 w 655"/>
                <a:gd name="T43" fmla="*/ 56 h 141"/>
                <a:gd name="T44" fmla="*/ 121 w 655"/>
                <a:gd name="T45" fmla="*/ 50 h 141"/>
                <a:gd name="T46" fmla="*/ 83 w 655"/>
                <a:gd name="T47" fmla="*/ 45 h 141"/>
                <a:gd name="T48" fmla="*/ 46 w 655"/>
                <a:gd name="T49" fmla="*/ 39 h 141"/>
                <a:gd name="T50" fmla="*/ 8 w 655"/>
                <a:gd name="T51" fmla="*/ 28 h 141"/>
                <a:gd name="T52" fmla="*/ 0 w 655"/>
                <a:gd name="T53" fmla="*/ 22 h 141"/>
                <a:gd name="T54" fmla="*/ 0 w 655"/>
                <a:gd name="T55" fmla="*/ 17 h 141"/>
                <a:gd name="T56" fmla="*/ 8 w 655"/>
                <a:gd name="T57" fmla="*/ 5 h 141"/>
                <a:gd name="T58" fmla="*/ 8 w 655"/>
                <a:gd name="T59" fmla="*/ 0 h 141"/>
                <a:gd name="T60" fmla="*/ 46 w 655"/>
                <a:gd name="T61" fmla="*/ 5 h 141"/>
                <a:gd name="T62" fmla="*/ 83 w 655"/>
                <a:gd name="T63" fmla="*/ 11 h 141"/>
                <a:gd name="T64" fmla="*/ 121 w 655"/>
                <a:gd name="T65" fmla="*/ 17 h 141"/>
                <a:gd name="T66" fmla="*/ 158 w 655"/>
                <a:gd name="T67" fmla="*/ 22 h 141"/>
                <a:gd name="T68" fmla="*/ 196 w 655"/>
                <a:gd name="T69" fmla="*/ 28 h 141"/>
                <a:gd name="T70" fmla="*/ 234 w 655"/>
                <a:gd name="T71" fmla="*/ 34 h 141"/>
                <a:gd name="T72" fmla="*/ 271 w 655"/>
                <a:gd name="T73" fmla="*/ 39 h 141"/>
                <a:gd name="T74" fmla="*/ 309 w 655"/>
                <a:gd name="T75" fmla="*/ 45 h 141"/>
                <a:gd name="T76" fmla="*/ 346 w 655"/>
                <a:gd name="T77" fmla="*/ 50 h 141"/>
                <a:gd name="T78" fmla="*/ 384 w 655"/>
                <a:gd name="T79" fmla="*/ 56 h 141"/>
                <a:gd name="T80" fmla="*/ 422 w 655"/>
                <a:gd name="T81" fmla="*/ 62 h 141"/>
                <a:gd name="T82" fmla="*/ 459 w 655"/>
                <a:gd name="T83" fmla="*/ 67 h 141"/>
                <a:gd name="T84" fmla="*/ 497 w 655"/>
                <a:gd name="T85" fmla="*/ 73 h 141"/>
                <a:gd name="T86" fmla="*/ 534 w 655"/>
                <a:gd name="T87" fmla="*/ 84 h 141"/>
                <a:gd name="T88" fmla="*/ 572 w 655"/>
                <a:gd name="T89" fmla="*/ 90 h 141"/>
                <a:gd name="T90" fmla="*/ 602 w 655"/>
                <a:gd name="T91" fmla="*/ 101 h 141"/>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655"/>
                <a:gd name="T139" fmla="*/ 0 h 141"/>
                <a:gd name="T140" fmla="*/ 655 w 655"/>
                <a:gd name="T141" fmla="*/ 141 h 141"/>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655" h="141">
                  <a:moveTo>
                    <a:pt x="602" y="101"/>
                  </a:moveTo>
                  <a:lnTo>
                    <a:pt x="610" y="101"/>
                  </a:lnTo>
                  <a:lnTo>
                    <a:pt x="617" y="96"/>
                  </a:lnTo>
                  <a:lnTo>
                    <a:pt x="625" y="101"/>
                  </a:lnTo>
                  <a:lnTo>
                    <a:pt x="640" y="101"/>
                  </a:lnTo>
                  <a:lnTo>
                    <a:pt x="655" y="113"/>
                  </a:lnTo>
                  <a:lnTo>
                    <a:pt x="647" y="135"/>
                  </a:lnTo>
                  <a:lnTo>
                    <a:pt x="640" y="135"/>
                  </a:lnTo>
                  <a:lnTo>
                    <a:pt x="640" y="141"/>
                  </a:lnTo>
                  <a:lnTo>
                    <a:pt x="632" y="141"/>
                  </a:lnTo>
                  <a:lnTo>
                    <a:pt x="594" y="135"/>
                  </a:lnTo>
                  <a:lnTo>
                    <a:pt x="557" y="124"/>
                  </a:lnTo>
                  <a:lnTo>
                    <a:pt x="519" y="118"/>
                  </a:lnTo>
                  <a:lnTo>
                    <a:pt x="482" y="113"/>
                  </a:lnTo>
                  <a:lnTo>
                    <a:pt x="444" y="107"/>
                  </a:lnTo>
                  <a:lnTo>
                    <a:pt x="399" y="96"/>
                  </a:lnTo>
                  <a:lnTo>
                    <a:pt x="361" y="90"/>
                  </a:lnTo>
                  <a:lnTo>
                    <a:pt x="316" y="84"/>
                  </a:lnTo>
                  <a:lnTo>
                    <a:pt x="279" y="79"/>
                  </a:lnTo>
                  <a:lnTo>
                    <a:pt x="241" y="73"/>
                  </a:lnTo>
                  <a:lnTo>
                    <a:pt x="196" y="67"/>
                  </a:lnTo>
                  <a:lnTo>
                    <a:pt x="158" y="56"/>
                  </a:lnTo>
                  <a:lnTo>
                    <a:pt x="121" y="50"/>
                  </a:lnTo>
                  <a:lnTo>
                    <a:pt x="83" y="45"/>
                  </a:lnTo>
                  <a:lnTo>
                    <a:pt x="46" y="39"/>
                  </a:lnTo>
                  <a:lnTo>
                    <a:pt x="8" y="28"/>
                  </a:lnTo>
                  <a:lnTo>
                    <a:pt x="0" y="22"/>
                  </a:lnTo>
                  <a:lnTo>
                    <a:pt x="0" y="17"/>
                  </a:lnTo>
                  <a:lnTo>
                    <a:pt x="8" y="5"/>
                  </a:lnTo>
                  <a:lnTo>
                    <a:pt x="8" y="0"/>
                  </a:lnTo>
                  <a:lnTo>
                    <a:pt x="46" y="5"/>
                  </a:lnTo>
                  <a:lnTo>
                    <a:pt x="83" y="11"/>
                  </a:lnTo>
                  <a:lnTo>
                    <a:pt x="121" y="17"/>
                  </a:lnTo>
                  <a:lnTo>
                    <a:pt x="158" y="22"/>
                  </a:lnTo>
                  <a:lnTo>
                    <a:pt x="196" y="28"/>
                  </a:lnTo>
                  <a:lnTo>
                    <a:pt x="234" y="34"/>
                  </a:lnTo>
                  <a:lnTo>
                    <a:pt x="271" y="39"/>
                  </a:lnTo>
                  <a:lnTo>
                    <a:pt x="309" y="45"/>
                  </a:lnTo>
                  <a:lnTo>
                    <a:pt x="346" y="50"/>
                  </a:lnTo>
                  <a:lnTo>
                    <a:pt x="384" y="56"/>
                  </a:lnTo>
                  <a:lnTo>
                    <a:pt x="422" y="62"/>
                  </a:lnTo>
                  <a:lnTo>
                    <a:pt x="459" y="67"/>
                  </a:lnTo>
                  <a:lnTo>
                    <a:pt x="497" y="73"/>
                  </a:lnTo>
                  <a:lnTo>
                    <a:pt x="534" y="84"/>
                  </a:lnTo>
                  <a:lnTo>
                    <a:pt x="572" y="90"/>
                  </a:lnTo>
                  <a:lnTo>
                    <a:pt x="602" y="101"/>
                  </a:lnTo>
                  <a:close/>
                </a:path>
              </a:pathLst>
            </a:custGeom>
            <a:solidFill>
              <a:srgbClr val="FF00FF"/>
            </a:solidFill>
            <a:ln w="9525">
              <a:noFill/>
              <a:round/>
              <a:headEnd/>
              <a:tailEnd/>
            </a:ln>
          </p:spPr>
          <p:txBody>
            <a:bodyPr/>
            <a:lstStyle/>
            <a:p>
              <a:endParaRPr lang="en-US"/>
            </a:p>
          </p:txBody>
        </p:sp>
        <p:sp>
          <p:nvSpPr>
            <p:cNvPr id="1102" name="Freeform 74"/>
            <p:cNvSpPr>
              <a:spLocks/>
            </p:cNvSpPr>
            <p:nvPr/>
          </p:nvSpPr>
          <p:spPr bwMode="auto">
            <a:xfrm>
              <a:off x="3534" y="931"/>
              <a:ext cx="436" cy="360"/>
            </a:xfrm>
            <a:custGeom>
              <a:avLst/>
              <a:gdLst>
                <a:gd name="T0" fmla="*/ 436 w 436"/>
                <a:gd name="T1" fmla="*/ 28 h 360"/>
                <a:gd name="T2" fmla="*/ 421 w 436"/>
                <a:gd name="T3" fmla="*/ 39 h 360"/>
                <a:gd name="T4" fmla="*/ 361 w 436"/>
                <a:gd name="T5" fmla="*/ 45 h 360"/>
                <a:gd name="T6" fmla="*/ 324 w 436"/>
                <a:gd name="T7" fmla="*/ 56 h 360"/>
                <a:gd name="T8" fmla="*/ 286 w 436"/>
                <a:gd name="T9" fmla="*/ 67 h 360"/>
                <a:gd name="T10" fmla="*/ 256 w 436"/>
                <a:gd name="T11" fmla="*/ 84 h 360"/>
                <a:gd name="T12" fmla="*/ 196 w 436"/>
                <a:gd name="T13" fmla="*/ 124 h 360"/>
                <a:gd name="T14" fmla="*/ 173 w 436"/>
                <a:gd name="T15" fmla="*/ 146 h 360"/>
                <a:gd name="T16" fmla="*/ 158 w 436"/>
                <a:gd name="T17" fmla="*/ 174 h 360"/>
                <a:gd name="T18" fmla="*/ 143 w 436"/>
                <a:gd name="T19" fmla="*/ 203 h 360"/>
                <a:gd name="T20" fmla="*/ 128 w 436"/>
                <a:gd name="T21" fmla="*/ 236 h 360"/>
                <a:gd name="T22" fmla="*/ 113 w 436"/>
                <a:gd name="T23" fmla="*/ 270 h 360"/>
                <a:gd name="T24" fmla="*/ 105 w 436"/>
                <a:gd name="T25" fmla="*/ 321 h 360"/>
                <a:gd name="T26" fmla="*/ 90 w 436"/>
                <a:gd name="T27" fmla="*/ 355 h 360"/>
                <a:gd name="T28" fmla="*/ 68 w 436"/>
                <a:gd name="T29" fmla="*/ 360 h 360"/>
                <a:gd name="T30" fmla="*/ 45 w 436"/>
                <a:gd name="T31" fmla="*/ 355 h 360"/>
                <a:gd name="T32" fmla="*/ 23 w 436"/>
                <a:gd name="T33" fmla="*/ 349 h 360"/>
                <a:gd name="T34" fmla="*/ 8 w 436"/>
                <a:gd name="T35" fmla="*/ 332 h 360"/>
                <a:gd name="T36" fmla="*/ 0 w 436"/>
                <a:gd name="T37" fmla="*/ 315 h 360"/>
                <a:gd name="T38" fmla="*/ 8 w 436"/>
                <a:gd name="T39" fmla="*/ 276 h 360"/>
                <a:gd name="T40" fmla="*/ 15 w 436"/>
                <a:gd name="T41" fmla="*/ 242 h 360"/>
                <a:gd name="T42" fmla="*/ 30 w 436"/>
                <a:gd name="T43" fmla="*/ 208 h 360"/>
                <a:gd name="T44" fmla="*/ 45 w 436"/>
                <a:gd name="T45" fmla="*/ 174 h 360"/>
                <a:gd name="T46" fmla="*/ 68 w 436"/>
                <a:gd name="T47" fmla="*/ 141 h 360"/>
                <a:gd name="T48" fmla="*/ 90 w 436"/>
                <a:gd name="T49" fmla="*/ 112 h 360"/>
                <a:gd name="T50" fmla="*/ 196 w 436"/>
                <a:gd name="T51" fmla="*/ 28 h 360"/>
                <a:gd name="T52" fmla="*/ 233 w 436"/>
                <a:gd name="T53" fmla="*/ 16 h 360"/>
                <a:gd name="T54" fmla="*/ 271 w 436"/>
                <a:gd name="T55" fmla="*/ 5 h 360"/>
                <a:gd name="T56" fmla="*/ 354 w 436"/>
                <a:gd name="T57" fmla="*/ 0 h 360"/>
                <a:gd name="T58" fmla="*/ 376 w 436"/>
                <a:gd name="T59" fmla="*/ 5 h 360"/>
                <a:gd name="T60" fmla="*/ 406 w 436"/>
                <a:gd name="T61" fmla="*/ 11 h 360"/>
                <a:gd name="T62" fmla="*/ 436 w 436"/>
                <a:gd name="T63" fmla="*/ 16 h 36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36"/>
                <a:gd name="T97" fmla="*/ 0 h 360"/>
                <a:gd name="T98" fmla="*/ 436 w 436"/>
                <a:gd name="T99" fmla="*/ 360 h 36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36" h="360">
                  <a:moveTo>
                    <a:pt x="436" y="16"/>
                  </a:moveTo>
                  <a:lnTo>
                    <a:pt x="436" y="28"/>
                  </a:lnTo>
                  <a:lnTo>
                    <a:pt x="429" y="39"/>
                  </a:lnTo>
                  <a:lnTo>
                    <a:pt x="421" y="39"/>
                  </a:lnTo>
                  <a:lnTo>
                    <a:pt x="414" y="45"/>
                  </a:lnTo>
                  <a:lnTo>
                    <a:pt x="361" y="45"/>
                  </a:lnTo>
                  <a:lnTo>
                    <a:pt x="346" y="50"/>
                  </a:lnTo>
                  <a:lnTo>
                    <a:pt x="324" y="56"/>
                  </a:lnTo>
                  <a:lnTo>
                    <a:pt x="309" y="62"/>
                  </a:lnTo>
                  <a:lnTo>
                    <a:pt x="286" y="67"/>
                  </a:lnTo>
                  <a:lnTo>
                    <a:pt x="271" y="73"/>
                  </a:lnTo>
                  <a:lnTo>
                    <a:pt x="256" y="84"/>
                  </a:lnTo>
                  <a:lnTo>
                    <a:pt x="241" y="90"/>
                  </a:lnTo>
                  <a:lnTo>
                    <a:pt x="196" y="124"/>
                  </a:lnTo>
                  <a:lnTo>
                    <a:pt x="188" y="135"/>
                  </a:lnTo>
                  <a:lnTo>
                    <a:pt x="173" y="146"/>
                  </a:lnTo>
                  <a:lnTo>
                    <a:pt x="166" y="157"/>
                  </a:lnTo>
                  <a:lnTo>
                    <a:pt x="158" y="174"/>
                  </a:lnTo>
                  <a:lnTo>
                    <a:pt x="143" y="186"/>
                  </a:lnTo>
                  <a:lnTo>
                    <a:pt x="143" y="203"/>
                  </a:lnTo>
                  <a:lnTo>
                    <a:pt x="136" y="219"/>
                  </a:lnTo>
                  <a:lnTo>
                    <a:pt x="128" y="236"/>
                  </a:lnTo>
                  <a:lnTo>
                    <a:pt x="121" y="253"/>
                  </a:lnTo>
                  <a:lnTo>
                    <a:pt x="113" y="270"/>
                  </a:lnTo>
                  <a:lnTo>
                    <a:pt x="105" y="287"/>
                  </a:lnTo>
                  <a:lnTo>
                    <a:pt x="105" y="321"/>
                  </a:lnTo>
                  <a:lnTo>
                    <a:pt x="113" y="338"/>
                  </a:lnTo>
                  <a:lnTo>
                    <a:pt x="90" y="355"/>
                  </a:lnTo>
                  <a:lnTo>
                    <a:pt x="75" y="355"/>
                  </a:lnTo>
                  <a:lnTo>
                    <a:pt x="68" y="360"/>
                  </a:lnTo>
                  <a:lnTo>
                    <a:pt x="53" y="360"/>
                  </a:lnTo>
                  <a:lnTo>
                    <a:pt x="45" y="355"/>
                  </a:lnTo>
                  <a:lnTo>
                    <a:pt x="38" y="355"/>
                  </a:lnTo>
                  <a:lnTo>
                    <a:pt x="23" y="349"/>
                  </a:lnTo>
                  <a:lnTo>
                    <a:pt x="8" y="338"/>
                  </a:lnTo>
                  <a:lnTo>
                    <a:pt x="8" y="332"/>
                  </a:lnTo>
                  <a:lnTo>
                    <a:pt x="0" y="327"/>
                  </a:lnTo>
                  <a:lnTo>
                    <a:pt x="0" y="315"/>
                  </a:lnTo>
                  <a:lnTo>
                    <a:pt x="8" y="304"/>
                  </a:lnTo>
                  <a:lnTo>
                    <a:pt x="8" y="276"/>
                  </a:lnTo>
                  <a:lnTo>
                    <a:pt x="15" y="259"/>
                  </a:lnTo>
                  <a:lnTo>
                    <a:pt x="15" y="242"/>
                  </a:lnTo>
                  <a:lnTo>
                    <a:pt x="23" y="225"/>
                  </a:lnTo>
                  <a:lnTo>
                    <a:pt x="30" y="208"/>
                  </a:lnTo>
                  <a:lnTo>
                    <a:pt x="38" y="191"/>
                  </a:lnTo>
                  <a:lnTo>
                    <a:pt x="45" y="174"/>
                  </a:lnTo>
                  <a:lnTo>
                    <a:pt x="60" y="157"/>
                  </a:lnTo>
                  <a:lnTo>
                    <a:pt x="68" y="141"/>
                  </a:lnTo>
                  <a:lnTo>
                    <a:pt x="83" y="124"/>
                  </a:lnTo>
                  <a:lnTo>
                    <a:pt x="90" y="112"/>
                  </a:lnTo>
                  <a:lnTo>
                    <a:pt x="105" y="95"/>
                  </a:lnTo>
                  <a:lnTo>
                    <a:pt x="196" y="28"/>
                  </a:lnTo>
                  <a:lnTo>
                    <a:pt x="218" y="22"/>
                  </a:lnTo>
                  <a:lnTo>
                    <a:pt x="233" y="16"/>
                  </a:lnTo>
                  <a:lnTo>
                    <a:pt x="256" y="11"/>
                  </a:lnTo>
                  <a:lnTo>
                    <a:pt x="271" y="5"/>
                  </a:lnTo>
                  <a:lnTo>
                    <a:pt x="293" y="0"/>
                  </a:lnTo>
                  <a:lnTo>
                    <a:pt x="354" y="0"/>
                  </a:lnTo>
                  <a:lnTo>
                    <a:pt x="361" y="5"/>
                  </a:lnTo>
                  <a:lnTo>
                    <a:pt x="376" y="5"/>
                  </a:lnTo>
                  <a:lnTo>
                    <a:pt x="384" y="11"/>
                  </a:lnTo>
                  <a:lnTo>
                    <a:pt x="406" y="11"/>
                  </a:lnTo>
                  <a:lnTo>
                    <a:pt x="414" y="16"/>
                  </a:lnTo>
                  <a:lnTo>
                    <a:pt x="436" y="16"/>
                  </a:lnTo>
                  <a:close/>
                </a:path>
              </a:pathLst>
            </a:custGeom>
            <a:solidFill>
              <a:srgbClr val="FFBC00"/>
            </a:solidFill>
            <a:ln w="9525">
              <a:noFill/>
              <a:round/>
              <a:headEnd/>
              <a:tailEnd/>
            </a:ln>
          </p:spPr>
          <p:txBody>
            <a:bodyPr/>
            <a:lstStyle/>
            <a:p>
              <a:endParaRPr lang="en-US"/>
            </a:p>
          </p:txBody>
        </p:sp>
        <p:sp>
          <p:nvSpPr>
            <p:cNvPr id="1103" name="Freeform 75"/>
            <p:cNvSpPr>
              <a:spLocks/>
            </p:cNvSpPr>
            <p:nvPr/>
          </p:nvSpPr>
          <p:spPr bwMode="auto">
            <a:xfrm>
              <a:off x="4813" y="936"/>
              <a:ext cx="511" cy="265"/>
            </a:xfrm>
            <a:custGeom>
              <a:avLst/>
              <a:gdLst>
                <a:gd name="T0" fmla="*/ 458 w 511"/>
                <a:gd name="T1" fmla="*/ 119 h 265"/>
                <a:gd name="T2" fmla="*/ 466 w 511"/>
                <a:gd name="T3" fmla="*/ 136 h 265"/>
                <a:gd name="T4" fmla="*/ 481 w 511"/>
                <a:gd name="T5" fmla="*/ 147 h 265"/>
                <a:gd name="T6" fmla="*/ 488 w 511"/>
                <a:gd name="T7" fmla="*/ 164 h 265"/>
                <a:gd name="T8" fmla="*/ 496 w 511"/>
                <a:gd name="T9" fmla="*/ 181 h 265"/>
                <a:gd name="T10" fmla="*/ 503 w 511"/>
                <a:gd name="T11" fmla="*/ 198 h 265"/>
                <a:gd name="T12" fmla="*/ 511 w 511"/>
                <a:gd name="T13" fmla="*/ 214 h 265"/>
                <a:gd name="T14" fmla="*/ 511 w 511"/>
                <a:gd name="T15" fmla="*/ 248 h 265"/>
                <a:gd name="T16" fmla="*/ 503 w 511"/>
                <a:gd name="T17" fmla="*/ 254 h 265"/>
                <a:gd name="T18" fmla="*/ 496 w 511"/>
                <a:gd name="T19" fmla="*/ 254 h 265"/>
                <a:gd name="T20" fmla="*/ 496 w 511"/>
                <a:gd name="T21" fmla="*/ 260 h 265"/>
                <a:gd name="T22" fmla="*/ 481 w 511"/>
                <a:gd name="T23" fmla="*/ 260 h 265"/>
                <a:gd name="T24" fmla="*/ 473 w 511"/>
                <a:gd name="T25" fmla="*/ 265 h 265"/>
                <a:gd name="T26" fmla="*/ 451 w 511"/>
                <a:gd name="T27" fmla="*/ 265 h 265"/>
                <a:gd name="T28" fmla="*/ 443 w 511"/>
                <a:gd name="T29" fmla="*/ 260 h 265"/>
                <a:gd name="T30" fmla="*/ 436 w 511"/>
                <a:gd name="T31" fmla="*/ 260 h 265"/>
                <a:gd name="T32" fmla="*/ 406 w 511"/>
                <a:gd name="T33" fmla="*/ 237 h 265"/>
                <a:gd name="T34" fmla="*/ 413 w 511"/>
                <a:gd name="T35" fmla="*/ 237 h 265"/>
                <a:gd name="T36" fmla="*/ 406 w 511"/>
                <a:gd name="T37" fmla="*/ 231 h 265"/>
                <a:gd name="T38" fmla="*/ 406 w 511"/>
                <a:gd name="T39" fmla="*/ 220 h 265"/>
                <a:gd name="T40" fmla="*/ 398 w 511"/>
                <a:gd name="T41" fmla="*/ 209 h 265"/>
                <a:gd name="T42" fmla="*/ 398 w 511"/>
                <a:gd name="T43" fmla="*/ 203 h 265"/>
                <a:gd name="T44" fmla="*/ 383 w 511"/>
                <a:gd name="T45" fmla="*/ 181 h 265"/>
                <a:gd name="T46" fmla="*/ 360 w 511"/>
                <a:gd name="T47" fmla="*/ 158 h 265"/>
                <a:gd name="T48" fmla="*/ 345 w 511"/>
                <a:gd name="T49" fmla="*/ 136 h 265"/>
                <a:gd name="T50" fmla="*/ 300 w 511"/>
                <a:gd name="T51" fmla="*/ 102 h 265"/>
                <a:gd name="T52" fmla="*/ 270 w 511"/>
                <a:gd name="T53" fmla="*/ 90 h 265"/>
                <a:gd name="T54" fmla="*/ 240 w 511"/>
                <a:gd name="T55" fmla="*/ 79 h 265"/>
                <a:gd name="T56" fmla="*/ 203 w 511"/>
                <a:gd name="T57" fmla="*/ 74 h 265"/>
                <a:gd name="T58" fmla="*/ 188 w 511"/>
                <a:gd name="T59" fmla="*/ 74 h 265"/>
                <a:gd name="T60" fmla="*/ 165 w 511"/>
                <a:gd name="T61" fmla="*/ 68 h 265"/>
                <a:gd name="T62" fmla="*/ 105 w 511"/>
                <a:gd name="T63" fmla="*/ 68 h 265"/>
                <a:gd name="T64" fmla="*/ 82 w 511"/>
                <a:gd name="T65" fmla="*/ 62 h 265"/>
                <a:gd name="T66" fmla="*/ 22 w 511"/>
                <a:gd name="T67" fmla="*/ 62 h 265"/>
                <a:gd name="T68" fmla="*/ 15 w 511"/>
                <a:gd name="T69" fmla="*/ 68 h 265"/>
                <a:gd name="T70" fmla="*/ 7 w 511"/>
                <a:gd name="T71" fmla="*/ 68 h 265"/>
                <a:gd name="T72" fmla="*/ 7 w 511"/>
                <a:gd name="T73" fmla="*/ 62 h 265"/>
                <a:gd name="T74" fmla="*/ 0 w 511"/>
                <a:gd name="T75" fmla="*/ 62 h 265"/>
                <a:gd name="T76" fmla="*/ 0 w 511"/>
                <a:gd name="T77" fmla="*/ 45 h 265"/>
                <a:gd name="T78" fmla="*/ 7 w 511"/>
                <a:gd name="T79" fmla="*/ 40 h 265"/>
                <a:gd name="T80" fmla="*/ 15 w 511"/>
                <a:gd name="T81" fmla="*/ 40 h 265"/>
                <a:gd name="T82" fmla="*/ 22 w 511"/>
                <a:gd name="T83" fmla="*/ 34 h 265"/>
                <a:gd name="T84" fmla="*/ 37 w 511"/>
                <a:gd name="T85" fmla="*/ 28 h 265"/>
                <a:gd name="T86" fmla="*/ 52 w 511"/>
                <a:gd name="T87" fmla="*/ 17 h 265"/>
                <a:gd name="T88" fmla="*/ 82 w 511"/>
                <a:gd name="T89" fmla="*/ 17 h 265"/>
                <a:gd name="T90" fmla="*/ 105 w 511"/>
                <a:gd name="T91" fmla="*/ 11 h 265"/>
                <a:gd name="T92" fmla="*/ 120 w 511"/>
                <a:gd name="T93" fmla="*/ 11 h 265"/>
                <a:gd name="T94" fmla="*/ 142 w 511"/>
                <a:gd name="T95" fmla="*/ 6 h 265"/>
                <a:gd name="T96" fmla="*/ 180 w 511"/>
                <a:gd name="T97" fmla="*/ 6 h 265"/>
                <a:gd name="T98" fmla="*/ 195 w 511"/>
                <a:gd name="T99" fmla="*/ 0 h 265"/>
                <a:gd name="T100" fmla="*/ 233 w 511"/>
                <a:gd name="T101" fmla="*/ 0 h 265"/>
                <a:gd name="T102" fmla="*/ 248 w 511"/>
                <a:gd name="T103" fmla="*/ 6 h 265"/>
                <a:gd name="T104" fmla="*/ 270 w 511"/>
                <a:gd name="T105" fmla="*/ 6 h 265"/>
                <a:gd name="T106" fmla="*/ 285 w 511"/>
                <a:gd name="T107" fmla="*/ 11 h 265"/>
                <a:gd name="T108" fmla="*/ 300 w 511"/>
                <a:gd name="T109" fmla="*/ 17 h 265"/>
                <a:gd name="T110" fmla="*/ 315 w 511"/>
                <a:gd name="T111" fmla="*/ 17 h 265"/>
                <a:gd name="T112" fmla="*/ 338 w 511"/>
                <a:gd name="T113" fmla="*/ 28 h 265"/>
                <a:gd name="T114" fmla="*/ 353 w 511"/>
                <a:gd name="T115" fmla="*/ 34 h 265"/>
                <a:gd name="T116" fmla="*/ 368 w 511"/>
                <a:gd name="T117" fmla="*/ 45 h 265"/>
                <a:gd name="T118" fmla="*/ 391 w 511"/>
                <a:gd name="T119" fmla="*/ 57 h 265"/>
                <a:gd name="T120" fmla="*/ 436 w 511"/>
                <a:gd name="T121" fmla="*/ 90 h 265"/>
                <a:gd name="T122" fmla="*/ 443 w 511"/>
                <a:gd name="T123" fmla="*/ 102 h 265"/>
                <a:gd name="T124" fmla="*/ 458 w 511"/>
                <a:gd name="T125" fmla="*/ 119 h 265"/>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511"/>
                <a:gd name="T190" fmla="*/ 0 h 265"/>
                <a:gd name="T191" fmla="*/ 511 w 511"/>
                <a:gd name="T192" fmla="*/ 265 h 265"/>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511" h="265">
                  <a:moveTo>
                    <a:pt x="458" y="119"/>
                  </a:moveTo>
                  <a:lnTo>
                    <a:pt x="466" y="136"/>
                  </a:lnTo>
                  <a:lnTo>
                    <a:pt x="481" y="147"/>
                  </a:lnTo>
                  <a:lnTo>
                    <a:pt x="488" y="164"/>
                  </a:lnTo>
                  <a:lnTo>
                    <a:pt x="496" y="181"/>
                  </a:lnTo>
                  <a:lnTo>
                    <a:pt x="503" y="198"/>
                  </a:lnTo>
                  <a:lnTo>
                    <a:pt x="511" y="214"/>
                  </a:lnTo>
                  <a:lnTo>
                    <a:pt x="511" y="248"/>
                  </a:lnTo>
                  <a:lnTo>
                    <a:pt x="503" y="254"/>
                  </a:lnTo>
                  <a:lnTo>
                    <a:pt x="496" y="254"/>
                  </a:lnTo>
                  <a:lnTo>
                    <a:pt x="496" y="260"/>
                  </a:lnTo>
                  <a:lnTo>
                    <a:pt x="481" y="260"/>
                  </a:lnTo>
                  <a:lnTo>
                    <a:pt x="473" y="265"/>
                  </a:lnTo>
                  <a:lnTo>
                    <a:pt x="451" y="265"/>
                  </a:lnTo>
                  <a:lnTo>
                    <a:pt x="443" y="260"/>
                  </a:lnTo>
                  <a:lnTo>
                    <a:pt x="436" y="260"/>
                  </a:lnTo>
                  <a:lnTo>
                    <a:pt x="406" y="237"/>
                  </a:lnTo>
                  <a:lnTo>
                    <a:pt x="413" y="237"/>
                  </a:lnTo>
                  <a:lnTo>
                    <a:pt x="406" y="231"/>
                  </a:lnTo>
                  <a:lnTo>
                    <a:pt x="406" y="220"/>
                  </a:lnTo>
                  <a:lnTo>
                    <a:pt x="398" y="209"/>
                  </a:lnTo>
                  <a:lnTo>
                    <a:pt x="398" y="203"/>
                  </a:lnTo>
                  <a:lnTo>
                    <a:pt x="383" y="181"/>
                  </a:lnTo>
                  <a:lnTo>
                    <a:pt x="360" y="158"/>
                  </a:lnTo>
                  <a:lnTo>
                    <a:pt x="345" y="136"/>
                  </a:lnTo>
                  <a:lnTo>
                    <a:pt x="300" y="102"/>
                  </a:lnTo>
                  <a:lnTo>
                    <a:pt x="270" y="90"/>
                  </a:lnTo>
                  <a:lnTo>
                    <a:pt x="240" y="79"/>
                  </a:lnTo>
                  <a:lnTo>
                    <a:pt x="203" y="74"/>
                  </a:lnTo>
                  <a:lnTo>
                    <a:pt x="188" y="74"/>
                  </a:lnTo>
                  <a:lnTo>
                    <a:pt x="165" y="68"/>
                  </a:lnTo>
                  <a:lnTo>
                    <a:pt x="105" y="68"/>
                  </a:lnTo>
                  <a:lnTo>
                    <a:pt x="82" y="62"/>
                  </a:lnTo>
                  <a:lnTo>
                    <a:pt x="22" y="62"/>
                  </a:lnTo>
                  <a:lnTo>
                    <a:pt x="15" y="68"/>
                  </a:lnTo>
                  <a:lnTo>
                    <a:pt x="7" y="68"/>
                  </a:lnTo>
                  <a:lnTo>
                    <a:pt x="7" y="62"/>
                  </a:lnTo>
                  <a:lnTo>
                    <a:pt x="0" y="62"/>
                  </a:lnTo>
                  <a:lnTo>
                    <a:pt x="0" y="45"/>
                  </a:lnTo>
                  <a:lnTo>
                    <a:pt x="7" y="40"/>
                  </a:lnTo>
                  <a:lnTo>
                    <a:pt x="15" y="40"/>
                  </a:lnTo>
                  <a:lnTo>
                    <a:pt x="22" y="34"/>
                  </a:lnTo>
                  <a:lnTo>
                    <a:pt x="37" y="28"/>
                  </a:lnTo>
                  <a:lnTo>
                    <a:pt x="52" y="17"/>
                  </a:lnTo>
                  <a:lnTo>
                    <a:pt x="82" y="17"/>
                  </a:lnTo>
                  <a:lnTo>
                    <a:pt x="105" y="11"/>
                  </a:lnTo>
                  <a:lnTo>
                    <a:pt x="120" y="11"/>
                  </a:lnTo>
                  <a:lnTo>
                    <a:pt x="142" y="6"/>
                  </a:lnTo>
                  <a:lnTo>
                    <a:pt x="180" y="6"/>
                  </a:lnTo>
                  <a:lnTo>
                    <a:pt x="195" y="0"/>
                  </a:lnTo>
                  <a:lnTo>
                    <a:pt x="233" y="0"/>
                  </a:lnTo>
                  <a:lnTo>
                    <a:pt x="248" y="6"/>
                  </a:lnTo>
                  <a:lnTo>
                    <a:pt x="270" y="6"/>
                  </a:lnTo>
                  <a:lnTo>
                    <a:pt x="285" y="11"/>
                  </a:lnTo>
                  <a:lnTo>
                    <a:pt x="300" y="17"/>
                  </a:lnTo>
                  <a:lnTo>
                    <a:pt x="315" y="17"/>
                  </a:lnTo>
                  <a:lnTo>
                    <a:pt x="338" y="28"/>
                  </a:lnTo>
                  <a:lnTo>
                    <a:pt x="353" y="34"/>
                  </a:lnTo>
                  <a:lnTo>
                    <a:pt x="368" y="45"/>
                  </a:lnTo>
                  <a:lnTo>
                    <a:pt x="391" y="57"/>
                  </a:lnTo>
                  <a:lnTo>
                    <a:pt x="436" y="90"/>
                  </a:lnTo>
                  <a:lnTo>
                    <a:pt x="443" y="102"/>
                  </a:lnTo>
                  <a:lnTo>
                    <a:pt x="458" y="119"/>
                  </a:lnTo>
                  <a:close/>
                </a:path>
              </a:pathLst>
            </a:custGeom>
            <a:solidFill>
              <a:srgbClr val="FFBC00"/>
            </a:solidFill>
            <a:ln w="9525">
              <a:noFill/>
              <a:round/>
              <a:headEnd/>
              <a:tailEnd/>
            </a:ln>
          </p:spPr>
          <p:txBody>
            <a:bodyPr/>
            <a:lstStyle/>
            <a:p>
              <a:endParaRPr lang="en-US"/>
            </a:p>
          </p:txBody>
        </p:sp>
        <p:sp>
          <p:nvSpPr>
            <p:cNvPr id="1104" name="Freeform 76"/>
            <p:cNvSpPr>
              <a:spLocks/>
            </p:cNvSpPr>
            <p:nvPr/>
          </p:nvSpPr>
          <p:spPr bwMode="auto">
            <a:xfrm>
              <a:off x="4256" y="936"/>
              <a:ext cx="196" cy="175"/>
            </a:xfrm>
            <a:custGeom>
              <a:avLst/>
              <a:gdLst>
                <a:gd name="T0" fmla="*/ 166 w 196"/>
                <a:gd name="T1" fmla="*/ 57 h 175"/>
                <a:gd name="T2" fmla="*/ 181 w 196"/>
                <a:gd name="T3" fmla="*/ 68 h 175"/>
                <a:gd name="T4" fmla="*/ 196 w 196"/>
                <a:gd name="T5" fmla="*/ 68 h 175"/>
                <a:gd name="T6" fmla="*/ 196 w 196"/>
                <a:gd name="T7" fmla="*/ 79 h 175"/>
                <a:gd name="T8" fmla="*/ 181 w 196"/>
                <a:gd name="T9" fmla="*/ 85 h 175"/>
                <a:gd name="T10" fmla="*/ 173 w 196"/>
                <a:gd name="T11" fmla="*/ 90 h 175"/>
                <a:gd name="T12" fmla="*/ 166 w 196"/>
                <a:gd name="T13" fmla="*/ 102 h 175"/>
                <a:gd name="T14" fmla="*/ 158 w 196"/>
                <a:gd name="T15" fmla="*/ 107 h 175"/>
                <a:gd name="T16" fmla="*/ 166 w 196"/>
                <a:gd name="T17" fmla="*/ 113 h 175"/>
                <a:gd name="T18" fmla="*/ 166 w 196"/>
                <a:gd name="T19" fmla="*/ 130 h 175"/>
                <a:gd name="T20" fmla="*/ 173 w 196"/>
                <a:gd name="T21" fmla="*/ 136 h 175"/>
                <a:gd name="T22" fmla="*/ 173 w 196"/>
                <a:gd name="T23" fmla="*/ 147 h 175"/>
                <a:gd name="T24" fmla="*/ 158 w 196"/>
                <a:gd name="T25" fmla="*/ 158 h 175"/>
                <a:gd name="T26" fmla="*/ 135 w 196"/>
                <a:gd name="T27" fmla="*/ 141 h 175"/>
                <a:gd name="T28" fmla="*/ 128 w 196"/>
                <a:gd name="T29" fmla="*/ 141 h 175"/>
                <a:gd name="T30" fmla="*/ 128 w 196"/>
                <a:gd name="T31" fmla="*/ 136 h 175"/>
                <a:gd name="T32" fmla="*/ 113 w 196"/>
                <a:gd name="T33" fmla="*/ 124 h 175"/>
                <a:gd name="T34" fmla="*/ 105 w 196"/>
                <a:gd name="T35" fmla="*/ 124 h 175"/>
                <a:gd name="T36" fmla="*/ 90 w 196"/>
                <a:gd name="T37" fmla="*/ 136 h 175"/>
                <a:gd name="T38" fmla="*/ 83 w 196"/>
                <a:gd name="T39" fmla="*/ 147 h 175"/>
                <a:gd name="T40" fmla="*/ 68 w 196"/>
                <a:gd name="T41" fmla="*/ 158 h 175"/>
                <a:gd name="T42" fmla="*/ 60 w 196"/>
                <a:gd name="T43" fmla="*/ 169 h 175"/>
                <a:gd name="T44" fmla="*/ 45 w 196"/>
                <a:gd name="T45" fmla="*/ 175 h 175"/>
                <a:gd name="T46" fmla="*/ 38 w 196"/>
                <a:gd name="T47" fmla="*/ 175 h 175"/>
                <a:gd name="T48" fmla="*/ 30 w 196"/>
                <a:gd name="T49" fmla="*/ 164 h 175"/>
                <a:gd name="T50" fmla="*/ 38 w 196"/>
                <a:gd name="T51" fmla="*/ 152 h 175"/>
                <a:gd name="T52" fmla="*/ 38 w 196"/>
                <a:gd name="T53" fmla="*/ 147 h 175"/>
                <a:gd name="T54" fmla="*/ 45 w 196"/>
                <a:gd name="T55" fmla="*/ 136 h 175"/>
                <a:gd name="T56" fmla="*/ 53 w 196"/>
                <a:gd name="T57" fmla="*/ 130 h 175"/>
                <a:gd name="T58" fmla="*/ 53 w 196"/>
                <a:gd name="T59" fmla="*/ 113 h 175"/>
                <a:gd name="T60" fmla="*/ 45 w 196"/>
                <a:gd name="T61" fmla="*/ 107 h 175"/>
                <a:gd name="T62" fmla="*/ 38 w 196"/>
                <a:gd name="T63" fmla="*/ 107 h 175"/>
                <a:gd name="T64" fmla="*/ 30 w 196"/>
                <a:gd name="T65" fmla="*/ 102 h 175"/>
                <a:gd name="T66" fmla="*/ 23 w 196"/>
                <a:gd name="T67" fmla="*/ 102 h 175"/>
                <a:gd name="T68" fmla="*/ 15 w 196"/>
                <a:gd name="T69" fmla="*/ 96 h 175"/>
                <a:gd name="T70" fmla="*/ 8 w 196"/>
                <a:gd name="T71" fmla="*/ 96 h 175"/>
                <a:gd name="T72" fmla="*/ 0 w 196"/>
                <a:gd name="T73" fmla="*/ 90 h 175"/>
                <a:gd name="T74" fmla="*/ 8 w 196"/>
                <a:gd name="T75" fmla="*/ 79 h 175"/>
                <a:gd name="T76" fmla="*/ 15 w 196"/>
                <a:gd name="T77" fmla="*/ 74 h 175"/>
                <a:gd name="T78" fmla="*/ 23 w 196"/>
                <a:gd name="T79" fmla="*/ 74 h 175"/>
                <a:gd name="T80" fmla="*/ 38 w 196"/>
                <a:gd name="T81" fmla="*/ 68 h 175"/>
                <a:gd name="T82" fmla="*/ 53 w 196"/>
                <a:gd name="T83" fmla="*/ 68 h 175"/>
                <a:gd name="T84" fmla="*/ 60 w 196"/>
                <a:gd name="T85" fmla="*/ 62 h 175"/>
                <a:gd name="T86" fmla="*/ 75 w 196"/>
                <a:gd name="T87" fmla="*/ 57 h 175"/>
                <a:gd name="T88" fmla="*/ 83 w 196"/>
                <a:gd name="T89" fmla="*/ 51 h 175"/>
                <a:gd name="T90" fmla="*/ 83 w 196"/>
                <a:gd name="T91" fmla="*/ 40 h 175"/>
                <a:gd name="T92" fmla="*/ 90 w 196"/>
                <a:gd name="T93" fmla="*/ 23 h 175"/>
                <a:gd name="T94" fmla="*/ 98 w 196"/>
                <a:gd name="T95" fmla="*/ 11 h 175"/>
                <a:gd name="T96" fmla="*/ 113 w 196"/>
                <a:gd name="T97" fmla="*/ 0 h 175"/>
                <a:gd name="T98" fmla="*/ 120 w 196"/>
                <a:gd name="T99" fmla="*/ 11 h 175"/>
                <a:gd name="T100" fmla="*/ 120 w 196"/>
                <a:gd name="T101" fmla="*/ 17 h 175"/>
                <a:gd name="T102" fmla="*/ 128 w 196"/>
                <a:gd name="T103" fmla="*/ 34 h 175"/>
                <a:gd name="T104" fmla="*/ 128 w 196"/>
                <a:gd name="T105" fmla="*/ 57 h 175"/>
                <a:gd name="T106" fmla="*/ 143 w 196"/>
                <a:gd name="T107" fmla="*/ 62 h 175"/>
                <a:gd name="T108" fmla="*/ 166 w 196"/>
                <a:gd name="T109" fmla="*/ 57 h 17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96"/>
                <a:gd name="T166" fmla="*/ 0 h 175"/>
                <a:gd name="T167" fmla="*/ 196 w 196"/>
                <a:gd name="T168" fmla="*/ 175 h 17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96" h="175">
                  <a:moveTo>
                    <a:pt x="166" y="57"/>
                  </a:moveTo>
                  <a:lnTo>
                    <a:pt x="181" y="68"/>
                  </a:lnTo>
                  <a:lnTo>
                    <a:pt x="196" y="68"/>
                  </a:lnTo>
                  <a:lnTo>
                    <a:pt x="196" y="79"/>
                  </a:lnTo>
                  <a:lnTo>
                    <a:pt x="181" y="85"/>
                  </a:lnTo>
                  <a:lnTo>
                    <a:pt x="173" y="90"/>
                  </a:lnTo>
                  <a:lnTo>
                    <a:pt x="166" y="102"/>
                  </a:lnTo>
                  <a:lnTo>
                    <a:pt x="158" y="107"/>
                  </a:lnTo>
                  <a:lnTo>
                    <a:pt x="166" y="113"/>
                  </a:lnTo>
                  <a:lnTo>
                    <a:pt x="166" y="130"/>
                  </a:lnTo>
                  <a:lnTo>
                    <a:pt x="173" y="136"/>
                  </a:lnTo>
                  <a:lnTo>
                    <a:pt x="173" y="147"/>
                  </a:lnTo>
                  <a:lnTo>
                    <a:pt x="158" y="158"/>
                  </a:lnTo>
                  <a:lnTo>
                    <a:pt x="135" y="141"/>
                  </a:lnTo>
                  <a:lnTo>
                    <a:pt x="128" y="141"/>
                  </a:lnTo>
                  <a:lnTo>
                    <a:pt x="128" y="136"/>
                  </a:lnTo>
                  <a:lnTo>
                    <a:pt x="113" y="124"/>
                  </a:lnTo>
                  <a:lnTo>
                    <a:pt x="105" y="124"/>
                  </a:lnTo>
                  <a:lnTo>
                    <a:pt x="90" y="136"/>
                  </a:lnTo>
                  <a:lnTo>
                    <a:pt x="83" y="147"/>
                  </a:lnTo>
                  <a:lnTo>
                    <a:pt x="68" y="158"/>
                  </a:lnTo>
                  <a:lnTo>
                    <a:pt x="60" y="169"/>
                  </a:lnTo>
                  <a:lnTo>
                    <a:pt x="45" y="175"/>
                  </a:lnTo>
                  <a:lnTo>
                    <a:pt x="38" y="175"/>
                  </a:lnTo>
                  <a:lnTo>
                    <a:pt x="30" y="164"/>
                  </a:lnTo>
                  <a:lnTo>
                    <a:pt x="38" y="152"/>
                  </a:lnTo>
                  <a:lnTo>
                    <a:pt x="38" y="147"/>
                  </a:lnTo>
                  <a:lnTo>
                    <a:pt x="45" y="136"/>
                  </a:lnTo>
                  <a:lnTo>
                    <a:pt x="53" y="130"/>
                  </a:lnTo>
                  <a:lnTo>
                    <a:pt x="53" y="113"/>
                  </a:lnTo>
                  <a:lnTo>
                    <a:pt x="45" y="107"/>
                  </a:lnTo>
                  <a:lnTo>
                    <a:pt x="38" y="107"/>
                  </a:lnTo>
                  <a:lnTo>
                    <a:pt x="30" y="102"/>
                  </a:lnTo>
                  <a:lnTo>
                    <a:pt x="23" y="102"/>
                  </a:lnTo>
                  <a:lnTo>
                    <a:pt x="15" y="96"/>
                  </a:lnTo>
                  <a:lnTo>
                    <a:pt x="8" y="96"/>
                  </a:lnTo>
                  <a:lnTo>
                    <a:pt x="0" y="90"/>
                  </a:lnTo>
                  <a:lnTo>
                    <a:pt x="8" y="79"/>
                  </a:lnTo>
                  <a:lnTo>
                    <a:pt x="15" y="74"/>
                  </a:lnTo>
                  <a:lnTo>
                    <a:pt x="23" y="74"/>
                  </a:lnTo>
                  <a:lnTo>
                    <a:pt x="38" y="68"/>
                  </a:lnTo>
                  <a:lnTo>
                    <a:pt x="53" y="68"/>
                  </a:lnTo>
                  <a:lnTo>
                    <a:pt x="60" y="62"/>
                  </a:lnTo>
                  <a:lnTo>
                    <a:pt x="75" y="57"/>
                  </a:lnTo>
                  <a:lnTo>
                    <a:pt x="83" y="51"/>
                  </a:lnTo>
                  <a:lnTo>
                    <a:pt x="83" y="40"/>
                  </a:lnTo>
                  <a:lnTo>
                    <a:pt x="90" y="23"/>
                  </a:lnTo>
                  <a:lnTo>
                    <a:pt x="98" y="11"/>
                  </a:lnTo>
                  <a:lnTo>
                    <a:pt x="113" y="0"/>
                  </a:lnTo>
                  <a:lnTo>
                    <a:pt x="120" y="11"/>
                  </a:lnTo>
                  <a:lnTo>
                    <a:pt x="120" y="17"/>
                  </a:lnTo>
                  <a:lnTo>
                    <a:pt x="128" y="34"/>
                  </a:lnTo>
                  <a:lnTo>
                    <a:pt x="128" y="57"/>
                  </a:lnTo>
                  <a:lnTo>
                    <a:pt x="143" y="62"/>
                  </a:lnTo>
                  <a:lnTo>
                    <a:pt x="166" y="57"/>
                  </a:lnTo>
                  <a:close/>
                </a:path>
              </a:pathLst>
            </a:custGeom>
            <a:solidFill>
              <a:srgbClr val="3F3FFF"/>
            </a:solidFill>
            <a:ln w="9525">
              <a:noFill/>
              <a:round/>
              <a:headEnd/>
              <a:tailEnd/>
            </a:ln>
          </p:spPr>
          <p:txBody>
            <a:bodyPr/>
            <a:lstStyle/>
            <a:p>
              <a:endParaRPr lang="en-US"/>
            </a:p>
          </p:txBody>
        </p:sp>
        <p:sp>
          <p:nvSpPr>
            <p:cNvPr id="1105" name="Freeform 77"/>
            <p:cNvSpPr>
              <a:spLocks/>
            </p:cNvSpPr>
            <p:nvPr/>
          </p:nvSpPr>
          <p:spPr bwMode="auto">
            <a:xfrm>
              <a:off x="2256" y="987"/>
              <a:ext cx="68" cy="39"/>
            </a:xfrm>
            <a:custGeom>
              <a:avLst/>
              <a:gdLst>
                <a:gd name="T0" fmla="*/ 60 w 68"/>
                <a:gd name="T1" fmla="*/ 28 h 39"/>
                <a:gd name="T2" fmla="*/ 60 w 68"/>
                <a:gd name="T3" fmla="*/ 34 h 39"/>
                <a:gd name="T4" fmla="*/ 53 w 68"/>
                <a:gd name="T5" fmla="*/ 39 h 39"/>
                <a:gd name="T6" fmla="*/ 7 w 68"/>
                <a:gd name="T7" fmla="*/ 39 h 39"/>
                <a:gd name="T8" fmla="*/ 7 w 68"/>
                <a:gd name="T9" fmla="*/ 34 h 39"/>
                <a:gd name="T10" fmla="*/ 0 w 68"/>
                <a:gd name="T11" fmla="*/ 28 h 39"/>
                <a:gd name="T12" fmla="*/ 0 w 68"/>
                <a:gd name="T13" fmla="*/ 11 h 39"/>
                <a:gd name="T14" fmla="*/ 15 w 68"/>
                <a:gd name="T15" fmla="*/ 0 h 39"/>
                <a:gd name="T16" fmla="*/ 45 w 68"/>
                <a:gd name="T17" fmla="*/ 0 h 39"/>
                <a:gd name="T18" fmla="*/ 60 w 68"/>
                <a:gd name="T19" fmla="*/ 6 h 39"/>
                <a:gd name="T20" fmla="*/ 68 w 68"/>
                <a:gd name="T21" fmla="*/ 11 h 39"/>
                <a:gd name="T22" fmla="*/ 68 w 68"/>
                <a:gd name="T23" fmla="*/ 17 h 39"/>
                <a:gd name="T24" fmla="*/ 60 w 68"/>
                <a:gd name="T25" fmla="*/ 28 h 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39"/>
                <a:gd name="T41" fmla="*/ 68 w 68"/>
                <a:gd name="T42" fmla="*/ 39 h 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39">
                  <a:moveTo>
                    <a:pt x="60" y="28"/>
                  </a:moveTo>
                  <a:lnTo>
                    <a:pt x="60" y="34"/>
                  </a:lnTo>
                  <a:lnTo>
                    <a:pt x="53" y="39"/>
                  </a:lnTo>
                  <a:lnTo>
                    <a:pt x="7" y="39"/>
                  </a:lnTo>
                  <a:lnTo>
                    <a:pt x="7" y="34"/>
                  </a:lnTo>
                  <a:lnTo>
                    <a:pt x="0" y="28"/>
                  </a:lnTo>
                  <a:lnTo>
                    <a:pt x="0" y="11"/>
                  </a:lnTo>
                  <a:lnTo>
                    <a:pt x="15" y="0"/>
                  </a:lnTo>
                  <a:lnTo>
                    <a:pt x="45" y="0"/>
                  </a:lnTo>
                  <a:lnTo>
                    <a:pt x="60" y="6"/>
                  </a:lnTo>
                  <a:lnTo>
                    <a:pt x="68" y="11"/>
                  </a:lnTo>
                  <a:lnTo>
                    <a:pt x="68" y="17"/>
                  </a:lnTo>
                  <a:lnTo>
                    <a:pt x="60" y="28"/>
                  </a:lnTo>
                  <a:close/>
                </a:path>
              </a:pathLst>
            </a:custGeom>
            <a:solidFill>
              <a:srgbClr val="3FFFFF"/>
            </a:solidFill>
            <a:ln w="9525">
              <a:noFill/>
              <a:round/>
              <a:headEnd/>
              <a:tailEnd/>
            </a:ln>
          </p:spPr>
          <p:txBody>
            <a:bodyPr/>
            <a:lstStyle/>
            <a:p>
              <a:endParaRPr lang="en-US"/>
            </a:p>
          </p:txBody>
        </p:sp>
        <p:sp>
          <p:nvSpPr>
            <p:cNvPr id="1106" name="Freeform 78"/>
            <p:cNvSpPr>
              <a:spLocks/>
            </p:cNvSpPr>
            <p:nvPr/>
          </p:nvSpPr>
          <p:spPr bwMode="auto">
            <a:xfrm>
              <a:off x="4527" y="993"/>
              <a:ext cx="338" cy="169"/>
            </a:xfrm>
            <a:custGeom>
              <a:avLst/>
              <a:gdLst>
                <a:gd name="T0" fmla="*/ 323 w 338"/>
                <a:gd name="T1" fmla="*/ 79 h 169"/>
                <a:gd name="T2" fmla="*/ 331 w 338"/>
                <a:gd name="T3" fmla="*/ 101 h 169"/>
                <a:gd name="T4" fmla="*/ 338 w 338"/>
                <a:gd name="T5" fmla="*/ 118 h 169"/>
                <a:gd name="T6" fmla="*/ 338 w 338"/>
                <a:gd name="T7" fmla="*/ 141 h 169"/>
                <a:gd name="T8" fmla="*/ 323 w 338"/>
                <a:gd name="T9" fmla="*/ 157 h 169"/>
                <a:gd name="T10" fmla="*/ 323 w 338"/>
                <a:gd name="T11" fmla="*/ 163 h 169"/>
                <a:gd name="T12" fmla="*/ 316 w 338"/>
                <a:gd name="T13" fmla="*/ 163 h 169"/>
                <a:gd name="T14" fmla="*/ 308 w 338"/>
                <a:gd name="T15" fmla="*/ 169 h 169"/>
                <a:gd name="T16" fmla="*/ 278 w 338"/>
                <a:gd name="T17" fmla="*/ 169 h 169"/>
                <a:gd name="T18" fmla="*/ 270 w 338"/>
                <a:gd name="T19" fmla="*/ 163 h 169"/>
                <a:gd name="T20" fmla="*/ 263 w 338"/>
                <a:gd name="T21" fmla="*/ 152 h 169"/>
                <a:gd name="T22" fmla="*/ 255 w 338"/>
                <a:gd name="T23" fmla="*/ 146 h 169"/>
                <a:gd name="T24" fmla="*/ 248 w 338"/>
                <a:gd name="T25" fmla="*/ 135 h 169"/>
                <a:gd name="T26" fmla="*/ 240 w 338"/>
                <a:gd name="T27" fmla="*/ 124 h 169"/>
                <a:gd name="T28" fmla="*/ 225 w 338"/>
                <a:gd name="T29" fmla="*/ 112 h 169"/>
                <a:gd name="T30" fmla="*/ 210 w 338"/>
                <a:gd name="T31" fmla="*/ 107 h 169"/>
                <a:gd name="T32" fmla="*/ 203 w 338"/>
                <a:gd name="T33" fmla="*/ 95 h 169"/>
                <a:gd name="T34" fmla="*/ 188 w 338"/>
                <a:gd name="T35" fmla="*/ 84 h 169"/>
                <a:gd name="T36" fmla="*/ 173 w 338"/>
                <a:gd name="T37" fmla="*/ 79 h 169"/>
                <a:gd name="T38" fmla="*/ 158 w 338"/>
                <a:gd name="T39" fmla="*/ 73 h 169"/>
                <a:gd name="T40" fmla="*/ 143 w 338"/>
                <a:gd name="T41" fmla="*/ 62 h 169"/>
                <a:gd name="T42" fmla="*/ 128 w 338"/>
                <a:gd name="T43" fmla="*/ 56 h 169"/>
                <a:gd name="T44" fmla="*/ 113 w 338"/>
                <a:gd name="T45" fmla="*/ 56 h 169"/>
                <a:gd name="T46" fmla="*/ 98 w 338"/>
                <a:gd name="T47" fmla="*/ 50 h 169"/>
                <a:gd name="T48" fmla="*/ 83 w 338"/>
                <a:gd name="T49" fmla="*/ 45 h 169"/>
                <a:gd name="T50" fmla="*/ 60 w 338"/>
                <a:gd name="T51" fmla="*/ 45 h 169"/>
                <a:gd name="T52" fmla="*/ 0 w 338"/>
                <a:gd name="T53" fmla="*/ 50 h 169"/>
                <a:gd name="T54" fmla="*/ 0 w 338"/>
                <a:gd name="T55" fmla="*/ 28 h 169"/>
                <a:gd name="T56" fmla="*/ 7 w 338"/>
                <a:gd name="T57" fmla="*/ 22 h 169"/>
                <a:gd name="T58" fmla="*/ 15 w 338"/>
                <a:gd name="T59" fmla="*/ 22 h 169"/>
                <a:gd name="T60" fmla="*/ 22 w 338"/>
                <a:gd name="T61" fmla="*/ 17 h 169"/>
                <a:gd name="T62" fmla="*/ 22 w 338"/>
                <a:gd name="T63" fmla="*/ 11 h 169"/>
                <a:gd name="T64" fmla="*/ 30 w 338"/>
                <a:gd name="T65" fmla="*/ 11 h 169"/>
                <a:gd name="T66" fmla="*/ 52 w 338"/>
                <a:gd name="T67" fmla="*/ 5 h 169"/>
                <a:gd name="T68" fmla="*/ 67 w 338"/>
                <a:gd name="T69" fmla="*/ 0 h 169"/>
                <a:gd name="T70" fmla="*/ 150 w 338"/>
                <a:gd name="T71" fmla="*/ 0 h 169"/>
                <a:gd name="T72" fmla="*/ 173 w 338"/>
                <a:gd name="T73" fmla="*/ 5 h 169"/>
                <a:gd name="T74" fmla="*/ 188 w 338"/>
                <a:gd name="T75" fmla="*/ 11 h 169"/>
                <a:gd name="T76" fmla="*/ 203 w 338"/>
                <a:gd name="T77" fmla="*/ 17 h 169"/>
                <a:gd name="T78" fmla="*/ 225 w 338"/>
                <a:gd name="T79" fmla="*/ 22 h 169"/>
                <a:gd name="T80" fmla="*/ 240 w 338"/>
                <a:gd name="T81" fmla="*/ 33 h 169"/>
                <a:gd name="T82" fmla="*/ 263 w 338"/>
                <a:gd name="T83" fmla="*/ 39 h 169"/>
                <a:gd name="T84" fmla="*/ 270 w 338"/>
                <a:gd name="T85" fmla="*/ 50 h 169"/>
                <a:gd name="T86" fmla="*/ 293 w 338"/>
                <a:gd name="T87" fmla="*/ 62 h 169"/>
                <a:gd name="T88" fmla="*/ 308 w 338"/>
                <a:gd name="T89" fmla="*/ 67 h 169"/>
                <a:gd name="T90" fmla="*/ 323 w 338"/>
                <a:gd name="T91" fmla="*/ 79 h 169"/>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38"/>
                <a:gd name="T139" fmla="*/ 0 h 169"/>
                <a:gd name="T140" fmla="*/ 338 w 338"/>
                <a:gd name="T141" fmla="*/ 169 h 169"/>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38" h="169">
                  <a:moveTo>
                    <a:pt x="323" y="79"/>
                  </a:moveTo>
                  <a:lnTo>
                    <a:pt x="331" y="101"/>
                  </a:lnTo>
                  <a:lnTo>
                    <a:pt x="338" y="118"/>
                  </a:lnTo>
                  <a:lnTo>
                    <a:pt x="338" y="141"/>
                  </a:lnTo>
                  <a:lnTo>
                    <a:pt x="323" y="157"/>
                  </a:lnTo>
                  <a:lnTo>
                    <a:pt x="323" y="163"/>
                  </a:lnTo>
                  <a:lnTo>
                    <a:pt x="316" y="163"/>
                  </a:lnTo>
                  <a:lnTo>
                    <a:pt x="308" y="169"/>
                  </a:lnTo>
                  <a:lnTo>
                    <a:pt x="278" y="169"/>
                  </a:lnTo>
                  <a:lnTo>
                    <a:pt x="270" y="163"/>
                  </a:lnTo>
                  <a:lnTo>
                    <a:pt x="263" y="152"/>
                  </a:lnTo>
                  <a:lnTo>
                    <a:pt x="255" y="146"/>
                  </a:lnTo>
                  <a:lnTo>
                    <a:pt x="248" y="135"/>
                  </a:lnTo>
                  <a:lnTo>
                    <a:pt x="240" y="124"/>
                  </a:lnTo>
                  <a:lnTo>
                    <a:pt x="225" y="112"/>
                  </a:lnTo>
                  <a:lnTo>
                    <a:pt x="210" y="107"/>
                  </a:lnTo>
                  <a:lnTo>
                    <a:pt x="203" y="95"/>
                  </a:lnTo>
                  <a:lnTo>
                    <a:pt x="188" y="84"/>
                  </a:lnTo>
                  <a:lnTo>
                    <a:pt x="173" y="79"/>
                  </a:lnTo>
                  <a:lnTo>
                    <a:pt x="158" y="73"/>
                  </a:lnTo>
                  <a:lnTo>
                    <a:pt x="143" y="62"/>
                  </a:lnTo>
                  <a:lnTo>
                    <a:pt x="128" y="56"/>
                  </a:lnTo>
                  <a:lnTo>
                    <a:pt x="113" y="56"/>
                  </a:lnTo>
                  <a:lnTo>
                    <a:pt x="98" y="50"/>
                  </a:lnTo>
                  <a:lnTo>
                    <a:pt x="83" y="45"/>
                  </a:lnTo>
                  <a:lnTo>
                    <a:pt x="60" y="45"/>
                  </a:lnTo>
                  <a:lnTo>
                    <a:pt x="0" y="50"/>
                  </a:lnTo>
                  <a:lnTo>
                    <a:pt x="0" y="28"/>
                  </a:lnTo>
                  <a:lnTo>
                    <a:pt x="7" y="22"/>
                  </a:lnTo>
                  <a:lnTo>
                    <a:pt x="15" y="22"/>
                  </a:lnTo>
                  <a:lnTo>
                    <a:pt x="22" y="17"/>
                  </a:lnTo>
                  <a:lnTo>
                    <a:pt x="22" y="11"/>
                  </a:lnTo>
                  <a:lnTo>
                    <a:pt x="30" y="11"/>
                  </a:lnTo>
                  <a:lnTo>
                    <a:pt x="52" y="5"/>
                  </a:lnTo>
                  <a:lnTo>
                    <a:pt x="67" y="0"/>
                  </a:lnTo>
                  <a:lnTo>
                    <a:pt x="150" y="0"/>
                  </a:lnTo>
                  <a:lnTo>
                    <a:pt x="173" y="5"/>
                  </a:lnTo>
                  <a:lnTo>
                    <a:pt x="188" y="11"/>
                  </a:lnTo>
                  <a:lnTo>
                    <a:pt x="203" y="17"/>
                  </a:lnTo>
                  <a:lnTo>
                    <a:pt x="225" y="22"/>
                  </a:lnTo>
                  <a:lnTo>
                    <a:pt x="240" y="33"/>
                  </a:lnTo>
                  <a:lnTo>
                    <a:pt x="263" y="39"/>
                  </a:lnTo>
                  <a:lnTo>
                    <a:pt x="270" y="50"/>
                  </a:lnTo>
                  <a:lnTo>
                    <a:pt x="293" y="62"/>
                  </a:lnTo>
                  <a:lnTo>
                    <a:pt x="308" y="67"/>
                  </a:lnTo>
                  <a:lnTo>
                    <a:pt x="323" y="79"/>
                  </a:lnTo>
                  <a:close/>
                </a:path>
              </a:pathLst>
            </a:custGeom>
            <a:solidFill>
              <a:srgbClr val="FF3FFF"/>
            </a:solidFill>
            <a:ln w="9525">
              <a:noFill/>
              <a:round/>
              <a:headEnd/>
              <a:tailEnd/>
            </a:ln>
          </p:spPr>
          <p:txBody>
            <a:bodyPr/>
            <a:lstStyle/>
            <a:p>
              <a:endParaRPr lang="en-US"/>
            </a:p>
          </p:txBody>
        </p:sp>
        <p:sp>
          <p:nvSpPr>
            <p:cNvPr id="1107" name="Freeform 79"/>
            <p:cNvSpPr>
              <a:spLocks/>
            </p:cNvSpPr>
            <p:nvPr/>
          </p:nvSpPr>
          <p:spPr bwMode="auto">
            <a:xfrm>
              <a:off x="3970" y="1004"/>
              <a:ext cx="256" cy="175"/>
            </a:xfrm>
            <a:custGeom>
              <a:avLst/>
              <a:gdLst>
                <a:gd name="T0" fmla="*/ 256 w 256"/>
                <a:gd name="T1" fmla="*/ 39 h 175"/>
                <a:gd name="T2" fmla="*/ 233 w 256"/>
                <a:gd name="T3" fmla="*/ 45 h 175"/>
                <a:gd name="T4" fmla="*/ 211 w 256"/>
                <a:gd name="T5" fmla="*/ 51 h 175"/>
                <a:gd name="T6" fmla="*/ 196 w 256"/>
                <a:gd name="T7" fmla="*/ 56 h 175"/>
                <a:gd name="T8" fmla="*/ 181 w 256"/>
                <a:gd name="T9" fmla="*/ 68 h 175"/>
                <a:gd name="T10" fmla="*/ 158 w 256"/>
                <a:gd name="T11" fmla="*/ 79 h 175"/>
                <a:gd name="T12" fmla="*/ 151 w 256"/>
                <a:gd name="T13" fmla="*/ 96 h 175"/>
                <a:gd name="T14" fmla="*/ 136 w 256"/>
                <a:gd name="T15" fmla="*/ 107 h 175"/>
                <a:gd name="T16" fmla="*/ 128 w 256"/>
                <a:gd name="T17" fmla="*/ 124 h 175"/>
                <a:gd name="T18" fmla="*/ 121 w 256"/>
                <a:gd name="T19" fmla="*/ 135 h 175"/>
                <a:gd name="T20" fmla="*/ 113 w 256"/>
                <a:gd name="T21" fmla="*/ 141 h 175"/>
                <a:gd name="T22" fmla="*/ 106 w 256"/>
                <a:gd name="T23" fmla="*/ 152 h 175"/>
                <a:gd name="T24" fmla="*/ 98 w 256"/>
                <a:gd name="T25" fmla="*/ 163 h 175"/>
                <a:gd name="T26" fmla="*/ 83 w 256"/>
                <a:gd name="T27" fmla="*/ 169 h 175"/>
                <a:gd name="T28" fmla="*/ 76 w 256"/>
                <a:gd name="T29" fmla="*/ 175 h 175"/>
                <a:gd name="T30" fmla="*/ 38 w 256"/>
                <a:gd name="T31" fmla="*/ 175 h 175"/>
                <a:gd name="T32" fmla="*/ 38 w 256"/>
                <a:gd name="T33" fmla="*/ 169 h 175"/>
                <a:gd name="T34" fmla="*/ 30 w 256"/>
                <a:gd name="T35" fmla="*/ 169 h 175"/>
                <a:gd name="T36" fmla="*/ 8 w 256"/>
                <a:gd name="T37" fmla="*/ 152 h 175"/>
                <a:gd name="T38" fmla="*/ 8 w 256"/>
                <a:gd name="T39" fmla="*/ 146 h 175"/>
                <a:gd name="T40" fmla="*/ 0 w 256"/>
                <a:gd name="T41" fmla="*/ 141 h 175"/>
                <a:gd name="T42" fmla="*/ 0 w 256"/>
                <a:gd name="T43" fmla="*/ 135 h 175"/>
                <a:gd name="T44" fmla="*/ 15 w 256"/>
                <a:gd name="T45" fmla="*/ 113 h 175"/>
                <a:gd name="T46" fmla="*/ 30 w 256"/>
                <a:gd name="T47" fmla="*/ 96 h 175"/>
                <a:gd name="T48" fmla="*/ 45 w 256"/>
                <a:gd name="T49" fmla="*/ 73 h 175"/>
                <a:gd name="T50" fmla="*/ 68 w 256"/>
                <a:gd name="T51" fmla="*/ 56 h 175"/>
                <a:gd name="T52" fmla="*/ 83 w 256"/>
                <a:gd name="T53" fmla="*/ 39 h 175"/>
                <a:gd name="T54" fmla="*/ 106 w 256"/>
                <a:gd name="T55" fmla="*/ 22 h 175"/>
                <a:gd name="T56" fmla="*/ 128 w 256"/>
                <a:gd name="T57" fmla="*/ 11 h 175"/>
                <a:gd name="T58" fmla="*/ 158 w 256"/>
                <a:gd name="T59" fmla="*/ 0 h 175"/>
                <a:gd name="T60" fmla="*/ 173 w 256"/>
                <a:gd name="T61" fmla="*/ 0 h 175"/>
                <a:gd name="T62" fmla="*/ 188 w 256"/>
                <a:gd name="T63" fmla="*/ 6 h 175"/>
                <a:gd name="T64" fmla="*/ 196 w 256"/>
                <a:gd name="T65" fmla="*/ 6 h 175"/>
                <a:gd name="T66" fmla="*/ 211 w 256"/>
                <a:gd name="T67" fmla="*/ 11 h 175"/>
                <a:gd name="T68" fmla="*/ 241 w 256"/>
                <a:gd name="T69" fmla="*/ 34 h 175"/>
                <a:gd name="T70" fmla="*/ 256 w 256"/>
                <a:gd name="T71" fmla="*/ 39 h 17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56"/>
                <a:gd name="T109" fmla="*/ 0 h 175"/>
                <a:gd name="T110" fmla="*/ 256 w 256"/>
                <a:gd name="T111" fmla="*/ 175 h 17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56" h="175">
                  <a:moveTo>
                    <a:pt x="256" y="39"/>
                  </a:moveTo>
                  <a:lnTo>
                    <a:pt x="233" y="45"/>
                  </a:lnTo>
                  <a:lnTo>
                    <a:pt x="211" y="51"/>
                  </a:lnTo>
                  <a:lnTo>
                    <a:pt x="196" y="56"/>
                  </a:lnTo>
                  <a:lnTo>
                    <a:pt x="181" y="68"/>
                  </a:lnTo>
                  <a:lnTo>
                    <a:pt x="158" y="79"/>
                  </a:lnTo>
                  <a:lnTo>
                    <a:pt x="151" y="96"/>
                  </a:lnTo>
                  <a:lnTo>
                    <a:pt x="136" y="107"/>
                  </a:lnTo>
                  <a:lnTo>
                    <a:pt x="128" y="124"/>
                  </a:lnTo>
                  <a:lnTo>
                    <a:pt x="121" y="135"/>
                  </a:lnTo>
                  <a:lnTo>
                    <a:pt x="113" y="141"/>
                  </a:lnTo>
                  <a:lnTo>
                    <a:pt x="106" y="152"/>
                  </a:lnTo>
                  <a:lnTo>
                    <a:pt x="98" y="163"/>
                  </a:lnTo>
                  <a:lnTo>
                    <a:pt x="83" y="169"/>
                  </a:lnTo>
                  <a:lnTo>
                    <a:pt x="76" y="175"/>
                  </a:lnTo>
                  <a:lnTo>
                    <a:pt x="38" y="175"/>
                  </a:lnTo>
                  <a:lnTo>
                    <a:pt x="38" y="169"/>
                  </a:lnTo>
                  <a:lnTo>
                    <a:pt x="30" y="169"/>
                  </a:lnTo>
                  <a:lnTo>
                    <a:pt x="8" y="152"/>
                  </a:lnTo>
                  <a:lnTo>
                    <a:pt x="8" y="146"/>
                  </a:lnTo>
                  <a:lnTo>
                    <a:pt x="0" y="141"/>
                  </a:lnTo>
                  <a:lnTo>
                    <a:pt x="0" y="135"/>
                  </a:lnTo>
                  <a:lnTo>
                    <a:pt x="15" y="113"/>
                  </a:lnTo>
                  <a:lnTo>
                    <a:pt x="30" y="96"/>
                  </a:lnTo>
                  <a:lnTo>
                    <a:pt x="45" y="73"/>
                  </a:lnTo>
                  <a:lnTo>
                    <a:pt x="68" y="56"/>
                  </a:lnTo>
                  <a:lnTo>
                    <a:pt x="83" y="39"/>
                  </a:lnTo>
                  <a:lnTo>
                    <a:pt x="106" y="22"/>
                  </a:lnTo>
                  <a:lnTo>
                    <a:pt x="128" y="11"/>
                  </a:lnTo>
                  <a:lnTo>
                    <a:pt x="158" y="0"/>
                  </a:lnTo>
                  <a:lnTo>
                    <a:pt x="173" y="0"/>
                  </a:lnTo>
                  <a:lnTo>
                    <a:pt x="188" y="6"/>
                  </a:lnTo>
                  <a:lnTo>
                    <a:pt x="196" y="6"/>
                  </a:lnTo>
                  <a:lnTo>
                    <a:pt x="211" y="11"/>
                  </a:lnTo>
                  <a:lnTo>
                    <a:pt x="241" y="34"/>
                  </a:lnTo>
                  <a:lnTo>
                    <a:pt x="256" y="39"/>
                  </a:lnTo>
                  <a:close/>
                </a:path>
              </a:pathLst>
            </a:custGeom>
            <a:solidFill>
              <a:srgbClr val="FF3FFF"/>
            </a:solidFill>
            <a:ln w="9525">
              <a:noFill/>
              <a:round/>
              <a:headEnd/>
              <a:tailEnd/>
            </a:ln>
          </p:spPr>
          <p:txBody>
            <a:bodyPr/>
            <a:lstStyle/>
            <a:p>
              <a:endParaRPr lang="en-US"/>
            </a:p>
          </p:txBody>
        </p:sp>
        <p:sp>
          <p:nvSpPr>
            <p:cNvPr id="1108" name="Freeform 80"/>
            <p:cNvSpPr>
              <a:spLocks/>
            </p:cNvSpPr>
            <p:nvPr/>
          </p:nvSpPr>
          <p:spPr bwMode="auto">
            <a:xfrm>
              <a:off x="1068" y="1026"/>
              <a:ext cx="60" cy="29"/>
            </a:xfrm>
            <a:custGeom>
              <a:avLst/>
              <a:gdLst>
                <a:gd name="T0" fmla="*/ 60 w 60"/>
                <a:gd name="T1" fmla="*/ 6 h 29"/>
                <a:gd name="T2" fmla="*/ 60 w 60"/>
                <a:gd name="T3" fmla="*/ 23 h 29"/>
                <a:gd name="T4" fmla="*/ 52 w 60"/>
                <a:gd name="T5" fmla="*/ 23 h 29"/>
                <a:gd name="T6" fmla="*/ 45 w 60"/>
                <a:gd name="T7" fmla="*/ 29 h 29"/>
                <a:gd name="T8" fmla="*/ 0 w 60"/>
                <a:gd name="T9" fmla="*/ 29 h 29"/>
                <a:gd name="T10" fmla="*/ 7 w 60"/>
                <a:gd name="T11" fmla="*/ 23 h 29"/>
                <a:gd name="T12" fmla="*/ 0 w 60"/>
                <a:gd name="T13" fmla="*/ 12 h 29"/>
                <a:gd name="T14" fmla="*/ 0 w 60"/>
                <a:gd name="T15" fmla="*/ 0 h 29"/>
                <a:gd name="T16" fmla="*/ 52 w 60"/>
                <a:gd name="T17" fmla="*/ 0 h 29"/>
                <a:gd name="T18" fmla="*/ 60 w 60"/>
                <a:gd name="T19" fmla="*/ 6 h 2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0"/>
                <a:gd name="T31" fmla="*/ 0 h 29"/>
                <a:gd name="T32" fmla="*/ 60 w 60"/>
                <a:gd name="T33" fmla="*/ 29 h 2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0" h="29">
                  <a:moveTo>
                    <a:pt x="60" y="6"/>
                  </a:moveTo>
                  <a:lnTo>
                    <a:pt x="60" y="23"/>
                  </a:lnTo>
                  <a:lnTo>
                    <a:pt x="52" y="23"/>
                  </a:lnTo>
                  <a:lnTo>
                    <a:pt x="45" y="29"/>
                  </a:lnTo>
                  <a:lnTo>
                    <a:pt x="0" y="29"/>
                  </a:lnTo>
                  <a:lnTo>
                    <a:pt x="7" y="23"/>
                  </a:lnTo>
                  <a:lnTo>
                    <a:pt x="0" y="12"/>
                  </a:lnTo>
                  <a:lnTo>
                    <a:pt x="0" y="0"/>
                  </a:lnTo>
                  <a:lnTo>
                    <a:pt x="52" y="0"/>
                  </a:lnTo>
                  <a:lnTo>
                    <a:pt x="60" y="6"/>
                  </a:lnTo>
                  <a:close/>
                </a:path>
              </a:pathLst>
            </a:custGeom>
            <a:solidFill>
              <a:srgbClr val="3FFFFF"/>
            </a:solidFill>
            <a:ln w="9525">
              <a:noFill/>
              <a:round/>
              <a:headEnd/>
              <a:tailEnd/>
            </a:ln>
          </p:spPr>
          <p:txBody>
            <a:bodyPr/>
            <a:lstStyle/>
            <a:p>
              <a:endParaRPr lang="en-US"/>
            </a:p>
          </p:txBody>
        </p:sp>
        <p:sp>
          <p:nvSpPr>
            <p:cNvPr id="1109" name="Freeform 81"/>
            <p:cNvSpPr>
              <a:spLocks/>
            </p:cNvSpPr>
            <p:nvPr/>
          </p:nvSpPr>
          <p:spPr bwMode="auto">
            <a:xfrm>
              <a:off x="1579" y="1021"/>
              <a:ext cx="196" cy="135"/>
            </a:xfrm>
            <a:custGeom>
              <a:avLst/>
              <a:gdLst>
                <a:gd name="T0" fmla="*/ 143 w 196"/>
                <a:gd name="T1" fmla="*/ 11 h 135"/>
                <a:gd name="T2" fmla="*/ 135 w 196"/>
                <a:gd name="T3" fmla="*/ 22 h 135"/>
                <a:gd name="T4" fmla="*/ 143 w 196"/>
                <a:gd name="T5" fmla="*/ 28 h 135"/>
                <a:gd name="T6" fmla="*/ 158 w 196"/>
                <a:gd name="T7" fmla="*/ 34 h 135"/>
                <a:gd name="T8" fmla="*/ 173 w 196"/>
                <a:gd name="T9" fmla="*/ 39 h 135"/>
                <a:gd name="T10" fmla="*/ 188 w 196"/>
                <a:gd name="T11" fmla="*/ 45 h 135"/>
                <a:gd name="T12" fmla="*/ 196 w 196"/>
                <a:gd name="T13" fmla="*/ 51 h 135"/>
                <a:gd name="T14" fmla="*/ 196 w 196"/>
                <a:gd name="T15" fmla="*/ 56 h 135"/>
                <a:gd name="T16" fmla="*/ 173 w 196"/>
                <a:gd name="T17" fmla="*/ 67 h 135"/>
                <a:gd name="T18" fmla="*/ 158 w 196"/>
                <a:gd name="T19" fmla="*/ 79 h 135"/>
                <a:gd name="T20" fmla="*/ 158 w 196"/>
                <a:gd name="T21" fmla="*/ 124 h 135"/>
                <a:gd name="T22" fmla="*/ 151 w 196"/>
                <a:gd name="T23" fmla="*/ 129 h 135"/>
                <a:gd name="T24" fmla="*/ 143 w 196"/>
                <a:gd name="T25" fmla="*/ 129 h 135"/>
                <a:gd name="T26" fmla="*/ 120 w 196"/>
                <a:gd name="T27" fmla="*/ 124 h 135"/>
                <a:gd name="T28" fmla="*/ 113 w 196"/>
                <a:gd name="T29" fmla="*/ 118 h 135"/>
                <a:gd name="T30" fmla="*/ 105 w 196"/>
                <a:gd name="T31" fmla="*/ 118 h 135"/>
                <a:gd name="T32" fmla="*/ 105 w 196"/>
                <a:gd name="T33" fmla="*/ 113 h 135"/>
                <a:gd name="T34" fmla="*/ 98 w 196"/>
                <a:gd name="T35" fmla="*/ 107 h 135"/>
                <a:gd name="T36" fmla="*/ 83 w 196"/>
                <a:gd name="T37" fmla="*/ 107 h 135"/>
                <a:gd name="T38" fmla="*/ 68 w 196"/>
                <a:gd name="T39" fmla="*/ 118 h 135"/>
                <a:gd name="T40" fmla="*/ 68 w 196"/>
                <a:gd name="T41" fmla="*/ 124 h 135"/>
                <a:gd name="T42" fmla="*/ 53 w 196"/>
                <a:gd name="T43" fmla="*/ 135 h 135"/>
                <a:gd name="T44" fmla="*/ 23 w 196"/>
                <a:gd name="T45" fmla="*/ 135 h 135"/>
                <a:gd name="T46" fmla="*/ 15 w 196"/>
                <a:gd name="T47" fmla="*/ 129 h 135"/>
                <a:gd name="T48" fmla="*/ 8 w 196"/>
                <a:gd name="T49" fmla="*/ 129 h 135"/>
                <a:gd name="T50" fmla="*/ 0 w 196"/>
                <a:gd name="T51" fmla="*/ 124 h 135"/>
                <a:gd name="T52" fmla="*/ 8 w 196"/>
                <a:gd name="T53" fmla="*/ 118 h 135"/>
                <a:gd name="T54" fmla="*/ 15 w 196"/>
                <a:gd name="T55" fmla="*/ 101 h 135"/>
                <a:gd name="T56" fmla="*/ 23 w 196"/>
                <a:gd name="T57" fmla="*/ 90 h 135"/>
                <a:gd name="T58" fmla="*/ 30 w 196"/>
                <a:gd name="T59" fmla="*/ 79 h 135"/>
                <a:gd name="T60" fmla="*/ 38 w 196"/>
                <a:gd name="T61" fmla="*/ 73 h 135"/>
                <a:gd name="T62" fmla="*/ 38 w 196"/>
                <a:gd name="T63" fmla="*/ 62 h 135"/>
                <a:gd name="T64" fmla="*/ 23 w 196"/>
                <a:gd name="T65" fmla="*/ 51 h 135"/>
                <a:gd name="T66" fmla="*/ 8 w 196"/>
                <a:gd name="T67" fmla="*/ 45 h 135"/>
                <a:gd name="T68" fmla="*/ 15 w 196"/>
                <a:gd name="T69" fmla="*/ 34 h 135"/>
                <a:gd name="T70" fmla="*/ 23 w 196"/>
                <a:gd name="T71" fmla="*/ 28 h 135"/>
                <a:gd name="T72" fmla="*/ 45 w 196"/>
                <a:gd name="T73" fmla="*/ 28 h 135"/>
                <a:gd name="T74" fmla="*/ 60 w 196"/>
                <a:gd name="T75" fmla="*/ 34 h 135"/>
                <a:gd name="T76" fmla="*/ 75 w 196"/>
                <a:gd name="T77" fmla="*/ 22 h 135"/>
                <a:gd name="T78" fmla="*/ 83 w 196"/>
                <a:gd name="T79" fmla="*/ 11 h 135"/>
                <a:gd name="T80" fmla="*/ 90 w 196"/>
                <a:gd name="T81" fmla="*/ 5 h 135"/>
                <a:gd name="T82" fmla="*/ 105 w 196"/>
                <a:gd name="T83" fmla="*/ 0 h 135"/>
                <a:gd name="T84" fmla="*/ 120 w 196"/>
                <a:gd name="T85" fmla="*/ 0 h 135"/>
                <a:gd name="T86" fmla="*/ 128 w 196"/>
                <a:gd name="T87" fmla="*/ 5 h 135"/>
                <a:gd name="T88" fmla="*/ 135 w 196"/>
                <a:gd name="T89" fmla="*/ 5 h 135"/>
                <a:gd name="T90" fmla="*/ 143 w 196"/>
                <a:gd name="T91" fmla="*/ 11 h 13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96"/>
                <a:gd name="T139" fmla="*/ 0 h 135"/>
                <a:gd name="T140" fmla="*/ 196 w 196"/>
                <a:gd name="T141" fmla="*/ 135 h 13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96" h="135">
                  <a:moveTo>
                    <a:pt x="143" y="11"/>
                  </a:moveTo>
                  <a:lnTo>
                    <a:pt x="135" y="22"/>
                  </a:lnTo>
                  <a:lnTo>
                    <a:pt x="143" y="28"/>
                  </a:lnTo>
                  <a:lnTo>
                    <a:pt x="158" y="34"/>
                  </a:lnTo>
                  <a:lnTo>
                    <a:pt x="173" y="39"/>
                  </a:lnTo>
                  <a:lnTo>
                    <a:pt x="188" y="45"/>
                  </a:lnTo>
                  <a:lnTo>
                    <a:pt x="196" y="51"/>
                  </a:lnTo>
                  <a:lnTo>
                    <a:pt x="196" y="56"/>
                  </a:lnTo>
                  <a:lnTo>
                    <a:pt x="173" y="67"/>
                  </a:lnTo>
                  <a:lnTo>
                    <a:pt x="158" y="79"/>
                  </a:lnTo>
                  <a:lnTo>
                    <a:pt x="158" y="124"/>
                  </a:lnTo>
                  <a:lnTo>
                    <a:pt x="151" y="129"/>
                  </a:lnTo>
                  <a:lnTo>
                    <a:pt x="143" y="129"/>
                  </a:lnTo>
                  <a:lnTo>
                    <a:pt x="120" y="124"/>
                  </a:lnTo>
                  <a:lnTo>
                    <a:pt x="113" y="118"/>
                  </a:lnTo>
                  <a:lnTo>
                    <a:pt x="105" y="118"/>
                  </a:lnTo>
                  <a:lnTo>
                    <a:pt x="105" y="113"/>
                  </a:lnTo>
                  <a:lnTo>
                    <a:pt x="98" y="107"/>
                  </a:lnTo>
                  <a:lnTo>
                    <a:pt x="83" y="107"/>
                  </a:lnTo>
                  <a:lnTo>
                    <a:pt x="68" y="118"/>
                  </a:lnTo>
                  <a:lnTo>
                    <a:pt x="68" y="124"/>
                  </a:lnTo>
                  <a:lnTo>
                    <a:pt x="53" y="135"/>
                  </a:lnTo>
                  <a:lnTo>
                    <a:pt x="23" y="135"/>
                  </a:lnTo>
                  <a:lnTo>
                    <a:pt x="15" y="129"/>
                  </a:lnTo>
                  <a:lnTo>
                    <a:pt x="8" y="129"/>
                  </a:lnTo>
                  <a:lnTo>
                    <a:pt x="0" y="124"/>
                  </a:lnTo>
                  <a:lnTo>
                    <a:pt x="8" y="118"/>
                  </a:lnTo>
                  <a:lnTo>
                    <a:pt x="15" y="101"/>
                  </a:lnTo>
                  <a:lnTo>
                    <a:pt x="23" y="90"/>
                  </a:lnTo>
                  <a:lnTo>
                    <a:pt x="30" y="79"/>
                  </a:lnTo>
                  <a:lnTo>
                    <a:pt x="38" y="73"/>
                  </a:lnTo>
                  <a:lnTo>
                    <a:pt x="38" y="62"/>
                  </a:lnTo>
                  <a:lnTo>
                    <a:pt x="23" y="51"/>
                  </a:lnTo>
                  <a:lnTo>
                    <a:pt x="8" y="45"/>
                  </a:lnTo>
                  <a:lnTo>
                    <a:pt x="15" y="34"/>
                  </a:lnTo>
                  <a:lnTo>
                    <a:pt x="23" y="28"/>
                  </a:lnTo>
                  <a:lnTo>
                    <a:pt x="45" y="28"/>
                  </a:lnTo>
                  <a:lnTo>
                    <a:pt x="60" y="34"/>
                  </a:lnTo>
                  <a:lnTo>
                    <a:pt x="75" y="22"/>
                  </a:lnTo>
                  <a:lnTo>
                    <a:pt x="83" y="11"/>
                  </a:lnTo>
                  <a:lnTo>
                    <a:pt x="90" y="5"/>
                  </a:lnTo>
                  <a:lnTo>
                    <a:pt x="105" y="0"/>
                  </a:lnTo>
                  <a:lnTo>
                    <a:pt x="120" y="0"/>
                  </a:lnTo>
                  <a:lnTo>
                    <a:pt x="128" y="5"/>
                  </a:lnTo>
                  <a:lnTo>
                    <a:pt x="135" y="5"/>
                  </a:lnTo>
                  <a:lnTo>
                    <a:pt x="143" y="11"/>
                  </a:lnTo>
                  <a:close/>
                </a:path>
              </a:pathLst>
            </a:custGeom>
            <a:solidFill>
              <a:srgbClr val="FF0000"/>
            </a:solidFill>
            <a:ln w="9525">
              <a:noFill/>
              <a:round/>
              <a:headEnd/>
              <a:tailEnd/>
            </a:ln>
          </p:spPr>
          <p:txBody>
            <a:bodyPr/>
            <a:lstStyle/>
            <a:p>
              <a:endParaRPr lang="en-US"/>
            </a:p>
          </p:txBody>
        </p:sp>
        <p:sp>
          <p:nvSpPr>
            <p:cNvPr id="1110" name="Freeform 82"/>
            <p:cNvSpPr>
              <a:spLocks/>
            </p:cNvSpPr>
            <p:nvPr/>
          </p:nvSpPr>
          <p:spPr bwMode="auto">
            <a:xfrm>
              <a:off x="4113" y="1072"/>
              <a:ext cx="166" cy="293"/>
            </a:xfrm>
            <a:custGeom>
              <a:avLst/>
              <a:gdLst>
                <a:gd name="T0" fmla="*/ 158 w 166"/>
                <a:gd name="T1" fmla="*/ 0 h 293"/>
                <a:gd name="T2" fmla="*/ 166 w 166"/>
                <a:gd name="T3" fmla="*/ 11 h 293"/>
                <a:gd name="T4" fmla="*/ 166 w 166"/>
                <a:gd name="T5" fmla="*/ 16 h 293"/>
                <a:gd name="T6" fmla="*/ 158 w 166"/>
                <a:gd name="T7" fmla="*/ 28 h 293"/>
                <a:gd name="T8" fmla="*/ 143 w 166"/>
                <a:gd name="T9" fmla="*/ 33 h 293"/>
                <a:gd name="T10" fmla="*/ 136 w 166"/>
                <a:gd name="T11" fmla="*/ 62 h 293"/>
                <a:gd name="T12" fmla="*/ 128 w 166"/>
                <a:gd name="T13" fmla="*/ 84 h 293"/>
                <a:gd name="T14" fmla="*/ 121 w 166"/>
                <a:gd name="T15" fmla="*/ 112 h 293"/>
                <a:gd name="T16" fmla="*/ 113 w 166"/>
                <a:gd name="T17" fmla="*/ 135 h 293"/>
                <a:gd name="T18" fmla="*/ 105 w 166"/>
                <a:gd name="T19" fmla="*/ 163 h 293"/>
                <a:gd name="T20" fmla="*/ 98 w 166"/>
                <a:gd name="T21" fmla="*/ 191 h 293"/>
                <a:gd name="T22" fmla="*/ 98 w 166"/>
                <a:gd name="T23" fmla="*/ 214 h 293"/>
                <a:gd name="T24" fmla="*/ 105 w 166"/>
                <a:gd name="T25" fmla="*/ 242 h 293"/>
                <a:gd name="T26" fmla="*/ 105 w 166"/>
                <a:gd name="T27" fmla="*/ 253 h 293"/>
                <a:gd name="T28" fmla="*/ 98 w 166"/>
                <a:gd name="T29" fmla="*/ 265 h 293"/>
                <a:gd name="T30" fmla="*/ 90 w 166"/>
                <a:gd name="T31" fmla="*/ 276 h 293"/>
                <a:gd name="T32" fmla="*/ 83 w 166"/>
                <a:gd name="T33" fmla="*/ 287 h 293"/>
                <a:gd name="T34" fmla="*/ 75 w 166"/>
                <a:gd name="T35" fmla="*/ 287 h 293"/>
                <a:gd name="T36" fmla="*/ 75 w 166"/>
                <a:gd name="T37" fmla="*/ 293 h 293"/>
                <a:gd name="T38" fmla="*/ 45 w 166"/>
                <a:gd name="T39" fmla="*/ 293 h 293"/>
                <a:gd name="T40" fmla="*/ 38 w 166"/>
                <a:gd name="T41" fmla="*/ 287 h 293"/>
                <a:gd name="T42" fmla="*/ 23 w 166"/>
                <a:gd name="T43" fmla="*/ 282 h 293"/>
                <a:gd name="T44" fmla="*/ 15 w 166"/>
                <a:gd name="T45" fmla="*/ 270 h 293"/>
                <a:gd name="T46" fmla="*/ 8 w 166"/>
                <a:gd name="T47" fmla="*/ 253 h 293"/>
                <a:gd name="T48" fmla="*/ 0 w 166"/>
                <a:gd name="T49" fmla="*/ 236 h 293"/>
                <a:gd name="T50" fmla="*/ 0 w 166"/>
                <a:gd name="T51" fmla="*/ 219 h 293"/>
                <a:gd name="T52" fmla="*/ 8 w 166"/>
                <a:gd name="T53" fmla="*/ 203 h 293"/>
                <a:gd name="T54" fmla="*/ 8 w 166"/>
                <a:gd name="T55" fmla="*/ 146 h 293"/>
                <a:gd name="T56" fmla="*/ 15 w 166"/>
                <a:gd name="T57" fmla="*/ 124 h 293"/>
                <a:gd name="T58" fmla="*/ 23 w 166"/>
                <a:gd name="T59" fmla="*/ 95 h 293"/>
                <a:gd name="T60" fmla="*/ 45 w 166"/>
                <a:gd name="T61" fmla="*/ 73 h 293"/>
                <a:gd name="T62" fmla="*/ 60 w 166"/>
                <a:gd name="T63" fmla="*/ 50 h 293"/>
                <a:gd name="T64" fmla="*/ 83 w 166"/>
                <a:gd name="T65" fmla="*/ 33 h 293"/>
                <a:gd name="T66" fmla="*/ 113 w 166"/>
                <a:gd name="T67" fmla="*/ 16 h 293"/>
                <a:gd name="T68" fmla="*/ 143 w 166"/>
                <a:gd name="T69" fmla="*/ 0 h 293"/>
                <a:gd name="T70" fmla="*/ 158 w 166"/>
                <a:gd name="T71" fmla="*/ 0 h 29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66"/>
                <a:gd name="T109" fmla="*/ 0 h 293"/>
                <a:gd name="T110" fmla="*/ 166 w 166"/>
                <a:gd name="T111" fmla="*/ 293 h 29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66" h="293">
                  <a:moveTo>
                    <a:pt x="158" y="0"/>
                  </a:moveTo>
                  <a:lnTo>
                    <a:pt x="166" y="11"/>
                  </a:lnTo>
                  <a:lnTo>
                    <a:pt x="166" y="16"/>
                  </a:lnTo>
                  <a:lnTo>
                    <a:pt x="158" y="28"/>
                  </a:lnTo>
                  <a:lnTo>
                    <a:pt x="143" y="33"/>
                  </a:lnTo>
                  <a:lnTo>
                    <a:pt x="136" y="62"/>
                  </a:lnTo>
                  <a:lnTo>
                    <a:pt x="128" y="84"/>
                  </a:lnTo>
                  <a:lnTo>
                    <a:pt x="121" y="112"/>
                  </a:lnTo>
                  <a:lnTo>
                    <a:pt x="113" y="135"/>
                  </a:lnTo>
                  <a:lnTo>
                    <a:pt x="105" y="163"/>
                  </a:lnTo>
                  <a:lnTo>
                    <a:pt x="98" y="191"/>
                  </a:lnTo>
                  <a:lnTo>
                    <a:pt x="98" y="214"/>
                  </a:lnTo>
                  <a:lnTo>
                    <a:pt x="105" y="242"/>
                  </a:lnTo>
                  <a:lnTo>
                    <a:pt x="105" y="253"/>
                  </a:lnTo>
                  <a:lnTo>
                    <a:pt x="98" y="265"/>
                  </a:lnTo>
                  <a:lnTo>
                    <a:pt x="90" y="276"/>
                  </a:lnTo>
                  <a:lnTo>
                    <a:pt x="83" y="287"/>
                  </a:lnTo>
                  <a:lnTo>
                    <a:pt x="75" y="287"/>
                  </a:lnTo>
                  <a:lnTo>
                    <a:pt x="75" y="293"/>
                  </a:lnTo>
                  <a:lnTo>
                    <a:pt x="45" y="293"/>
                  </a:lnTo>
                  <a:lnTo>
                    <a:pt x="38" y="287"/>
                  </a:lnTo>
                  <a:lnTo>
                    <a:pt x="23" y="282"/>
                  </a:lnTo>
                  <a:lnTo>
                    <a:pt x="15" y="270"/>
                  </a:lnTo>
                  <a:lnTo>
                    <a:pt x="8" y="253"/>
                  </a:lnTo>
                  <a:lnTo>
                    <a:pt x="0" y="236"/>
                  </a:lnTo>
                  <a:lnTo>
                    <a:pt x="0" y="219"/>
                  </a:lnTo>
                  <a:lnTo>
                    <a:pt x="8" y="203"/>
                  </a:lnTo>
                  <a:lnTo>
                    <a:pt x="8" y="146"/>
                  </a:lnTo>
                  <a:lnTo>
                    <a:pt x="15" y="124"/>
                  </a:lnTo>
                  <a:lnTo>
                    <a:pt x="23" y="95"/>
                  </a:lnTo>
                  <a:lnTo>
                    <a:pt x="45" y="73"/>
                  </a:lnTo>
                  <a:lnTo>
                    <a:pt x="60" y="50"/>
                  </a:lnTo>
                  <a:lnTo>
                    <a:pt x="83" y="33"/>
                  </a:lnTo>
                  <a:lnTo>
                    <a:pt x="113" y="16"/>
                  </a:lnTo>
                  <a:lnTo>
                    <a:pt x="143" y="0"/>
                  </a:lnTo>
                  <a:lnTo>
                    <a:pt x="158" y="0"/>
                  </a:lnTo>
                  <a:close/>
                </a:path>
              </a:pathLst>
            </a:custGeom>
            <a:solidFill>
              <a:srgbClr val="FF3FFF"/>
            </a:solidFill>
            <a:ln w="9525">
              <a:noFill/>
              <a:round/>
              <a:headEnd/>
              <a:tailEnd/>
            </a:ln>
          </p:spPr>
          <p:txBody>
            <a:bodyPr/>
            <a:lstStyle/>
            <a:p>
              <a:endParaRPr lang="en-US"/>
            </a:p>
          </p:txBody>
        </p:sp>
        <p:sp>
          <p:nvSpPr>
            <p:cNvPr id="1111" name="Freeform 83"/>
            <p:cNvSpPr>
              <a:spLocks/>
            </p:cNvSpPr>
            <p:nvPr/>
          </p:nvSpPr>
          <p:spPr bwMode="auto">
            <a:xfrm>
              <a:off x="880" y="1077"/>
              <a:ext cx="83" cy="62"/>
            </a:xfrm>
            <a:custGeom>
              <a:avLst/>
              <a:gdLst>
                <a:gd name="T0" fmla="*/ 83 w 83"/>
                <a:gd name="T1" fmla="*/ 23 h 62"/>
                <a:gd name="T2" fmla="*/ 83 w 83"/>
                <a:gd name="T3" fmla="*/ 45 h 62"/>
                <a:gd name="T4" fmla="*/ 75 w 83"/>
                <a:gd name="T5" fmla="*/ 51 h 62"/>
                <a:gd name="T6" fmla="*/ 67 w 83"/>
                <a:gd name="T7" fmla="*/ 62 h 62"/>
                <a:gd name="T8" fmla="*/ 45 w 83"/>
                <a:gd name="T9" fmla="*/ 62 h 62"/>
                <a:gd name="T10" fmla="*/ 30 w 83"/>
                <a:gd name="T11" fmla="*/ 57 h 62"/>
                <a:gd name="T12" fmla="*/ 0 w 83"/>
                <a:gd name="T13" fmla="*/ 34 h 62"/>
                <a:gd name="T14" fmla="*/ 7 w 83"/>
                <a:gd name="T15" fmla="*/ 28 h 62"/>
                <a:gd name="T16" fmla="*/ 7 w 83"/>
                <a:gd name="T17" fmla="*/ 17 h 62"/>
                <a:gd name="T18" fmla="*/ 15 w 83"/>
                <a:gd name="T19" fmla="*/ 11 h 62"/>
                <a:gd name="T20" fmla="*/ 22 w 83"/>
                <a:gd name="T21" fmla="*/ 0 h 62"/>
                <a:gd name="T22" fmla="*/ 30 w 83"/>
                <a:gd name="T23" fmla="*/ 0 h 62"/>
                <a:gd name="T24" fmla="*/ 45 w 83"/>
                <a:gd name="T25" fmla="*/ 6 h 62"/>
                <a:gd name="T26" fmla="*/ 60 w 83"/>
                <a:gd name="T27" fmla="*/ 6 h 62"/>
                <a:gd name="T28" fmla="*/ 67 w 83"/>
                <a:gd name="T29" fmla="*/ 11 h 62"/>
                <a:gd name="T30" fmla="*/ 67 w 83"/>
                <a:gd name="T31" fmla="*/ 17 h 62"/>
                <a:gd name="T32" fmla="*/ 75 w 83"/>
                <a:gd name="T33" fmla="*/ 17 h 62"/>
                <a:gd name="T34" fmla="*/ 83 w 83"/>
                <a:gd name="T35" fmla="*/ 23 h 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83"/>
                <a:gd name="T55" fmla="*/ 0 h 62"/>
                <a:gd name="T56" fmla="*/ 83 w 83"/>
                <a:gd name="T57" fmla="*/ 62 h 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83" h="62">
                  <a:moveTo>
                    <a:pt x="83" y="23"/>
                  </a:moveTo>
                  <a:lnTo>
                    <a:pt x="83" y="45"/>
                  </a:lnTo>
                  <a:lnTo>
                    <a:pt x="75" y="51"/>
                  </a:lnTo>
                  <a:lnTo>
                    <a:pt x="67" y="62"/>
                  </a:lnTo>
                  <a:lnTo>
                    <a:pt x="45" y="62"/>
                  </a:lnTo>
                  <a:lnTo>
                    <a:pt x="30" y="57"/>
                  </a:lnTo>
                  <a:lnTo>
                    <a:pt x="0" y="34"/>
                  </a:lnTo>
                  <a:lnTo>
                    <a:pt x="7" y="28"/>
                  </a:lnTo>
                  <a:lnTo>
                    <a:pt x="7" y="17"/>
                  </a:lnTo>
                  <a:lnTo>
                    <a:pt x="15" y="11"/>
                  </a:lnTo>
                  <a:lnTo>
                    <a:pt x="22" y="0"/>
                  </a:lnTo>
                  <a:lnTo>
                    <a:pt x="30" y="0"/>
                  </a:lnTo>
                  <a:lnTo>
                    <a:pt x="45" y="6"/>
                  </a:lnTo>
                  <a:lnTo>
                    <a:pt x="60" y="6"/>
                  </a:lnTo>
                  <a:lnTo>
                    <a:pt x="67" y="11"/>
                  </a:lnTo>
                  <a:lnTo>
                    <a:pt x="67" y="17"/>
                  </a:lnTo>
                  <a:lnTo>
                    <a:pt x="75" y="17"/>
                  </a:lnTo>
                  <a:lnTo>
                    <a:pt x="83" y="23"/>
                  </a:lnTo>
                  <a:close/>
                </a:path>
              </a:pathLst>
            </a:custGeom>
            <a:solidFill>
              <a:srgbClr val="FF0000"/>
            </a:solidFill>
            <a:ln w="9525">
              <a:noFill/>
              <a:round/>
              <a:headEnd/>
              <a:tailEnd/>
            </a:ln>
          </p:spPr>
          <p:txBody>
            <a:bodyPr/>
            <a:lstStyle/>
            <a:p>
              <a:endParaRPr lang="en-US"/>
            </a:p>
          </p:txBody>
        </p:sp>
        <p:sp>
          <p:nvSpPr>
            <p:cNvPr id="1112" name="Freeform 84"/>
            <p:cNvSpPr>
              <a:spLocks/>
            </p:cNvSpPr>
            <p:nvPr/>
          </p:nvSpPr>
          <p:spPr bwMode="auto">
            <a:xfrm>
              <a:off x="4467" y="1077"/>
              <a:ext cx="225" cy="237"/>
            </a:xfrm>
            <a:custGeom>
              <a:avLst/>
              <a:gdLst>
                <a:gd name="T0" fmla="*/ 188 w 225"/>
                <a:gd name="T1" fmla="*/ 79 h 237"/>
                <a:gd name="T2" fmla="*/ 195 w 225"/>
                <a:gd name="T3" fmla="*/ 96 h 237"/>
                <a:gd name="T4" fmla="*/ 203 w 225"/>
                <a:gd name="T5" fmla="*/ 113 h 237"/>
                <a:gd name="T6" fmla="*/ 210 w 225"/>
                <a:gd name="T7" fmla="*/ 130 h 237"/>
                <a:gd name="T8" fmla="*/ 218 w 225"/>
                <a:gd name="T9" fmla="*/ 152 h 237"/>
                <a:gd name="T10" fmla="*/ 218 w 225"/>
                <a:gd name="T11" fmla="*/ 164 h 237"/>
                <a:gd name="T12" fmla="*/ 225 w 225"/>
                <a:gd name="T13" fmla="*/ 186 h 237"/>
                <a:gd name="T14" fmla="*/ 218 w 225"/>
                <a:gd name="T15" fmla="*/ 203 h 237"/>
                <a:gd name="T16" fmla="*/ 203 w 225"/>
                <a:gd name="T17" fmla="*/ 220 h 237"/>
                <a:gd name="T18" fmla="*/ 188 w 225"/>
                <a:gd name="T19" fmla="*/ 231 h 237"/>
                <a:gd name="T20" fmla="*/ 173 w 225"/>
                <a:gd name="T21" fmla="*/ 231 h 237"/>
                <a:gd name="T22" fmla="*/ 165 w 225"/>
                <a:gd name="T23" fmla="*/ 237 h 237"/>
                <a:gd name="T24" fmla="*/ 165 w 225"/>
                <a:gd name="T25" fmla="*/ 231 h 237"/>
                <a:gd name="T26" fmla="*/ 158 w 225"/>
                <a:gd name="T27" fmla="*/ 231 h 237"/>
                <a:gd name="T28" fmla="*/ 143 w 225"/>
                <a:gd name="T29" fmla="*/ 198 h 237"/>
                <a:gd name="T30" fmla="*/ 135 w 225"/>
                <a:gd name="T31" fmla="*/ 169 h 237"/>
                <a:gd name="T32" fmla="*/ 120 w 225"/>
                <a:gd name="T33" fmla="*/ 141 h 237"/>
                <a:gd name="T34" fmla="*/ 105 w 225"/>
                <a:gd name="T35" fmla="*/ 107 h 237"/>
                <a:gd name="T36" fmla="*/ 82 w 225"/>
                <a:gd name="T37" fmla="*/ 85 h 237"/>
                <a:gd name="T38" fmla="*/ 60 w 225"/>
                <a:gd name="T39" fmla="*/ 57 h 237"/>
                <a:gd name="T40" fmla="*/ 30 w 225"/>
                <a:gd name="T41" fmla="*/ 34 h 237"/>
                <a:gd name="T42" fmla="*/ 0 w 225"/>
                <a:gd name="T43" fmla="*/ 17 h 237"/>
                <a:gd name="T44" fmla="*/ 0 w 225"/>
                <a:gd name="T45" fmla="*/ 6 h 237"/>
                <a:gd name="T46" fmla="*/ 7 w 225"/>
                <a:gd name="T47" fmla="*/ 0 h 237"/>
                <a:gd name="T48" fmla="*/ 60 w 225"/>
                <a:gd name="T49" fmla="*/ 0 h 237"/>
                <a:gd name="T50" fmla="*/ 82 w 225"/>
                <a:gd name="T51" fmla="*/ 6 h 237"/>
                <a:gd name="T52" fmla="*/ 112 w 225"/>
                <a:gd name="T53" fmla="*/ 17 h 237"/>
                <a:gd name="T54" fmla="*/ 127 w 225"/>
                <a:gd name="T55" fmla="*/ 34 h 237"/>
                <a:gd name="T56" fmla="*/ 188 w 225"/>
                <a:gd name="T57" fmla="*/ 79 h 23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25"/>
                <a:gd name="T88" fmla="*/ 0 h 237"/>
                <a:gd name="T89" fmla="*/ 225 w 225"/>
                <a:gd name="T90" fmla="*/ 237 h 237"/>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25" h="237">
                  <a:moveTo>
                    <a:pt x="188" y="79"/>
                  </a:moveTo>
                  <a:lnTo>
                    <a:pt x="195" y="96"/>
                  </a:lnTo>
                  <a:lnTo>
                    <a:pt x="203" y="113"/>
                  </a:lnTo>
                  <a:lnTo>
                    <a:pt x="210" y="130"/>
                  </a:lnTo>
                  <a:lnTo>
                    <a:pt x="218" y="152"/>
                  </a:lnTo>
                  <a:lnTo>
                    <a:pt x="218" y="164"/>
                  </a:lnTo>
                  <a:lnTo>
                    <a:pt x="225" y="186"/>
                  </a:lnTo>
                  <a:lnTo>
                    <a:pt x="218" y="203"/>
                  </a:lnTo>
                  <a:lnTo>
                    <a:pt x="203" y="220"/>
                  </a:lnTo>
                  <a:lnTo>
                    <a:pt x="188" y="231"/>
                  </a:lnTo>
                  <a:lnTo>
                    <a:pt x="173" y="231"/>
                  </a:lnTo>
                  <a:lnTo>
                    <a:pt x="165" y="237"/>
                  </a:lnTo>
                  <a:lnTo>
                    <a:pt x="165" y="231"/>
                  </a:lnTo>
                  <a:lnTo>
                    <a:pt x="158" y="231"/>
                  </a:lnTo>
                  <a:lnTo>
                    <a:pt x="143" y="198"/>
                  </a:lnTo>
                  <a:lnTo>
                    <a:pt x="135" y="169"/>
                  </a:lnTo>
                  <a:lnTo>
                    <a:pt x="120" y="141"/>
                  </a:lnTo>
                  <a:lnTo>
                    <a:pt x="105" y="107"/>
                  </a:lnTo>
                  <a:lnTo>
                    <a:pt x="82" y="85"/>
                  </a:lnTo>
                  <a:lnTo>
                    <a:pt x="60" y="57"/>
                  </a:lnTo>
                  <a:lnTo>
                    <a:pt x="30" y="34"/>
                  </a:lnTo>
                  <a:lnTo>
                    <a:pt x="0" y="17"/>
                  </a:lnTo>
                  <a:lnTo>
                    <a:pt x="0" y="6"/>
                  </a:lnTo>
                  <a:lnTo>
                    <a:pt x="7" y="0"/>
                  </a:lnTo>
                  <a:lnTo>
                    <a:pt x="60" y="0"/>
                  </a:lnTo>
                  <a:lnTo>
                    <a:pt x="82" y="6"/>
                  </a:lnTo>
                  <a:lnTo>
                    <a:pt x="112" y="17"/>
                  </a:lnTo>
                  <a:lnTo>
                    <a:pt x="127" y="34"/>
                  </a:lnTo>
                  <a:lnTo>
                    <a:pt x="188" y="79"/>
                  </a:lnTo>
                  <a:close/>
                </a:path>
              </a:pathLst>
            </a:custGeom>
            <a:solidFill>
              <a:srgbClr val="FF3FFF"/>
            </a:solidFill>
            <a:ln w="9525">
              <a:noFill/>
              <a:round/>
              <a:headEnd/>
              <a:tailEnd/>
            </a:ln>
          </p:spPr>
          <p:txBody>
            <a:bodyPr/>
            <a:lstStyle/>
            <a:p>
              <a:endParaRPr lang="en-US"/>
            </a:p>
          </p:txBody>
        </p:sp>
        <p:sp>
          <p:nvSpPr>
            <p:cNvPr id="1113" name="Freeform 85"/>
            <p:cNvSpPr>
              <a:spLocks/>
            </p:cNvSpPr>
            <p:nvPr/>
          </p:nvSpPr>
          <p:spPr bwMode="auto">
            <a:xfrm>
              <a:off x="985" y="1088"/>
              <a:ext cx="511" cy="51"/>
            </a:xfrm>
            <a:custGeom>
              <a:avLst/>
              <a:gdLst>
                <a:gd name="T0" fmla="*/ 511 w 511"/>
                <a:gd name="T1" fmla="*/ 0 h 51"/>
                <a:gd name="T2" fmla="*/ 511 w 511"/>
                <a:gd name="T3" fmla="*/ 23 h 51"/>
                <a:gd name="T4" fmla="*/ 504 w 511"/>
                <a:gd name="T5" fmla="*/ 29 h 51"/>
                <a:gd name="T6" fmla="*/ 489 w 511"/>
                <a:gd name="T7" fmla="*/ 34 h 51"/>
                <a:gd name="T8" fmla="*/ 226 w 511"/>
                <a:gd name="T9" fmla="*/ 34 h 51"/>
                <a:gd name="T10" fmla="*/ 203 w 511"/>
                <a:gd name="T11" fmla="*/ 40 h 51"/>
                <a:gd name="T12" fmla="*/ 165 w 511"/>
                <a:gd name="T13" fmla="*/ 40 h 51"/>
                <a:gd name="T14" fmla="*/ 23 w 511"/>
                <a:gd name="T15" fmla="*/ 51 h 51"/>
                <a:gd name="T16" fmla="*/ 15 w 511"/>
                <a:gd name="T17" fmla="*/ 51 h 51"/>
                <a:gd name="T18" fmla="*/ 0 w 511"/>
                <a:gd name="T19" fmla="*/ 40 h 51"/>
                <a:gd name="T20" fmla="*/ 0 w 511"/>
                <a:gd name="T21" fmla="*/ 12 h 51"/>
                <a:gd name="T22" fmla="*/ 30 w 511"/>
                <a:gd name="T23" fmla="*/ 12 h 51"/>
                <a:gd name="T24" fmla="*/ 60 w 511"/>
                <a:gd name="T25" fmla="*/ 6 h 51"/>
                <a:gd name="T26" fmla="*/ 120 w 511"/>
                <a:gd name="T27" fmla="*/ 6 h 51"/>
                <a:gd name="T28" fmla="*/ 158 w 511"/>
                <a:gd name="T29" fmla="*/ 0 h 51"/>
                <a:gd name="T30" fmla="*/ 511 w 511"/>
                <a:gd name="T31" fmla="*/ 0 h 5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11"/>
                <a:gd name="T49" fmla="*/ 0 h 51"/>
                <a:gd name="T50" fmla="*/ 511 w 511"/>
                <a:gd name="T51" fmla="*/ 51 h 5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11" h="51">
                  <a:moveTo>
                    <a:pt x="511" y="0"/>
                  </a:moveTo>
                  <a:lnTo>
                    <a:pt x="511" y="23"/>
                  </a:lnTo>
                  <a:lnTo>
                    <a:pt x="504" y="29"/>
                  </a:lnTo>
                  <a:lnTo>
                    <a:pt x="489" y="34"/>
                  </a:lnTo>
                  <a:lnTo>
                    <a:pt x="226" y="34"/>
                  </a:lnTo>
                  <a:lnTo>
                    <a:pt x="203" y="40"/>
                  </a:lnTo>
                  <a:lnTo>
                    <a:pt x="165" y="40"/>
                  </a:lnTo>
                  <a:lnTo>
                    <a:pt x="23" y="51"/>
                  </a:lnTo>
                  <a:lnTo>
                    <a:pt x="15" y="51"/>
                  </a:lnTo>
                  <a:lnTo>
                    <a:pt x="0" y="40"/>
                  </a:lnTo>
                  <a:lnTo>
                    <a:pt x="0" y="12"/>
                  </a:lnTo>
                  <a:lnTo>
                    <a:pt x="30" y="12"/>
                  </a:lnTo>
                  <a:lnTo>
                    <a:pt x="60" y="6"/>
                  </a:lnTo>
                  <a:lnTo>
                    <a:pt x="120" y="6"/>
                  </a:lnTo>
                  <a:lnTo>
                    <a:pt x="158" y="0"/>
                  </a:lnTo>
                  <a:lnTo>
                    <a:pt x="511" y="0"/>
                  </a:lnTo>
                  <a:close/>
                </a:path>
              </a:pathLst>
            </a:custGeom>
            <a:solidFill>
              <a:srgbClr val="FF0000"/>
            </a:solidFill>
            <a:ln w="9525">
              <a:noFill/>
              <a:round/>
              <a:headEnd/>
              <a:tailEnd/>
            </a:ln>
          </p:spPr>
          <p:txBody>
            <a:bodyPr/>
            <a:lstStyle/>
            <a:p>
              <a:endParaRPr lang="en-US"/>
            </a:p>
          </p:txBody>
        </p:sp>
        <p:sp>
          <p:nvSpPr>
            <p:cNvPr id="1114" name="Freeform 86"/>
            <p:cNvSpPr>
              <a:spLocks/>
            </p:cNvSpPr>
            <p:nvPr/>
          </p:nvSpPr>
          <p:spPr bwMode="auto">
            <a:xfrm>
              <a:off x="1850" y="1083"/>
              <a:ext cx="534" cy="45"/>
            </a:xfrm>
            <a:custGeom>
              <a:avLst/>
              <a:gdLst>
                <a:gd name="T0" fmla="*/ 526 w 534"/>
                <a:gd name="T1" fmla="*/ 11 h 45"/>
                <a:gd name="T2" fmla="*/ 534 w 534"/>
                <a:gd name="T3" fmla="*/ 17 h 45"/>
                <a:gd name="T4" fmla="*/ 534 w 534"/>
                <a:gd name="T5" fmla="*/ 39 h 45"/>
                <a:gd name="T6" fmla="*/ 511 w 534"/>
                <a:gd name="T7" fmla="*/ 45 h 45"/>
                <a:gd name="T8" fmla="*/ 406 w 534"/>
                <a:gd name="T9" fmla="*/ 45 h 45"/>
                <a:gd name="T10" fmla="*/ 383 w 534"/>
                <a:gd name="T11" fmla="*/ 39 h 45"/>
                <a:gd name="T12" fmla="*/ 75 w 534"/>
                <a:gd name="T13" fmla="*/ 39 h 45"/>
                <a:gd name="T14" fmla="*/ 52 w 534"/>
                <a:gd name="T15" fmla="*/ 45 h 45"/>
                <a:gd name="T16" fmla="*/ 0 w 534"/>
                <a:gd name="T17" fmla="*/ 45 h 45"/>
                <a:gd name="T18" fmla="*/ 0 w 534"/>
                <a:gd name="T19" fmla="*/ 11 h 45"/>
                <a:gd name="T20" fmla="*/ 22 w 534"/>
                <a:gd name="T21" fmla="*/ 5 h 45"/>
                <a:gd name="T22" fmla="*/ 83 w 534"/>
                <a:gd name="T23" fmla="*/ 5 h 45"/>
                <a:gd name="T24" fmla="*/ 120 w 534"/>
                <a:gd name="T25" fmla="*/ 0 h 45"/>
                <a:gd name="T26" fmla="*/ 150 w 534"/>
                <a:gd name="T27" fmla="*/ 5 h 45"/>
                <a:gd name="T28" fmla="*/ 406 w 534"/>
                <a:gd name="T29" fmla="*/ 5 h 45"/>
                <a:gd name="T30" fmla="*/ 436 w 534"/>
                <a:gd name="T31" fmla="*/ 11 h 45"/>
                <a:gd name="T32" fmla="*/ 526 w 534"/>
                <a:gd name="T33" fmla="*/ 11 h 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34"/>
                <a:gd name="T52" fmla="*/ 0 h 45"/>
                <a:gd name="T53" fmla="*/ 534 w 534"/>
                <a:gd name="T54" fmla="*/ 45 h 4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34" h="45">
                  <a:moveTo>
                    <a:pt x="526" y="11"/>
                  </a:moveTo>
                  <a:lnTo>
                    <a:pt x="534" y="17"/>
                  </a:lnTo>
                  <a:lnTo>
                    <a:pt x="534" y="39"/>
                  </a:lnTo>
                  <a:lnTo>
                    <a:pt x="511" y="45"/>
                  </a:lnTo>
                  <a:lnTo>
                    <a:pt x="406" y="45"/>
                  </a:lnTo>
                  <a:lnTo>
                    <a:pt x="383" y="39"/>
                  </a:lnTo>
                  <a:lnTo>
                    <a:pt x="75" y="39"/>
                  </a:lnTo>
                  <a:lnTo>
                    <a:pt x="52" y="45"/>
                  </a:lnTo>
                  <a:lnTo>
                    <a:pt x="0" y="45"/>
                  </a:lnTo>
                  <a:lnTo>
                    <a:pt x="0" y="11"/>
                  </a:lnTo>
                  <a:lnTo>
                    <a:pt x="22" y="5"/>
                  </a:lnTo>
                  <a:lnTo>
                    <a:pt x="83" y="5"/>
                  </a:lnTo>
                  <a:lnTo>
                    <a:pt x="120" y="0"/>
                  </a:lnTo>
                  <a:lnTo>
                    <a:pt x="150" y="5"/>
                  </a:lnTo>
                  <a:lnTo>
                    <a:pt x="406" y="5"/>
                  </a:lnTo>
                  <a:lnTo>
                    <a:pt x="436" y="11"/>
                  </a:lnTo>
                  <a:lnTo>
                    <a:pt x="526" y="11"/>
                  </a:lnTo>
                  <a:close/>
                </a:path>
              </a:pathLst>
            </a:custGeom>
            <a:solidFill>
              <a:srgbClr val="FF0000"/>
            </a:solidFill>
            <a:ln w="9525">
              <a:noFill/>
              <a:round/>
              <a:headEnd/>
              <a:tailEnd/>
            </a:ln>
          </p:spPr>
          <p:txBody>
            <a:bodyPr/>
            <a:lstStyle/>
            <a:p>
              <a:endParaRPr lang="en-US"/>
            </a:p>
          </p:txBody>
        </p:sp>
        <p:sp>
          <p:nvSpPr>
            <p:cNvPr id="1115" name="Freeform 87"/>
            <p:cNvSpPr>
              <a:spLocks/>
            </p:cNvSpPr>
            <p:nvPr/>
          </p:nvSpPr>
          <p:spPr bwMode="auto">
            <a:xfrm>
              <a:off x="2421" y="1088"/>
              <a:ext cx="83" cy="57"/>
            </a:xfrm>
            <a:custGeom>
              <a:avLst/>
              <a:gdLst>
                <a:gd name="T0" fmla="*/ 83 w 83"/>
                <a:gd name="T1" fmla="*/ 29 h 57"/>
                <a:gd name="T2" fmla="*/ 83 w 83"/>
                <a:gd name="T3" fmla="*/ 46 h 57"/>
                <a:gd name="T4" fmla="*/ 68 w 83"/>
                <a:gd name="T5" fmla="*/ 51 h 57"/>
                <a:gd name="T6" fmla="*/ 60 w 83"/>
                <a:gd name="T7" fmla="*/ 57 h 57"/>
                <a:gd name="T8" fmla="*/ 45 w 83"/>
                <a:gd name="T9" fmla="*/ 57 h 57"/>
                <a:gd name="T10" fmla="*/ 38 w 83"/>
                <a:gd name="T11" fmla="*/ 51 h 57"/>
                <a:gd name="T12" fmla="*/ 23 w 83"/>
                <a:gd name="T13" fmla="*/ 51 h 57"/>
                <a:gd name="T14" fmla="*/ 23 w 83"/>
                <a:gd name="T15" fmla="*/ 46 h 57"/>
                <a:gd name="T16" fmla="*/ 8 w 83"/>
                <a:gd name="T17" fmla="*/ 46 h 57"/>
                <a:gd name="T18" fmla="*/ 0 w 83"/>
                <a:gd name="T19" fmla="*/ 34 h 57"/>
                <a:gd name="T20" fmla="*/ 8 w 83"/>
                <a:gd name="T21" fmla="*/ 23 h 57"/>
                <a:gd name="T22" fmla="*/ 8 w 83"/>
                <a:gd name="T23" fmla="*/ 17 h 57"/>
                <a:gd name="T24" fmla="*/ 15 w 83"/>
                <a:gd name="T25" fmla="*/ 12 h 57"/>
                <a:gd name="T26" fmla="*/ 23 w 83"/>
                <a:gd name="T27" fmla="*/ 0 h 57"/>
                <a:gd name="T28" fmla="*/ 53 w 83"/>
                <a:gd name="T29" fmla="*/ 0 h 57"/>
                <a:gd name="T30" fmla="*/ 83 w 83"/>
                <a:gd name="T31" fmla="*/ 23 h 57"/>
                <a:gd name="T32" fmla="*/ 83 w 83"/>
                <a:gd name="T33" fmla="*/ 29 h 5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3"/>
                <a:gd name="T52" fmla="*/ 0 h 57"/>
                <a:gd name="T53" fmla="*/ 83 w 83"/>
                <a:gd name="T54" fmla="*/ 57 h 5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3" h="57">
                  <a:moveTo>
                    <a:pt x="83" y="29"/>
                  </a:moveTo>
                  <a:lnTo>
                    <a:pt x="83" y="46"/>
                  </a:lnTo>
                  <a:lnTo>
                    <a:pt x="68" y="51"/>
                  </a:lnTo>
                  <a:lnTo>
                    <a:pt x="60" y="57"/>
                  </a:lnTo>
                  <a:lnTo>
                    <a:pt x="45" y="57"/>
                  </a:lnTo>
                  <a:lnTo>
                    <a:pt x="38" y="51"/>
                  </a:lnTo>
                  <a:lnTo>
                    <a:pt x="23" y="51"/>
                  </a:lnTo>
                  <a:lnTo>
                    <a:pt x="23" y="46"/>
                  </a:lnTo>
                  <a:lnTo>
                    <a:pt x="8" y="46"/>
                  </a:lnTo>
                  <a:lnTo>
                    <a:pt x="0" y="34"/>
                  </a:lnTo>
                  <a:lnTo>
                    <a:pt x="8" y="23"/>
                  </a:lnTo>
                  <a:lnTo>
                    <a:pt x="8" y="17"/>
                  </a:lnTo>
                  <a:lnTo>
                    <a:pt x="15" y="12"/>
                  </a:lnTo>
                  <a:lnTo>
                    <a:pt x="23" y="0"/>
                  </a:lnTo>
                  <a:lnTo>
                    <a:pt x="53" y="0"/>
                  </a:lnTo>
                  <a:lnTo>
                    <a:pt x="83" y="23"/>
                  </a:lnTo>
                  <a:lnTo>
                    <a:pt x="83" y="29"/>
                  </a:lnTo>
                  <a:close/>
                </a:path>
              </a:pathLst>
            </a:custGeom>
            <a:solidFill>
              <a:srgbClr val="FF0000"/>
            </a:solidFill>
            <a:ln w="9525">
              <a:noFill/>
              <a:round/>
              <a:headEnd/>
              <a:tailEnd/>
            </a:ln>
          </p:spPr>
          <p:txBody>
            <a:bodyPr/>
            <a:lstStyle/>
            <a:p>
              <a:endParaRPr lang="en-US"/>
            </a:p>
          </p:txBody>
        </p:sp>
        <p:sp>
          <p:nvSpPr>
            <p:cNvPr id="1116" name="Freeform 88"/>
            <p:cNvSpPr>
              <a:spLocks/>
            </p:cNvSpPr>
            <p:nvPr/>
          </p:nvSpPr>
          <p:spPr bwMode="auto">
            <a:xfrm>
              <a:off x="173" y="1088"/>
              <a:ext cx="83" cy="62"/>
            </a:xfrm>
            <a:custGeom>
              <a:avLst/>
              <a:gdLst>
                <a:gd name="T0" fmla="*/ 83 w 83"/>
                <a:gd name="T1" fmla="*/ 17 h 62"/>
                <a:gd name="T2" fmla="*/ 83 w 83"/>
                <a:gd name="T3" fmla="*/ 29 h 62"/>
                <a:gd name="T4" fmla="*/ 75 w 83"/>
                <a:gd name="T5" fmla="*/ 40 h 62"/>
                <a:gd name="T6" fmla="*/ 75 w 83"/>
                <a:gd name="T7" fmla="*/ 46 h 62"/>
                <a:gd name="T8" fmla="*/ 68 w 83"/>
                <a:gd name="T9" fmla="*/ 51 h 62"/>
                <a:gd name="T10" fmla="*/ 60 w 83"/>
                <a:gd name="T11" fmla="*/ 51 h 62"/>
                <a:gd name="T12" fmla="*/ 45 w 83"/>
                <a:gd name="T13" fmla="*/ 62 h 62"/>
                <a:gd name="T14" fmla="*/ 38 w 83"/>
                <a:gd name="T15" fmla="*/ 62 h 62"/>
                <a:gd name="T16" fmla="*/ 30 w 83"/>
                <a:gd name="T17" fmla="*/ 57 h 62"/>
                <a:gd name="T18" fmla="*/ 15 w 83"/>
                <a:gd name="T19" fmla="*/ 57 h 62"/>
                <a:gd name="T20" fmla="*/ 0 w 83"/>
                <a:gd name="T21" fmla="*/ 46 h 62"/>
                <a:gd name="T22" fmla="*/ 0 w 83"/>
                <a:gd name="T23" fmla="*/ 12 h 62"/>
                <a:gd name="T24" fmla="*/ 7 w 83"/>
                <a:gd name="T25" fmla="*/ 6 h 62"/>
                <a:gd name="T26" fmla="*/ 23 w 83"/>
                <a:gd name="T27" fmla="*/ 0 h 62"/>
                <a:gd name="T28" fmla="*/ 60 w 83"/>
                <a:gd name="T29" fmla="*/ 0 h 62"/>
                <a:gd name="T30" fmla="*/ 60 w 83"/>
                <a:gd name="T31" fmla="*/ 6 h 62"/>
                <a:gd name="T32" fmla="*/ 68 w 83"/>
                <a:gd name="T33" fmla="*/ 6 h 62"/>
                <a:gd name="T34" fmla="*/ 83 w 83"/>
                <a:gd name="T35" fmla="*/ 17 h 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83"/>
                <a:gd name="T55" fmla="*/ 0 h 62"/>
                <a:gd name="T56" fmla="*/ 83 w 83"/>
                <a:gd name="T57" fmla="*/ 62 h 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83" h="62">
                  <a:moveTo>
                    <a:pt x="83" y="17"/>
                  </a:moveTo>
                  <a:lnTo>
                    <a:pt x="83" y="29"/>
                  </a:lnTo>
                  <a:lnTo>
                    <a:pt x="75" y="40"/>
                  </a:lnTo>
                  <a:lnTo>
                    <a:pt x="75" y="46"/>
                  </a:lnTo>
                  <a:lnTo>
                    <a:pt x="68" y="51"/>
                  </a:lnTo>
                  <a:lnTo>
                    <a:pt x="60" y="51"/>
                  </a:lnTo>
                  <a:lnTo>
                    <a:pt x="45" y="62"/>
                  </a:lnTo>
                  <a:lnTo>
                    <a:pt x="38" y="62"/>
                  </a:lnTo>
                  <a:lnTo>
                    <a:pt x="30" y="57"/>
                  </a:lnTo>
                  <a:lnTo>
                    <a:pt x="15" y="57"/>
                  </a:lnTo>
                  <a:lnTo>
                    <a:pt x="0" y="46"/>
                  </a:lnTo>
                  <a:lnTo>
                    <a:pt x="0" y="12"/>
                  </a:lnTo>
                  <a:lnTo>
                    <a:pt x="7" y="6"/>
                  </a:lnTo>
                  <a:lnTo>
                    <a:pt x="23" y="0"/>
                  </a:lnTo>
                  <a:lnTo>
                    <a:pt x="60" y="0"/>
                  </a:lnTo>
                  <a:lnTo>
                    <a:pt x="60" y="6"/>
                  </a:lnTo>
                  <a:lnTo>
                    <a:pt x="68" y="6"/>
                  </a:lnTo>
                  <a:lnTo>
                    <a:pt x="83" y="17"/>
                  </a:lnTo>
                  <a:close/>
                </a:path>
              </a:pathLst>
            </a:custGeom>
            <a:solidFill>
              <a:srgbClr val="3FFF3F"/>
            </a:solidFill>
            <a:ln w="9525">
              <a:noFill/>
              <a:round/>
              <a:headEnd/>
              <a:tailEnd/>
            </a:ln>
          </p:spPr>
          <p:txBody>
            <a:bodyPr/>
            <a:lstStyle/>
            <a:p>
              <a:endParaRPr lang="en-US"/>
            </a:p>
          </p:txBody>
        </p:sp>
        <p:sp>
          <p:nvSpPr>
            <p:cNvPr id="1117" name="Freeform 89"/>
            <p:cNvSpPr>
              <a:spLocks/>
            </p:cNvSpPr>
            <p:nvPr/>
          </p:nvSpPr>
          <p:spPr bwMode="auto">
            <a:xfrm>
              <a:off x="301" y="1094"/>
              <a:ext cx="451" cy="40"/>
            </a:xfrm>
            <a:custGeom>
              <a:avLst/>
              <a:gdLst>
                <a:gd name="T0" fmla="*/ 436 w 451"/>
                <a:gd name="T1" fmla="*/ 0 h 40"/>
                <a:gd name="T2" fmla="*/ 443 w 451"/>
                <a:gd name="T3" fmla="*/ 6 h 40"/>
                <a:gd name="T4" fmla="*/ 443 w 451"/>
                <a:gd name="T5" fmla="*/ 17 h 40"/>
                <a:gd name="T6" fmla="*/ 451 w 451"/>
                <a:gd name="T7" fmla="*/ 17 h 40"/>
                <a:gd name="T8" fmla="*/ 451 w 451"/>
                <a:gd name="T9" fmla="*/ 28 h 40"/>
                <a:gd name="T10" fmla="*/ 436 w 451"/>
                <a:gd name="T11" fmla="*/ 40 h 40"/>
                <a:gd name="T12" fmla="*/ 15 w 451"/>
                <a:gd name="T13" fmla="*/ 40 h 40"/>
                <a:gd name="T14" fmla="*/ 15 w 451"/>
                <a:gd name="T15" fmla="*/ 34 h 40"/>
                <a:gd name="T16" fmla="*/ 0 w 451"/>
                <a:gd name="T17" fmla="*/ 23 h 40"/>
                <a:gd name="T18" fmla="*/ 15 w 451"/>
                <a:gd name="T19" fmla="*/ 11 h 40"/>
                <a:gd name="T20" fmla="*/ 30 w 451"/>
                <a:gd name="T21" fmla="*/ 6 h 40"/>
                <a:gd name="T22" fmla="*/ 45 w 451"/>
                <a:gd name="T23" fmla="*/ 6 h 40"/>
                <a:gd name="T24" fmla="*/ 52 w 451"/>
                <a:gd name="T25" fmla="*/ 0 h 40"/>
                <a:gd name="T26" fmla="*/ 120 w 451"/>
                <a:gd name="T27" fmla="*/ 0 h 40"/>
                <a:gd name="T28" fmla="*/ 135 w 451"/>
                <a:gd name="T29" fmla="*/ 6 h 40"/>
                <a:gd name="T30" fmla="*/ 188 w 451"/>
                <a:gd name="T31" fmla="*/ 6 h 40"/>
                <a:gd name="T32" fmla="*/ 203 w 451"/>
                <a:gd name="T33" fmla="*/ 0 h 40"/>
                <a:gd name="T34" fmla="*/ 436 w 451"/>
                <a:gd name="T35" fmla="*/ 0 h 4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51"/>
                <a:gd name="T55" fmla="*/ 0 h 40"/>
                <a:gd name="T56" fmla="*/ 451 w 451"/>
                <a:gd name="T57" fmla="*/ 40 h 4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51" h="40">
                  <a:moveTo>
                    <a:pt x="436" y="0"/>
                  </a:moveTo>
                  <a:lnTo>
                    <a:pt x="443" y="6"/>
                  </a:lnTo>
                  <a:lnTo>
                    <a:pt x="443" y="17"/>
                  </a:lnTo>
                  <a:lnTo>
                    <a:pt x="451" y="17"/>
                  </a:lnTo>
                  <a:lnTo>
                    <a:pt x="451" y="28"/>
                  </a:lnTo>
                  <a:lnTo>
                    <a:pt x="436" y="40"/>
                  </a:lnTo>
                  <a:lnTo>
                    <a:pt x="15" y="40"/>
                  </a:lnTo>
                  <a:lnTo>
                    <a:pt x="15" y="34"/>
                  </a:lnTo>
                  <a:lnTo>
                    <a:pt x="0" y="23"/>
                  </a:lnTo>
                  <a:lnTo>
                    <a:pt x="15" y="11"/>
                  </a:lnTo>
                  <a:lnTo>
                    <a:pt x="30" y="6"/>
                  </a:lnTo>
                  <a:lnTo>
                    <a:pt x="45" y="6"/>
                  </a:lnTo>
                  <a:lnTo>
                    <a:pt x="52" y="0"/>
                  </a:lnTo>
                  <a:lnTo>
                    <a:pt x="120" y="0"/>
                  </a:lnTo>
                  <a:lnTo>
                    <a:pt x="135" y="6"/>
                  </a:lnTo>
                  <a:lnTo>
                    <a:pt x="188" y="6"/>
                  </a:lnTo>
                  <a:lnTo>
                    <a:pt x="203" y="0"/>
                  </a:lnTo>
                  <a:lnTo>
                    <a:pt x="436" y="0"/>
                  </a:lnTo>
                  <a:close/>
                </a:path>
              </a:pathLst>
            </a:custGeom>
            <a:solidFill>
              <a:srgbClr val="FF3F3F"/>
            </a:solidFill>
            <a:ln w="9525">
              <a:noFill/>
              <a:round/>
              <a:headEnd/>
              <a:tailEnd/>
            </a:ln>
          </p:spPr>
          <p:txBody>
            <a:bodyPr/>
            <a:lstStyle/>
            <a:p>
              <a:endParaRPr lang="en-US"/>
            </a:p>
          </p:txBody>
        </p:sp>
        <p:sp>
          <p:nvSpPr>
            <p:cNvPr id="1118" name="Freeform 90"/>
            <p:cNvSpPr>
              <a:spLocks/>
            </p:cNvSpPr>
            <p:nvPr/>
          </p:nvSpPr>
          <p:spPr bwMode="auto">
            <a:xfrm>
              <a:off x="2602" y="1105"/>
              <a:ext cx="451" cy="45"/>
            </a:xfrm>
            <a:custGeom>
              <a:avLst/>
              <a:gdLst>
                <a:gd name="T0" fmla="*/ 436 w 451"/>
                <a:gd name="T1" fmla="*/ 6 h 45"/>
                <a:gd name="T2" fmla="*/ 451 w 451"/>
                <a:gd name="T3" fmla="*/ 17 h 45"/>
                <a:gd name="T4" fmla="*/ 451 w 451"/>
                <a:gd name="T5" fmla="*/ 34 h 45"/>
                <a:gd name="T6" fmla="*/ 428 w 451"/>
                <a:gd name="T7" fmla="*/ 45 h 45"/>
                <a:gd name="T8" fmla="*/ 15 w 451"/>
                <a:gd name="T9" fmla="*/ 45 h 45"/>
                <a:gd name="T10" fmla="*/ 0 w 451"/>
                <a:gd name="T11" fmla="*/ 40 h 45"/>
                <a:gd name="T12" fmla="*/ 0 w 451"/>
                <a:gd name="T13" fmla="*/ 6 h 45"/>
                <a:gd name="T14" fmla="*/ 7 w 451"/>
                <a:gd name="T15" fmla="*/ 0 h 45"/>
                <a:gd name="T16" fmla="*/ 37 w 451"/>
                <a:gd name="T17" fmla="*/ 6 h 45"/>
                <a:gd name="T18" fmla="*/ 436 w 451"/>
                <a:gd name="T19" fmla="*/ 6 h 4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51"/>
                <a:gd name="T31" fmla="*/ 0 h 45"/>
                <a:gd name="T32" fmla="*/ 451 w 451"/>
                <a:gd name="T33" fmla="*/ 45 h 4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51" h="45">
                  <a:moveTo>
                    <a:pt x="436" y="6"/>
                  </a:moveTo>
                  <a:lnTo>
                    <a:pt x="451" y="17"/>
                  </a:lnTo>
                  <a:lnTo>
                    <a:pt x="451" y="34"/>
                  </a:lnTo>
                  <a:lnTo>
                    <a:pt x="428" y="45"/>
                  </a:lnTo>
                  <a:lnTo>
                    <a:pt x="15" y="45"/>
                  </a:lnTo>
                  <a:lnTo>
                    <a:pt x="0" y="40"/>
                  </a:lnTo>
                  <a:lnTo>
                    <a:pt x="0" y="6"/>
                  </a:lnTo>
                  <a:lnTo>
                    <a:pt x="7" y="0"/>
                  </a:lnTo>
                  <a:lnTo>
                    <a:pt x="37" y="6"/>
                  </a:lnTo>
                  <a:lnTo>
                    <a:pt x="436" y="6"/>
                  </a:lnTo>
                  <a:close/>
                </a:path>
              </a:pathLst>
            </a:custGeom>
            <a:solidFill>
              <a:srgbClr val="FF3F3F"/>
            </a:solidFill>
            <a:ln w="9525">
              <a:noFill/>
              <a:round/>
              <a:headEnd/>
              <a:tailEnd/>
            </a:ln>
          </p:spPr>
          <p:txBody>
            <a:bodyPr/>
            <a:lstStyle/>
            <a:p>
              <a:endParaRPr lang="en-US"/>
            </a:p>
          </p:txBody>
        </p:sp>
        <p:sp>
          <p:nvSpPr>
            <p:cNvPr id="1119" name="Freeform 91"/>
            <p:cNvSpPr>
              <a:spLocks/>
            </p:cNvSpPr>
            <p:nvPr/>
          </p:nvSpPr>
          <p:spPr bwMode="auto">
            <a:xfrm>
              <a:off x="4331" y="1105"/>
              <a:ext cx="91" cy="322"/>
            </a:xfrm>
            <a:custGeom>
              <a:avLst/>
              <a:gdLst>
                <a:gd name="T0" fmla="*/ 53 w 91"/>
                <a:gd name="T1" fmla="*/ 12 h 322"/>
                <a:gd name="T2" fmla="*/ 60 w 91"/>
                <a:gd name="T3" fmla="*/ 23 h 322"/>
                <a:gd name="T4" fmla="*/ 68 w 91"/>
                <a:gd name="T5" fmla="*/ 40 h 322"/>
                <a:gd name="T6" fmla="*/ 75 w 91"/>
                <a:gd name="T7" fmla="*/ 51 h 322"/>
                <a:gd name="T8" fmla="*/ 83 w 91"/>
                <a:gd name="T9" fmla="*/ 68 h 322"/>
                <a:gd name="T10" fmla="*/ 83 w 91"/>
                <a:gd name="T11" fmla="*/ 102 h 322"/>
                <a:gd name="T12" fmla="*/ 91 w 91"/>
                <a:gd name="T13" fmla="*/ 130 h 322"/>
                <a:gd name="T14" fmla="*/ 91 w 91"/>
                <a:gd name="T15" fmla="*/ 192 h 322"/>
                <a:gd name="T16" fmla="*/ 83 w 91"/>
                <a:gd name="T17" fmla="*/ 209 h 322"/>
                <a:gd name="T18" fmla="*/ 83 w 91"/>
                <a:gd name="T19" fmla="*/ 226 h 322"/>
                <a:gd name="T20" fmla="*/ 91 w 91"/>
                <a:gd name="T21" fmla="*/ 249 h 322"/>
                <a:gd name="T22" fmla="*/ 91 w 91"/>
                <a:gd name="T23" fmla="*/ 265 h 322"/>
                <a:gd name="T24" fmla="*/ 83 w 91"/>
                <a:gd name="T25" fmla="*/ 282 h 322"/>
                <a:gd name="T26" fmla="*/ 83 w 91"/>
                <a:gd name="T27" fmla="*/ 299 h 322"/>
                <a:gd name="T28" fmla="*/ 68 w 91"/>
                <a:gd name="T29" fmla="*/ 311 h 322"/>
                <a:gd name="T30" fmla="*/ 45 w 91"/>
                <a:gd name="T31" fmla="*/ 322 h 322"/>
                <a:gd name="T32" fmla="*/ 30 w 91"/>
                <a:gd name="T33" fmla="*/ 322 h 322"/>
                <a:gd name="T34" fmla="*/ 23 w 91"/>
                <a:gd name="T35" fmla="*/ 316 h 322"/>
                <a:gd name="T36" fmla="*/ 15 w 91"/>
                <a:gd name="T37" fmla="*/ 316 h 322"/>
                <a:gd name="T38" fmla="*/ 8 w 91"/>
                <a:gd name="T39" fmla="*/ 311 h 322"/>
                <a:gd name="T40" fmla="*/ 8 w 91"/>
                <a:gd name="T41" fmla="*/ 305 h 322"/>
                <a:gd name="T42" fmla="*/ 0 w 91"/>
                <a:gd name="T43" fmla="*/ 299 h 322"/>
                <a:gd name="T44" fmla="*/ 0 w 91"/>
                <a:gd name="T45" fmla="*/ 164 h 322"/>
                <a:gd name="T46" fmla="*/ 8 w 91"/>
                <a:gd name="T47" fmla="*/ 96 h 322"/>
                <a:gd name="T48" fmla="*/ 23 w 91"/>
                <a:gd name="T49" fmla="*/ 29 h 322"/>
                <a:gd name="T50" fmla="*/ 23 w 91"/>
                <a:gd name="T51" fmla="*/ 12 h 322"/>
                <a:gd name="T52" fmla="*/ 30 w 91"/>
                <a:gd name="T53" fmla="*/ 6 h 322"/>
                <a:gd name="T54" fmla="*/ 38 w 91"/>
                <a:gd name="T55" fmla="*/ 6 h 322"/>
                <a:gd name="T56" fmla="*/ 45 w 91"/>
                <a:gd name="T57" fmla="*/ 0 h 322"/>
                <a:gd name="T58" fmla="*/ 53 w 91"/>
                <a:gd name="T59" fmla="*/ 6 h 322"/>
                <a:gd name="T60" fmla="*/ 53 w 91"/>
                <a:gd name="T61" fmla="*/ 12 h 32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91"/>
                <a:gd name="T94" fmla="*/ 0 h 322"/>
                <a:gd name="T95" fmla="*/ 91 w 91"/>
                <a:gd name="T96" fmla="*/ 322 h 322"/>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91" h="322">
                  <a:moveTo>
                    <a:pt x="53" y="12"/>
                  </a:moveTo>
                  <a:lnTo>
                    <a:pt x="60" y="23"/>
                  </a:lnTo>
                  <a:lnTo>
                    <a:pt x="68" y="40"/>
                  </a:lnTo>
                  <a:lnTo>
                    <a:pt x="75" y="51"/>
                  </a:lnTo>
                  <a:lnTo>
                    <a:pt x="83" y="68"/>
                  </a:lnTo>
                  <a:lnTo>
                    <a:pt x="83" y="102"/>
                  </a:lnTo>
                  <a:lnTo>
                    <a:pt x="91" y="130"/>
                  </a:lnTo>
                  <a:lnTo>
                    <a:pt x="91" y="192"/>
                  </a:lnTo>
                  <a:lnTo>
                    <a:pt x="83" y="209"/>
                  </a:lnTo>
                  <a:lnTo>
                    <a:pt x="83" y="226"/>
                  </a:lnTo>
                  <a:lnTo>
                    <a:pt x="91" y="249"/>
                  </a:lnTo>
                  <a:lnTo>
                    <a:pt x="91" y="265"/>
                  </a:lnTo>
                  <a:lnTo>
                    <a:pt x="83" y="282"/>
                  </a:lnTo>
                  <a:lnTo>
                    <a:pt x="83" y="299"/>
                  </a:lnTo>
                  <a:lnTo>
                    <a:pt x="68" y="311"/>
                  </a:lnTo>
                  <a:lnTo>
                    <a:pt x="45" y="322"/>
                  </a:lnTo>
                  <a:lnTo>
                    <a:pt x="30" y="322"/>
                  </a:lnTo>
                  <a:lnTo>
                    <a:pt x="23" y="316"/>
                  </a:lnTo>
                  <a:lnTo>
                    <a:pt x="15" y="316"/>
                  </a:lnTo>
                  <a:lnTo>
                    <a:pt x="8" y="311"/>
                  </a:lnTo>
                  <a:lnTo>
                    <a:pt x="8" y="305"/>
                  </a:lnTo>
                  <a:lnTo>
                    <a:pt x="0" y="299"/>
                  </a:lnTo>
                  <a:lnTo>
                    <a:pt x="0" y="164"/>
                  </a:lnTo>
                  <a:lnTo>
                    <a:pt x="8" y="96"/>
                  </a:lnTo>
                  <a:lnTo>
                    <a:pt x="23" y="29"/>
                  </a:lnTo>
                  <a:lnTo>
                    <a:pt x="23" y="12"/>
                  </a:lnTo>
                  <a:lnTo>
                    <a:pt x="30" y="6"/>
                  </a:lnTo>
                  <a:lnTo>
                    <a:pt x="38" y="6"/>
                  </a:lnTo>
                  <a:lnTo>
                    <a:pt x="45" y="0"/>
                  </a:lnTo>
                  <a:lnTo>
                    <a:pt x="53" y="6"/>
                  </a:lnTo>
                  <a:lnTo>
                    <a:pt x="53" y="12"/>
                  </a:lnTo>
                  <a:close/>
                </a:path>
              </a:pathLst>
            </a:custGeom>
            <a:solidFill>
              <a:srgbClr val="FF3FFF"/>
            </a:solidFill>
            <a:ln w="9525">
              <a:noFill/>
              <a:round/>
              <a:headEnd/>
              <a:tailEnd/>
            </a:ln>
          </p:spPr>
          <p:txBody>
            <a:bodyPr/>
            <a:lstStyle/>
            <a:p>
              <a:endParaRPr lang="en-US"/>
            </a:p>
          </p:txBody>
        </p:sp>
        <p:sp>
          <p:nvSpPr>
            <p:cNvPr id="1120" name="Freeform 92"/>
            <p:cNvSpPr>
              <a:spLocks/>
            </p:cNvSpPr>
            <p:nvPr/>
          </p:nvSpPr>
          <p:spPr bwMode="auto">
            <a:xfrm>
              <a:off x="3128" y="1111"/>
              <a:ext cx="75" cy="56"/>
            </a:xfrm>
            <a:custGeom>
              <a:avLst/>
              <a:gdLst>
                <a:gd name="T0" fmla="*/ 68 w 75"/>
                <a:gd name="T1" fmla="*/ 6 h 56"/>
                <a:gd name="T2" fmla="*/ 68 w 75"/>
                <a:gd name="T3" fmla="*/ 17 h 56"/>
                <a:gd name="T4" fmla="*/ 75 w 75"/>
                <a:gd name="T5" fmla="*/ 28 h 56"/>
                <a:gd name="T6" fmla="*/ 75 w 75"/>
                <a:gd name="T7" fmla="*/ 39 h 56"/>
                <a:gd name="T8" fmla="*/ 53 w 75"/>
                <a:gd name="T9" fmla="*/ 56 h 56"/>
                <a:gd name="T10" fmla="*/ 38 w 75"/>
                <a:gd name="T11" fmla="*/ 56 h 56"/>
                <a:gd name="T12" fmla="*/ 38 w 75"/>
                <a:gd name="T13" fmla="*/ 51 h 56"/>
                <a:gd name="T14" fmla="*/ 23 w 75"/>
                <a:gd name="T15" fmla="*/ 51 h 56"/>
                <a:gd name="T16" fmla="*/ 8 w 75"/>
                <a:gd name="T17" fmla="*/ 45 h 56"/>
                <a:gd name="T18" fmla="*/ 0 w 75"/>
                <a:gd name="T19" fmla="*/ 34 h 56"/>
                <a:gd name="T20" fmla="*/ 0 w 75"/>
                <a:gd name="T21" fmla="*/ 11 h 56"/>
                <a:gd name="T22" fmla="*/ 8 w 75"/>
                <a:gd name="T23" fmla="*/ 11 h 56"/>
                <a:gd name="T24" fmla="*/ 23 w 75"/>
                <a:gd name="T25" fmla="*/ 0 h 56"/>
                <a:gd name="T26" fmla="*/ 53 w 75"/>
                <a:gd name="T27" fmla="*/ 0 h 56"/>
                <a:gd name="T28" fmla="*/ 60 w 75"/>
                <a:gd name="T29" fmla="*/ 6 h 56"/>
                <a:gd name="T30" fmla="*/ 68 w 75"/>
                <a:gd name="T31" fmla="*/ 6 h 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5"/>
                <a:gd name="T49" fmla="*/ 0 h 56"/>
                <a:gd name="T50" fmla="*/ 75 w 75"/>
                <a:gd name="T51" fmla="*/ 56 h 5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5" h="56">
                  <a:moveTo>
                    <a:pt x="68" y="6"/>
                  </a:moveTo>
                  <a:lnTo>
                    <a:pt x="68" y="17"/>
                  </a:lnTo>
                  <a:lnTo>
                    <a:pt x="75" y="28"/>
                  </a:lnTo>
                  <a:lnTo>
                    <a:pt x="75" y="39"/>
                  </a:lnTo>
                  <a:lnTo>
                    <a:pt x="53" y="56"/>
                  </a:lnTo>
                  <a:lnTo>
                    <a:pt x="38" y="56"/>
                  </a:lnTo>
                  <a:lnTo>
                    <a:pt x="38" y="51"/>
                  </a:lnTo>
                  <a:lnTo>
                    <a:pt x="23" y="51"/>
                  </a:lnTo>
                  <a:lnTo>
                    <a:pt x="8" y="45"/>
                  </a:lnTo>
                  <a:lnTo>
                    <a:pt x="0" y="34"/>
                  </a:lnTo>
                  <a:lnTo>
                    <a:pt x="0" y="11"/>
                  </a:lnTo>
                  <a:lnTo>
                    <a:pt x="8" y="11"/>
                  </a:lnTo>
                  <a:lnTo>
                    <a:pt x="23" y="0"/>
                  </a:lnTo>
                  <a:lnTo>
                    <a:pt x="53" y="0"/>
                  </a:lnTo>
                  <a:lnTo>
                    <a:pt x="60" y="6"/>
                  </a:lnTo>
                  <a:lnTo>
                    <a:pt x="68" y="6"/>
                  </a:lnTo>
                  <a:close/>
                </a:path>
              </a:pathLst>
            </a:custGeom>
            <a:solidFill>
              <a:srgbClr val="3FFF3F"/>
            </a:solidFill>
            <a:ln w="9525">
              <a:noFill/>
              <a:round/>
              <a:headEnd/>
              <a:tailEnd/>
            </a:ln>
          </p:spPr>
          <p:txBody>
            <a:bodyPr/>
            <a:lstStyle/>
            <a:p>
              <a:endParaRPr lang="en-US"/>
            </a:p>
          </p:txBody>
        </p:sp>
        <p:sp>
          <p:nvSpPr>
            <p:cNvPr id="1121" name="Freeform 93"/>
            <p:cNvSpPr>
              <a:spLocks/>
            </p:cNvSpPr>
            <p:nvPr/>
          </p:nvSpPr>
          <p:spPr bwMode="auto">
            <a:xfrm>
              <a:off x="3647" y="1117"/>
              <a:ext cx="293" cy="490"/>
            </a:xfrm>
            <a:custGeom>
              <a:avLst/>
              <a:gdLst>
                <a:gd name="T0" fmla="*/ 293 w 293"/>
                <a:gd name="T1" fmla="*/ 0 h 490"/>
                <a:gd name="T2" fmla="*/ 293 w 293"/>
                <a:gd name="T3" fmla="*/ 17 h 490"/>
                <a:gd name="T4" fmla="*/ 278 w 293"/>
                <a:gd name="T5" fmla="*/ 33 h 490"/>
                <a:gd name="T6" fmla="*/ 271 w 293"/>
                <a:gd name="T7" fmla="*/ 45 h 490"/>
                <a:gd name="T8" fmla="*/ 256 w 293"/>
                <a:gd name="T9" fmla="*/ 62 h 490"/>
                <a:gd name="T10" fmla="*/ 233 w 293"/>
                <a:gd name="T11" fmla="*/ 73 h 490"/>
                <a:gd name="T12" fmla="*/ 218 w 293"/>
                <a:gd name="T13" fmla="*/ 90 h 490"/>
                <a:gd name="T14" fmla="*/ 203 w 293"/>
                <a:gd name="T15" fmla="*/ 101 h 490"/>
                <a:gd name="T16" fmla="*/ 196 w 293"/>
                <a:gd name="T17" fmla="*/ 118 h 490"/>
                <a:gd name="T18" fmla="*/ 173 w 293"/>
                <a:gd name="T19" fmla="*/ 158 h 490"/>
                <a:gd name="T20" fmla="*/ 158 w 293"/>
                <a:gd name="T21" fmla="*/ 203 h 490"/>
                <a:gd name="T22" fmla="*/ 143 w 293"/>
                <a:gd name="T23" fmla="*/ 242 h 490"/>
                <a:gd name="T24" fmla="*/ 128 w 293"/>
                <a:gd name="T25" fmla="*/ 287 h 490"/>
                <a:gd name="T26" fmla="*/ 113 w 293"/>
                <a:gd name="T27" fmla="*/ 332 h 490"/>
                <a:gd name="T28" fmla="*/ 113 w 293"/>
                <a:gd name="T29" fmla="*/ 372 h 490"/>
                <a:gd name="T30" fmla="*/ 105 w 293"/>
                <a:gd name="T31" fmla="*/ 417 h 490"/>
                <a:gd name="T32" fmla="*/ 105 w 293"/>
                <a:gd name="T33" fmla="*/ 479 h 490"/>
                <a:gd name="T34" fmla="*/ 83 w 293"/>
                <a:gd name="T35" fmla="*/ 479 h 490"/>
                <a:gd name="T36" fmla="*/ 68 w 293"/>
                <a:gd name="T37" fmla="*/ 490 h 490"/>
                <a:gd name="T38" fmla="*/ 45 w 293"/>
                <a:gd name="T39" fmla="*/ 490 h 490"/>
                <a:gd name="T40" fmla="*/ 45 w 293"/>
                <a:gd name="T41" fmla="*/ 485 h 490"/>
                <a:gd name="T42" fmla="*/ 30 w 293"/>
                <a:gd name="T43" fmla="*/ 485 h 490"/>
                <a:gd name="T44" fmla="*/ 30 w 293"/>
                <a:gd name="T45" fmla="*/ 479 h 490"/>
                <a:gd name="T46" fmla="*/ 15 w 293"/>
                <a:gd name="T47" fmla="*/ 468 h 490"/>
                <a:gd name="T48" fmla="*/ 8 w 293"/>
                <a:gd name="T49" fmla="*/ 456 h 490"/>
                <a:gd name="T50" fmla="*/ 8 w 293"/>
                <a:gd name="T51" fmla="*/ 440 h 490"/>
                <a:gd name="T52" fmla="*/ 0 w 293"/>
                <a:gd name="T53" fmla="*/ 428 h 490"/>
                <a:gd name="T54" fmla="*/ 8 w 293"/>
                <a:gd name="T55" fmla="*/ 389 h 490"/>
                <a:gd name="T56" fmla="*/ 15 w 293"/>
                <a:gd name="T57" fmla="*/ 349 h 490"/>
                <a:gd name="T58" fmla="*/ 15 w 293"/>
                <a:gd name="T59" fmla="*/ 315 h 490"/>
                <a:gd name="T60" fmla="*/ 30 w 293"/>
                <a:gd name="T61" fmla="*/ 276 h 490"/>
                <a:gd name="T62" fmla="*/ 30 w 293"/>
                <a:gd name="T63" fmla="*/ 253 h 490"/>
                <a:gd name="T64" fmla="*/ 38 w 293"/>
                <a:gd name="T65" fmla="*/ 231 h 490"/>
                <a:gd name="T66" fmla="*/ 45 w 293"/>
                <a:gd name="T67" fmla="*/ 208 h 490"/>
                <a:gd name="T68" fmla="*/ 60 w 293"/>
                <a:gd name="T69" fmla="*/ 191 h 490"/>
                <a:gd name="T70" fmla="*/ 68 w 293"/>
                <a:gd name="T71" fmla="*/ 169 h 490"/>
                <a:gd name="T72" fmla="*/ 75 w 293"/>
                <a:gd name="T73" fmla="*/ 146 h 490"/>
                <a:gd name="T74" fmla="*/ 90 w 293"/>
                <a:gd name="T75" fmla="*/ 129 h 490"/>
                <a:gd name="T76" fmla="*/ 105 w 293"/>
                <a:gd name="T77" fmla="*/ 107 h 490"/>
                <a:gd name="T78" fmla="*/ 128 w 293"/>
                <a:gd name="T79" fmla="*/ 90 h 490"/>
                <a:gd name="T80" fmla="*/ 143 w 293"/>
                <a:gd name="T81" fmla="*/ 73 h 490"/>
                <a:gd name="T82" fmla="*/ 188 w 293"/>
                <a:gd name="T83" fmla="*/ 39 h 490"/>
                <a:gd name="T84" fmla="*/ 211 w 293"/>
                <a:gd name="T85" fmla="*/ 28 h 490"/>
                <a:gd name="T86" fmla="*/ 233 w 293"/>
                <a:gd name="T87" fmla="*/ 17 h 490"/>
                <a:gd name="T88" fmla="*/ 263 w 293"/>
                <a:gd name="T89" fmla="*/ 5 h 490"/>
                <a:gd name="T90" fmla="*/ 293 w 293"/>
                <a:gd name="T91" fmla="*/ 0 h 49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293"/>
                <a:gd name="T139" fmla="*/ 0 h 490"/>
                <a:gd name="T140" fmla="*/ 293 w 293"/>
                <a:gd name="T141" fmla="*/ 490 h 49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293" h="490">
                  <a:moveTo>
                    <a:pt x="293" y="0"/>
                  </a:moveTo>
                  <a:lnTo>
                    <a:pt x="293" y="17"/>
                  </a:lnTo>
                  <a:lnTo>
                    <a:pt x="278" y="33"/>
                  </a:lnTo>
                  <a:lnTo>
                    <a:pt x="271" y="45"/>
                  </a:lnTo>
                  <a:lnTo>
                    <a:pt x="256" y="62"/>
                  </a:lnTo>
                  <a:lnTo>
                    <a:pt x="233" y="73"/>
                  </a:lnTo>
                  <a:lnTo>
                    <a:pt x="218" y="90"/>
                  </a:lnTo>
                  <a:lnTo>
                    <a:pt x="203" y="101"/>
                  </a:lnTo>
                  <a:lnTo>
                    <a:pt x="196" y="118"/>
                  </a:lnTo>
                  <a:lnTo>
                    <a:pt x="173" y="158"/>
                  </a:lnTo>
                  <a:lnTo>
                    <a:pt x="158" y="203"/>
                  </a:lnTo>
                  <a:lnTo>
                    <a:pt x="143" y="242"/>
                  </a:lnTo>
                  <a:lnTo>
                    <a:pt x="128" y="287"/>
                  </a:lnTo>
                  <a:lnTo>
                    <a:pt x="113" y="332"/>
                  </a:lnTo>
                  <a:lnTo>
                    <a:pt x="113" y="372"/>
                  </a:lnTo>
                  <a:lnTo>
                    <a:pt x="105" y="417"/>
                  </a:lnTo>
                  <a:lnTo>
                    <a:pt x="105" y="479"/>
                  </a:lnTo>
                  <a:lnTo>
                    <a:pt x="83" y="479"/>
                  </a:lnTo>
                  <a:lnTo>
                    <a:pt x="68" y="490"/>
                  </a:lnTo>
                  <a:lnTo>
                    <a:pt x="45" y="490"/>
                  </a:lnTo>
                  <a:lnTo>
                    <a:pt x="45" y="485"/>
                  </a:lnTo>
                  <a:lnTo>
                    <a:pt x="30" y="485"/>
                  </a:lnTo>
                  <a:lnTo>
                    <a:pt x="30" y="479"/>
                  </a:lnTo>
                  <a:lnTo>
                    <a:pt x="15" y="468"/>
                  </a:lnTo>
                  <a:lnTo>
                    <a:pt x="8" y="456"/>
                  </a:lnTo>
                  <a:lnTo>
                    <a:pt x="8" y="440"/>
                  </a:lnTo>
                  <a:lnTo>
                    <a:pt x="0" y="428"/>
                  </a:lnTo>
                  <a:lnTo>
                    <a:pt x="8" y="389"/>
                  </a:lnTo>
                  <a:lnTo>
                    <a:pt x="15" y="349"/>
                  </a:lnTo>
                  <a:lnTo>
                    <a:pt x="15" y="315"/>
                  </a:lnTo>
                  <a:lnTo>
                    <a:pt x="30" y="276"/>
                  </a:lnTo>
                  <a:lnTo>
                    <a:pt x="30" y="253"/>
                  </a:lnTo>
                  <a:lnTo>
                    <a:pt x="38" y="231"/>
                  </a:lnTo>
                  <a:lnTo>
                    <a:pt x="45" y="208"/>
                  </a:lnTo>
                  <a:lnTo>
                    <a:pt x="60" y="191"/>
                  </a:lnTo>
                  <a:lnTo>
                    <a:pt x="68" y="169"/>
                  </a:lnTo>
                  <a:lnTo>
                    <a:pt x="75" y="146"/>
                  </a:lnTo>
                  <a:lnTo>
                    <a:pt x="90" y="129"/>
                  </a:lnTo>
                  <a:lnTo>
                    <a:pt x="105" y="107"/>
                  </a:lnTo>
                  <a:lnTo>
                    <a:pt x="128" y="90"/>
                  </a:lnTo>
                  <a:lnTo>
                    <a:pt x="143" y="73"/>
                  </a:lnTo>
                  <a:lnTo>
                    <a:pt x="188" y="39"/>
                  </a:lnTo>
                  <a:lnTo>
                    <a:pt x="211" y="28"/>
                  </a:lnTo>
                  <a:lnTo>
                    <a:pt x="233" y="17"/>
                  </a:lnTo>
                  <a:lnTo>
                    <a:pt x="263" y="5"/>
                  </a:lnTo>
                  <a:lnTo>
                    <a:pt x="293" y="0"/>
                  </a:lnTo>
                  <a:close/>
                </a:path>
              </a:pathLst>
            </a:custGeom>
            <a:solidFill>
              <a:srgbClr val="FFBC00"/>
            </a:solidFill>
            <a:ln w="9525">
              <a:noFill/>
              <a:round/>
              <a:headEnd/>
              <a:tailEnd/>
            </a:ln>
          </p:spPr>
          <p:txBody>
            <a:bodyPr/>
            <a:lstStyle/>
            <a:p>
              <a:endParaRPr lang="en-US"/>
            </a:p>
          </p:txBody>
        </p:sp>
        <p:sp>
          <p:nvSpPr>
            <p:cNvPr id="1122" name="Freeform 94"/>
            <p:cNvSpPr>
              <a:spLocks/>
            </p:cNvSpPr>
            <p:nvPr/>
          </p:nvSpPr>
          <p:spPr bwMode="auto">
            <a:xfrm>
              <a:off x="4940" y="1134"/>
              <a:ext cx="309" cy="456"/>
            </a:xfrm>
            <a:custGeom>
              <a:avLst/>
              <a:gdLst>
                <a:gd name="T0" fmla="*/ 256 w 309"/>
                <a:gd name="T1" fmla="*/ 101 h 456"/>
                <a:gd name="T2" fmla="*/ 271 w 309"/>
                <a:gd name="T3" fmla="*/ 124 h 456"/>
                <a:gd name="T4" fmla="*/ 279 w 309"/>
                <a:gd name="T5" fmla="*/ 141 h 456"/>
                <a:gd name="T6" fmla="*/ 286 w 309"/>
                <a:gd name="T7" fmla="*/ 157 h 456"/>
                <a:gd name="T8" fmla="*/ 294 w 309"/>
                <a:gd name="T9" fmla="*/ 180 h 456"/>
                <a:gd name="T10" fmla="*/ 301 w 309"/>
                <a:gd name="T11" fmla="*/ 197 h 456"/>
                <a:gd name="T12" fmla="*/ 301 w 309"/>
                <a:gd name="T13" fmla="*/ 242 h 456"/>
                <a:gd name="T14" fmla="*/ 309 w 309"/>
                <a:gd name="T15" fmla="*/ 259 h 456"/>
                <a:gd name="T16" fmla="*/ 301 w 309"/>
                <a:gd name="T17" fmla="*/ 287 h 456"/>
                <a:gd name="T18" fmla="*/ 301 w 309"/>
                <a:gd name="T19" fmla="*/ 332 h 456"/>
                <a:gd name="T20" fmla="*/ 294 w 309"/>
                <a:gd name="T21" fmla="*/ 355 h 456"/>
                <a:gd name="T22" fmla="*/ 286 w 309"/>
                <a:gd name="T23" fmla="*/ 377 h 456"/>
                <a:gd name="T24" fmla="*/ 271 w 309"/>
                <a:gd name="T25" fmla="*/ 406 h 456"/>
                <a:gd name="T26" fmla="*/ 264 w 309"/>
                <a:gd name="T27" fmla="*/ 428 h 456"/>
                <a:gd name="T28" fmla="*/ 249 w 309"/>
                <a:gd name="T29" fmla="*/ 451 h 456"/>
                <a:gd name="T30" fmla="*/ 241 w 309"/>
                <a:gd name="T31" fmla="*/ 451 h 456"/>
                <a:gd name="T32" fmla="*/ 226 w 309"/>
                <a:gd name="T33" fmla="*/ 456 h 456"/>
                <a:gd name="T34" fmla="*/ 181 w 309"/>
                <a:gd name="T35" fmla="*/ 456 h 456"/>
                <a:gd name="T36" fmla="*/ 166 w 309"/>
                <a:gd name="T37" fmla="*/ 445 h 456"/>
                <a:gd name="T38" fmla="*/ 173 w 309"/>
                <a:gd name="T39" fmla="*/ 411 h 456"/>
                <a:gd name="T40" fmla="*/ 181 w 309"/>
                <a:gd name="T41" fmla="*/ 377 h 456"/>
                <a:gd name="T42" fmla="*/ 188 w 309"/>
                <a:gd name="T43" fmla="*/ 344 h 456"/>
                <a:gd name="T44" fmla="*/ 196 w 309"/>
                <a:gd name="T45" fmla="*/ 304 h 456"/>
                <a:gd name="T46" fmla="*/ 203 w 309"/>
                <a:gd name="T47" fmla="*/ 270 h 456"/>
                <a:gd name="T48" fmla="*/ 203 w 309"/>
                <a:gd name="T49" fmla="*/ 236 h 456"/>
                <a:gd name="T50" fmla="*/ 196 w 309"/>
                <a:gd name="T51" fmla="*/ 197 h 456"/>
                <a:gd name="T52" fmla="*/ 181 w 309"/>
                <a:gd name="T53" fmla="*/ 163 h 456"/>
                <a:gd name="T54" fmla="*/ 158 w 309"/>
                <a:gd name="T55" fmla="*/ 146 h 456"/>
                <a:gd name="T56" fmla="*/ 143 w 309"/>
                <a:gd name="T57" fmla="*/ 129 h 456"/>
                <a:gd name="T58" fmla="*/ 121 w 309"/>
                <a:gd name="T59" fmla="*/ 107 h 456"/>
                <a:gd name="T60" fmla="*/ 98 w 309"/>
                <a:gd name="T61" fmla="*/ 90 h 456"/>
                <a:gd name="T62" fmla="*/ 76 w 309"/>
                <a:gd name="T63" fmla="*/ 67 h 456"/>
                <a:gd name="T64" fmla="*/ 53 w 309"/>
                <a:gd name="T65" fmla="*/ 56 h 456"/>
                <a:gd name="T66" fmla="*/ 30 w 309"/>
                <a:gd name="T67" fmla="*/ 39 h 456"/>
                <a:gd name="T68" fmla="*/ 0 w 309"/>
                <a:gd name="T69" fmla="*/ 28 h 456"/>
                <a:gd name="T70" fmla="*/ 0 w 309"/>
                <a:gd name="T71" fmla="*/ 16 h 456"/>
                <a:gd name="T72" fmla="*/ 15 w 309"/>
                <a:gd name="T73" fmla="*/ 11 h 456"/>
                <a:gd name="T74" fmla="*/ 38 w 309"/>
                <a:gd name="T75" fmla="*/ 5 h 456"/>
                <a:gd name="T76" fmla="*/ 61 w 309"/>
                <a:gd name="T77" fmla="*/ 5 h 456"/>
                <a:gd name="T78" fmla="*/ 76 w 309"/>
                <a:gd name="T79" fmla="*/ 0 h 456"/>
                <a:gd name="T80" fmla="*/ 98 w 309"/>
                <a:gd name="T81" fmla="*/ 0 h 456"/>
                <a:gd name="T82" fmla="*/ 121 w 309"/>
                <a:gd name="T83" fmla="*/ 5 h 456"/>
                <a:gd name="T84" fmla="*/ 143 w 309"/>
                <a:gd name="T85" fmla="*/ 5 h 456"/>
                <a:gd name="T86" fmla="*/ 173 w 309"/>
                <a:gd name="T87" fmla="*/ 28 h 456"/>
                <a:gd name="T88" fmla="*/ 188 w 309"/>
                <a:gd name="T89" fmla="*/ 33 h 456"/>
                <a:gd name="T90" fmla="*/ 249 w 309"/>
                <a:gd name="T91" fmla="*/ 79 h 456"/>
                <a:gd name="T92" fmla="*/ 256 w 309"/>
                <a:gd name="T93" fmla="*/ 90 h 456"/>
                <a:gd name="T94" fmla="*/ 256 w 309"/>
                <a:gd name="T95" fmla="*/ 101 h 45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309"/>
                <a:gd name="T145" fmla="*/ 0 h 456"/>
                <a:gd name="T146" fmla="*/ 309 w 309"/>
                <a:gd name="T147" fmla="*/ 456 h 45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309" h="456">
                  <a:moveTo>
                    <a:pt x="256" y="101"/>
                  </a:moveTo>
                  <a:lnTo>
                    <a:pt x="271" y="124"/>
                  </a:lnTo>
                  <a:lnTo>
                    <a:pt x="279" y="141"/>
                  </a:lnTo>
                  <a:lnTo>
                    <a:pt x="286" y="157"/>
                  </a:lnTo>
                  <a:lnTo>
                    <a:pt x="294" y="180"/>
                  </a:lnTo>
                  <a:lnTo>
                    <a:pt x="301" y="197"/>
                  </a:lnTo>
                  <a:lnTo>
                    <a:pt x="301" y="242"/>
                  </a:lnTo>
                  <a:lnTo>
                    <a:pt x="309" y="259"/>
                  </a:lnTo>
                  <a:lnTo>
                    <a:pt x="301" y="287"/>
                  </a:lnTo>
                  <a:lnTo>
                    <a:pt x="301" y="332"/>
                  </a:lnTo>
                  <a:lnTo>
                    <a:pt x="294" y="355"/>
                  </a:lnTo>
                  <a:lnTo>
                    <a:pt x="286" y="377"/>
                  </a:lnTo>
                  <a:lnTo>
                    <a:pt x="271" y="406"/>
                  </a:lnTo>
                  <a:lnTo>
                    <a:pt x="264" y="428"/>
                  </a:lnTo>
                  <a:lnTo>
                    <a:pt x="249" y="451"/>
                  </a:lnTo>
                  <a:lnTo>
                    <a:pt x="241" y="451"/>
                  </a:lnTo>
                  <a:lnTo>
                    <a:pt x="226" y="456"/>
                  </a:lnTo>
                  <a:lnTo>
                    <a:pt x="181" y="456"/>
                  </a:lnTo>
                  <a:lnTo>
                    <a:pt x="166" y="445"/>
                  </a:lnTo>
                  <a:lnTo>
                    <a:pt x="173" y="411"/>
                  </a:lnTo>
                  <a:lnTo>
                    <a:pt x="181" y="377"/>
                  </a:lnTo>
                  <a:lnTo>
                    <a:pt x="188" y="344"/>
                  </a:lnTo>
                  <a:lnTo>
                    <a:pt x="196" y="304"/>
                  </a:lnTo>
                  <a:lnTo>
                    <a:pt x="203" y="270"/>
                  </a:lnTo>
                  <a:lnTo>
                    <a:pt x="203" y="236"/>
                  </a:lnTo>
                  <a:lnTo>
                    <a:pt x="196" y="197"/>
                  </a:lnTo>
                  <a:lnTo>
                    <a:pt x="181" y="163"/>
                  </a:lnTo>
                  <a:lnTo>
                    <a:pt x="158" y="146"/>
                  </a:lnTo>
                  <a:lnTo>
                    <a:pt x="143" y="129"/>
                  </a:lnTo>
                  <a:lnTo>
                    <a:pt x="121" y="107"/>
                  </a:lnTo>
                  <a:lnTo>
                    <a:pt x="98" y="90"/>
                  </a:lnTo>
                  <a:lnTo>
                    <a:pt x="76" y="67"/>
                  </a:lnTo>
                  <a:lnTo>
                    <a:pt x="53" y="56"/>
                  </a:lnTo>
                  <a:lnTo>
                    <a:pt x="30" y="39"/>
                  </a:lnTo>
                  <a:lnTo>
                    <a:pt x="0" y="28"/>
                  </a:lnTo>
                  <a:lnTo>
                    <a:pt x="0" y="16"/>
                  </a:lnTo>
                  <a:lnTo>
                    <a:pt x="15" y="11"/>
                  </a:lnTo>
                  <a:lnTo>
                    <a:pt x="38" y="5"/>
                  </a:lnTo>
                  <a:lnTo>
                    <a:pt x="61" y="5"/>
                  </a:lnTo>
                  <a:lnTo>
                    <a:pt x="76" y="0"/>
                  </a:lnTo>
                  <a:lnTo>
                    <a:pt x="98" y="0"/>
                  </a:lnTo>
                  <a:lnTo>
                    <a:pt x="121" y="5"/>
                  </a:lnTo>
                  <a:lnTo>
                    <a:pt x="143" y="5"/>
                  </a:lnTo>
                  <a:lnTo>
                    <a:pt x="173" y="28"/>
                  </a:lnTo>
                  <a:lnTo>
                    <a:pt x="188" y="33"/>
                  </a:lnTo>
                  <a:lnTo>
                    <a:pt x="249" y="79"/>
                  </a:lnTo>
                  <a:lnTo>
                    <a:pt x="256" y="90"/>
                  </a:lnTo>
                  <a:lnTo>
                    <a:pt x="256" y="101"/>
                  </a:lnTo>
                  <a:close/>
                </a:path>
              </a:pathLst>
            </a:custGeom>
            <a:solidFill>
              <a:srgbClr val="FFBC00"/>
            </a:solidFill>
            <a:ln w="9525">
              <a:noFill/>
              <a:round/>
              <a:headEnd/>
              <a:tailEnd/>
            </a:ln>
          </p:spPr>
          <p:txBody>
            <a:bodyPr/>
            <a:lstStyle/>
            <a:p>
              <a:endParaRPr lang="en-US"/>
            </a:p>
          </p:txBody>
        </p:sp>
        <p:sp>
          <p:nvSpPr>
            <p:cNvPr id="1123" name="Freeform 95"/>
            <p:cNvSpPr>
              <a:spLocks/>
            </p:cNvSpPr>
            <p:nvPr/>
          </p:nvSpPr>
          <p:spPr bwMode="auto">
            <a:xfrm>
              <a:off x="932" y="1139"/>
              <a:ext cx="587" cy="226"/>
            </a:xfrm>
            <a:custGeom>
              <a:avLst/>
              <a:gdLst>
                <a:gd name="T0" fmla="*/ 564 w 587"/>
                <a:gd name="T1" fmla="*/ 40 h 226"/>
                <a:gd name="T2" fmla="*/ 527 w 587"/>
                <a:gd name="T3" fmla="*/ 57 h 226"/>
                <a:gd name="T4" fmla="*/ 482 w 587"/>
                <a:gd name="T5" fmla="*/ 74 h 226"/>
                <a:gd name="T6" fmla="*/ 437 w 587"/>
                <a:gd name="T7" fmla="*/ 85 h 226"/>
                <a:gd name="T8" fmla="*/ 391 w 587"/>
                <a:gd name="T9" fmla="*/ 96 h 226"/>
                <a:gd name="T10" fmla="*/ 346 w 587"/>
                <a:gd name="T11" fmla="*/ 107 h 226"/>
                <a:gd name="T12" fmla="*/ 301 w 587"/>
                <a:gd name="T13" fmla="*/ 124 h 226"/>
                <a:gd name="T14" fmla="*/ 256 w 587"/>
                <a:gd name="T15" fmla="*/ 141 h 226"/>
                <a:gd name="T16" fmla="*/ 218 w 587"/>
                <a:gd name="T17" fmla="*/ 158 h 226"/>
                <a:gd name="T18" fmla="*/ 188 w 587"/>
                <a:gd name="T19" fmla="*/ 164 h 226"/>
                <a:gd name="T20" fmla="*/ 166 w 587"/>
                <a:gd name="T21" fmla="*/ 175 h 226"/>
                <a:gd name="T22" fmla="*/ 136 w 587"/>
                <a:gd name="T23" fmla="*/ 186 h 226"/>
                <a:gd name="T24" fmla="*/ 113 w 587"/>
                <a:gd name="T25" fmla="*/ 192 h 226"/>
                <a:gd name="T26" fmla="*/ 98 w 587"/>
                <a:gd name="T27" fmla="*/ 186 h 226"/>
                <a:gd name="T28" fmla="*/ 91 w 587"/>
                <a:gd name="T29" fmla="*/ 192 h 226"/>
                <a:gd name="T30" fmla="*/ 76 w 587"/>
                <a:gd name="T31" fmla="*/ 220 h 226"/>
                <a:gd name="T32" fmla="*/ 53 w 587"/>
                <a:gd name="T33" fmla="*/ 226 h 226"/>
                <a:gd name="T34" fmla="*/ 31 w 587"/>
                <a:gd name="T35" fmla="*/ 220 h 226"/>
                <a:gd name="T36" fmla="*/ 8 w 587"/>
                <a:gd name="T37" fmla="*/ 209 h 226"/>
                <a:gd name="T38" fmla="*/ 0 w 587"/>
                <a:gd name="T39" fmla="*/ 198 h 226"/>
                <a:gd name="T40" fmla="*/ 8 w 587"/>
                <a:gd name="T41" fmla="*/ 169 h 226"/>
                <a:gd name="T42" fmla="*/ 31 w 587"/>
                <a:gd name="T43" fmla="*/ 158 h 226"/>
                <a:gd name="T44" fmla="*/ 53 w 587"/>
                <a:gd name="T45" fmla="*/ 164 h 226"/>
                <a:gd name="T46" fmla="*/ 68 w 587"/>
                <a:gd name="T47" fmla="*/ 169 h 226"/>
                <a:gd name="T48" fmla="*/ 83 w 587"/>
                <a:gd name="T49" fmla="*/ 175 h 226"/>
                <a:gd name="T50" fmla="*/ 121 w 587"/>
                <a:gd name="T51" fmla="*/ 147 h 226"/>
                <a:gd name="T52" fmla="*/ 166 w 587"/>
                <a:gd name="T53" fmla="*/ 130 h 226"/>
                <a:gd name="T54" fmla="*/ 211 w 587"/>
                <a:gd name="T55" fmla="*/ 119 h 226"/>
                <a:gd name="T56" fmla="*/ 256 w 587"/>
                <a:gd name="T57" fmla="*/ 96 h 226"/>
                <a:gd name="T58" fmla="*/ 294 w 587"/>
                <a:gd name="T59" fmla="*/ 85 h 226"/>
                <a:gd name="T60" fmla="*/ 324 w 587"/>
                <a:gd name="T61" fmla="*/ 74 h 226"/>
                <a:gd name="T62" fmla="*/ 361 w 587"/>
                <a:gd name="T63" fmla="*/ 62 h 226"/>
                <a:gd name="T64" fmla="*/ 399 w 587"/>
                <a:gd name="T65" fmla="*/ 57 h 226"/>
                <a:gd name="T66" fmla="*/ 429 w 587"/>
                <a:gd name="T67" fmla="*/ 45 h 226"/>
                <a:gd name="T68" fmla="*/ 467 w 587"/>
                <a:gd name="T69" fmla="*/ 34 h 226"/>
                <a:gd name="T70" fmla="*/ 504 w 587"/>
                <a:gd name="T71" fmla="*/ 17 h 226"/>
                <a:gd name="T72" fmla="*/ 534 w 587"/>
                <a:gd name="T73" fmla="*/ 6 h 226"/>
                <a:gd name="T74" fmla="*/ 549 w 587"/>
                <a:gd name="T75" fmla="*/ 0 h 226"/>
                <a:gd name="T76" fmla="*/ 572 w 587"/>
                <a:gd name="T77" fmla="*/ 6 h 226"/>
                <a:gd name="T78" fmla="*/ 579 w 587"/>
                <a:gd name="T79" fmla="*/ 23 h 22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587"/>
                <a:gd name="T121" fmla="*/ 0 h 226"/>
                <a:gd name="T122" fmla="*/ 587 w 587"/>
                <a:gd name="T123" fmla="*/ 226 h 22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587" h="226">
                  <a:moveTo>
                    <a:pt x="587" y="34"/>
                  </a:moveTo>
                  <a:lnTo>
                    <a:pt x="564" y="40"/>
                  </a:lnTo>
                  <a:lnTo>
                    <a:pt x="549" y="51"/>
                  </a:lnTo>
                  <a:lnTo>
                    <a:pt x="527" y="57"/>
                  </a:lnTo>
                  <a:lnTo>
                    <a:pt x="504" y="62"/>
                  </a:lnTo>
                  <a:lnTo>
                    <a:pt x="482" y="74"/>
                  </a:lnTo>
                  <a:lnTo>
                    <a:pt x="459" y="79"/>
                  </a:lnTo>
                  <a:lnTo>
                    <a:pt x="437" y="85"/>
                  </a:lnTo>
                  <a:lnTo>
                    <a:pt x="414" y="90"/>
                  </a:lnTo>
                  <a:lnTo>
                    <a:pt x="391" y="96"/>
                  </a:lnTo>
                  <a:lnTo>
                    <a:pt x="369" y="102"/>
                  </a:lnTo>
                  <a:lnTo>
                    <a:pt x="346" y="107"/>
                  </a:lnTo>
                  <a:lnTo>
                    <a:pt x="324" y="119"/>
                  </a:lnTo>
                  <a:lnTo>
                    <a:pt x="301" y="124"/>
                  </a:lnTo>
                  <a:lnTo>
                    <a:pt x="279" y="130"/>
                  </a:lnTo>
                  <a:lnTo>
                    <a:pt x="256" y="141"/>
                  </a:lnTo>
                  <a:lnTo>
                    <a:pt x="234" y="152"/>
                  </a:lnTo>
                  <a:lnTo>
                    <a:pt x="218" y="158"/>
                  </a:lnTo>
                  <a:lnTo>
                    <a:pt x="203" y="158"/>
                  </a:lnTo>
                  <a:lnTo>
                    <a:pt x="188" y="164"/>
                  </a:lnTo>
                  <a:lnTo>
                    <a:pt x="173" y="169"/>
                  </a:lnTo>
                  <a:lnTo>
                    <a:pt x="166" y="175"/>
                  </a:lnTo>
                  <a:lnTo>
                    <a:pt x="151" y="181"/>
                  </a:lnTo>
                  <a:lnTo>
                    <a:pt x="136" y="186"/>
                  </a:lnTo>
                  <a:lnTo>
                    <a:pt x="121" y="192"/>
                  </a:lnTo>
                  <a:lnTo>
                    <a:pt x="113" y="192"/>
                  </a:lnTo>
                  <a:lnTo>
                    <a:pt x="106" y="186"/>
                  </a:lnTo>
                  <a:lnTo>
                    <a:pt x="98" y="186"/>
                  </a:lnTo>
                  <a:lnTo>
                    <a:pt x="91" y="181"/>
                  </a:lnTo>
                  <a:lnTo>
                    <a:pt x="91" y="192"/>
                  </a:lnTo>
                  <a:lnTo>
                    <a:pt x="83" y="203"/>
                  </a:lnTo>
                  <a:lnTo>
                    <a:pt x="76" y="220"/>
                  </a:lnTo>
                  <a:lnTo>
                    <a:pt x="61" y="226"/>
                  </a:lnTo>
                  <a:lnTo>
                    <a:pt x="53" y="226"/>
                  </a:lnTo>
                  <a:lnTo>
                    <a:pt x="46" y="220"/>
                  </a:lnTo>
                  <a:lnTo>
                    <a:pt x="31" y="220"/>
                  </a:lnTo>
                  <a:lnTo>
                    <a:pt x="15" y="209"/>
                  </a:lnTo>
                  <a:lnTo>
                    <a:pt x="8" y="209"/>
                  </a:lnTo>
                  <a:lnTo>
                    <a:pt x="8" y="203"/>
                  </a:lnTo>
                  <a:lnTo>
                    <a:pt x="0" y="198"/>
                  </a:lnTo>
                  <a:lnTo>
                    <a:pt x="0" y="181"/>
                  </a:lnTo>
                  <a:lnTo>
                    <a:pt x="8" y="169"/>
                  </a:lnTo>
                  <a:lnTo>
                    <a:pt x="23" y="164"/>
                  </a:lnTo>
                  <a:lnTo>
                    <a:pt x="31" y="158"/>
                  </a:lnTo>
                  <a:lnTo>
                    <a:pt x="46" y="158"/>
                  </a:lnTo>
                  <a:lnTo>
                    <a:pt x="53" y="164"/>
                  </a:lnTo>
                  <a:lnTo>
                    <a:pt x="61" y="164"/>
                  </a:lnTo>
                  <a:lnTo>
                    <a:pt x="68" y="169"/>
                  </a:lnTo>
                  <a:lnTo>
                    <a:pt x="76" y="169"/>
                  </a:lnTo>
                  <a:lnTo>
                    <a:pt x="83" y="175"/>
                  </a:lnTo>
                  <a:lnTo>
                    <a:pt x="98" y="158"/>
                  </a:lnTo>
                  <a:lnTo>
                    <a:pt x="121" y="147"/>
                  </a:lnTo>
                  <a:lnTo>
                    <a:pt x="143" y="141"/>
                  </a:lnTo>
                  <a:lnTo>
                    <a:pt x="166" y="130"/>
                  </a:lnTo>
                  <a:lnTo>
                    <a:pt x="188" y="124"/>
                  </a:lnTo>
                  <a:lnTo>
                    <a:pt x="211" y="119"/>
                  </a:lnTo>
                  <a:lnTo>
                    <a:pt x="234" y="107"/>
                  </a:lnTo>
                  <a:lnTo>
                    <a:pt x="256" y="96"/>
                  </a:lnTo>
                  <a:lnTo>
                    <a:pt x="271" y="90"/>
                  </a:lnTo>
                  <a:lnTo>
                    <a:pt x="294" y="85"/>
                  </a:lnTo>
                  <a:lnTo>
                    <a:pt x="309" y="79"/>
                  </a:lnTo>
                  <a:lnTo>
                    <a:pt x="324" y="74"/>
                  </a:lnTo>
                  <a:lnTo>
                    <a:pt x="346" y="68"/>
                  </a:lnTo>
                  <a:lnTo>
                    <a:pt x="361" y="62"/>
                  </a:lnTo>
                  <a:lnTo>
                    <a:pt x="384" y="62"/>
                  </a:lnTo>
                  <a:lnTo>
                    <a:pt x="399" y="57"/>
                  </a:lnTo>
                  <a:lnTo>
                    <a:pt x="414" y="51"/>
                  </a:lnTo>
                  <a:lnTo>
                    <a:pt x="429" y="45"/>
                  </a:lnTo>
                  <a:lnTo>
                    <a:pt x="452" y="40"/>
                  </a:lnTo>
                  <a:lnTo>
                    <a:pt x="467" y="34"/>
                  </a:lnTo>
                  <a:lnTo>
                    <a:pt x="482" y="28"/>
                  </a:lnTo>
                  <a:lnTo>
                    <a:pt x="504" y="17"/>
                  </a:lnTo>
                  <a:lnTo>
                    <a:pt x="519" y="11"/>
                  </a:lnTo>
                  <a:lnTo>
                    <a:pt x="534" y="6"/>
                  </a:lnTo>
                  <a:lnTo>
                    <a:pt x="542" y="6"/>
                  </a:lnTo>
                  <a:lnTo>
                    <a:pt x="549" y="0"/>
                  </a:lnTo>
                  <a:lnTo>
                    <a:pt x="572" y="0"/>
                  </a:lnTo>
                  <a:lnTo>
                    <a:pt x="572" y="6"/>
                  </a:lnTo>
                  <a:lnTo>
                    <a:pt x="579" y="17"/>
                  </a:lnTo>
                  <a:lnTo>
                    <a:pt x="579" y="23"/>
                  </a:lnTo>
                  <a:lnTo>
                    <a:pt x="587" y="34"/>
                  </a:lnTo>
                  <a:close/>
                </a:path>
              </a:pathLst>
            </a:custGeom>
            <a:solidFill>
              <a:srgbClr val="FF0000"/>
            </a:solidFill>
            <a:ln w="9525">
              <a:noFill/>
              <a:round/>
              <a:headEnd/>
              <a:tailEnd/>
            </a:ln>
          </p:spPr>
          <p:txBody>
            <a:bodyPr/>
            <a:lstStyle/>
            <a:p>
              <a:endParaRPr lang="en-US"/>
            </a:p>
          </p:txBody>
        </p:sp>
        <p:sp>
          <p:nvSpPr>
            <p:cNvPr id="1124" name="Freeform 96"/>
            <p:cNvSpPr>
              <a:spLocks/>
            </p:cNvSpPr>
            <p:nvPr/>
          </p:nvSpPr>
          <p:spPr bwMode="auto">
            <a:xfrm>
              <a:off x="1812" y="1139"/>
              <a:ext cx="489" cy="181"/>
            </a:xfrm>
            <a:custGeom>
              <a:avLst/>
              <a:gdLst>
                <a:gd name="T0" fmla="*/ 143 w 489"/>
                <a:gd name="T1" fmla="*/ 40 h 181"/>
                <a:gd name="T2" fmla="*/ 188 w 489"/>
                <a:gd name="T3" fmla="*/ 51 h 181"/>
                <a:gd name="T4" fmla="*/ 233 w 489"/>
                <a:gd name="T5" fmla="*/ 62 h 181"/>
                <a:gd name="T6" fmla="*/ 278 w 489"/>
                <a:gd name="T7" fmla="*/ 79 h 181"/>
                <a:gd name="T8" fmla="*/ 331 w 489"/>
                <a:gd name="T9" fmla="*/ 96 h 181"/>
                <a:gd name="T10" fmla="*/ 376 w 489"/>
                <a:gd name="T11" fmla="*/ 107 h 181"/>
                <a:gd name="T12" fmla="*/ 421 w 489"/>
                <a:gd name="T13" fmla="*/ 124 h 181"/>
                <a:gd name="T14" fmla="*/ 466 w 489"/>
                <a:gd name="T15" fmla="*/ 141 h 181"/>
                <a:gd name="T16" fmla="*/ 489 w 489"/>
                <a:gd name="T17" fmla="*/ 158 h 181"/>
                <a:gd name="T18" fmla="*/ 474 w 489"/>
                <a:gd name="T19" fmla="*/ 175 h 181"/>
                <a:gd name="T20" fmla="*/ 451 w 489"/>
                <a:gd name="T21" fmla="*/ 175 h 181"/>
                <a:gd name="T22" fmla="*/ 421 w 489"/>
                <a:gd name="T23" fmla="*/ 169 h 181"/>
                <a:gd name="T24" fmla="*/ 399 w 489"/>
                <a:gd name="T25" fmla="*/ 158 h 181"/>
                <a:gd name="T26" fmla="*/ 369 w 489"/>
                <a:gd name="T27" fmla="*/ 152 h 181"/>
                <a:gd name="T28" fmla="*/ 346 w 489"/>
                <a:gd name="T29" fmla="*/ 141 h 181"/>
                <a:gd name="T30" fmla="*/ 316 w 489"/>
                <a:gd name="T31" fmla="*/ 130 h 181"/>
                <a:gd name="T32" fmla="*/ 286 w 489"/>
                <a:gd name="T33" fmla="*/ 119 h 181"/>
                <a:gd name="T34" fmla="*/ 263 w 489"/>
                <a:gd name="T35" fmla="*/ 113 h 181"/>
                <a:gd name="T36" fmla="*/ 233 w 489"/>
                <a:gd name="T37" fmla="*/ 102 h 181"/>
                <a:gd name="T38" fmla="*/ 203 w 489"/>
                <a:gd name="T39" fmla="*/ 96 h 181"/>
                <a:gd name="T40" fmla="*/ 166 w 489"/>
                <a:gd name="T41" fmla="*/ 85 h 181"/>
                <a:gd name="T42" fmla="*/ 136 w 489"/>
                <a:gd name="T43" fmla="*/ 74 h 181"/>
                <a:gd name="T44" fmla="*/ 105 w 489"/>
                <a:gd name="T45" fmla="*/ 62 h 181"/>
                <a:gd name="T46" fmla="*/ 75 w 489"/>
                <a:gd name="T47" fmla="*/ 57 h 181"/>
                <a:gd name="T48" fmla="*/ 45 w 489"/>
                <a:gd name="T49" fmla="*/ 45 h 181"/>
                <a:gd name="T50" fmla="*/ 15 w 489"/>
                <a:gd name="T51" fmla="*/ 28 h 181"/>
                <a:gd name="T52" fmla="*/ 0 w 489"/>
                <a:gd name="T53" fmla="*/ 6 h 181"/>
                <a:gd name="T54" fmla="*/ 23 w 489"/>
                <a:gd name="T55" fmla="*/ 0 h 181"/>
                <a:gd name="T56" fmla="*/ 60 w 489"/>
                <a:gd name="T57" fmla="*/ 6 h 181"/>
                <a:gd name="T58" fmla="*/ 75 w 489"/>
                <a:gd name="T59" fmla="*/ 11 h 181"/>
                <a:gd name="T60" fmla="*/ 98 w 489"/>
                <a:gd name="T61" fmla="*/ 23 h 181"/>
                <a:gd name="T62" fmla="*/ 121 w 489"/>
                <a:gd name="T63" fmla="*/ 34 h 18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89"/>
                <a:gd name="T97" fmla="*/ 0 h 181"/>
                <a:gd name="T98" fmla="*/ 489 w 489"/>
                <a:gd name="T99" fmla="*/ 181 h 18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89" h="181">
                  <a:moveTo>
                    <a:pt x="121" y="34"/>
                  </a:moveTo>
                  <a:lnTo>
                    <a:pt x="143" y="40"/>
                  </a:lnTo>
                  <a:lnTo>
                    <a:pt x="166" y="45"/>
                  </a:lnTo>
                  <a:lnTo>
                    <a:pt x="188" y="51"/>
                  </a:lnTo>
                  <a:lnTo>
                    <a:pt x="211" y="57"/>
                  </a:lnTo>
                  <a:lnTo>
                    <a:pt x="233" y="62"/>
                  </a:lnTo>
                  <a:lnTo>
                    <a:pt x="256" y="74"/>
                  </a:lnTo>
                  <a:lnTo>
                    <a:pt x="278" y="79"/>
                  </a:lnTo>
                  <a:lnTo>
                    <a:pt x="301" y="85"/>
                  </a:lnTo>
                  <a:lnTo>
                    <a:pt x="331" y="96"/>
                  </a:lnTo>
                  <a:lnTo>
                    <a:pt x="354" y="102"/>
                  </a:lnTo>
                  <a:lnTo>
                    <a:pt x="376" y="107"/>
                  </a:lnTo>
                  <a:lnTo>
                    <a:pt x="399" y="119"/>
                  </a:lnTo>
                  <a:lnTo>
                    <a:pt x="421" y="124"/>
                  </a:lnTo>
                  <a:lnTo>
                    <a:pt x="444" y="136"/>
                  </a:lnTo>
                  <a:lnTo>
                    <a:pt x="466" y="141"/>
                  </a:lnTo>
                  <a:lnTo>
                    <a:pt x="489" y="152"/>
                  </a:lnTo>
                  <a:lnTo>
                    <a:pt x="489" y="158"/>
                  </a:lnTo>
                  <a:lnTo>
                    <a:pt x="481" y="164"/>
                  </a:lnTo>
                  <a:lnTo>
                    <a:pt x="474" y="175"/>
                  </a:lnTo>
                  <a:lnTo>
                    <a:pt x="466" y="181"/>
                  </a:lnTo>
                  <a:lnTo>
                    <a:pt x="451" y="175"/>
                  </a:lnTo>
                  <a:lnTo>
                    <a:pt x="436" y="175"/>
                  </a:lnTo>
                  <a:lnTo>
                    <a:pt x="421" y="169"/>
                  </a:lnTo>
                  <a:lnTo>
                    <a:pt x="414" y="164"/>
                  </a:lnTo>
                  <a:lnTo>
                    <a:pt x="399" y="158"/>
                  </a:lnTo>
                  <a:lnTo>
                    <a:pt x="384" y="158"/>
                  </a:lnTo>
                  <a:lnTo>
                    <a:pt x="369" y="152"/>
                  </a:lnTo>
                  <a:lnTo>
                    <a:pt x="354" y="147"/>
                  </a:lnTo>
                  <a:lnTo>
                    <a:pt x="346" y="141"/>
                  </a:lnTo>
                  <a:lnTo>
                    <a:pt x="331" y="136"/>
                  </a:lnTo>
                  <a:lnTo>
                    <a:pt x="316" y="130"/>
                  </a:lnTo>
                  <a:lnTo>
                    <a:pt x="301" y="124"/>
                  </a:lnTo>
                  <a:lnTo>
                    <a:pt x="286" y="119"/>
                  </a:lnTo>
                  <a:lnTo>
                    <a:pt x="278" y="119"/>
                  </a:lnTo>
                  <a:lnTo>
                    <a:pt x="263" y="113"/>
                  </a:lnTo>
                  <a:lnTo>
                    <a:pt x="248" y="107"/>
                  </a:lnTo>
                  <a:lnTo>
                    <a:pt x="233" y="102"/>
                  </a:lnTo>
                  <a:lnTo>
                    <a:pt x="218" y="96"/>
                  </a:lnTo>
                  <a:lnTo>
                    <a:pt x="203" y="96"/>
                  </a:lnTo>
                  <a:lnTo>
                    <a:pt x="188" y="90"/>
                  </a:lnTo>
                  <a:lnTo>
                    <a:pt x="166" y="85"/>
                  </a:lnTo>
                  <a:lnTo>
                    <a:pt x="151" y="79"/>
                  </a:lnTo>
                  <a:lnTo>
                    <a:pt x="136" y="74"/>
                  </a:lnTo>
                  <a:lnTo>
                    <a:pt x="121" y="68"/>
                  </a:lnTo>
                  <a:lnTo>
                    <a:pt x="105" y="62"/>
                  </a:lnTo>
                  <a:lnTo>
                    <a:pt x="90" y="62"/>
                  </a:lnTo>
                  <a:lnTo>
                    <a:pt x="75" y="57"/>
                  </a:lnTo>
                  <a:lnTo>
                    <a:pt x="60" y="51"/>
                  </a:lnTo>
                  <a:lnTo>
                    <a:pt x="45" y="45"/>
                  </a:lnTo>
                  <a:lnTo>
                    <a:pt x="30" y="34"/>
                  </a:lnTo>
                  <a:lnTo>
                    <a:pt x="15" y="28"/>
                  </a:lnTo>
                  <a:lnTo>
                    <a:pt x="0" y="23"/>
                  </a:lnTo>
                  <a:lnTo>
                    <a:pt x="0" y="6"/>
                  </a:lnTo>
                  <a:lnTo>
                    <a:pt x="15" y="6"/>
                  </a:lnTo>
                  <a:lnTo>
                    <a:pt x="23" y="0"/>
                  </a:lnTo>
                  <a:lnTo>
                    <a:pt x="45" y="0"/>
                  </a:lnTo>
                  <a:lnTo>
                    <a:pt x="60" y="6"/>
                  </a:lnTo>
                  <a:lnTo>
                    <a:pt x="68" y="11"/>
                  </a:lnTo>
                  <a:lnTo>
                    <a:pt x="75" y="11"/>
                  </a:lnTo>
                  <a:lnTo>
                    <a:pt x="83" y="17"/>
                  </a:lnTo>
                  <a:lnTo>
                    <a:pt x="98" y="23"/>
                  </a:lnTo>
                  <a:lnTo>
                    <a:pt x="105" y="28"/>
                  </a:lnTo>
                  <a:lnTo>
                    <a:pt x="121" y="34"/>
                  </a:lnTo>
                  <a:close/>
                </a:path>
              </a:pathLst>
            </a:custGeom>
            <a:solidFill>
              <a:srgbClr val="FF0000"/>
            </a:solidFill>
            <a:ln w="9525">
              <a:noFill/>
              <a:round/>
              <a:headEnd/>
              <a:tailEnd/>
            </a:ln>
          </p:spPr>
          <p:txBody>
            <a:bodyPr/>
            <a:lstStyle/>
            <a:p>
              <a:endParaRPr lang="en-US"/>
            </a:p>
          </p:txBody>
        </p:sp>
        <p:sp>
          <p:nvSpPr>
            <p:cNvPr id="1125" name="Freeform 97"/>
            <p:cNvSpPr>
              <a:spLocks/>
            </p:cNvSpPr>
            <p:nvPr/>
          </p:nvSpPr>
          <p:spPr bwMode="auto">
            <a:xfrm>
              <a:off x="1023" y="1173"/>
              <a:ext cx="60" cy="34"/>
            </a:xfrm>
            <a:custGeom>
              <a:avLst/>
              <a:gdLst>
                <a:gd name="T0" fmla="*/ 60 w 60"/>
                <a:gd name="T1" fmla="*/ 6 h 34"/>
                <a:gd name="T2" fmla="*/ 60 w 60"/>
                <a:gd name="T3" fmla="*/ 28 h 34"/>
                <a:gd name="T4" fmla="*/ 52 w 60"/>
                <a:gd name="T5" fmla="*/ 34 h 34"/>
                <a:gd name="T6" fmla="*/ 7 w 60"/>
                <a:gd name="T7" fmla="*/ 34 h 34"/>
                <a:gd name="T8" fmla="*/ 7 w 60"/>
                <a:gd name="T9" fmla="*/ 28 h 34"/>
                <a:gd name="T10" fmla="*/ 0 w 60"/>
                <a:gd name="T11" fmla="*/ 23 h 34"/>
                <a:gd name="T12" fmla="*/ 0 w 60"/>
                <a:gd name="T13" fmla="*/ 11 h 34"/>
                <a:gd name="T14" fmla="*/ 15 w 60"/>
                <a:gd name="T15" fmla="*/ 0 h 34"/>
                <a:gd name="T16" fmla="*/ 45 w 60"/>
                <a:gd name="T17" fmla="*/ 0 h 34"/>
                <a:gd name="T18" fmla="*/ 52 w 60"/>
                <a:gd name="T19" fmla="*/ 6 h 34"/>
                <a:gd name="T20" fmla="*/ 60 w 60"/>
                <a:gd name="T21" fmla="*/ 6 h 3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0"/>
                <a:gd name="T34" fmla="*/ 0 h 34"/>
                <a:gd name="T35" fmla="*/ 60 w 60"/>
                <a:gd name="T36" fmla="*/ 34 h 3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0" h="34">
                  <a:moveTo>
                    <a:pt x="60" y="6"/>
                  </a:moveTo>
                  <a:lnTo>
                    <a:pt x="60" y="28"/>
                  </a:lnTo>
                  <a:lnTo>
                    <a:pt x="52" y="34"/>
                  </a:lnTo>
                  <a:lnTo>
                    <a:pt x="7" y="34"/>
                  </a:lnTo>
                  <a:lnTo>
                    <a:pt x="7" y="28"/>
                  </a:lnTo>
                  <a:lnTo>
                    <a:pt x="0" y="23"/>
                  </a:lnTo>
                  <a:lnTo>
                    <a:pt x="0" y="11"/>
                  </a:lnTo>
                  <a:lnTo>
                    <a:pt x="15" y="0"/>
                  </a:lnTo>
                  <a:lnTo>
                    <a:pt x="45" y="0"/>
                  </a:lnTo>
                  <a:lnTo>
                    <a:pt x="52" y="6"/>
                  </a:lnTo>
                  <a:lnTo>
                    <a:pt x="60" y="6"/>
                  </a:lnTo>
                  <a:close/>
                </a:path>
              </a:pathLst>
            </a:custGeom>
            <a:solidFill>
              <a:srgbClr val="3FFFFF"/>
            </a:solidFill>
            <a:ln w="9525">
              <a:noFill/>
              <a:round/>
              <a:headEnd/>
              <a:tailEnd/>
            </a:ln>
          </p:spPr>
          <p:txBody>
            <a:bodyPr/>
            <a:lstStyle/>
            <a:p>
              <a:endParaRPr lang="en-US"/>
            </a:p>
          </p:txBody>
        </p:sp>
        <p:sp>
          <p:nvSpPr>
            <p:cNvPr id="1126" name="Freeform 98"/>
            <p:cNvSpPr>
              <a:spLocks/>
            </p:cNvSpPr>
            <p:nvPr/>
          </p:nvSpPr>
          <p:spPr bwMode="auto">
            <a:xfrm>
              <a:off x="1767" y="1173"/>
              <a:ext cx="376" cy="276"/>
            </a:xfrm>
            <a:custGeom>
              <a:avLst/>
              <a:gdLst>
                <a:gd name="T0" fmla="*/ 369 w 376"/>
                <a:gd name="T1" fmla="*/ 248 h 276"/>
                <a:gd name="T2" fmla="*/ 369 w 376"/>
                <a:gd name="T3" fmla="*/ 259 h 276"/>
                <a:gd name="T4" fmla="*/ 376 w 376"/>
                <a:gd name="T5" fmla="*/ 259 h 276"/>
                <a:gd name="T6" fmla="*/ 354 w 376"/>
                <a:gd name="T7" fmla="*/ 276 h 276"/>
                <a:gd name="T8" fmla="*/ 323 w 376"/>
                <a:gd name="T9" fmla="*/ 276 h 276"/>
                <a:gd name="T10" fmla="*/ 301 w 376"/>
                <a:gd name="T11" fmla="*/ 259 h 276"/>
                <a:gd name="T12" fmla="*/ 286 w 376"/>
                <a:gd name="T13" fmla="*/ 243 h 276"/>
                <a:gd name="T14" fmla="*/ 15 w 376"/>
                <a:gd name="T15" fmla="*/ 40 h 276"/>
                <a:gd name="T16" fmla="*/ 0 w 376"/>
                <a:gd name="T17" fmla="*/ 23 h 276"/>
                <a:gd name="T18" fmla="*/ 38 w 376"/>
                <a:gd name="T19" fmla="*/ 0 h 276"/>
                <a:gd name="T20" fmla="*/ 60 w 376"/>
                <a:gd name="T21" fmla="*/ 11 h 276"/>
                <a:gd name="T22" fmla="*/ 75 w 376"/>
                <a:gd name="T23" fmla="*/ 28 h 276"/>
                <a:gd name="T24" fmla="*/ 98 w 376"/>
                <a:gd name="T25" fmla="*/ 45 h 276"/>
                <a:gd name="T26" fmla="*/ 120 w 376"/>
                <a:gd name="T27" fmla="*/ 56 h 276"/>
                <a:gd name="T28" fmla="*/ 135 w 376"/>
                <a:gd name="T29" fmla="*/ 73 h 276"/>
                <a:gd name="T30" fmla="*/ 218 w 376"/>
                <a:gd name="T31" fmla="*/ 135 h 276"/>
                <a:gd name="T32" fmla="*/ 248 w 376"/>
                <a:gd name="T33" fmla="*/ 152 h 276"/>
                <a:gd name="T34" fmla="*/ 263 w 376"/>
                <a:gd name="T35" fmla="*/ 169 h 276"/>
                <a:gd name="T36" fmla="*/ 308 w 376"/>
                <a:gd name="T37" fmla="*/ 203 h 276"/>
                <a:gd name="T38" fmla="*/ 331 w 376"/>
                <a:gd name="T39" fmla="*/ 214 h 276"/>
                <a:gd name="T40" fmla="*/ 354 w 376"/>
                <a:gd name="T41" fmla="*/ 231 h 276"/>
                <a:gd name="T42" fmla="*/ 369 w 376"/>
                <a:gd name="T43" fmla="*/ 248 h 27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76"/>
                <a:gd name="T67" fmla="*/ 0 h 276"/>
                <a:gd name="T68" fmla="*/ 376 w 376"/>
                <a:gd name="T69" fmla="*/ 276 h 27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76" h="276">
                  <a:moveTo>
                    <a:pt x="369" y="248"/>
                  </a:moveTo>
                  <a:lnTo>
                    <a:pt x="369" y="259"/>
                  </a:lnTo>
                  <a:lnTo>
                    <a:pt x="376" y="259"/>
                  </a:lnTo>
                  <a:lnTo>
                    <a:pt x="354" y="276"/>
                  </a:lnTo>
                  <a:lnTo>
                    <a:pt x="323" y="276"/>
                  </a:lnTo>
                  <a:lnTo>
                    <a:pt x="301" y="259"/>
                  </a:lnTo>
                  <a:lnTo>
                    <a:pt x="286" y="243"/>
                  </a:lnTo>
                  <a:lnTo>
                    <a:pt x="15" y="40"/>
                  </a:lnTo>
                  <a:lnTo>
                    <a:pt x="0" y="23"/>
                  </a:lnTo>
                  <a:lnTo>
                    <a:pt x="38" y="0"/>
                  </a:lnTo>
                  <a:lnTo>
                    <a:pt x="60" y="11"/>
                  </a:lnTo>
                  <a:lnTo>
                    <a:pt x="75" y="28"/>
                  </a:lnTo>
                  <a:lnTo>
                    <a:pt x="98" y="45"/>
                  </a:lnTo>
                  <a:lnTo>
                    <a:pt x="120" y="56"/>
                  </a:lnTo>
                  <a:lnTo>
                    <a:pt x="135" y="73"/>
                  </a:lnTo>
                  <a:lnTo>
                    <a:pt x="218" y="135"/>
                  </a:lnTo>
                  <a:lnTo>
                    <a:pt x="248" y="152"/>
                  </a:lnTo>
                  <a:lnTo>
                    <a:pt x="263" y="169"/>
                  </a:lnTo>
                  <a:lnTo>
                    <a:pt x="308" y="203"/>
                  </a:lnTo>
                  <a:lnTo>
                    <a:pt x="331" y="214"/>
                  </a:lnTo>
                  <a:lnTo>
                    <a:pt x="354" y="231"/>
                  </a:lnTo>
                  <a:lnTo>
                    <a:pt x="369" y="248"/>
                  </a:lnTo>
                  <a:close/>
                </a:path>
              </a:pathLst>
            </a:custGeom>
            <a:solidFill>
              <a:srgbClr val="FF0000"/>
            </a:solidFill>
            <a:ln w="9525">
              <a:noFill/>
              <a:round/>
              <a:headEnd/>
              <a:tailEnd/>
            </a:ln>
          </p:spPr>
          <p:txBody>
            <a:bodyPr/>
            <a:lstStyle/>
            <a:p>
              <a:endParaRPr lang="en-US"/>
            </a:p>
          </p:txBody>
        </p:sp>
        <p:sp>
          <p:nvSpPr>
            <p:cNvPr id="1127" name="Freeform 99"/>
            <p:cNvSpPr>
              <a:spLocks/>
            </p:cNvSpPr>
            <p:nvPr/>
          </p:nvSpPr>
          <p:spPr bwMode="auto">
            <a:xfrm>
              <a:off x="2256" y="1173"/>
              <a:ext cx="60" cy="45"/>
            </a:xfrm>
            <a:custGeom>
              <a:avLst/>
              <a:gdLst>
                <a:gd name="T0" fmla="*/ 60 w 60"/>
                <a:gd name="T1" fmla="*/ 11 h 45"/>
                <a:gd name="T2" fmla="*/ 60 w 60"/>
                <a:gd name="T3" fmla="*/ 23 h 45"/>
                <a:gd name="T4" fmla="*/ 53 w 60"/>
                <a:gd name="T5" fmla="*/ 28 h 45"/>
                <a:gd name="T6" fmla="*/ 53 w 60"/>
                <a:gd name="T7" fmla="*/ 40 h 45"/>
                <a:gd name="T8" fmla="*/ 45 w 60"/>
                <a:gd name="T9" fmla="*/ 45 h 45"/>
                <a:gd name="T10" fmla="*/ 7 w 60"/>
                <a:gd name="T11" fmla="*/ 45 h 45"/>
                <a:gd name="T12" fmla="*/ 7 w 60"/>
                <a:gd name="T13" fmla="*/ 40 h 45"/>
                <a:gd name="T14" fmla="*/ 0 w 60"/>
                <a:gd name="T15" fmla="*/ 40 h 45"/>
                <a:gd name="T16" fmla="*/ 0 w 60"/>
                <a:gd name="T17" fmla="*/ 17 h 45"/>
                <a:gd name="T18" fmla="*/ 7 w 60"/>
                <a:gd name="T19" fmla="*/ 6 h 45"/>
                <a:gd name="T20" fmla="*/ 7 w 60"/>
                <a:gd name="T21" fmla="*/ 0 h 45"/>
                <a:gd name="T22" fmla="*/ 37 w 60"/>
                <a:gd name="T23" fmla="*/ 0 h 45"/>
                <a:gd name="T24" fmla="*/ 45 w 60"/>
                <a:gd name="T25" fmla="*/ 6 h 45"/>
                <a:gd name="T26" fmla="*/ 53 w 60"/>
                <a:gd name="T27" fmla="*/ 6 h 45"/>
                <a:gd name="T28" fmla="*/ 60 w 60"/>
                <a:gd name="T29" fmla="*/ 11 h 4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0"/>
                <a:gd name="T46" fmla="*/ 0 h 45"/>
                <a:gd name="T47" fmla="*/ 60 w 60"/>
                <a:gd name="T48" fmla="*/ 45 h 4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0" h="45">
                  <a:moveTo>
                    <a:pt x="60" y="11"/>
                  </a:moveTo>
                  <a:lnTo>
                    <a:pt x="60" y="23"/>
                  </a:lnTo>
                  <a:lnTo>
                    <a:pt x="53" y="28"/>
                  </a:lnTo>
                  <a:lnTo>
                    <a:pt x="53" y="40"/>
                  </a:lnTo>
                  <a:lnTo>
                    <a:pt x="45" y="45"/>
                  </a:lnTo>
                  <a:lnTo>
                    <a:pt x="7" y="45"/>
                  </a:lnTo>
                  <a:lnTo>
                    <a:pt x="7" y="40"/>
                  </a:lnTo>
                  <a:lnTo>
                    <a:pt x="0" y="40"/>
                  </a:lnTo>
                  <a:lnTo>
                    <a:pt x="0" y="17"/>
                  </a:lnTo>
                  <a:lnTo>
                    <a:pt x="7" y="6"/>
                  </a:lnTo>
                  <a:lnTo>
                    <a:pt x="7" y="0"/>
                  </a:lnTo>
                  <a:lnTo>
                    <a:pt x="37" y="0"/>
                  </a:lnTo>
                  <a:lnTo>
                    <a:pt x="45" y="6"/>
                  </a:lnTo>
                  <a:lnTo>
                    <a:pt x="53" y="6"/>
                  </a:lnTo>
                  <a:lnTo>
                    <a:pt x="60" y="11"/>
                  </a:lnTo>
                  <a:close/>
                </a:path>
              </a:pathLst>
            </a:custGeom>
            <a:solidFill>
              <a:srgbClr val="3FFFFF"/>
            </a:solidFill>
            <a:ln w="9525">
              <a:noFill/>
              <a:round/>
              <a:headEnd/>
              <a:tailEnd/>
            </a:ln>
          </p:spPr>
          <p:txBody>
            <a:bodyPr/>
            <a:lstStyle/>
            <a:p>
              <a:endParaRPr lang="en-US"/>
            </a:p>
          </p:txBody>
        </p:sp>
        <p:sp>
          <p:nvSpPr>
            <p:cNvPr id="1128" name="Freeform 100"/>
            <p:cNvSpPr>
              <a:spLocks/>
            </p:cNvSpPr>
            <p:nvPr/>
          </p:nvSpPr>
          <p:spPr bwMode="auto">
            <a:xfrm>
              <a:off x="1203" y="1179"/>
              <a:ext cx="436" cy="366"/>
            </a:xfrm>
            <a:custGeom>
              <a:avLst/>
              <a:gdLst>
                <a:gd name="T0" fmla="*/ 436 w 436"/>
                <a:gd name="T1" fmla="*/ 34 h 366"/>
                <a:gd name="T2" fmla="*/ 414 w 436"/>
                <a:gd name="T3" fmla="*/ 79 h 366"/>
                <a:gd name="T4" fmla="*/ 391 w 436"/>
                <a:gd name="T5" fmla="*/ 118 h 366"/>
                <a:gd name="T6" fmla="*/ 369 w 436"/>
                <a:gd name="T7" fmla="*/ 163 h 366"/>
                <a:gd name="T8" fmla="*/ 346 w 436"/>
                <a:gd name="T9" fmla="*/ 203 h 366"/>
                <a:gd name="T10" fmla="*/ 316 w 436"/>
                <a:gd name="T11" fmla="*/ 242 h 366"/>
                <a:gd name="T12" fmla="*/ 293 w 436"/>
                <a:gd name="T13" fmla="*/ 287 h 366"/>
                <a:gd name="T14" fmla="*/ 271 w 436"/>
                <a:gd name="T15" fmla="*/ 327 h 366"/>
                <a:gd name="T16" fmla="*/ 248 w 436"/>
                <a:gd name="T17" fmla="*/ 366 h 366"/>
                <a:gd name="T18" fmla="*/ 211 w 436"/>
                <a:gd name="T19" fmla="*/ 366 h 366"/>
                <a:gd name="T20" fmla="*/ 211 w 436"/>
                <a:gd name="T21" fmla="*/ 361 h 366"/>
                <a:gd name="T22" fmla="*/ 203 w 436"/>
                <a:gd name="T23" fmla="*/ 361 h 366"/>
                <a:gd name="T24" fmla="*/ 203 w 436"/>
                <a:gd name="T25" fmla="*/ 349 h 366"/>
                <a:gd name="T26" fmla="*/ 211 w 436"/>
                <a:gd name="T27" fmla="*/ 344 h 366"/>
                <a:gd name="T28" fmla="*/ 211 w 436"/>
                <a:gd name="T29" fmla="*/ 332 h 366"/>
                <a:gd name="T30" fmla="*/ 218 w 436"/>
                <a:gd name="T31" fmla="*/ 327 h 366"/>
                <a:gd name="T32" fmla="*/ 233 w 436"/>
                <a:gd name="T33" fmla="*/ 287 h 366"/>
                <a:gd name="T34" fmla="*/ 256 w 436"/>
                <a:gd name="T35" fmla="*/ 248 h 366"/>
                <a:gd name="T36" fmla="*/ 278 w 436"/>
                <a:gd name="T37" fmla="*/ 214 h 366"/>
                <a:gd name="T38" fmla="*/ 301 w 436"/>
                <a:gd name="T39" fmla="*/ 180 h 366"/>
                <a:gd name="T40" fmla="*/ 323 w 436"/>
                <a:gd name="T41" fmla="*/ 141 h 366"/>
                <a:gd name="T42" fmla="*/ 346 w 436"/>
                <a:gd name="T43" fmla="*/ 101 h 366"/>
                <a:gd name="T44" fmla="*/ 369 w 436"/>
                <a:gd name="T45" fmla="*/ 67 h 366"/>
                <a:gd name="T46" fmla="*/ 376 w 436"/>
                <a:gd name="T47" fmla="*/ 28 h 366"/>
                <a:gd name="T48" fmla="*/ 331 w 436"/>
                <a:gd name="T49" fmla="*/ 62 h 366"/>
                <a:gd name="T50" fmla="*/ 316 w 436"/>
                <a:gd name="T51" fmla="*/ 79 h 366"/>
                <a:gd name="T52" fmla="*/ 248 w 436"/>
                <a:gd name="T53" fmla="*/ 129 h 366"/>
                <a:gd name="T54" fmla="*/ 233 w 436"/>
                <a:gd name="T55" fmla="*/ 146 h 366"/>
                <a:gd name="T56" fmla="*/ 211 w 436"/>
                <a:gd name="T57" fmla="*/ 169 h 366"/>
                <a:gd name="T58" fmla="*/ 196 w 436"/>
                <a:gd name="T59" fmla="*/ 186 h 366"/>
                <a:gd name="T60" fmla="*/ 151 w 436"/>
                <a:gd name="T61" fmla="*/ 220 h 366"/>
                <a:gd name="T62" fmla="*/ 135 w 436"/>
                <a:gd name="T63" fmla="*/ 237 h 366"/>
                <a:gd name="T64" fmla="*/ 68 w 436"/>
                <a:gd name="T65" fmla="*/ 287 h 366"/>
                <a:gd name="T66" fmla="*/ 53 w 436"/>
                <a:gd name="T67" fmla="*/ 304 h 366"/>
                <a:gd name="T68" fmla="*/ 8 w 436"/>
                <a:gd name="T69" fmla="*/ 304 h 366"/>
                <a:gd name="T70" fmla="*/ 8 w 436"/>
                <a:gd name="T71" fmla="*/ 299 h 366"/>
                <a:gd name="T72" fmla="*/ 0 w 436"/>
                <a:gd name="T73" fmla="*/ 293 h 366"/>
                <a:gd name="T74" fmla="*/ 23 w 436"/>
                <a:gd name="T75" fmla="*/ 270 h 366"/>
                <a:gd name="T76" fmla="*/ 45 w 436"/>
                <a:gd name="T77" fmla="*/ 253 h 366"/>
                <a:gd name="T78" fmla="*/ 68 w 436"/>
                <a:gd name="T79" fmla="*/ 242 h 366"/>
                <a:gd name="T80" fmla="*/ 83 w 436"/>
                <a:gd name="T81" fmla="*/ 220 h 366"/>
                <a:gd name="T82" fmla="*/ 128 w 436"/>
                <a:gd name="T83" fmla="*/ 186 h 366"/>
                <a:gd name="T84" fmla="*/ 143 w 436"/>
                <a:gd name="T85" fmla="*/ 169 h 366"/>
                <a:gd name="T86" fmla="*/ 158 w 436"/>
                <a:gd name="T87" fmla="*/ 146 h 366"/>
                <a:gd name="T88" fmla="*/ 331 w 436"/>
                <a:gd name="T89" fmla="*/ 0 h 366"/>
                <a:gd name="T90" fmla="*/ 354 w 436"/>
                <a:gd name="T91" fmla="*/ 17 h 366"/>
                <a:gd name="T92" fmla="*/ 369 w 436"/>
                <a:gd name="T93" fmla="*/ 22 h 366"/>
                <a:gd name="T94" fmla="*/ 384 w 436"/>
                <a:gd name="T95" fmla="*/ 22 h 366"/>
                <a:gd name="T96" fmla="*/ 391 w 436"/>
                <a:gd name="T97" fmla="*/ 28 h 366"/>
                <a:gd name="T98" fmla="*/ 406 w 436"/>
                <a:gd name="T99" fmla="*/ 34 h 366"/>
                <a:gd name="T100" fmla="*/ 436 w 436"/>
                <a:gd name="T101" fmla="*/ 34 h 36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36"/>
                <a:gd name="T154" fmla="*/ 0 h 366"/>
                <a:gd name="T155" fmla="*/ 436 w 436"/>
                <a:gd name="T156" fmla="*/ 366 h 36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36" h="366">
                  <a:moveTo>
                    <a:pt x="436" y="34"/>
                  </a:moveTo>
                  <a:lnTo>
                    <a:pt x="414" y="79"/>
                  </a:lnTo>
                  <a:lnTo>
                    <a:pt x="391" y="118"/>
                  </a:lnTo>
                  <a:lnTo>
                    <a:pt x="369" y="163"/>
                  </a:lnTo>
                  <a:lnTo>
                    <a:pt x="346" y="203"/>
                  </a:lnTo>
                  <a:lnTo>
                    <a:pt x="316" y="242"/>
                  </a:lnTo>
                  <a:lnTo>
                    <a:pt x="293" y="287"/>
                  </a:lnTo>
                  <a:lnTo>
                    <a:pt x="271" y="327"/>
                  </a:lnTo>
                  <a:lnTo>
                    <a:pt x="248" y="366"/>
                  </a:lnTo>
                  <a:lnTo>
                    <a:pt x="211" y="366"/>
                  </a:lnTo>
                  <a:lnTo>
                    <a:pt x="211" y="361"/>
                  </a:lnTo>
                  <a:lnTo>
                    <a:pt x="203" y="361"/>
                  </a:lnTo>
                  <a:lnTo>
                    <a:pt x="203" y="349"/>
                  </a:lnTo>
                  <a:lnTo>
                    <a:pt x="211" y="344"/>
                  </a:lnTo>
                  <a:lnTo>
                    <a:pt x="211" y="332"/>
                  </a:lnTo>
                  <a:lnTo>
                    <a:pt x="218" y="327"/>
                  </a:lnTo>
                  <a:lnTo>
                    <a:pt x="233" y="287"/>
                  </a:lnTo>
                  <a:lnTo>
                    <a:pt x="256" y="248"/>
                  </a:lnTo>
                  <a:lnTo>
                    <a:pt x="278" y="214"/>
                  </a:lnTo>
                  <a:lnTo>
                    <a:pt x="301" y="180"/>
                  </a:lnTo>
                  <a:lnTo>
                    <a:pt x="323" y="141"/>
                  </a:lnTo>
                  <a:lnTo>
                    <a:pt x="346" y="101"/>
                  </a:lnTo>
                  <a:lnTo>
                    <a:pt x="369" y="67"/>
                  </a:lnTo>
                  <a:lnTo>
                    <a:pt x="376" y="28"/>
                  </a:lnTo>
                  <a:lnTo>
                    <a:pt x="331" y="62"/>
                  </a:lnTo>
                  <a:lnTo>
                    <a:pt x="316" y="79"/>
                  </a:lnTo>
                  <a:lnTo>
                    <a:pt x="248" y="129"/>
                  </a:lnTo>
                  <a:lnTo>
                    <a:pt x="233" y="146"/>
                  </a:lnTo>
                  <a:lnTo>
                    <a:pt x="211" y="169"/>
                  </a:lnTo>
                  <a:lnTo>
                    <a:pt x="196" y="186"/>
                  </a:lnTo>
                  <a:lnTo>
                    <a:pt x="151" y="220"/>
                  </a:lnTo>
                  <a:lnTo>
                    <a:pt x="135" y="237"/>
                  </a:lnTo>
                  <a:lnTo>
                    <a:pt x="68" y="287"/>
                  </a:lnTo>
                  <a:lnTo>
                    <a:pt x="53" y="304"/>
                  </a:lnTo>
                  <a:lnTo>
                    <a:pt x="8" y="304"/>
                  </a:lnTo>
                  <a:lnTo>
                    <a:pt x="8" y="299"/>
                  </a:lnTo>
                  <a:lnTo>
                    <a:pt x="0" y="293"/>
                  </a:lnTo>
                  <a:lnTo>
                    <a:pt x="23" y="270"/>
                  </a:lnTo>
                  <a:lnTo>
                    <a:pt x="45" y="253"/>
                  </a:lnTo>
                  <a:lnTo>
                    <a:pt x="68" y="242"/>
                  </a:lnTo>
                  <a:lnTo>
                    <a:pt x="83" y="220"/>
                  </a:lnTo>
                  <a:lnTo>
                    <a:pt x="128" y="186"/>
                  </a:lnTo>
                  <a:lnTo>
                    <a:pt x="143" y="169"/>
                  </a:lnTo>
                  <a:lnTo>
                    <a:pt x="158" y="146"/>
                  </a:lnTo>
                  <a:lnTo>
                    <a:pt x="331" y="0"/>
                  </a:lnTo>
                  <a:lnTo>
                    <a:pt x="354" y="17"/>
                  </a:lnTo>
                  <a:lnTo>
                    <a:pt x="369" y="22"/>
                  </a:lnTo>
                  <a:lnTo>
                    <a:pt x="384" y="22"/>
                  </a:lnTo>
                  <a:lnTo>
                    <a:pt x="391" y="28"/>
                  </a:lnTo>
                  <a:lnTo>
                    <a:pt x="406" y="34"/>
                  </a:lnTo>
                  <a:lnTo>
                    <a:pt x="436" y="34"/>
                  </a:lnTo>
                  <a:close/>
                </a:path>
              </a:pathLst>
            </a:custGeom>
            <a:solidFill>
              <a:srgbClr val="FF0000"/>
            </a:solidFill>
            <a:ln w="9525">
              <a:noFill/>
              <a:round/>
              <a:headEnd/>
              <a:tailEnd/>
            </a:ln>
          </p:spPr>
          <p:txBody>
            <a:bodyPr/>
            <a:lstStyle/>
            <a:p>
              <a:endParaRPr lang="en-US"/>
            </a:p>
          </p:txBody>
        </p:sp>
        <p:sp>
          <p:nvSpPr>
            <p:cNvPr id="1129" name="Freeform 101"/>
            <p:cNvSpPr>
              <a:spLocks/>
            </p:cNvSpPr>
            <p:nvPr/>
          </p:nvSpPr>
          <p:spPr bwMode="auto">
            <a:xfrm>
              <a:off x="338" y="1190"/>
              <a:ext cx="647" cy="124"/>
            </a:xfrm>
            <a:custGeom>
              <a:avLst/>
              <a:gdLst>
                <a:gd name="T0" fmla="*/ 647 w 647"/>
                <a:gd name="T1" fmla="*/ 11 h 124"/>
                <a:gd name="T2" fmla="*/ 647 w 647"/>
                <a:gd name="T3" fmla="*/ 17 h 124"/>
                <a:gd name="T4" fmla="*/ 625 w 647"/>
                <a:gd name="T5" fmla="*/ 34 h 124"/>
                <a:gd name="T6" fmla="*/ 587 w 647"/>
                <a:gd name="T7" fmla="*/ 39 h 124"/>
                <a:gd name="T8" fmla="*/ 549 w 647"/>
                <a:gd name="T9" fmla="*/ 39 h 124"/>
                <a:gd name="T10" fmla="*/ 512 w 647"/>
                <a:gd name="T11" fmla="*/ 45 h 124"/>
                <a:gd name="T12" fmla="*/ 474 w 647"/>
                <a:gd name="T13" fmla="*/ 51 h 124"/>
                <a:gd name="T14" fmla="*/ 437 w 647"/>
                <a:gd name="T15" fmla="*/ 56 h 124"/>
                <a:gd name="T16" fmla="*/ 399 w 647"/>
                <a:gd name="T17" fmla="*/ 62 h 124"/>
                <a:gd name="T18" fmla="*/ 361 w 647"/>
                <a:gd name="T19" fmla="*/ 68 h 124"/>
                <a:gd name="T20" fmla="*/ 324 w 647"/>
                <a:gd name="T21" fmla="*/ 73 h 124"/>
                <a:gd name="T22" fmla="*/ 286 w 647"/>
                <a:gd name="T23" fmla="*/ 79 h 124"/>
                <a:gd name="T24" fmla="*/ 249 w 647"/>
                <a:gd name="T25" fmla="*/ 85 h 124"/>
                <a:gd name="T26" fmla="*/ 211 w 647"/>
                <a:gd name="T27" fmla="*/ 96 h 124"/>
                <a:gd name="T28" fmla="*/ 173 w 647"/>
                <a:gd name="T29" fmla="*/ 101 h 124"/>
                <a:gd name="T30" fmla="*/ 136 w 647"/>
                <a:gd name="T31" fmla="*/ 107 h 124"/>
                <a:gd name="T32" fmla="*/ 98 w 647"/>
                <a:gd name="T33" fmla="*/ 113 h 124"/>
                <a:gd name="T34" fmla="*/ 61 w 647"/>
                <a:gd name="T35" fmla="*/ 118 h 124"/>
                <a:gd name="T36" fmla="*/ 23 w 647"/>
                <a:gd name="T37" fmla="*/ 124 h 124"/>
                <a:gd name="T38" fmla="*/ 8 w 647"/>
                <a:gd name="T39" fmla="*/ 118 h 124"/>
                <a:gd name="T40" fmla="*/ 0 w 647"/>
                <a:gd name="T41" fmla="*/ 107 h 124"/>
                <a:gd name="T42" fmla="*/ 0 w 647"/>
                <a:gd name="T43" fmla="*/ 90 h 124"/>
                <a:gd name="T44" fmla="*/ 15 w 647"/>
                <a:gd name="T45" fmla="*/ 85 h 124"/>
                <a:gd name="T46" fmla="*/ 30 w 647"/>
                <a:gd name="T47" fmla="*/ 79 h 124"/>
                <a:gd name="T48" fmla="*/ 45 w 647"/>
                <a:gd name="T49" fmla="*/ 79 h 124"/>
                <a:gd name="T50" fmla="*/ 61 w 647"/>
                <a:gd name="T51" fmla="*/ 73 h 124"/>
                <a:gd name="T52" fmla="*/ 91 w 647"/>
                <a:gd name="T53" fmla="*/ 73 h 124"/>
                <a:gd name="T54" fmla="*/ 106 w 647"/>
                <a:gd name="T55" fmla="*/ 68 h 124"/>
                <a:gd name="T56" fmla="*/ 121 w 647"/>
                <a:gd name="T57" fmla="*/ 68 h 124"/>
                <a:gd name="T58" fmla="*/ 136 w 647"/>
                <a:gd name="T59" fmla="*/ 62 h 124"/>
                <a:gd name="T60" fmla="*/ 173 w 647"/>
                <a:gd name="T61" fmla="*/ 62 h 124"/>
                <a:gd name="T62" fmla="*/ 188 w 647"/>
                <a:gd name="T63" fmla="*/ 56 h 124"/>
                <a:gd name="T64" fmla="*/ 203 w 647"/>
                <a:gd name="T65" fmla="*/ 51 h 124"/>
                <a:gd name="T66" fmla="*/ 218 w 647"/>
                <a:gd name="T67" fmla="*/ 51 h 124"/>
                <a:gd name="T68" fmla="*/ 233 w 647"/>
                <a:gd name="T69" fmla="*/ 45 h 124"/>
                <a:gd name="T70" fmla="*/ 249 w 647"/>
                <a:gd name="T71" fmla="*/ 45 h 124"/>
                <a:gd name="T72" fmla="*/ 271 w 647"/>
                <a:gd name="T73" fmla="*/ 39 h 124"/>
                <a:gd name="T74" fmla="*/ 294 w 647"/>
                <a:gd name="T75" fmla="*/ 39 h 124"/>
                <a:gd name="T76" fmla="*/ 316 w 647"/>
                <a:gd name="T77" fmla="*/ 34 h 124"/>
                <a:gd name="T78" fmla="*/ 339 w 647"/>
                <a:gd name="T79" fmla="*/ 28 h 124"/>
                <a:gd name="T80" fmla="*/ 369 w 647"/>
                <a:gd name="T81" fmla="*/ 28 h 124"/>
                <a:gd name="T82" fmla="*/ 391 w 647"/>
                <a:gd name="T83" fmla="*/ 23 h 124"/>
                <a:gd name="T84" fmla="*/ 414 w 647"/>
                <a:gd name="T85" fmla="*/ 17 h 124"/>
                <a:gd name="T86" fmla="*/ 437 w 647"/>
                <a:gd name="T87" fmla="*/ 17 h 124"/>
                <a:gd name="T88" fmla="*/ 459 w 647"/>
                <a:gd name="T89" fmla="*/ 11 h 124"/>
                <a:gd name="T90" fmla="*/ 482 w 647"/>
                <a:gd name="T91" fmla="*/ 11 h 124"/>
                <a:gd name="T92" fmla="*/ 512 w 647"/>
                <a:gd name="T93" fmla="*/ 6 h 124"/>
                <a:gd name="T94" fmla="*/ 534 w 647"/>
                <a:gd name="T95" fmla="*/ 6 h 124"/>
                <a:gd name="T96" fmla="*/ 557 w 647"/>
                <a:gd name="T97" fmla="*/ 0 h 124"/>
                <a:gd name="T98" fmla="*/ 625 w 647"/>
                <a:gd name="T99" fmla="*/ 0 h 124"/>
                <a:gd name="T100" fmla="*/ 647 w 647"/>
                <a:gd name="T101" fmla="*/ 11 h 12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647"/>
                <a:gd name="T154" fmla="*/ 0 h 124"/>
                <a:gd name="T155" fmla="*/ 647 w 647"/>
                <a:gd name="T156" fmla="*/ 124 h 12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647" h="124">
                  <a:moveTo>
                    <a:pt x="647" y="11"/>
                  </a:moveTo>
                  <a:lnTo>
                    <a:pt x="647" y="17"/>
                  </a:lnTo>
                  <a:lnTo>
                    <a:pt x="625" y="34"/>
                  </a:lnTo>
                  <a:lnTo>
                    <a:pt x="587" y="39"/>
                  </a:lnTo>
                  <a:lnTo>
                    <a:pt x="549" y="39"/>
                  </a:lnTo>
                  <a:lnTo>
                    <a:pt x="512" y="45"/>
                  </a:lnTo>
                  <a:lnTo>
                    <a:pt x="474" y="51"/>
                  </a:lnTo>
                  <a:lnTo>
                    <a:pt x="437" y="56"/>
                  </a:lnTo>
                  <a:lnTo>
                    <a:pt x="399" y="62"/>
                  </a:lnTo>
                  <a:lnTo>
                    <a:pt x="361" y="68"/>
                  </a:lnTo>
                  <a:lnTo>
                    <a:pt x="324" y="73"/>
                  </a:lnTo>
                  <a:lnTo>
                    <a:pt x="286" y="79"/>
                  </a:lnTo>
                  <a:lnTo>
                    <a:pt x="249" y="85"/>
                  </a:lnTo>
                  <a:lnTo>
                    <a:pt x="211" y="96"/>
                  </a:lnTo>
                  <a:lnTo>
                    <a:pt x="173" y="101"/>
                  </a:lnTo>
                  <a:lnTo>
                    <a:pt x="136" y="107"/>
                  </a:lnTo>
                  <a:lnTo>
                    <a:pt x="98" y="113"/>
                  </a:lnTo>
                  <a:lnTo>
                    <a:pt x="61" y="118"/>
                  </a:lnTo>
                  <a:lnTo>
                    <a:pt x="23" y="124"/>
                  </a:lnTo>
                  <a:lnTo>
                    <a:pt x="8" y="118"/>
                  </a:lnTo>
                  <a:lnTo>
                    <a:pt x="0" y="107"/>
                  </a:lnTo>
                  <a:lnTo>
                    <a:pt x="0" y="90"/>
                  </a:lnTo>
                  <a:lnTo>
                    <a:pt x="15" y="85"/>
                  </a:lnTo>
                  <a:lnTo>
                    <a:pt x="30" y="79"/>
                  </a:lnTo>
                  <a:lnTo>
                    <a:pt x="45" y="79"/>
                  </a:lnTo>
                  <a:lnTo>
                    <a:pt x="61" y="73"/>
                  </a:lnTo>
                  <a:lnTo>
                    <a:pt x="91" y="73"/>
                  </a:lnTo>
                  <a:lnTo>
                    <a:pt x="106" y="68"/>
                  </a:lnTo>
                  <a:lnTo>
                    <a:pt x="121" y="68"/>
                  </a:lnTo>
                  <a:lnTo>
                    <a:pt x="136" y="62"/>
                  </a:lnTo>
                  <a:lnTo>
                    <a:pt x="173" y="62"/>
                  </a:lnTo>
                  <a:lnTo>
                    <a:pt x="188" y="56"/>
                  </a:lnTo>
                  <a:lnTo>
                    <a:pt x="203" y="51"/>
                  </a:lnTo>
                  <a:lnTo>
                    <a:pt x="218" y="51"/>
                  </a:lnTo>
                  <a:lnTo>
                    <a:pt x="233" y="45"/>
                  </a:lnTo>
                  <a:lnTo>
                    <a:pt x="249" y="45"/>
                  </a:lnTo>
                  <a:lnTo>
                    <a:pt x="271" y="39"/>
                  </a:lnTo>
                  <a:lnTo>
                    <a:pt x="294" y="39"/>
                  </a:lnTo>
                  <a:lnTo>
                    <a:pt x="316" y="34"/>
                  </a:lnTo>
                  <a:lnTo>
                    <a:pt x="339" y="28"/>
                  </a:lnTo>
                  <a:lnTo>
                    <a:pt x="369" y="28"/>
                  </a:lnTo>
                  <a:lnTo>
                    <a:pt x="391" y="23"/>
                  </a:lnTo>
                  <a:lnTo>
                    <a:pt x="414" y="17"/>
                  </a:lnTo>
                  <a:lnTo>
                    <a:pt x="437" y="17"/>
                  </a:lnTo>
                  <a:lnTo>
                    <a:pt x="459" y="11"/>
                  </a:lnTo>
                  <a:lnTo>
                    <a:pt x="482" y="11"/>
                  </a:lnTo>
                  <a:lnTo>
                    <a:pt x="512" y="6"/>
                  </a:lnTo>
                  <a:lnTo>
                    <a:pt x="534" y="6"/>
                  </a:lnTo>
                  <a:lnTo>
                    <a:pt x="557" y="0"/>
                  </a:lnTo>
                  <a:lnTo>
                    <a:pt x="625" y="0"/>
                  </a:lnTo>
                  <a:lnTo>
                    <a:pt x="647" y="11"/>
                  </a:lnTo>
                  <a:close/>
                </a:path>
              </a:pathLst>
            </a:custGeom>
            <a:solidFill>
              <a:srgbClr val="FF00FF"/>
            </a:solidFill>
            <a:ln w="9525">
              <a:noFill/>
              <a:round/>
              <a:headEnd/>
              <a:tailEnd/>
            </a:ln>
          </p:spPr>
          <p:txBody>
            <a:bodyPr/>
            <a:lstStyle/>
            <a:p>
              <a:endParaRPr lang="en-US"/>
            </a:p>
          </p:txBody>
        </p:sp>
        <p:sp>
          <p:nvSpPr>
            <p:cNvPr id="1130" name="Freeform 102"/>
            <p:cNvSpPr>
              <a:spLocks/>
            </p:cNvSpPr>
            <p:nvPr/>
          </p:nvSpPr>
          <p:spPr bwMode="auto">
            <a:xfrm>
              <a:off x="2376" y="1207"/>
              <a:ext cx="594" cy="135"/>
            </a:xfrm>
            <a:custGeom>
              <a:avLst/>
              <a:gdLst>
                <a:gd name="T0" fmla="*/ 376 w 594"/>
                <a:gd name="T1" fmla="*/ 62 h 135"/>
                <a:gd name="T2" fmla="*/ 391 w 594"/>
                <a:gd name="T3" fmla="*/ 62 h 135"/>
                <a:gd name="T4" fmla="*/ 406 w 594"/>
                <a:gd name="T5" fmla="*/ 68 h 135"/>
                <a:gd name="T6" fmla="*/ 414 w 594"/>
                <a:gd name="T7" fmla="*/ 68 h 135"/>
                <a:gd name="T8" fmla="*/ 429 w 594"/>
                <a:gd name="T9" fmla="*/ 73 h 135"/>
                <a:gd name="T10" fmla="*/ 444 w 594"/>
                <a:gd name="T11" fmla="*/ 73 h 135"/>
                <a:gd name="T12" fmla="*/ 451 w 594"/>
                <a:gd name="T13" fmla="*/ 79 h 135"/>
                <a:gd name="T14" fmla="*/ 481 w 594"/>
                <a:gd name="T15" fmla="*/ 79 h 135"/>
                <a:gd name="T16" fmla="*/ 489 w 594"/>
                <a:gd name="T17" fmla="*/ 84 h 135"/>
                <a:gd name="T18" fmla="*/ 504 w 594"/>
                <a:gd name="T19" fmla="*/ 84 h 135"/>
                <a:gd name="T20" fmla="*/ 512 w 594"/>
                <a:gd name="T21" fmla="*/ 90 h 135"/>
                <a:gd name="T22" fmla="*/ 557 w 594"/>
                <a:gd name="T23" fmla="*/ 90 h 135"/>
                <a:gd name="T24" fmla="*/ 572 w 594"/>
                <a:gd name="T25" fmla="*/ 96 h 135"/>
                <a:gd name="T26" fmla="*/ 579 w 594"/>
                <a:gd name="T27" fmla="*/ 96 h 135"/>
                <a:gd name="T28" fmla="*/ 594 w 594"/>
                <a:gd name="T29" fmla="*/ 101 h 135"/>
                <a:gd name="T30" fmla="*/ 594 w 594"/>
                <a:gd name="T31" fmla="*/ 130 h 135"/>
                <a:gd name="T32" fmla="*/ 587 w 594"/>
                <a:gd name="T33" fmla="*/ 135 h 135"/>
                <a:gd name="T34" fmla="*/ 557 w 594"/>
                <a:gd name="T35" fmla="*/ 135 h 135"/>
                <a:gd name="T36" fmla="*/ 542 w 594"/>
                <a:gd name="T37" fmla="*/ 130 h 135"/>
                <a:gd name="T38" fmla="*/ 519 w 594"/>
                <a:gd name="T39" fmla="*/ 130 h 135"/>
                <a:gd name="T40" fmla="*/ 512 w 594"/>
                <a:gd name="T41" fmla="*/ 124 h 135"/>
                <a:gd name="T42" fmla="*/ 496 w 594"/>
                <a:gd name="T43" fmla="*/ 118 h 135"/>
                <a:gd name="T44" fmla="*/ 474 w 594"/>
                <a:gd name="T45" fmla="*/ 118 h 135"/>
                <a:gd name="T46" fmla="*/ 451 w 594"/>
                <a:gd name="T47" fmla="*/ 113 h 135"/>
                <a:gd name="T48" fmla="*/ 429 w 594"/>
                <a:gd name="T49" fmla="*/ 113 h 135"/>
                <a:gd name="T50" fmla="*/ 399 w 594"/>
                <a:gd name="T51" fmla="*/ 107 h 135"/>
                <a:gd name="T52" fmla="*/ 376 w 594"/>
                <a:gd name="T53" fmla="*/ 101 h 135"/>
                <a:gd name="T54" fmla="*/ 346 w 594"/>
                <a:gd name="T55" fmla="*/ 96 h 135"/>
                <a:gd name="T56" fmla="*/ 324 w 594"/>
                <a:gd name="T57" fmla="*/ 90 h 135"/>
                <a:gd name="T58" fmla="*/ 293 w 594"/>
                <a:gd name="T59" fmla="*/ 90 h 135"/>
                <a:gd name="T60" fmla="*/ 263 w 594"/>
                <a:gd name="T61" fmla="*/ 84 h 135"/>
                <a:gd name="T62" fmla="*/ 241 w 594"/>
                <a:gd name="T63" fmla="*/ 79 h 135"/>
                <a:gd name="T64" fmla="*/ 218 w 594"/>
                <a:gd name="T65" fmla="*/ 79 h 135"/>
                <a:gd name="T66" fmla="*/ 188 w 594"/>
                <a:gd name="T67" fmla="*/ 73 h 135"/>
                <a:gd name="T68" fmla="*/ 166 w 594"/>
                <a:gd name="T69" fmla="*/ 68 h 135"/>
                <a:gd name="T70" fmla="*/ 136 w 594"/>
                <a:gd name="T71" fmla="*/ 62 h 135"/>
                <a:gd name="T72" fmla="*/ 113 w 594"/>
                <a:gd name="T73" fmla="*/ 56 h 135"/>
                <a:gd name="T74" fmla="*/ 90 w 594"/>
                <a:gd name="T75" fmla="*/ 51 h 135"/>
                <a:gd name="T76" fmla="*/ 60 w 594"/>
                <a:gd name="T77" fmla="*/ 45 h 135"/>
                <a:gd name="T78" fmla="*/ 23 w 594"/>
                <a:gd name="T79" fmla="*/ 45 h 135"/>
                <a:gd name="T80" fmla="*/ 15 w 594"/>
                <a:gd name="T81" fmla="*/ 39 h 135"/>
                <a:gd name="T82" fmla="*/ 8 w 594"/>
                <a:gd name="T83" fmla="*/ 39 h 135"/>
                <a:gd name="T84" fmla="*/ 8 w 594"/>
                <a:gd name="T85" fmla="*/ 34 h 135"/>
                <a:gd name="T86" fmla="*/ 0 w 594"/>
                <a:gd name="T87" fmla="*/ 28 h 135"/>
                <a:gd name="T88" fmla="*/ 0 w 594"/>
                <a:gd name="T89" fmla="*/ 11 h 135"/>
                <a:gd name="T90" fmla="*/ 15 w 594"/>
                <a:gd name="T91" fmla="*/ 0 h 135"/>
                <a:gd name="T92" fmla="*/ 38 w 594"/>
                <a:gd name="T93" fmla="*/ 6 h 135"/>
                <a:gd name="T94" fmla="*/ 60 w 594"/>
                <a:gd name="T95" fmla="*/ 6 h 135"/>
                <a:gd name="T96" fmla="*/ 83 w 594"/>
                <a:gd name="T97" fmla="*/ 11 h 135"/>
                <a:gd name="T98" fmla="*/ 105 w 594"/>
                <a:gd name="T99" fmla="*/ 17 h 135"/>
                <a:gd name="T100" fmla="*/ 128 w 594"/>
                <a:gd name="T101" fmla="*/ 17 h 135"/>
                <a:gd name="T102" fmla="*/ 151 w 594"/>
                <a:gd name="T103" fmla="*/ 22 h 135"/>
                <a:gd name="T104" fmla="*/ 173 w 594"/>
                <a:gd name="T105" fmla="*/ 28 h 135"/>
                <a:gd name="T106" fmla="*/ 196 w 594"/>
                <a:gd name="T107" fmla="*/ 28 h 135"/>
                <a:gd name="T108" fmla="*/ 218 w 594"/>
                <a:gd name="T109" fmla="*/ 34 h 135"/>
                <a:gd name="T110" fmla="*/ 241 w 594"/>
                <a:gd name="T111" fmla="*/ 39 h 135"/>
                <a:gd name="T112" fmla="*/ 263 w 594"/>
                <a:gd name="T113" fmla="*/ 45 h 135"/>
                <a:gd name="T114" fmla="*/ 286 w 594"/>
                <a:gd name="T115" fmla="*/ 45 h 135"/>
                <a:gd name="T116" fmla="*/ 308 w 594"/>
                <a:gd name="T117" fmla="*/ 51 h 135"/>
                <a:gd name="T118" fmla="*/ 331 w 594"/>
                <a:gd name="T119" fmla="*/ 56 h 135"/>
                <a:gd name="T120" fmla="*/ 354 w 594"/>
                <a:gd name="T121" fmla="*/ 56 h 135"/>
                <a:gd name="T122" fmla="*/ 376 w 594"/>
                <a:gd name="T123" fmla="*/ 62 h 13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594"/>
                <a:gd name="T187" fmla="*/ 0 h 135"/>
                <a:gd name="T188" fmla="*/ 594 w 594"/>
                <a:gd name="T189" fmla="*/ 135 h 13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594" h="135">
                  <a:moveTo>
                    <a:pt x="376" y="62"/>
                  </a:moveTo>
                  <a:lnTo>
                    <a:pt x="391" y="62"/>
                  </a:lnTo>
                  <a:lnTo>
                    <a:pt x="406" y="68"/>
                  </a:lnTo>
                  <a:lnTo>
                    <a:pt x="414" y="68"/>
                  </a:lnTo>
                  <a:lnTo>
                    <a:pt x="429" y="73"/>
                  </a:lnTo>
                  <a:lnTo>
                    <a:pt x="444" y="73"/>
                  </a:lnTo>
                  <a:lnTo>
                    <a:pt x="451" y="79"/>
                  </a:lnTo>
                  <a:lnTo>
                    <a:pt x="481" y="79"/>
                  </a:lnTo>
                  <a:lnTo>
                    <a:pt x="489" y="84"/>
                  </a:lnTo>
                  <a:lnTo>
                    <a:pt x="504" y="84"/>
                  </a:lnTo>
                  <a:lnTo>
                    <a:pt x="512" y="90"/>
                  </a:lnTo>
                  <a:lnTo>
                    <a:pt x="557" y="90"/>
                  </a:lnTo>
                  <a:lnTo>
                    <a:pt x="572" y="96"/>
                  </a:lnTo>
                  <a:lnTo>
                    <a:pt x="579" y="96"/>
                  </a:lnTo>
                  <a:lnTo>
                    <a:pt x="594" y="101"/>
                  </a:lnTo>
                  <a:lnTo>
                    <a:pt x="594" y="130"/>
                  </a:lnTo>
                  <a:lnTo>
                    <a:pt x="587" y="135"/>
                  </a:lnTo>
                  <a:lnTo>
                    <a:pt x="557" y="135"/>
                  </a:lnTo>
                  <a:lnTo>
                    <a:pt x="542" y="130"/>
                  </a:lnTo>
                  <a:lnTo>
                    <a:pt x="519" y="130"/>
                  </a:lnTo>
                  <a:lnTo>
                    <a:pt x="512" y="124"/>
                  </a:lnTo>
                  <a:lnTo>
                    <a:pt x="496" y="118"/>
                  </a:lnTo>
                  <a:lnTo>
                    <a:pt x="474" y="118"/>
                  </a:lnTo>
                  <a:lnTo>
                    <a:pt x="451" y="113"/>
                  </a:lnTo>
                  <a:lnTo>
                    <a:pt x="429" y="113"/>
                  </a:lnTo>
                  <a:lnTo>
                    <a:pt x="399" y="107"/>
                  </a:lnTo>
                  <a:lnTo>
                    <a:pt x="376" y="101"/>
                  </a:lnTo>
                  <a:lnTo>
                    <a:pt x="346" y="96"/>
                  </a:lnTo>
                  <a:lnTo>
                    <a:pt x="324" y="90"/>
                  </a:lnTo>
                  <a:lnTo>
                    <a:pt x="293" y="90"/>
                  </a:lnTo>
                  <a:lnTo>
                    <a:pt x="263" y="84"/>
                  </a:lnTo>
                  <a:lnTo>
                    <a:pt x="241" y="79"/>
                  </a:lnTo>
                  <a:lnTo>
                    <a:pt x="218" y="79"/>
                  </a:lnTo>
                  <a:lnTo>
                    <a:pt x="188" y="73"/>
                  </a:lnTo>
                  <a:lnTo>
                    <a:pt x="166" y="68"/>
                  </a:lnTo>
                  <a:lnTo>
                    <a:pt x="136" y="62"/>
                  </a:lnTo>
                  <a:lnTo>
                    <a:pt x="113" y="56"/>
                  </a:lnTo>
                  <a:lnTo>
                    <a:pt x="90" y="51"/>
                  </a:lnTo>
                  <a:lnTo>
                    <a:pt x="60" y="45"/>
                  </a:lnTo>
                  <a:lnTo>
                    <a:pt x="23" y="45"/>
                  </a:lnTo>
                  <a:lnTo>
                    <a:pt x="15" y="39"/>
                  </a:lnTo>
                  <a:lnTo>
                    <a:pt x="8" y="39"/>
                  </a:lnTo>
                  <a:lnTo>
                    <a:pt x="8" y="34"/>
                  </a:lnTo>
                  <a:lnTo>
                    <a:pt x="0" y="28"/>
                  </a:lnTo>
                  <a:lnTo>
                    <a:pt x="0" y="11"/>
                  </a:lnTo>
                  <a:lnTo>
                    <a:pt x="15" y="0"/>
                  </a:lnTo>
                  <a:lnTo>
                    <a:pt x="38" y="6"/>
                  </a:lnTo>
                  <a:lnTo>
                    <a:pt x="60" y="6"/>
                  </a:lnTo>
                  <a:lnTo>
                    <a:pt x="83" y="11"/>
                  </a:lnTo>
                  <a:lnTo>
                    <a:pt x="105" y="17"/>
                  </a:lnTo>
                  <a:lnTo>
                    <a:pt x="128" y="17"/>
                  </a:lnTo>
                  <a:lnTo>
                    <a:pt x="151" y="22"/>
                  </a:lnTo>
                  <a:lnTo>
                    <a:pt x="173" y="28"/>
                  </a:lnTo>
                  <a:lnTo>
                    <a:pt x="196" y="28"/>
                  </a:lnTo>
                  <a:lnTo>
                    <a:pt x="218" y="34"/>
                  </a:lnTo>
                  <a:lnTo>
                    <a:pt x="241" y="39"/>
                  </a:lnTo>
                  <a:lnTo>
                    <a:pt x="263" y="45"/>
                  </a:lnTo>
                  <a:lnTo>
                    <a:pt x="286" y="45"/>
                  </a:lnTo>
                  <a:lnTo>
                    <a:pt x="308" y="51"/>
                  </a:lnTo>
                  <a:lnTo>
                    <a:pt x="331" y="56"/>
                  </a:lnTo>
                  <a:lnTo>
                    <a:pt x="354" y="56"/>
                  </a:lnTo>
                  <a:lnTo>
                    <a:pt x="376" y="62"/>
                  </a:lnTo>
                  <a:close/>
                </a:path>
              </a:pathLst>
            </a:custGeom>
            <a:solidFill>
              <a:srgbClr val="FF00FF"/>
            </a:solidFill>
            <a:ln w="9525">
              <a:noFill/>
              <a:round/>
              <a:headEnd/>
              <a:tailEnd/>
            </a:ln>
          </p:spPr>
          <p:txBody>
            <a:bodyPr/>
            <a:lstStyle/>
            <a:p>
              <a:endParaRPr lang="en-US"/>
            </a:p>
          </p:txBody>
        </p:sp>
        <p:sp>
          <p:nvSpPr>
            <p:cNvPr id="1131" name="Freeform 103"/>
            <p:cNvSpPr>
              <a:spLocks/>
            </p:cNvSpPr>
            <p:nvPr/>
          </p:nvSpPr>
          <p:spPr bwMode="auto">
            <a:xfrm>
              <a:off x="1647" y="1213"/>
              <a:ext cx="286" cy="372"/>
            </a:xfrm>
            <a:custGeom>
              <a:avLst/>
              <a:gdLst>
                <a:gd name="T0" fmla="*/ 60 w 286"/>
                <a:gd name="T1" fmla="*/ 16 h 372"/>
                <a:gd name="T2" fmla="*/ 67 w 286"/>
                <a:gd name="T3" fmla="*/ 16 h 372"/>
                <a:gd name="T4" fmla="*/ 67 w 286"/>
                <a:gd name="T5" fmla="*/ 11 h 372"/>
                <a:gd name="T6" fmla="*/ 75 w 286"/>
                <a:gd name="T7" fmla="*/ 11 h 372"/>
                <a:gd name="T8" fmla="*/ 75 w 286"/>
                <a:gd name="T9" fmla="*/ 5 h 372"/>
                <a:gd name="T10" fmla="*/ 90 w 286"/>
                <a:gd name="T11" fmla="*/ 5 h 372"/>
                <a:gd name="T12" fmla="*/ 98 w 286"/>
                <a:gd name="T13" fmla="*/ 0 h 372"/>
                <a:gd name="T14" fmla="*/ 113 w 286"/>
                <a:gd name="T15" fmla="*/ 5 h 372"/>
                <a:gd name="T16" fmla="*/ 120 w 286"/>
                <a:gd name="T17" fmla="*/ 11 h 372"/>
                <a:gd name="T18" fmla="*/ 120 w 286"/>
                <a:gd name="T19" fmla="*/ 22 h 372"/>
                <a:gd name="T20" fmla="*/ 128 w 286"/>
                <a:gd name="T21" fmla="*/ 28 h 372"/>
                <a:gd name="T22" fmla="*/ 135 w 286"/>
                <a:gd name="T23" fmla="*/ 39 h 372"/>
                <a:gd name="T24" fmla="*/ 135 w 286"/>
                <a:gd name="T25" fmla="*/ 50 h 372"/>
                <a:gd name="T26" fmla="*/ 143 w 286"/>
                <a:gd name="T27" fmla="*/ 62 h 372"/>
                <a:gd name="T28" fmla="*/ 143 w 286"/>
                <a:gd name="T29" fmla="*/ 67 h 372"/>
                <a:gd name="T30" fmla="*/ 165 w 286"/>
                <a:gd name="T31" fmla="*/ 107 h 372"/>
                <a:gd name="T32" fmla="*/ 180 w 286"/>
                <a:gd name="T33" fmla="*/ 141 h 372"/>
                <a:gd name="T34" fmla="*/ 203 w 286"/>
                <a:gd name="T35" fmla="*/ 174 h 372"/>
                <a:gd name="T36" fmla="*/ 218 w 286"/>
                <a:gd name="T37" fmla="*/ 208 h 372"/>
                <a:gd name="T38" fmla="*/ 240 w 286"/>
                <a:gd name="T39" fmla="*/ 242 h 372"/>
                <a:gd name="T40" fmla="*/ 255 w 286"/>
                <a:gd name="T41" fmla="*/ 276 h 372"/>
                <a:gd name="T42" fmla="*/ 270 w 286"/>
                <a:gd name="T43" fmla="*/ 310 h 372"/>
                <a:gd name="T44" fmla="*/ 286 w 286"/>
                <a:gd name="T45" fmla="*/ 349 h 372"/>
                <a:gd name="T46" fmla="*/ 278 w 286"/>
                <a:gd name="T47" fmla="*/ 355 h 372"/>
                <a:gd name="T48" fmla="*/ 270 w 286"/>
                <a:gd name="T49" fmla="*/ 355 h 372"/>
                <a:gd name="T50" fmla="*/ 263 w 286"/>
                <a:gd name="T51" fmla="*/ 360 h 372"/>
                <a:gd name="T52" fmla="*/ 240 w 286"/>
                <a:gd name="T53" fmla="*/ 360 h 372"/>
                <a:gd name="T54" fmla="*/ 218 w 286"/>
                <a:gd name="T55" fmla="*/ 315 h 372"/>
                <a:gd name="T56" fmla="*/ 195 w 286"/>
                <a:gd name="T57" fmla="*/ 276 h 372"/>
                <a:gd name="T58" fmla="*/ 173 w 286"/>
                <a:gd name="T59" fmla="*/ 236 h 372"/>
                <a:gd name="T60" fmla="*/ 158 w 286"/>
                <a:gd name="T61" fmla="*/ 191 h 372"/>
                <a:gd name="T62" fmla="*/ 135 w 286"/>
                <a:gd name="T63" fmla="*/ 152 h 372"/>
                <a:gd name="T64" fmla="*/ 113 w 286"/>
                <a:gd name="T65" fmla="*/ 112 h 372"/>
                <a:gd name="T66" fmla="*/ 90 w 286"/>
                <a:gd name="T67" fmla="*/ 67 h 372"/>
                <a:gd name="T68" fmla="*/ 60 w 286"/>
                <a:gd name="T69" fmla="*/ 28 h 372"/>
                <a:gd name="T70" fmla="*/ 60 w 286"/>
                <a:gd name="T71" fmla="*/ 191 h 372"/>
                <a:gd name="T72" fmla="*/ 52 w 286"/>
                <a:gd name="T73" fmla="*/ 276 h 372"/>
                <a:gd name="T74" fmla="*/ 60 w 286"/>
                <a:gd name="T75" fmla="*/ 355 h 372"/>
                <a:gd name="T76" fmla="*/ 60 w 286"/>
                <a:gd name="T77" fmla="*/ 360 h 372"/>
                <a:gd name="T78" fmla="*/ 52 w 286"/>
                <a:gd name="T79" fmla="*/ 366 h 372"/>
                <a:gd name="T80" fmla="*/ 45 w 286"/>
                <a:gd name="T81" fmla="*/ 366 h 372"/>
                <a:gd name="T82" fmla="*/ 37 w 286"/>
                <a:gd name="T83" fmla="*/ 372 h 372"/>
                <a:gd name="T84" fmla="*/ 30 w 286"/>
                <a:gd name="T85" fmla="*/ 366 h 372"/>
                <a:gd name="T86" fmla="*/ 15 w 286"/>
                <a:gd name="T87" fmla="*/ 366 h 372"/>
                <a:gd name="T88" fmla="*/ 7 w 286"/>
                <a:gd name="T89" fmla="*/ 360 h 372"/>
                <a:gd name="T90" fmla="*/ 7 w 286"/>
                <a:gd name="T91" fmla="*/ 95 h 372"/>
                <a:gd name="T92" fmla="*/ 0 w 286"/>
                <a:gd name="T93" fmla="*/ 5 h 372"/>
                <a:gd name="T94" fmla="*/ 15 w 286"/>
                <a:gd name="T95" fmla="*/ 5 h 372"/>
                <a:gd name="T96" fmla="*/ 30 w 286"/>
                <a:gd name="T97" fmla="*/ 0 h 372"/>
                <a:gd name="T98" fmla="*/ 45 w 286"/>
                <a:gd name="T99" fmla="*/ 0 h 372"/>
                <a:gd name="T100" fmla="*/ 60 w 286"/>
                <a:gd name="T101" fmla="*/ 11 h 372"/>
                <a:gd name="T102" fmla="*/ 60 w 286"/>
                <a:gd name="T103" fmla="*/ 16 h 372"/>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286"/>
                <a:gd name="T157" fmla="*/ 0 h 372"/>
                <a:gd name="T158" fmla="*/ 286 w 286"/>
                <a:gd name="T159" fmla="*/ 372 h 372"/>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286" h="372">
                  <a:moveTo>
                    <a:pt x="60" y="16"/>
                  </a:moveTo>
                  <a:lnTo>
                    <a:pt x="67" y="16"/>
                  </a:lnTo>
                  <a:lnTo>
                    <a:pt x="67" y="11"/>
                  </a:lnTo>
                  <a:lnTo>
                    <a:pt x="75" y="11"/>
                  </a:lnTo>
                  <a:lnTo>
                    <a:pt x="75" y="5"/>
                  </a:lnTo>
                  <a:lnTo>
                    <a:pt x="90" y="5"/>
                  </a:lnTo>
                  <a:lnTo>
                    <a:pt x="98" y="0"/>
                  </a:lnTo>
                  <a:lnTo>
                    <a:pt x="113" y="5"/>
                  </a:lnTo>
                  <a:lnTo>
                    <a:pt x="120" y="11"/>
                  </a:lnTo>
                  <a:lnTo>
                    <a:pt x="120" y="22"/>
                  </a:lnTo>
                  <a:lnTo>
                    <a:pt x="128" y="28"/>
                  </a:lnTo>
                  <a:lnTo>
                    <a:pt x="135" y="39"/>
                  </a:lnTo>
                  <a:lnTo>
                    <a:pt x="135" y="50"/>
                  </a:lnTo>
                  <a:lnTo>
                    <a:pt x="143" y="62"/>
                  </a:lnTo>
                  <a:lnTo>
                    <a:pt x="143" y="67"/>
                  </a:lnTo>
                  <a:lnTo>
                    <a:pt x="165" y="107"/>
                  </a:lnTo>
                  <a:lnTo>
                    <a:pt x="180" y="141"/>
                  </a:lnTo>
                  <a:lnTo>
                    <a:pt x="203" y="174"/>
                  </a:lnTo>
                  <a:lnTo>
                    <a:pt x="218" y="208"/>
                  </a:lnTo>
                  <a:lnTo>
                    <a:pt x="240" y="242"/>
                  </a:lnTo>
                  <a:lnTo>
                    <a:pt x="255" y="276"/>
                  </a:lnTo>
                  <a:lnTo>
                    <a:pt x="270" y="310"/>
                  </a:lnTo>
                  <a:lnTo>
                    <a:pt x="286" y="349"/>
                  </a:lnTo>
                  <a:lnTo>
                    <a:pt x="278" y="355"/>
                  </a:lnTo>
                  <a:lnTo>
                    <a:pt x="270" y="355"/>
                  </a:lnTo>
                  <a:lnTo>
                    <a:pt x="263" y="360"/>
                  </a:lnTo>
                  <a:lnTo>
                    <a:pt x="240" y="360"/>
                  </a:lnTo>
                  <a:lnTo>
                    <a:pt x="218" y="315"/>
                  </a:lnTo>
                  <a:lnTo>
                    <a:pt x="195" y="276"/>
                  </a:lnTo>
                  <a:lnTo>
                    <a:pt x="173" y="236"/>
                  </a:lnTo>
                  <a:lnTo>
                    <a:pt x="158" y="191"/>
                  </a:lnTo>
                  <a:lnTo>
                    <a:pt x="135" y="152"/>
                  </a:lnTo>
                  <a:lnTo>
                    <a:pt x="113" y="112"/>
                  </a:lnTo>
                  <a:lnTo>
                    <a:pt x="90" y="67"/>
                  </a:lnTo>
                  <a:lnTo>
                    <a:pt x="60" y="28"/>
                  </a:lnTo>
                  <a:lnTo>
                    <a:pt x="60" y="191"/>
                  </a:lnTo>
                  <a:lnTo>
                    <a:pt x="52" y="276"/>
                  </a:lnTo>
                  <a:lnTo>
                    <a:pt x="60" y="355"/>
                  </a:lnTo>
                  <a:lnTo>
                    <a:pt x="60" y="360"/>
                  </a:lnTo>
                  <a:lnTo>
                    <a:pt x="52" y="366"/>
                  </a:lnTo>
                  <a:lnTo>
                    <a:pt x="45" y="366"/>
                  </a:lnTo>
                  <a:lnTo>
                    <a:pt x="37" y="372"/>
                  </a:lnTo>
                  <a:lnTo>
                    <a:pt x="30" y="366"/>
                  </a:lnTo>
                  <a:lnTo>
                    <a:pt x="15" y="366"/>
                  </a:lnTo>
                  <a:lnTo>
                    <a:pt x="7" y="360"/>
                  </a:lnTo>
                  <a:lnTo>
                    <a:pt x="7" y="95"/>
                  </a:lnTo>
                  <a:lnTo>
                    <a:pt x="0" y="5"/>
                  </a:lnTo>
                  <a:lnTo>
                    <a:pt x="15" y="5"/>
                  </a:lnTo>
                  <a:lnTo>
                    <a:pt x="30" y="0"/>
                  </a:lnTo>
                  <a:lnTo>
                    <a:pt x="45" y="0"/>
                  </a:lnTo>
                  <a:lnTo>
                    <a:pt x="60" y="11"/>
                  </a:lnTo>
                  <a:lnTo>
                    <a:pt x="60" y="16"/>
                  </a:lnTo>
                  <a:close/>
                </a:path>
              </a:pathLst>
            </a:custGeom>
            <a:solidFill>
              <a:srgbClr val="FF0000"/>
            </a:solidFill>
            <a:ln w="9525">
              <a:noFill/>
              <a:round/>
              <a:headEnd/>
              <a:tailEnd/>
            </a:ln>
          </p:spPr>
          <p:txBody>
            <a:bodyPr/>
            <a:lstStyle/>
            <a:p>
              <a:endParaRPr lang="en-US"/>
            </a:p>
          </p:txBody>
        </p:sp>
        <p:sp>
          <p:nvSpPr>
            <p:cNvPr id="1132" name="Freeform 104"/>
            <p:cNvSpPr>
              <a:spLocks/>
            </p:cNvSpPr>
            <p:nvPr/>
          </p:nvSpPr>
          <p:spPr bwMode="auto">
            <a:xfrm>
              <a:off x="5271" y="1246"/>
              <a:ext cx="151" cy="108"/>
            </a:xfrm>
            <a:custGeom>
              <a:avLst/>
              <a:gdLst>
                <a:gd name="T0" fmla="*/ 106 w 151"/>
                <a:gd name="T1" fmla="*/ 34 h 108"/>
                <a:gd name="T2" fmla="*/ 143 w 151"/>
                <a:gd name="T3" fmla="*/ 34 h 108"/>
                <a:gd name="T4" fmla="*/ 151 w 151"/>
                <a:gd name="T5" fmla="*/ 40 h 108"/>
                <a:gd name="T6" fmla="*/ 143 w 151"/>
                <a:gd name="T7" fmla="*/ 45 h 108"/>
                <a:gd name="T8" fmla="*/ 136 w 151"/>
                <a:gd name="T9" fmla="*/ 57 h 108"/>
                <a:gd name="T10" fmla="*/ 128 w 151"/>
                <a:gd name="T11" fmla="*/ 62 h 108"/>
                <a:gd name="T12" fmla="*/ 113 w 151"/>
                <a:gd name="T13" fmla="*/ 62 h 108"/>
                <a:gd name="T14" fmla="*/ 113 w 151"/>
                <a:gd name="T15" fmla="*/ 74 h 108"/>
                <a:gd name="T16" fmla="*/ 121 w 151"/>
                <a:gd name="T17" fmla="*/ 85 h 108"/>
                <a:gd name="T18" fmla="*/ 121 w 151"/>
                <a:gd name="T19" fmla="*/ 96 h 108"/>
                <a:gd name="T20" fmla="*/ 106 w 151"/>
                <a:gd name="T21" fmla="*/ 108 h 108"/>
                <a:gd name="T22" fmla="*/ 98 w 151"/>
                <a:gd name="T23" fmla="*/ 108 h 108"/>
                <a:gd name="T24" fmla="*/ 90 w 151"/>
                <a:gd name="T25" fmla="*/ 102 h 108"/>
                <a:gd name="T26" fmla="*/ 83 w 151"/>
                <a:gd name="T27" fmla="*/ 102 h 108"/>
                <a:gd name="T28" fmla="*/ 83 w 151"/>
                <a:gd name="T29" fmla="*/ 96 h 108"/>
                <a:gd name="T30" fmla="*/ 60 w 151"/>
                <a:gd name="T31" fmla="*/ 79 h 108"/>
                <a:gd name="T32" fmla="*/ 30 w 151"/>
                <a:gd name="T33" fmla="*/ 79 h 108"/>
                <a:gd name="T34" fmla="*/ 23 w 151"/>
                <a:gd name="T35" fmla="*/ 85 h 108"/>
                <a:gd name="T36" fmla="*/ 23 w 151"/>
                <a:gd name="T37" fmla="*/ 91 h 108"/>
                <a:gd name="T38" fmla="*/ 8 w 151"/>
                <a:gd name="T39" fmla="*/ 91 h 108"/>
                <a:gd name="T40" fmla="*/ 0 w 151"/>
                <a:gd name="T41" fmla="*/ 85 h 108"/>
                <a:gd name="T42" fmla="*/ 8 w 151"/>
                <a:gd name="T43" fmla="*/ 79 h 108"/>
                <a:gd name="T44" fmla="*/ 8 w 151"/>
                <a:gd name="T45" fmla="*/ 51 h 108"/>
                <a:gd name="T46" fmla="*/ 15 w 151"/>
                <a:gd name="T47" fmla="*/ 40 h 108"/>
                <a:gd name="T48" fmla="*/ 30 w 151"/>
                <a:gd name="T49" fmla="*/ 29 h 108"/>
                <a:gd name="T50" fmla="*/ 45 w 151"/>
                <a:gd name="T51" fmla="*/ 34 h 108"/>
                <a:gd name="T52" fmla="*/ 60 w 151"/>
                <a:gd name="T53" fmla="*/ 23 h 108"/>
                <a:gd name="T54" fmla="*/ 60 w 151"/>
                <a:gd name="T55" fmla="*/ 17 h 108"/>
                <a:gd name="T56" fmla="*/ 68 w 151"/>
                <a:gd name="T57" fmla="*/ 12 h 108"/>
                <a:gd name="T58" fmla="*/ 68 w 151"/>
                <a:gd name="T59" fmla="*/ 6 h 108"/>
                <a:gd name="T60" fmla="*/ 75 w 151"/>
                <a:gd name="T61" fmla="*/ 0 h 108"/>
                <a:gd name="T62" fmla="*/ 83 w 151"/>
                <a:gd name="T63" fmla="*/ 0 h 108"/>
                <a:gd name="T64" fmla="*/ 90 w 151"/>
                <a:gd name="T65" fmla="*/ 6 h 108"/>
                <a:gd name="T66" fmla="*/ 90 w 151"/>
                <a:gd name="T67" fmla="*/ 23 h 108"/>
                <a:gd name="T68" fmla="*/ 106 w 151"/>
                <a:gd name="T69" fmla="*/ 34 h 10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1"/>
                <a:gd name="T106" fmla="*/ 0 h 108"/>
                <a:gd name="T107" fmla="*/ 151 w 151"/>
                <a:gd name="T108" fmla="*/ 108 h 10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1" h="108">
                  <a:moveTo>
                    <a:pt x="106" y="34"/>
                  </a:moveTo>
                  <a:lnTo>
                    <a:pt x="143" y="34"/>
                  </a:lnTo>
                  <a:lnTo>
                    <a:pt x="151" y="40"/>
                  </a:lnTo>
                  <a:lnTo>
                    <a:pt x="143" y="45"/>
                  </a:lnTo>
                  <a:lnTo>
                    <a:pt x="136" y="57"/>
                  </a:lnTo>
                  <a:lnTo>
                    <a:pt x="128" y="62"/>
                  </a:lnTo>
                  <a:lnTo>
                    <a:pt x="113" y="62"/>
                  </a:lnTo>
                  <a:lnTo>
                    <a:pt x="113" y="74"/>
                  </a:lnTo>
                  <a:lnTo>
                    <a:pt x="121" y="85"/>
                  </a:lnTo>
                  <a:lnTo>
                    <a:pt x="121" y="96"/>
                  </a:lnTo>
                  <a:lnTo>
                    <a:pt x="106" y="108"/>
                  </a:lnTo>
                  <a:lnTo>
                    <a:pt x="98" y="108"/>
                  </a:lnTo>
                  <a:lnTo>
                    <a:pt x="90" y="102"/>
                  </a:lnTo>
                  <a:lnTo>
                    <a:pt x="83" y="102"/>
                  </a:lnTo>
                  <a:lnTo>
                    <a:pt x="83" y="96"/>
                  </a:lnTo>
                  <a:lnTo>
                    <a:pt x="60" y="79"/>
                  </a:lnTo>
                  <a:lnTo>
                    <a:pt x="30" y="79"/>
                  </a:lnTo>
                  <a:lnTo>
                    <a:pt x="23" y="85"/>
                  </a:lnTo>
                  <a:lnTo>
                    <a:pt x="23" y="91"/>
                  </a:lnTo>
                  <a:lnTo>
                    <a:pt x="8" y="91"/>
                  </a:lnTo>
                  <a:lnTo>
                    <a:pt x="0" y="85"/>
                  </a:lnTo>
                  <a:lnTo>
                    <a:pt x="8" y="79"/>
                  </a:lnTo>
                  <a:lnTo>
                    <a:pt x="8" y="51"/>
                  </a:lnTo>
                  <a:lnTo>
                    <a:pt x="15" y="40"/>
                  </a:lnTo>
                  <a:lnTo>
                    <a:pt x="30" y="29"/>
                  </a:lnTo>
                  <a:lnTo>
                    <a:pt x="45" y="34"/>
                  </a:lnTo>
                  <a:lnTo>
                    <a:pt x="60" y="23"/>
                  </a:lnTo>
                  <a:lnTo>
                    <a:pt x="60" y="17"/>
                  </a:lnTo>
                  <a:lnTo>
                    <a:pt x="68" y="12"/>
                  </a:lnTo>
                  <a:lnTo>
                    <a:pt x="68" y="6"/>
                  </a:lnTo>
                  <a:lnTo>
                    <a:pt x="75" y="0"/>
                  </a:lnTo>
                  <a:lnTo>
                    <a:pt x="83" y="0"/>
                  </a:lnTo>
                  <a:lnTo>
                    <a:pt x="90" y="6"/>
                  </a:lnTo>
                  <a:lnTo>
                    <a:pt x="90" y="23"/>
                  </a:lnTo>
                  <a:lnTo>
                    <a:pt x="106" y="34"/>
                  </a:lnTo>
                  <a:close/>
                </a:path>
              </a:pathLst>
            </a:custGeom>
            <a:solidFill>
              <a:srgbClr val="FF00FF"/>
            </a:solidFill>
            <a:ln w="9525">
              <a:noFill/>
              <a:round/>
              <a:headEnd/>
              <a:tailEnd/>
            </a:ln>
          </p:spPr>
          <p:txBody>
            <a:bodyPr/>
            <a:lstStyle/>
            <a:p>
              <a:endParaRPr lang="en-US"/>
            </a:p>
          </p:txBody>
        </p:sp>
        <p:sp>
          <p:nvSpPr>
            <p:cNvPr id="1133" name="Freeform 105"/>
            <p:cNvSpPr>
              <a:spLocks/>
            </p:cNvSpPr>
            <p:nvPr/>
          </p:nvSpPr>
          <p:spPr bwMode="auto">
            <a:xfrm>
              <a:off x="4873" y="1263"/>
              <a:ext cx="173" cy="113"/>
            </a:xfrm>
            <a:custGeom>
              <a:avLst/>
              <a:gdLst>
                <a:gd name="T0" fmla="*/ 120 w 173"/>
                <a:gd name="T1" fmla="*/ 6 h 113"/>
                <a:gd name="T2" fmla="*/ 173 w 173"/>
                <a:gd name="T3" fmla="*/ 12 h 113"/>
                <a:gd name="T4" fmla="*/ 165 w 173"/>
                <a:gd name="T5" fmla="*/ 17 h 113"/>
                <a:gd name="T6" fmla="*/ 165 w 173"/>
                <a:gd name="T7" fmla="*/ 28 h 113"/>
                <a:gd name="T8" fmla="*/ 158 w 173"/>
                <a:gd name="T9" fmla="*/ 34 h 113"/>
                <a:gd name="T10" fmla="*/ 150 w 173"/>
                <a:gd name="T11" fmla="*/ 34 h 113"/>
                <a:gd name="T12" fmla="*/ 143 w 173"/>
                <a:gd name="T13" fmla="*/ 45 h 113"/>
                <a:gd name="T14" fmla="*/ 143 w 173"/>
                <a:gd name="T15" fmla="*/ 74 h 113"/>
                <a:gd name="T16" fmla="*/ 150 w 173"/>
                <a:gd name="T17" fmla="*/ 79 h 113"/>
                <a:gd name="T18" fmla="*/ 150 w 173"/>
                <a:gd name="T19" fmla="*/ 85 h 113"/>
                <a:gd name="T20" fmla="*/ 143 w 173"/>
                <a:gd name="T21" fmla="*/ 91 h 113"/>
                <a:gd name="T22" fmla="*/ 143 w 173"/>
                <a:gd name="T23" fmla="*/ 96 h 113"/>
                <a:gd name="T24" fmla="*/ 135 w 173"/>
                <a:gd name="T25" fmla="*/ 91 h 113"/>
                <a:gd name="T26" fmla="*/ 128 w 173"/>
                <a:gd name="T27" fmla="*/ 91 h 113"/>
                <a:gd name="T28" fmla="*/ 112 w 173"/>
                <a:gd name="T29" fmla="*/ 79 h 113"/>
                <a:gd name="T30" fmla="*/ 105 w 173"/>
                <a:gd name="T31" fmla="*/ 79 h 113"/>
                <a:gd name="T32" fmla="*/ 97 w 173"/>
                <a:gd name="T33" fmla="*/ 74 h 113"/>
                <a:gd name="T34" fmla="*/ 90 w 173"/>
                <a:gd name="T35" fmla="*/ 74 h 113"/>
                <a:gd name="T36" fmla="*/ 82 w 173"/>
                <a:gd name="T37" fmla="*/ 79 h 113"/>
                <a:gd name="T38" fmla="*/ 75 w 173"/>
                <a:gd name="T39" fmla="*/ 79 h 113"/>
                <a:gd name="T40" fmla="*/ 67 w 173"/>
                <a:gd name="T41" fmla="*/ 85 h 113"/>
                <a:gd name="T42" fmla="*/ 67 w 173"/>
                <a:gd name="T43" fmla="*/ 91 h 113"/>
                <a:gd name="T44" fmla="*/ 60 w 173"/>
                <a:gd name="T45" fmla="*/ 96 h 113"/>
                <a:gd name="T46" fmla="*/ 60 w 173"/>
                <a:gd name="T47" fmla="*/ 102 h 113"/>
                <a:gd name="T48" fmla="*/ 45 w 173"/>
                <a:gd name="T49" fmla="*/ 113 h 113"/>
                <a:gd name="T50" fmla="*/ 45 w 173"/>
                <a:gd name="T51" fmla="*/ 102 h 113"/>
                <a:gd name="T52" fmla="*/ 30 w 173"/>
                <a:gd name="T53" fmla="*/ 102 h 113"/>
                <a:gd name="T54" fmla="*/ 22 w 173"/>
                <a:gd name="T55" fmla="*/ 96 h 113"/>
                <a:gd name="T56" fmla="*/ 15 w 173"/>
                <a:gd name="T57" fmla="*/ 96 h 113"/>
                <a:gd name="T58" fmla="*/ 60 w 173"/>
                <a:gd name="T59" fmla="*/ 57 h 113"/>
                <a:gd name="T60" fmla="*/ 52 w 173"/>
                <a:gd name="T61" fmla="*/ 57 h 113"/>
                <a:gd name="T62" fmla="*/ 45 w 173"/>
                <a:gd name="T63" fmla="*/ 51 h 113"/>
                <a:gd name="T64" fmla="*/ 45 w 173"/>
                <a:gd name="T65" fmla="*/ 45 h 113"/>
                <a:gd name="T66" fmla="*/ 37 w 173"/>
                <a:gd name="T67" fmla="*/ 45 h 113"/>
                <a:gd name="T68" fmla="*/ 22 w 173"/>
                <a:gd name="T69" fmla="*/ 34 h 113"/>
                <a:gd name="T70" fmla="*/ 7 w 173"/>
                <a:gd name="T71" fmla="*/ 34 h 113"/>
                <a:gd name="T72" fmla="*/ 0 w 173"/>
                <a:gd name="T73" fmla="*/ 28 h 113"/>
                <a:gd name="T74" fmla="*/ 0 w 173"/>
                <a:gd name="T75" fmla="*/ 23 h 113"/>
                <a:gd name="T76" fmla="*/ 15 w 173"/>
                <a:gd name="T77" fmla="*/ 12 h 113"/>
                <a:gd name="T78" fmla="*/ 90 w 173"/>
                <a:gd name="T79" fmla="*/ 12 h 113"/>
                <a:gd name="T80" fmla="*/ 105 w 173"/>
                <a:gd name="T81" fmla="*/ 0 h 113"/>
                <a:gd name="T82" fmla="*/ 120 w 173"/>
                <a:gd name="T83" fmla="*/ 0 h 113"/>
                <a:gd name="T84" fmla="*/ 120 w 173"/>
                <a:gd name="T85" fmla="*/ 6 h 11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73"/>
                <a:gd name="T130" fmla="*/ 0 h 113"/>
                <a:gd name="T131" fmla="*/ 173 w 173"/>
                <a:gd name="T132" fmla="*/ 113 h 11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73" h="113">
                  <a:moveTo>
                    <a:pt x="120" y="6"/>
                  </a:moveTo>
                  <a:lnTo>
                    <a:pt x="173" y="12"/>
                  </a:lnTo>
                  <a:lnTo>
                    <a:pt x="165" y="17"/>
                  </a:lnTo>
                  <a:lnTo>
                    <a:pt x="165" y="28"/>
                  </a:lnTo>
                  <a:lnTo>
                    <a:pt x="158" y="34"/>
                  </a:lnTo>
                  <a:lnTo>
                    <a:pt x="150" y="34"/>
                  </a:lnTo>
                  <a:lnTo>
                    <a:pt x="143" y="45"/>
                  </a:lnTo>
                  <a:lnTo>
                    <a:pt x="143" y="74"/>
                  </a:lnTo>
                  <a:lnTo>
                    <a:pt x="150" y="79"/>
                  </a:lnTo>
                  <a:lnTo>
                    <a:pt x="150" y="85"/>
                  </a:lnTo>
                  <a:lnTo>
                    <a:pt x="143" y="91"/>
                  </a:lnTo>
                  <a:lnTo>
                    <a:pt x="143" y="96"/>
                  </a:lnTo>
                  <a:lnTo>
                    <a:pt x="135" y="91"/>
                  </a:lnTo>
                  <a:lnTo>
                    <a:pt x="128" y="91"/>
                  </a:lnTo>
                  <a:lnTo>
                    <a:pt x="112" y="79"/>
                  </a:lnTo>
                  <a:lnTo>
                    <a:pt x="105" y="79"/>
                  </a:lnTo>
                  <a:lnTo>
                    <a:pt x="97" y="74"/>
                  </a:lnTo>
                  <a:lnTo>
                    <a:pt x="90" y="74"/>
                  </a:lnTo>
                  <a:lnTo>
                    <a:pt x="82" y="79"/>
                  </a:lnTo>
                  <a:lnTo>
                    <a:pt x="75" y="79"/>
                  </a:lnTo>
                  <a:lnTo>
                    <a:pt x="67" y="85"/>
                  </a:lnTo>
                  <a:lnTo>
                    <a:pt x="67" y="91"/>
                  </a:lnTo>
                  <a:lnTo>
                    <a:pt x="60" y="96"/>
                  </a:lnTo>
                  <a:lnTo>
                    <a:pt x="60" y="102"/>
                  </a:lnTo>
                  <a:lnTo>
                    <a:pt x="45" y="113"/>
                  </a:lnTo>
                  <a:lnTo>
                    <a:pt x="45" y="102"/>
                  </a:lnTo>
                  <a:lnTo>
                    <a:pt x="30" y="102"/>
                  </a:lnTo>
                  <a:lnTo>
                    <a:pt x="22" y="96"/>
                  </a:lnTo>
                  <a:lnTo>
                    <a:pt x="15" y="96"/>
                  </a:lnTo>
                  <a:lnTo>
                    <a:pt x="60" y="57"/>
                  </a:lnTo>
                  <a:lnTo>
                    <a:pt x="52" y="57"/>
                  </a:lnTo>
                  <a:lnTo>
                    <a:pt x="45" y="51"/>
                  </a:lnTo>
                  <a:lnTo>
                    <a:pt x="45" y="45"/>
                  </a:lnTo>
                  <a:lnTo>
                    <a:pt x="37" y="45"/>
                  </a:lnTo>
                  <a:lnTo>
                    <a:pt x="22" y="34"/>
                  </a:lnTo>
                  <a:lnTo>
                    <a:pt x="7" y="34"/>
                  </a:lnTo>
                  <a:lnTo>
                    <a:pt x="0" y="28"/>
                  </a:lnTo>
                  <a:lnTo>
                    <a:pt x="0" y="23"/>
                  </a:lnTo>
                  <a:lnTo>
                    <a:pt x="15" y="12"/>
                  </a:lnTo>
                  <a:lnTo>
                    <a:pt x="90" y="12"/>
                  </a:lnTo>
                  <a:lnTo>
                    <a:pt x="105" y="0"/>
                  </a:lnTo>
                  <a:lnTo>
                    <a:pt x="120" y="0"/>
                  </a:lnTo>
                  <a:lnTo>
                    <a:pt x="120" y="6"/>
                  </a:lnTo>
                  <a:close/>
                </a:path>
              </a:pathLst>
            </a:custGeom>
            <a:solidFill>
              <a:srgbClr val="FF00FF"/>
            </a:solidFill>
            <a:ln w="9525">
              <a:noFill/>
              <a:round/>
              <a:headEnd/>
              <a:tailEnd/>
            </a:ln>
          </p:spPr>
          <p:txBody>
            <a:bodyPr/>
            <a:lstStyle/>
            <a:p>
              <a:endParaRPr lang="en-US"/>
            </a:p>
          </p:txBody>
        </p:sp>
        <p:sp>
          <p:nvSpPr>
            <p:cNvPr id="1134" name="Freeform 106"/>
            <p:cNvSpPr>
              <a:spLocks/>
            </p:cNvSpPr>
            <p:nvPr/>
          </p:nvSpPr>
          <p:spPr bwMode="auto">
            <a:xfrm>
              <a:off x="203" y="1291"/>
              <a:ext cx="83" cy="57"/>
            </a:xfrm>
            <a:custGeom>
              <a:avLst/>
              <a:gdLst>
                <a:gd name="T0" fmla="*/ 83 w 83"/>
                <a:gd name="T1" fmla="*/ 17 h 57"/>
                <a:gd name="T2" fmla="*/ 83 w 83"/>
                <a:gd name="T3" fmla="*/ 29 h 57"/>
                <a:gd name="T4" fmla="*/ 75 w 83"/>
                <a:gd name="T5" fmla="*/ 40 h 57"/>
                <a:gd name="T6" fmla="*/ 75 w 83"/>
                <a:gd name="T7" fmla="*/ 46 h 57"/>
                <a:gd name="T8" fmla="*/ 60 w 83"/>
                <a:gd name="T9" fmla="*/ 57 h 57"/>
                <a:gd name="T10" fmla="*/ 38 w 83"/>
                <a:gd name="T11" fmla="*/ 57 h 57"/>
                <a:gd name="T12" fmla="*/ 38 w 83"/>
                <a:gd name="T13" fmla="*/ 51 h 57"/>
                <a:gd name="T14" fmla="*/ 30 w 83"/>
                <a:gd name="T15" fmla="*/ 51 h 57"/>
                <a:gd name="T16" fmla="*/ 23 w 83"/>
                <a:gd name="T17" fmla="*/ 46 h 57"/>
                <a:gd name="T18" fmla="*/ 8 w 83"/>
                <a:gd name="T19" fmla="*/ 46 h 57"/>
                <a:gd name="T20" fmla="*/ 0 w 83"/>
                <a:gd name="T21" fmla="*/ 34 h 57"/>
                <a:gd name="T22" fmla="*/ 0 w 83"/>
                <a:gd name="T23" fmla="*/ 17 h 57"/>
                <a:gd name="T24" fmla="*/ 8 w 83"/>
                <a:gd name="T25" fmla="*/ 6 h 57"/>
                <a:gd name="T26" fmla="*/ 23 w 83"/>
                <a:gd name="T27" fmla="*/ 6 h 57"/>
                <a:gd name="T28" fmla="*/ 38 w 83"/>
                <a:gd name="T29" fmla="*/ 0 h 57"/>
                <a:gd name="T30" fmla="*/ 45 w 83"/>
                <a:gd name="T31" fmla="*/ 0 h 57"/>
                <a:gd name="T32" fmla="*/ 60 w 83"/>
                <a:gd name="T33" fmla="*/ 6 h 57"/>
                <a:gd name="T34" fmla="*/ 68 w 83"/>
                <a:gd name="T35" fmla="*/ 6 h 57"/>
                <a:gd name="T36" fmla="*/ 83 w 83"/>
                <a:gd name="T37" fmla="*/ 17 h 5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3"/>
                <a:gd name="T58" fmla="*/ 0 h 57"/>
                <a:gd name="T59" fmla="*/ 83 w 83"/>
                <a:gd name="T60" fmla="*/ 57 h 5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3" h="57">
                  <a:moveTo>
                    <a:pt x="83" y="17"/>
                  </a:moveTo>
                  <a:lnTo>
                    <a:pt x="83" y="29"/>
                  </a:lnTo>
                  <a:lnTo>
                    <a:pt x="75" y="40"/>
                  </a:lnTo>
                  <a:lnTo>
                    <a:pt x="75" y="46"/>
                  </a:lnTo>
                  <a:lnTo>
                    <a:pt x="60" y="57"/>
                  </a:lnTo>
                  <a:lnTo>
                    <a:pt x="38" y="57"/>
                  </a:lnTo>
                  <a:lnTo>
                    <a:pt x="38" y="51"/>
                  </a:lnTo>
                  <a:lnTo>
                    <a:pt x="30" y="51"/>
                  </a:lnTo>
                  <a:lnTo>
                    <a:pt x="23" y="46"/>
                  </a:lnTo>
                  <a:lnTo>
                    <a:pt x="8" y="46"/>
                  </a:lnTo>
                  <a:lnTo>
                    <a:pt x="0" y="34"/>
                  </a:lnTo>
                  <a:lnTo>
                    <a:pt x="0" y="17"/>
                  </a:lnTo>
                  <a:lnTo>
                    <a:pt x="8" y="6"/>
                  </a:lnTo>
                  <a:lnTo>
                    <a:pt x="23" y="6"/>
                  </a:lnTo>
                  <a:lnTo>
                    <a:pt x="38" y="0"/>
                  </a:lnTo>
                  <a:lnTo>
                    <a:pt x="45" y="0"/>
                  </a:lnTo>
                  <a:lnTo>
                    <a:pt x="60" y="6"/>
                  </a:lnTo>
                  <a:lnTo>
                    <a:pt x="68" y="6"/>
                  </a:lnTo>
                  <a:lnTo>
                    <a:pt x="83" y="17"/>
                  </a:lnTo>
                  <a:close/>
                </a:path>
              </a:pathLst>
            </a:custGeom>
            <a:solidFill>
              <a:srgbClr val="3FFF3F"/>
            </a:solidFill>
            <a:ln w="9525">
              <a:noFill/>
              <a:round/>
              <a:headEnd/>
              <a:tailEnd/>
            </a:ln>
          </p:spPr>
          <p:txBody>
            <a:bodyPr/>
            <a:lstStyle/>
            <a:p>
              <a:endParaRPr lang="en-US"/>
            </a:p>
          </p:txBody>
        </p:sp>
        <p:sp>
          <p:nvSpPr>
            <p:cNvPr id="1135" name="Freeform 107"/>
            <p:cNvSpPr>
              <a:spLocks/>
            </p:cNvSpPr>
            <p:nvPr/>
          </p:nvSpPr>
          <p:spPr bwMode="auto">
            <a:xfrm>
              <a:off x="3865" y="1297"/>
              <a:ext cx="143" cy="124"/>
            </a:xfrm>
            <a:custGeom>
              <a:avLst/>
              <a:gdLst>
                <a:gd name="T0" fmla="*/ 105 w 143"/>
                <a:gd name="T1" fmla="*/ 23 h 124"/>
                <a:gd name="T2" fmla="*/ 105 w 143"/>
                <a:gd name="T3" fmla="*/ 28 h 124"/>
                <a:gd name="T4" fmla="*/ 143 w 143"/>
                <a:gd name="T5" fmla="*/ 28 h 124"/>
                <a:gd name="T6" fmla="*/ 143 w 143"/>
                <a:gd name="T7" fmla="*/ 40 h 124"/>
                <a:gd name="T8" fmla="*/ 135 w 143"/>
                <a:gd name="T9" fmla="*/ 51 h 124"/>
                <a:gd name="T10" fmla="*/ 105 w 143"/>
                <a:gd name="T11" fmla="*/ 73 h 124"/>
                <a:gd name="T12" fmla="*/ 105 w 143"/>
                <a:gd name="T13" fmla="*/ 90 h 124"/>
                <a:gd name="T14" fmla="*/ 113 w 143"/>
                <a:gd name="T15" fmla="*/ 102 h 124"/>
                <a:gd name="T16" fmla="*/ 113 w 143"/>
                <a:gd name="T17" fmla="*/ 113 h 124"/>
                <a:gd name="T18" fmla="*/ 105 w 143"/>
                <a:gd name="T19" fmla="*/ 119 h 124"/>
                <a:gd name="T20" fmla="*/ 75 w 143"/>
                <a:gd name="T21" fmla="*/ 96 h 124"/>
                <a:gd name="T22" fmla="*/ 60 w 143"/>
                <a:gd name="T23" fmla="*/ 96 h 124"/>
                <a:gd name="T24" fmla="*/ 60 w 143"/>
                <a:gd name="T25" fmla="*/ 102 h 124"/>
                <a:gd name="T26" fmla="*/ 30 w 143"/>
                <a:gd name="T27" fmla="*/ 124 h 124"/>
                <a:gd name="T28" fmla="*/ 15 w 143"/>
                <a:gd name="T29" fmla="*/ 124 h 124"/>
                <a:gd name="T30" fmla="*/ 8 w 143"/>
                <a:gd name="T31" fmla="*/ 113 h 124"/>
                <a:gd name="T32" fmla="*/ 8 w 143"/>
                <a:gd name="T33" fmla="*/ 102 h 124"/>
                <a:gd name="T34" fmla="*/ 15 w 143"/>
                <a:gd name="T35" fmla="*/ 90 h 124"/>
                <a:gd name="T36" fmla="*/ 23 w 143"/>
                <a:gd name="T37" fmla="*/ 79 h 124"/>
                <a:gd name="T38" fmla="*/ 23 w 143"/>
                <a:gd name="T39" fmla="*/ 73 h 124"/>
                <a:gd name="T40" fmla="*/ 30 w 143"/>
                <a:gd name="T41" fmla="*/ 62 h 124"/>
                <a:gd name="T42" fmla="*/ 15 w 143"/>
                <a:gd name="T43" fmla="*/ 57 h 124"/>
                <a:gd name="T44" fmla="*/ 0 w 143"/>
                <a:gd name="T45" fmla="*/ 51 h 124"/>
                <a:gd name="T46" fmla="*/ 0 w 143"/>
                <a:gd name="T47" fmla="*/ 34 h 124"/>
                <a:gd name="T48" fmla="*/ 23 w 143"/>
                <a:gd name="T49" fmla="*/ 34 h 124"/>
                <a:gd name="T50" fmla="*/ 38 w 143"/>
                <a:gd name="T51" fmla="*/ 28 h 124"/>
                <a:gd name="T52" fmla="*/ 53 w 143"/>
                <a:gd name="T53" fmla="*/ 28 h 124"/>
                <a:gd name="T54" fmla="*/ 75 w 143"/>
                <a:gd name="T55" fmla="*/ 11 h 124"/>
                <a:gd name="T56" fmla="*/ 83 w 143"/>
                <a:gd name="T57" fmla="*/ 0 h 124"/>
                <a:gd name="T58" fmla="*/ 90 w 143"/>
                <a:gd name="T59" fmla="*/ 0 h 124"/>
                <a:gd name="T60" fmla="*/ 98 w 143"/>
                <a:gd name="T61" fmla="*/ 6 h 124"/>
                <a:gd name="T62" fmla="*/ 98 w 143"/>
                <a:gd name="T63" fmla="*/ 11 h 124"/>
                <a:gd name="T64" fmla="*/ 105 w 143"/>
                <a:gd name="T65" fmla="*/ 23 h 1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43"/>
                <a:gd name="T100" fmla="*/ 0 h 124"/>
                <a:gd name="T101" fmla="*/ 143 w 143"/>
                <a:gd name="T102" fmla="*/ 124 h 1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43" h="124">
                  <a:moveTo>
                    <a:pt x="105" y="23"/>
                  </a:moveTo>
                  <a:lnTo>
                    <a:pt x="105" y="28"/>
                  </a:lnTo>
                  <a:lnTo>
                    <a:pt x="143" y="28"/>
                  </a:lnTo>
                  <a:lnTo>
                    <a:pt x="143" y="40"/>
                  </a:lnTo>
                  <a:lnTo>
                    <a:pt x="135" y="51"/>
                  </a:lnTo>
                  <a:lnTo>
                    <a:pt x="105" y="73"/>
                  </a:lnTo>
                  <a:lnTo>
                    <a:pt x="105" y="90"/>
                  </a:lnTo>
                  <a:lnTo>
                    <a:pt x="113" y="102"/>
                  </a:lnTo>
                  <a:lnTo>
                    <a:pt x="113" y="113"/>
                  </a:lnTo>
                  <a:lnTo>
                    <a:pt x="105" y="119"/>
                  </a:lnTo>
                  <a:lnTo>
                    <a:pt x="75" y="96"/>
                  </a:lnTo>
                  <a:lnTo>
                    <a:pt x="60" y="96"/>
                  </a:lnTo>
                  <a:lnTo>
                    <a:pt x="60" y="102"/>
                  </a:lnTo>
                  <a:lnTo>
                    <a:pt x="30" y="124"/>
                  </a:lnTo>
                  <a:lnTo>
                    <a:pt x="15" y="124"/>
                  </a:lnTo>
                  <a:lnTo>
                    <a:pt x="8" y="113"/>
                  </a:lnTo>
                  <a:lnTo>
                    <a:pt x="8" y="102"/>
                  </a:lnTo>
                  <a:lnTo>
                    <a:pt x="15" y="90"/>
                  </a:lnTo>
                  <a:lnTo>
                    <a:pt x="23" y="79"/>
                  </a:lnTo>
                  <a:lnTo>
                    <a:pt x="23" y="73"/>
                  </a:lnTo>
                  <a:lnTo>
                    <a:pt x="30" y="62"/>
                  </a:lnTo>
                  <a:lnTo>
                    <a:pt x="15" y="57"/>
                  </a:lnTo>
                  <a:lnTo>
                    <a:pt x="0" y="51"/>
                  </a:lnTo>
                  <a:lnTo>
                    <a:pt x="0" y="34"/>
                  </a:lnTo>
                  <a:lnTo>
                    <a:pt x="23" y="34"/>
                  </a:lnTo>
                  <a:lnTo>
                    <a:pt x="38" y="28"/>
                  </a:lnTo>
                  <a:lnTo>
                    <a:pt x="53" y="28"/>
                  </a:lnTo>
                  <a:lnTo>
                    <a:pt x="75" y="11"/>
                  </a:lnTo>
                  <a:lnTo>
                    <a:pt x="83" y="0"/>
                  </a:lnTo>
                  <a:lnTo>
                    <a:pt x="90" y="0"/>
                  </a:lnTo>
                  <a:lnTo>
                    <a:pt x="98" y="6"/>
                  </a:lnTo>
                  <a:lnTo>
                    <a:pt x="98" y="11"/>
                  </a:lnTo>
                  <a:lnTo>
                    <a:pt x="105" y="23"/>
                  </a:lnTo>
                  <a:close/>
                </a:path>
              </a:pathLst>
            </a:custGeom>
            <a:solidFill>
              <a:srgbClr val="FF00FF"/>
            </a:solidFill>
            <a:ln w="9525">
              <a:noFill/>
              <a:round/>
              <a:headEnd/>
              <a:tailEnd/>
            </a:ln>
          </p:spPr>
          <p:txBody>
            <a:bodyPr/>
            <a:lstStyle/>
            <a:p>
              <a:endParaRPr lang="en-US"/>
            </a:p>
          </p:txBody>
        </p:sp>
        <p:sp>
          <p:nvSpPr>
            <p:cNvPr id="1136" name="Freeform 108"/>
            <p:cNvSpPr>
              <a:spLocks/>
            </p:cNvSpPr>
            <p:nvPr/>
          </p:nvSpPr>
          <p:spPr bwMode="auto">
            <a:xfrm>
              <a:off x="2309" y="1303"/>
              <a:ext cx="97" cy="67"/>
            </a:xfrm>
            <a:custGeom>
              <a:avLst/>
              <a:gdLst>
                <a:gd name="T0" fmla="*/ 97 w 97"/>
                <a:gd name="T1" fmla="*/ 28 h 67"/>
                <a:gd name="T2" fmla="*/ 97 w 97"/>
                <a:gd name="T3" fmla="*/ 45 h 67"/>
                <a:gd name="T4" fmla="*/ 82 w 97"/>
                <a:gd name="T5" fmla="*/ 56 h 67"/>
                <a:gd name="T6" fmla="*/ 75 w 97"/>
                <a:gd name="T7" fmla="*/ 56 h 67"/>
                <a:gd name="T8" fmla="*/ 60 w 97"/>
                <a:gd name="T9" fmla="*/ 67 h 67"/>
                <a:gd name="T10" fmla="*/ 37 w 97"/>
                <a:gd name="T11" fmla="*/ 67 h 67"/>
                <a:gd name="T12" fmla="*/ 22 w 97"/>
                <a:gd name="T13" fmla="*/ 56 h 67"/>
                <a:gd name="T14" fmla="*/ 15 w 97"/>
                <a:gd name="T15" fmla="*/ 56 h 67"/>
                <a:gd name="T16" fmla="*/ 7 w 97"/>
                <a:gd name="T17" fmla="*/ 51 h 67"/>
                <a:gd name="T18" fmla="*/ 7 w 97"/>
                <a:gd name="T19" fmla="*/ 45 h 67"/>
                <a:gd name="T20" fmla="*/ 0 w 97"/>
                <a:gd name="T21" fmla="*/ 28 h 67"/>
                <a:gd name="T22" fmla="*/ 7 w 97"/>
                <a:gd name="T23" fmla="*/ 22 h 67"/>
                <a:gd name="T24" fmla="*/ 15 w 97"/>
                <a:gd name="T25" fmla="*/ 11 h 67"/>
                <a:gd name="T26" fmla="*/ 30 w 97"/>
                <a:gd name="T27" fmla="*/ 0 h 67"/>
                <a:gd name="T28" fmla="*/ 37 w 97"/>
                <a:gd name="T29" fmla="*/ 5 h 67"/>
                <a:gd name="T30" fmla="*/ 75 w 97"/>
                <a:gd name="T31" fmla="*/ 5 h 67"/>
                <a:gd name="T32" fmla="*/ 82 w 97"/>
                <a:gd name="T33" fmla="*/ 11 h 67"/>
                <a:gd name="T34" fmla="*/ 90 w 97"/>
                <a:gd name="T35" fmla="*/ 11 h 67"/>
                <a:gd name="T36" fmla="*/ 90 w 97"/>
                <a:gd name="T37" fmla="*/ 17 h 67"/>
                <a:gd name="T38" fmla="*/ 97 w 97"/>
                <a:gd name="T39" fmla="*/ 28 h 6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97"/>
                <a:gd name="T61" fmla="*/ 0 h 67"/>
                <a:gd name="T62" fmla="*/ 97 w 97"/>
                <a:gd name="T63" fmla="*/ 67 h 6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97" h="67">
                  <a:moveTo>
                    <a:pt x="97" y="28"/>
                  </a:moveTo>
                  <a:lnTo>
                    <a:pt x="97" y="45"/>
                  </a:lnTo>
                  <a:lnTo>
                    <a:pt x="82" y="56"/>
                  </a:lnTo>
                  <a:lnTo>
                    <a:pt x="75" y="56"/>
                  </a:lnTo>
                  <a:lnTo>
                    <a:pt x="60" y="67"/>
                  </a:lnTo>
                  <a:lnTo>
                    <a:pt x="37" y="67"/>
                  </a:lnTo>
                  <a:lnTo>
                    <a:pt x="22" y="56"/>
                  </a:lnTo>
                  <a:lnTo>
                    <a:pt x="15" y="56"/>
                  </a:lnTo>
                  <a:lnTo>
                    <a:pt x="7" y="51"/>
                  </a:lnTo>
                  <a:lnTo>
                    <a:pt x="7" y="45"/>
                  </a:lnTo>
                  <a:lnTo>
                    <a:pt x="0" y="28"/>
                  </a:lnTo>
                  <a:lnTo>
                    <a:pt x="7" y="22"/>
                  </a:lnTo>
                  <a:lnTo>
                    <a:pt x="15" y="11"/>
                  </a:lnTo>
                  <a:lnTo>
                    <a:pt x="30" y="0"/>
                  </a:lnTo>
                  <a:lnTo>
                    <a:pt x="37" y="5"/>
                  </a:lnTo>
                  <a:lnTo>
                    <a:pt x="75" y="5"/>
                  </a:lnTo>
                  <a:lnTo>
                    <a:pt x="82" y="11"/>
                  </a:lnTo>
                  <a:lnTo>
                    <a:pt x="90" y="11"/>
                  </a:lnTo>
                  <a:lnTo>
                    <a:pt x="90" y="17"/>
                  </a:lnTo>
                  <a:lnTo>
                    <a:pt x="97" y="28"/>
                  </a:lnTo>
                  <a:close/>
                </a:path>
              </a:pathLst>
            </a:custGeom>
            <a:solidFill>
              <a:srgbClr val="FF0000"/>
            </a:solidFill>
            <a:ln w="9525">
              <a:noFill/>
              <a:round/>
              <a:headEnd/>
              <a:tailEnd/>
            </a:ln>
          </p:spPr>
          <p:txBody>
            <a:bodyPr/>
            <a:lstStyle/>
            <a:p>
              <a:endParaRPr lang="en-US"/>
            </a:p>
          </p:txBody>
        </p:sp>
        <p:sp>
          <p:nvSpPr>
            <p:cNvPr id="1137" name="Freeform 109"/>
            <p:cNvSpPr>
              <a:spLocks/>
            </p:cNvSpPr>
            <p:nvPr/>
          </p:nvSpPr>
          <p:spPr bwMode="auto">
            <a:xfrm>
              <a:off x="1188" y="1331"/>
              <a:ext cx="60" cy="34"/>
            </a:xfrm>
            <a:custGeom>
              <a:avLst/>
              <a:gdLst>
                <a:gd name="T0" fmla="*/ 60 w 60"/>
                <a:gd name="T1" fmla="*/ 28 h 34"/>
                <a:gd name="T2" fmla="*/ 45 w 60"/>
                <a:gd name="T3" fmla="*/ 28 h 34"/>
                <a:gd name="T4" fmla="*/ 45 w 60"/>
                <a:gd name="T5" fmla="*/ 34 h 34"/>
                <a:gd name="T6" fmla="*/ 23 w 60"/>
                <a:gd name="T7" fmla="*/ 34 h 34"/>
                <a:gd name="T8" fmla="*/ 0 w 60"/>
                <a:gd name="T9" fmla="*/ 17 h 34"/>
                <a:gd name="T10" fmla="*/ 0 w 60"/>
                <a:gd name="T11" fmla="*/ 11 h 34"/>
                <a:gd name="T12" fmla="*/ 8 w 60"/>
                <a:gd name="T13" fmla="*/ 6 h 34"/>
                <a:gd name="T14" fmla="*/ 23 w 60"/>
                <a:gd name="T15" fmla="*/ 0 h 34"/>
                <a:gd name="T16" fmla="*/ 45 w 60"/>
                <a:gd name="T17" fmla="*/ 0 h 34"/>
                <a:gd name="T18" fmla="*/ 60 w 60"/>
                <a:gd name="T19" fmla="*/ 11 h 34"/>
                <a:gd name="T20" fmla="*/ 60 w 60"/>
                <a:gd name="T21" fmla="*/ 28 h 3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0"/>
                <a:gd name="T34" fmla="*/ 0 h 34"/>
                <a:gd name="T35" fmla="*/ 60 w 60"/>
                <a:gd name="T36" fmla="*/ 34 h 3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0" h="34">
                  <a:moveTo>
                    <a:pt x="60" y="28"/>
                  </a:moveTo>
                  <a:lnTo>
                    <a:pt x="45" y="28"/>
                  </a:lnTo>
                  <a:lnTo>
                    <a:pt x="45" y="34"/>
                  </a:lnTo>
                  <a:lnTo>
                    <a:pt x="23" y="34"/>
                  </a:lnTo>
                  <a:lnTo>
                    <a:pt x="0" y="17"/>
                  </a:lnTo>
                  <a:lnTo>
                    <a:pt x="0" y="11"/>
                  </a:lnTo>
                  <a:lnTo>
                    <a:pt x="8" y="6"/>
                  </a:lnTo>
                  <a:lnTo>
                    <a:pt x="23" y="0"/>
                  </a:lnTo>
                  <a:lnTo>
                    <a:pt x="45" y="0"/>
                  </a:lnTo>
                  <a:lnTo>
                    <a:pt x="60" y="11"/>
                  </a:lnTo>
                  <a:lnTo>
                    <a:pt x="60" y="28"/>
                  </a:lnTo>
                  <a:close/>
                </a:path>
              </a:pathLst>
            </a:custGeom>
            <a:solidFill>
              <a:srgbClr val="3FFFFF"/>
            </a:solidFill>
            <a:ln w="9525">
              <a:noFill/>
              <a:round/>
              <a:headEnd/>
              <a:tailEnd/>
            </a:ln>
          </p:spPr>
          <p:txBody>
            <a:bodyPr/>
            <a:lstStyle/>
            <a:p>
              <a:endParaRPr lang="en-US"/>
            </a:p>
          </p:txBody>
        </p:sp>
        <p:sp>
          <p:nvSpPr>
            <p:cNvPr id="1138" name="Freeform 110"/>
            <p:cNvSpPr>
              <a:spLocks/>
            </p:cNvSpPr>
            <p:nvPr/>
          </p:nvSpPr>
          <p:spPr bwMode="auto">
            <a:xfrm>
              <a:off x="3068" y="1325"/>
              <a:ext cx="75" cy="51"/>
            </a:xfrm>
            <a:custGeom>
              <a:avLst/>
              <a:gdLst>
                <a:gd name="T0" fmla="*/ 75 w 75"/>
                <a:gd name="T1" fmla="*/ 12 h 51"/>
                <a:gd name="T2" fmla="*/ 75 w 75"/>
                <a:gd name="T3" fmla="*/ 34 h 51"/>
                <a:gd name="T4" fmla="*/ 68 w 75"/>
                <a:gd name="T5" fmla="*/ 45 h 51"/>
                <a:gd name="T6" fmla="*/ 60 w 75"/>
                <a:gd name="T7" fmla="*/ 51 h 51"/>
                <a:gd name="T8" fmla="*/ 23 w 75"/>
                <a:gd name="T9" fmla="*/ 51 h 51"/>
                <a:gd name="T10" fmla="*/ 15 w 75"/>
                <a:gd name="T11" fmla="*/ 45 h 51"/>
                <a:gd name="T12" fmla="*/ 15 w 75"/>
                <a:gd name="T13" fmla="*/ 40 h 51"/>
                <a:gd name="T14" fmla="*/ 8 w 75"/>
                <a:gd name="T15" fmla="*/ 40 h 51"/>
                <a:gd name="T16" fmla="*/ 0 w 75"/>
                <a:gd name="T17" fmla="*/ 34 h 51"/>
                <a:gd name="T18" fmla="*/ 0 w 75"/>
                <a:gd name="T19" fmla="*/ 23 h 51"/>
                <a:gd name="T20" fmla="*/ 8 w 75"/>
                <a:gd name="T21" fmla="*/ 12 h 51"/>
                <a:gd name="T22" fmla="*/ 15 w 75"/>
                <a:gd name="T23" fmla="*/ 6 h 51"/>
                <a:gd name="T24" fmla="*/ 30 w 75"/>
                <a:gd name="T25" fmla="*/ 0 h 51"/>
                <a:gd name="T26" fmla="*/ 60 w 75"/>
                <a:gd name="T27" fmla="*/ 0 h 51"/>
                <a:gd name="T28" fmla="*/ 68 w 75"/>
                <a:gd name="T29" fmla="*/ 6 h 51"/>
                <a:gd name="T30" fmla="*/ 75 w 75"/>
                <a:gd name="T31" fmla="*/ 6 h 51"/>
                <a:gd name="T32" fmla="*/ 75 w 75"/>
                <a:gd name="T33" fmla="*/ 12 h 5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5"/>
                <a:gd name="T52" fmla="*/ 0 h 51"/>
                <a:gd name="T53" fmla="*/ 75 w 75"/>
                <a:gd name="T54" fmla="*/ 51 h 5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5" h="51">
                  <a:moveTo>
                    <a:pt x="75" y="12"/>
                  </a:moveTo>
                  <a:lnTo>
                    <a:pt x="75" y="34"/>
                  </a:lnTo>
                  <a:lnTo>
                    <a:pt x="68" y="45"/>
                  </a:lnTo>
                  <a:lnTo>
                    <a:pt x="60" y="51"/>
                  </a:lnTo>
                  <a:lnTo>
                    <a:pt x="23" y="51"/>
                  </a:lnTo>
                  <a:lnTo>
                    <a:pt x="15" y="45"/>
                  </a:lnTo>
                  <a:lnTo>
                    <a:pt x="15" y="40"/>
                  </a:lnTo>
                  <a:lnTo>
                    <a:pt x="8" y="40"/>
                  </a:lnTo>
                  <a:lnTo>
                    <a:pt x="0" y="34"/>
                  </a:lnTo>
                  <a:lnTo>
                    <a:pt x="0" y="23"/>
                  </a:lnTo>
                  <a:lnTo>
                    <a:pt x="8" y="12"/>
                  </a:lnTo>
                  <a:lnTo>
                    <a:pt x="15" y="6"/>
                  </a:lnTo>
                  <a:lnTo>
                    <a:pt x="30" y="0"/>
                  </a:lnTo>
                  <a:lnTo>
                    <a:pt x="60" y="0"/>
                  </a:lnTo>
                  <a:lnTo>
                    <a:pt x="68" y="6"/>
                  </a:lnTo>
                  <a:lnTo>
                    <a:pt x="75" y="6"/>
                  </a:lnTo>
                  <a:lnTo>
                    <a:pt x="75" y="12"/>
                  </a:lnTo>
                  <a:close/>
                </a:path>
              </a:pathLst>
            </a:custGeom>
            <a:solidFill>
              <a:srgbClr val="3FFF3F"/>
            </a:solidFill>
            <a:ln w="9525">
              <a:noFill/>
              <a:round/>
              <a:headEnd/>
              <a:tailEnd/>
            </a:ln>
          </p:spPr>
          <p:txBody>
            <a:bodyPr/>
            <a:lstStyle/>
            <a:p>
              <a:endParaRPr lang="en-US"/>
            </a:p>
          </p:txBody>
        </p:sp>
        <p:sp>
          <p:nvSpPr>
            <p:cNvPr id="1139" name="Freeform 111"/>
            <p:cNvSpPr>
              <a:spLocks/>
            </p:cNvSpPr>
            <p:nvPr/>
          </p:nvSpPr>
          <p:spPr bwMode="auto">
            <a:xfrm>
              <a:off x="3504" y="1325"/>
              <a:ext cx="143" cy="119"/>
            </a:xfrm>
            <a:custGeom>
              <a:avLst/>
              <a:gdLst>
                <a:gd name="T0" fmla="*/ 105 w 143"/>
                <a:gd name="T1" fmla="*/ 34 h 119"/>
                <a:gd name="T2" fmla="*/ 128 w 143"/>
                <a:gd name="T3" fmla="*/ 34 h 119"/>
                <a:gd name="T4" fmla="*/ 128 w 143"/>
                <a:gd name="T5" fmla="*/ 29 h 119"/>
                <a:gd name="T6" fmla="*/ 135 w 143"/>
                <a:gd name="T7" fmla="*/ 29 h 119"/>
                <a:gd name="T8" fmla="*/ 143 w 143"/>
                <a:gd name="T9" fmla="*/ 34 h 119"/>
                <a:gd name="T10" fmla="*/ 143 w 143"/>
                <a:gd name="T11" fmla="*/ 40 h 119"/>
                <a:gd name="T12" fmla="*/ 135 w 143"/>
                <a:gd name="T13" fmla="*/ 45 h 119"/>
                <a:gd name="T14" fmla="*/ 128 w 143"/>
                <a:gd name="T15" fmla="*/ 57 h 119"/>
                <a:gd name="T16" fmla="*/ 113 w 143"/>
                <a:gd name="T17" fmla="*/ 68 h 119"/>
                <a:gd name="T18" fmla="*/ 113 w 143"/>
                <a:gd name="T19" fmla="*/ 85 h 119"/>
                <a:gd name="T20" fmla="*/ 120 w 143"/>
                <a:gd name="T21" fmla="*/ 96 h 119"/>
                <a:gd name="T22" fmla="*/ 120 w 143"/>
                <a:gd name="T23" fmla="*/ 107 h 119"/>
                <a:gd name="T24" fmla="*/ 105 w 143"/>
                <a:gd name="T25" fmla="*/ 119 h 119"/>
                <a:gd name="T26" fmla="*/ 98 w 143"/>
                <a:gd name="T27" fmla="*/ 113 h 119"/>
                <a:gd name="T28" fmla="*/ 90 w 143"/>
                <a:gd name="T29" fmla="*/ 102 h 119"/>
                <a:gd name="T30" fmla="*/ 83 w 143"/>
                <a:gd name="T31" fmla="*/ 96 h 119"/>
                <a:gd name="T32" fmla="*/ 75 w 143"/>
                <a:gd name="T33" fmla="*/ 85 h 119"/>
                <a:gd name="T34" fmla="*/ 68 w 143"/>
                <a:gd name="T35" fmla="*/ 91 h 119"/>
                <a:gd name="T36" fmla="*/ 53 w 143"/>
                <a:gd name="T37" fmla="*/ 96 h 119"/>
                <a:gd name="T38" fmla="*/ 23 w 143"/>
                <a:gd name="T39" fmla="*/ 119 h 119"/>
                <a:gd name="T40" fmla="*/ 0 w 143"/>
                <a:gd name="T41" fmla="*/ 119 h 119"/>
                <a:gd name="T42" fmla="*/ 8 w 143"/>
                <a:gd name="T43" fmla="*/ 113 h 119"/>
                <a:gd name="T44" fmla="*/ 8 w 143"/>
                <a:gd name="T45" fmla="*/ 107 h 119"/>
                <a:gd name="T46" fmla="*/ 15 w 143"/>
                <a:gd name="T47" fmla="*/ 102 h 119"/>
                <a:gd name="T48" fmla="*/ 15 w 143"/>
                <a:gd name="T49" fmla="*/ 96 h 119"/>
                <a:gd name="T50" fmla="*/ 45 w 143"/>
                <a:gd name="T51" fmla="*/ 74 h 119"/>
                <a:gd name="T52" fmla="*/ 38 w 143"/>
                <a:gd name="T53" fmla="*/ 68 h 119"/>
                <a:gd name="T54" fmla="*/ 38 w 143"/>
                <a:gd name="T55" fmla="*/ 62 h 119"/>
                <a:gd name="T56" fmla="*/ 15 w 143"/>
                <a:gd name="T57" fmla="*/ 62 h 119"/>
                <a:gd name="T58" fmla="*/ 8 w 143"/>
                <a:gd name="T59" fmla="*/ 57 h 119"/>
                <a:gd name="T60" fmla="*/ 8 w 143"/>
                <a:gd name="T61" fmla="*/ 51 h 119"/>
                <a:gd name="T62" fmla="*/ 15 w 143"/>
                <a:gd name="T63" fmla="*/ 45 h 119"/>
                <a:gd name="T64" fmla="*/ 45 w 143"/>
                <a:gd name="T65" fmla="*/ 45 h 119"/>
                <a:gd name="T66" fmla="*/ 53 w 143"/>
                <a:gd name="T67" fmla="*/ 40 h 119"/>
                <a:gd name="T68" fmla="*/ 68 w 143"/>
                <a:gd name="T69" fmla="*/ 40 h 119"/>
                <a:gd name="T70" fmla="*/ 75 w 143"/>
                <a:gd name="T71" fmla="*/ 34 h 119"/>
                <a:gd name="T72" fmla="*/ 75 w 143"/>
                <a:gd name="T73" fmla="*/ 17 h 119"/>
                <a:gd name="T74" fmla="*/ 83 w 143"/>
                <a:gd name="T75" fmla="*/ 12 h 119"/>
                <a:gd name="T76" fmla="*/ 83 w 143"/>
                <a:gd name="T77" fmla="*/ 0 h 119"/>
                <a:gd name="T78" fmla="*/ 105 w 143"/>
                <a:gd name="T79" fmla="*/ 0 h 119"/>
                <a:gd name="T80" fmla="*/ 105 w 143"/>
                <a:gd name="T81" fmla="*/ 34 h 11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43"/>
                <a:gd name="T124" fmla="*/ 0 h 119"/>
                <a:gd name="T125" fmla="*/ 143 w 143"/>
                <a:gd name="T126" fmla="*/ 119 h 119"/>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43" h="119">
                  <a:moveTo>
                    <a:pt x="105" y="34"/>
                  </a:moveTo>
                  <a:lnTo>
                    <a:pt x="128" y="34"/>
                  </a:lnTo>
                  <a:lnTo>
                    <a:pt x="128" y="29"/>
                  </a:lnTo>
                  <a:lnTo>
                    <a:pt x="135" y="29"/>
                  </a:lnTo>
                  <a:lnTo>
                    <a:pt x="143" y="34"/>
                  </a:lnTo>
                  <a:lnTo>
                    <a:pt x="143" y="40"/>
                  </a:lnTo>
                  <a:lnTo>
                    <a:pt x="135" y="45"/>
                  </a:lnTo>
                  <a:lnTo>
                    <a:pt x="128" y="57"/>
                  </a:lnTo>
                  <a:lnTo>
                    <a:pt x="113" y="68"/>
                  </a:lnTo>
                  <a:lnTo>
                    <a:pt x="113" y="85"/>
                  </a:lnTo>
                  <a:lnTo>
                    <a:pt x="120" y="96"/>
                  </a:lnTo>
                  <a:lnTo>
                    <a:pt x="120" y="107"/>
                  </a:lnTo>
                  <a:lnTo>
                    <a:pt x="105" y="119"/>
                  </a:lnTo>
                  <a:lnTo>
                    <a:pt x="98" y="113"/>
                  </a:lnTo>
                  <a:lnTo>
                    <a:pt x="90" y="102"/>
                  </a:lnTo>
                  <a:lnTo>
                    <a:pt x="83" y="96"/>
                  </a:lnTo>
                  <a:lnTo>
                    <a:pt x="75" y="85"/>
                  </a:lnTo>
                  <a:lnTo>
                    <a:pt x="68" y="91"/>
                  </a:lnTo>
                  <a:lnTo>
                    <a:pt x="53" y="96"/>
                  </a:lnTo>
                  <a:lnTo>
                    <a:pt x="23" y="119"/>
                  </a:lnTo>
                  <a:lnTo>
                    <a:pt x="0" y="119"/>
                  </a:lnTo>
                  <a:lnTo>
                    <a:pt x="8" y="113"/>
                  </a:lnTo>
                  <a:lnTo>
                    <a:pt x="8" y="107"/>
                  </a:lnTo>
                  <a:lnTo>
                    <a:pt x="15" y="102"/>
                  </a:lnTo>
                  <a:lnTo>
                    <a:pt x="15" y="96"/>
                  </a:lnTo>
                  <a:lnTo>
                    <a:pt x="45" y="74"/>
                  </a:lnTo>
                  <a:lnTo>
                    <a:pt x="38" y="68"/>
                  </a:lnTo>
                  <a:lnTo>
                    <a:pt x="38" y="62"/>
                  </a:lnTo>
                  <a:lnTo>
                    <a:pt x="15" y="62"/>
                  </a:lnTo>
                  <a:lnTo>
                    <a:pt x="8" y="57"/>
                  </a:lnTo>
                  <a:lnTo>
                    <a:pt x="8" y="51"/>
                  </a:lnTo>
                  <a:lnTo>
                    <a:pt x="15" y="45"/>
                  </a:lnTo>
                  <a:lnTo>
                    <a:pt x="45" y="45"/>
                  </a:lnTo>
                  <a:lnTo>
                    <a:pt x="53" y="40"/>
                  </a:lnTo>
                  <a:lnTo>
                    <a:pt x="68" y="40"/>
                  </a:lnTo>
                  <a:lnTo>
                    <a:pt x="75" y="34"/>
                  </a:lnTo>
                  <a:lnTo>
                    <a:pt x="75" y="17"/>
                  </a:lnTo>
                  <a:lnTo>
                    <a:pt x="83" y="12"/>
                  </a:lnTo>
                  <a:lnTo>
                    <a:pt x="83" y="0"/>
                  </a:lnTo>
                  <a:lnTo>
                    <a:pt x="105" y="0"/>
                  </a:lnTo>
                  <a:lnTo>
                    <a:pt x="105" y="34"/>
                  </a:lnTo>
                  <a:close/>
                </a:path>
              </a:pathLst>
            </a:custGeom>
            <a:solidFill>
              <a:srgbClr val="FF00FF"/>
            </a:solidFill>
            <a:ln w="9525">
              <a:noFill/>
              <a:round/>
              <a:headEnd/>
              <a:tailEnd/>
            </a:ln>
          </p:spPr>
          <p:txBody>
            <a:bodyPr/>
            <a:lstStyle/>
            <a:p>
              <a:endParaRPr lang="en-US"/>
            </a:p>
          </p:txBody>
        </p:sp>
        <p:sp>
          <p:nvSpPr>
            <p:cNvPr id="1140" name="Freeform 112"/>
            <p:cNvSpPr>
              <a:spLocks/>
            </p:cNvSpPr>
            <p:nvPr/>
          </p:nvSpPr>
          <p:spPr bwMode="auto">
            <a:xfrm>
              <a:off x="2121" y="1325"/>
              <a:ext cx="60" cy="40"/>
            </a:xfrm>
            <a:custGeom>
              <a:avLst/>
              <a:gdLst>
                <a:gd name="T0" fmla="*/ 60 w 60"/>
                <a:gd name="T1" fmla="*/ 12 h 40"/>
                <a:gd name="T2" fmla="*/ 60 w 60"/>
                <a:gd name="T3" fmla="*/ 29 h 40"/>
                <a:gd name="T4" fmla="*/ 52 w 60"/>
                <a:gd name="T5" fmla="*/ 34 h 40"/>
                <a:gd name="T6" fmla="*/ 37 w 60"/>
                <a:gd name="T7" fmla="*/ 34 h 40"/>
                <a:gd name="T8" fmla="*/ 37 w 60"/>
                <a:gd name="T9" fmla="*/ 40 h 40"/>
                <a:gd name="T10" fmla="*/ 15 w 60"/>
                <a:gd name="T11" fmla="*/ 40 h 40"/>
                <a:gd name="T12" fmla="*/ 7 w 60"/>
                <a:gd name="T13" fmla="*/ 34 h 40"/>
                <a:gd name="T14" fmla="*/ 0 w 60"/>
                <a:gd name="T15" fmla="*/ 34 h 40"/>
                <a:gd name="T16" fmla="*/ 0 w 60"/>
                <a:gd name="T17" fmla="*/ 23 h 40"/>
                <a:gd name="T18" fmla="*/ 22 w 60"/>
                <a:gd name="T19" fmla="*/ 6 h 40"/>
                <a:gd name="T20" fmla="*/ 22 w 60"/>
                <a:gd name="T21" fmla="*/ 0 h 40"/>
                <a:gd name="T22" fmla="*/ 30 w 60"/>
                <a:gd name="T23" fmla="*/ 0 h 40"/>
                <a:gd name="T24" fmla="*/ 37 w 60"/>
                <a:gd name="T25" fmla="*/ 6 h 40"/>
                <a:gd name="T26" fmla="*/ 52 w 60"/>
                <a:gd name="T27" fmla="*/ 6 h 40"/>
                <a:gd name="T28" fmla="*/ 60 w 60"/>
                <a:gd name="T29" fmla="*/ 12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0"/>
                <a:gd name="T46" fmla="*/ 0 h 40"/>
                <a:gd name="T47" fmla="*/ 60 w 60"/>
                <a:gd name="T48" fmla="*/ 40 h 4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0" h="40">
                  <a:moveTo>
                    <a:pt x="60" y="12"/>
                  </a:moveTo>
                  <a:lnTo>
                    <a:pt x="60" y="29"/>
                  </a:lnTo>
                  <a:lnTo>
                    <a:pt x="52" y="34"/>
                  </a:lnTo>
                  <a:lnTo>
                    <a:pt x="37" y="34"/>
                  </a:lnTo>
                  <a:lnTo>
                    <a:pt x="37" y="40"/>
                  </a:lnTo>
                  <a:lnTo>
                    <a:pt x="15" y="40"/>
                  </a:lnTo>
                  <a:lnTo>
                    <a:pt x="7" y="34"/>
                  </a:lnTo>
                  <a:lnTo>
                    <a:pt x="0" y="34"/>
                  </a:lnTo>
                  <a:lnTo>
                    <a:pt x="0" y="23"/>
                  </a:lnTo>
                  <a:lnTo>
                    <a:pt x="22" y="6"/>
                  </a:lnTo>
                  <a:lnTo>
                    <a:pt x="22" y="0"/>
                  </a:lnTo>
                  <a:lnTo>
                    <a:pt x="30" y="0"/>
                  </a:lnTo>
                  <a:lnTo>
                    <a:pt x="37" y="6"/>
                  </a:lnTo>
                  <a:lnTo>
                    <a:pt x="52" y="6"/>
                  </a:lnTo>
                  <a:lnTo>
                    <a:pt x="60" y="12"/>
                  </a:lnTo>
                  <a:close/>
                </a:path>
              </a:pathLst>
            </a:custGeom>
            <a:solidFill>
              <a:srgbClr val="3FFFFF"/>
            </a:solidFill>
            <a:ln w="9525">
              <a:noFill/>
              <a:round/>
              <a:headEnd/>
              <a:tailEnd/>
            </a:ln>
          </p:spPr>
          <p:txBody>
            <a:bodyPr/>
            <a:lstStyle/>
            <a:p>
              <a:endParaRPr lang="en-US"/>
            </a:p>
          </p:txBody>
        </p:sp>
        <p:sp>
          <p:nvSpPr>
            <p:cNvPr id="1141" name="Freeform 113"/>
            <p:cNvSpPr>
              <a:spLocks/>
            </p:cNvSpPr>
            <p:nvPr/>
          </p:nvSpPr>
          <p:spPr bwMode="auto">
            <a:xfrm>
              <a:off x="4737" y="1331"/>
              <a:ext cx="196" cy="496"/>
            </a:xfrm>
            <a:custGeom>
              <a:avLst/>
              <a:gdLst>
                <a:gd name="T0" fmla="*/ 196 w 196"/>
                <a:gd name="T1" fmla="*/ 316 h 496"/>
                <a:gd name="T2" fmla="*/ 181 w 196"/>
                <a:gd name="T3" fmla="*/ 338 h 496"/>
                <a:gd name="T4" fmla="*/ 181 w 196"/>
                <a:gd name="T5" fmla="*/ 367 h 496"/>
                <a:gd name="T6" fmla="*/ 173 w 196"/>
                <a:gd name="T7" fmla="*/ 389 h 496"/>
                <a:gd name="T8" fmla="*/ 166 w 196"/>
                <a:gd name="T9" fmla="*/ 417 h 496"/>
                <a:gd name="T10" fmla="*/ 151 w 196"/>
                <a:gd name="T11" fmla="*/ 440 h 496"/>
                <a:gd name="T12" fmla="*/ 136 w 196"/>
                <a:gd name="T13" fmla="*/ 462 h 496"/>
                <a:gd name="T14" fmla="*/ 121 w 196"/>
                <a:gd name="T15" fmla="*/ 479 h 496"/>
                <a:gd name="T16" fmla="*/ 91 w 196"/>
                <a:gd name="T17" fmla="*/ 496 h 496"/>
                <a:gd name="T18" fmla="*/ 60 w 196"/>
                <a:gd name="T19" fmla="*/ 496 h 496"/>
                <a:gd name="T20" fmla="*/ 53 w 196"/>
                <a:gd name="T21" fmla="*/ 491 h 496"/>
                <a:gd name="T22" fmla="*/ 38 w 196"/>
                <a:gd name="T23" fmla="*/ 491 h 496"/>
                <a:gd name="T24" fmla="*/ 23 w 196"/>
                <a:gd name="T25" fmla="*/ 479 h 496"/>
                <a:gd name="T26" fmla="*/ 15 w 196"/>
                <a:gd name="T27" fmla="*/ 468 h 496"/>
                <a:gd name="T28" fmla="*/ 38 w 196"/>
                <a:gd name="T29" fmla="*/ 440 h 496"/>
                <a:gd name="T30" fmla="*/ 60 w 196"/>
                <a:gd name="T31" fmla="*/ 406 h 496"/>
                <a:gd name="T32" fmla="*/ 76 w 196"/>
                <a:gd name="T33" fmla="*/ 378 h 496"/>
                <a:gd name="T34" fmla="*/ 91 w 196"/>
                <a:gd name="T35" fmla="*/ 344 h 496"/>
                <a:gd name="T36" fmla="*/ 98 w 196"/>
                <a:gd name="T37" fmla="*/ 310 h 496"/>
                <a:gd name="T38" fmla="*/ 98 w 196"/>
                <a:gd name="T39" fmla="*/ 242 h 496"/>
                <a:gd name="T40" fmla="*/ 83 w 196"/>
                <a:gd name="T41" fmla="*/ 209 h 496"/>
                <a:gd name="T42" fmla="*/ 83 w 196"/>
                <a:gd name="T43" fmla="*/ 180 h 496"/>
                <a:gd name="T44" fmla="*/ 76 w 196"/>
                <a:gd name="T45" fmla="*/ 158 h 496"/>
                <a:gd name="T46" fmla="*/ 76 w 196"/>
                <a:gd name="T47" fmla="*/ 130 h 496"/>
                <a:gd name="T48" fmla="*/ 68 w 196"/>
                <a:gd name="T49" fmla="*/ 107 h 496"/>
                <a:gd name="T50" fmla="*/ 60 w 196"/>
                <a:gd name="T51" fmla="*/ 85 h 496"/>
                <a:gd name="T52" fmla="*/ 45 w 196"/>
                <a:gd name="T53" fmla="*/ 56 h 496"/>
                <a:gd name="T54" fmla="*/ 30 w 196"/>
                <a:gd name="T55" fmla="*/ 34 h 496"/>
                <a:gd name="T56" fmla="*/ 8 w 196"/>
                <a:gd name="T57" fmla="*/ 11 h 496"/>
                <a:gd name="T58" fmla="*/ 0 w 196"/>
                <a:gd name="T59" fmla="*/ 0 h 496"/>
                <a:gd name="T60" fmla="*/ 30 w 196"/>
                <a:gd name="T61" fmla="*/ 11 h 496"/>
                <a:gd name="T62" fmla="*/ 60 w 196"/>
                <a:gd name="T63" fmla="*/ 23 h 496"/>
                <a:gd name="T64" fmla="*/ 128 w 196"/>
                <a:gd name="T65" fmla="*/ 73 h 496"/>
                <a:gd name="T66" fmla="*/ 143 w 196"/>
                <a:gd name="T67" fmla="*/ 96 h 496"/>
                <a:gd name="T68" fmla="*/ 151 w 196"/>
                <a:gd name="T69" fmla="*/ 113 h 496"/>
                <a:gd name="T70" fmla="*/ 166 w 196"/>
                <a:gd name="T71" fmla="*/ 135 h 496"/>
                <a:gd name="T72" fmla="*/ 181 w 196"/>
                <a:gd name="T73" fmla="*/ 158 h 496"/>
                <a:gd name="T74" fmla="*/ 181 w 196"/>
                <a:gd name="T75" fmla="*/ 180 h 496"/>
                <a:gd name="T76" fmla="*/ 188 w 196"/>
                <a:gd name="T77" fmla="*/ 203 h 496"/>
                <a:gd name="T78" fmla="*/ 196 w 196"/>
                <a:gd name="T79" fmla="*/ 226 h 496"/>
                <a:gd name="T80" fmla="*/ 196 w 196"/>
                <a:gd name="T81" fmla="*/ 316 h 49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96"/>
                <a:gd name="T124" fmla="*/ 0 h 496"/>
                <a:gd name="T125" fmla="*/ 196 w 196"/>
                <a:gd name="T126" fmla="*/ 496 h 49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96" h="496">
                  <a:moveTo>
                    <a:pt x="196" y="316"/>
                  </a:moveTo>
                  <a:lnTo>
                    <a:pt x="181" y="338"/>
                  </a:lnTo>
                  <a:lnTo>
                    <a:pt x="181" y="367"/>
                  </a:lnTo>
                  <a:lnTo>
                    <a:pt x="173" y="389"/>
                  </a:lnTo>
                  <a:lnTo>
                    <a:pt x="166" y="417"/>
                  </a:lnTo>
                  <a:lnTo>
                    <a:pt x="151" y="440"/>
                  </a:lnTo>
                  <a:lnTo>
                    <a:pt x="136" y="462"/>
                  </a:lnTo>
                  <a:lnTo>
                    <a:pt x="121" y="479"/>
                  </a:lnTo>
                  <a:lnTo>
                    <a:pt x="91" y="496"/>
                  </a:lnTo>
                  <a:lnTo>
                    <a:pt x="60" y="496"/>
                  </a:lnTo>
                  <a:lnTo>
                    <a:pt x="53" y="491"/>
                  </a:lnTo>
                  <a:lnTo>
                    <a:pt x="38" y="491"/>
                  </a:lnTo>
                  <a:lnTo>
                    <a:pt x="23" y="479"/>
                  </a:lnTo>
                  <a:lnTo>
                    <a:pt x="15" y="468"/>
                  </a:lnTo>
                  <a:lnTo>
                    <a:pt x="38" y="440"/>
                  </a:lnTo>
                  <a:lnTo>
                    <a:pt x="60" y="406"/>
                  </a:lnTo>
                  <a:lnTo>
                    <a:pt x="76" y="378"/>
                  </a:lnTo>
                  <a:lnTo>
                    <a:pt x="91" y="344"/>
                  </a:lnTo>
                  <a:lnTo>
                    <a:pt x="98" y="310"/>
                  </a:lnTo>
                  <a:lnTo>
                    <a:pt x="98" y="242"/>
                  </a:lnTo>
                  <a:lnTo>
                    <a:pt x="83" y="209"/>
                  </a:lnTo>
                  <a:lnTo>
                    <a:pt x="83" y="180"/>
                  </a:lnTo>
                  <a:lnTo>
                    <a:pt x="76" y="158"/>
                  </a:lnTo>
                  <a:lnTo>
                    <a:pt x="76" y="130"/>
                  </a:lnTo>
                  <a:lnTo>
                    <a:pt x="68" y="107"/>
                  </a:lnTo>
                  <a:lnTo>
                    <a:pt x="60" y="85"/>
                  </a:lnTo>
                  <a:lnTo>
                    <a:pt x="45" y="56"/>
                  </a:lnTo>
                  <a:lnTo>
                    <a:pt x="30" y="34"/>
                  </a:lnTo>
                  <a:lnTo>
                    <a:pt x="8" y="11"/>
                  </a:lnTo>
                  <a:lnTo>
                    <a:pt x="0" y="0"/>
                  </a:lnTo>
                  <a:lnTo>
                    <a:pt x="30" y="11"/>
                  </a:lnTo>
                  <a:lnTo>
                    <a:pt x="60" y="23"/>
                  </a:lnTo>
                  <a:lnTo>
                    <a:pt x="128" y="73"/>
                  </a:lnTo>
                  <a:lnTo>
                    <a:pt x="143" y="96"/>
                  </a:lnTo>
                  <a:lnTo>
                    <a:pt x="151" y="113"/>
                  </a:lnTo>
                  <a:lnTo>
                    <a:pt x="166" y="135"/>
                  </a:lnTo>
                  <a:lnTo>
                    <a:pt x="181" y="158"/>
                  </a:lnTo>
                  <a:lnTo>
                    <a:pt x="181" y="180"/>
                  </a:lnTo>
                  <a:lnTo>
                    <a:pt x="188" y="203"/>
                  </a:lnTo>
                  <a:lnTo>
                    <a:pt x="196" y="226"/>
                  </a:lnTo>
                  <a:lnTo>
                    <a:pt x="196" y="316"/>
                  </a:lnTo>
                  <a:close/>
                </a:path>
              </a:pathLst>
            </a:custGeom>
            <a:solidFill>
              <a:srgbClr val="FFBC00"/>
            </a:solidFill>
            <a:ln w="9525">
              <a:noFill/>
              <a:round/>
              <a:headEnd/>
              <a:tailEnd/>
            </a:ln>
          </p:spPr>
          <p:txBody>
            <a:bodyPr/>
            <a:lstStyle/>
            <a:p>
              <a:endParaRPr lang="en-US"/>
            </a:p>
          </p:txBody>
        </p:sp>
        <p:sp>
          <p:nvSpPr>
            <p:cNvPr id="1142" name="Freeform 114"/>
            <p:cNvSpPr>
              <a:spLocks/>
            </p:cNvSpPr>
            <p:nvPr/>
          </p:nvSpPr>
          <p:spPr bwMode="auto">
            <a:xfrm>
              <a:off x="414" y="1348"/>
              <a:ext cx="436" cy="175"/>
            </a:xfrm>
            <a:custGeom>
              <a:avLst/>
              <a:gdLst>
                <a:gd name="T0" fmla="*/ 436 w 436"/>
                <a:gd name="T1" fmla="*/ 22 h 175"/>
                <a:gd name="T2" fmla="*/ 436 w 436"/>
                <a:gd name="T3" fmla="*/ 28 h 175"/>
                <a:gd name="T4" fmla="*/ 421 w 436"/>
                <a:gd name="T5" fmla="*/ 39 h 175"/>
                <a:gd name="T6" fmla="*/ 413 w 436"/>
                <a:gd name="T7" fmla="*/ 39 h 175"/>
                <a:gd name="T8" fmla="*/ 391 w 436"/>
                <a:gd name="T9" fmla="*/ 51 h 175"/>
                <a:gd name="T10" fmla="*/ 368 w 436"/>
                <a:gd name="T11" fmla="*/ 56 h 175"/>
                <a:gd name="T12" fmla="*/ 338 w 436"/>
                <a:gd name="T13" fmla="*/ 68 h 175"/>
                <a:gd name="T14" fmla="*/ 315 w 436"/>
                <a:gd name="T15" fmla="*/ 73 h 175"/>
                <a:gd name="T16" fmla="*/ 293 w 436"/>
                <a:gd name="T17" fmla="*/ 84 h 175"/>
                <a:gd name="T18" fmla="*/ 270 w 436"/>
                <a:gd name="T19" fmla="*/ 90 h 175"/>
                <a:gd name="T20" fmla="*/ 248 w 436"/>
                <a:gd name="T21" fmla="*/ 101 h 175"/>
                <a:gd name="T22" fmla="*/ 225 w 436"/>
                <a:gd name="T23" fmla="*/ 107 h 175"/>
                <a:gd name="T24" fmla="*/ 203 w 436"/>
                <a:gd name="T25" fmla="*/ 118 h 175"/>
                <a:gd name="T26" fmla="*/ 180 w 436"/>
                <a:gd name="T27" fmla="*/ 124 h 175"/>
                <a:gd name="T28" fmla="*/ 157 w 436"/>
                <a:gd name="T29" fmla="*/ 135 h 175"/>
                <a:gd name="T30" fmla="*/ 135 w 436"/>
                <a:gd name="T31" fmla="*/ 141 h 175"/>
                <a:gd name="T32" fmla="*/ 112 w 436"/>
                <a:gd name="T33" fmla="*/ 152 h 175"/>
                <a:gd name="T34" fmla="*/ 82 w 436"/>
                <a:gd name="T35" fmla="*/ 158 h 175"/>
                <a:gd name="T36" fmla="*/ 60 w 436"/>
                <a:gd name="T37" fmla="*/ 169 h 175"/>
                <a:gd name="T38" fmla="*/ 37 w 436"/>
                <a:gd name="T39" fmla="*/ 175 h 175"/>
                <a:gd name="T40" fmla="*/ 15 w 436"/>
                <a:gd name="T41" fmla="*/ 175 h 175"/>
                <a:gd name="T42" fmla="*/ 15 w 436"/>
                <a:gd name="T43" fmla="*/ 169 h 175"/>
                <a:gd name="T44" fmla="*/ 7 w 436"/>
                <a:gd name="T45" fmla="*/ 169 h 175"/>
                <a:gd name="T46" fmla="*/ 7 w 436"/>
                <a:gd name="T47" fmla="*/ 163 h 175"/>
                <a:gd name="T48" fmla="*/ 0 w 436"/>
                <a:gd name="T49" fmla="*/ 163 h 175"/>
                <a:gd name="T50" fmla="*/ 7 w 436"/>
                <a:gd name="T51" fmla="*/ 152 h 175"/>
                <a:gd name="T52" fmla="*/ 30 w 436"/>
                <a:gd name="T53" fmla="*/ 135 h 175"/>
                <a:gd name="T54" fmla="*/ 37 w 436"/>
                <a:gd name="T55" fmla="*/ 135 h 175"/>
                <a:gd name="T56" fmla="*/ 52 w 436"/>
                <a:gd name="T57" fmla="*/ 130 h 175"/>
                <a:gd name="T58" fmla="*/ 67 w 436"/>
                <a:gd name="T59" fmla="*/ 118 h 175"/>
                <a:gd name="T60" fmla="*/ 90 w 436"/>
                <a:gd name="T61" fmla="*/ 113 h 175"/>
                <a:gd name="T62" fmla="*/ 112 w 436"/>
                <a:gd name="T63" fmla="*/ 101 h 175"/>
                <a:gd name="T64" fmla="*/ 135 w 436"/>
                <a:gd name="T65" fmla="*/ 96 h 175"/>
                <a:gd name="T66" fmla="*/ 150 w 436"/>
                <a:gd name="T67" fmla="*/ 90 h 175"/>
                <a:gd name="T68" fmla="*/ 173 w 436"/>
                <a:gd name="T69" fmla="*/ 84 h 175"/>
                <a:gd name="T70" fmla="*/ 195 w 436"/>
                <a:gd name="T71" fmla="*/ 73 h 175"/>
                <a:gd name="T72" fmla="*/ 218 w 436"/>
                <a:gd name="T73" fmla="*/ 68 h 175"/>
                <a:gd name="T74" fmla="*/ 240 w 436"/>
                <a:gd name="T75" fmla="*/ 62 h 175"/>
                <a:gd name="T76" fmla="*/ 255 w 436"/>
                <a:gd name="T77" fmla="*/ 51 h 175"/>
                <a:gd name="T78" fmla="*/ 278 w 436"/>
                <a:gd name="T79" fmla="*/ 45 h 175"/>
                <a:gd name="T80" fmla="*/ 300 w 436"/>
                <a:gd name="T81" fmla="*/ 39 h 175"/>
                <a:gd name="T82" fmla="*/ 323 w 436"/>
                <a:gd name="T83" fmla="*/ 34 h 175"/>
                <a:gd name="T84" fmla="*/ 338 w 436"/>
                <a:gd name="T85" fmla="*/ 22 h 175"/>
                <a:gd name="T86" fmla="*/ 361 w 436"/>
                <a:gd name="T87" fmla="*/ 17 h 175"/>
                <a:gd name="T88" fmla="*/ 383 w 436"/>
                <a:gd name="T89" fmla="*/ 11 h 175"/>
                <a:gd name="T90" fmla="*/ 406 w 436"/>
                <a:gd name="T91" fmla="*/ 0 h 175"/>
                <a:gd name="T92" fmla="*/ 436 w 436"/>
                <a:gd name="T93" fmla="*/ 22 h 175"/>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436"/>
                <a:gd name="T142" fmla="*/ 0 h 175"/>
                <a:gd name="T143" fmla="*/ 436 w 436"/>
                <a:gd name="T144" fmla="*/ 175 h 175"/>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436" h="175">
                  <a:moveTo>
                    <a:pt x="436" y="22"/>
                  </a:moveTo>
                  <a:lnTo>
                    <a:pt x="436" y="28"/>
                  </a:lnTo>
                  <a:lnTo>
                    <a:pt x="421" y="39"/>
                  </a:lnTo>
                  <a:lnTo>
                    <a:pt x="413" y="39"/>
                  </a:lnTo>
                  <a:lnTo>
                    <a:pt x="391" y="51"/>
                  </a:lnTo>
                  <a:lnTo>
                    <a:pt x="368" y="56"/>
                  </a:lnTo>
                  <a:lnTo>
                    <a:pt x="338" y="68"/>
                  </a:lnTo>
                  <a:lnTo>
                    <a:pt x="315" y="73"/>
                  </a:lnTo>
                  <a:lnTo>
                    <a:pt x="293" y="84"/>
                  </a:lnTo>
                  <a:lnTo>
                    <a:pt x="270" y="90"/>
                  </a:lnTo>
                  <a:lnTo>
                    <a:pt x="248" y="101"/>
                  </a:lnTo>
                  <a:lnTo>
                    <a:pt x="225" y="107"/>
                  </a:lnTo>
                  <a:lnTo>
                    <a:pt x="203" y="118"/>
                  </a:lnTo>
                  <a:lnTo>
                    <a:pt x="180" y="124"/>
                  </a:lnTo>
                  <a:lnTo>
                    <a:pt x="157" y="135"/>
                  </a:lnTo>
                  <a:lnTo>
                    <a:pt x="135" y="141"/>
                  </a:lnTo>
                  <a:lnTo>
                    <a:pt x="112" y="152"/>
                  </a:lnTo>
                  <a:lnTo>
                    <a:pt x="82" y="158"/>
                  </a:lnTo>
                  <a:lnTo>
                    <a:pt x="60" y="169"/>
                  </a:lnTo>
                  <a:lnTo>
                    <a:pt x="37" y="175"/>
                  </a:lnTo>
                  <a:lnTo>
                    <a:pt x="15" y="175"/>
                  </a:lnTo>
                  <a:lnTo>
                    <a:pt x="15" y="169"/>
                  </a:lnTo>
                  <a:lnTo>
                    <a:pt x="7" y="169"/>
                  </a:lnTo>
                  <a:lnTo>
                    <a:pt x="7" y="163"/>
                  </a:lnTo>
                  <a:lnTo>
                    <a:pt x="0" y="163"/>
                  </a:lnTo>
                  <a:lnTo>
                    <a:pt x="7" y="152"/>
                  </a:lnTo>
                  <a:lnTo>
                    <a:pt x="30" y="135"/>
                  </a:lnTo>
                  <a:lnTo>
                    <a:pt x="37" y="135"/>
                  </a:lnTo>
                  <a:lnTo>
                    <a:pt x="52" y="130"/>
                  </a:lnTo>
                  <a:lnTo>
                    <a:pt x="67" y="118"/>
                  </a:lnTo>
                  <a:lnTo>
                    <a:pt x="90" y="113"/>
                  </a:lnTo>
                  <a:lnTo>
                    <a:pt x="112" y="101"/>
                  </a:lnTo>
                  <a:lnTo>
                    <a:pt x="135" y="96"/>
                  </a:lnTo>
                  <a:lnTo>
                    <a:pt x="150" y="90"/>
                  </a:lnTo>
                  <a:lnTo>
                    <a:pt x="173" y="84"/>
                  </a:lnTo>
                  <a:lnTo>
                    <a:pt x="195" y="73"/>
                  </a:lnTo>
                  <a:lnTo>
                    <a:pt x="218" y="68"/>
                  </a:lnTo>
                  <a:lnTo>
                    <a:pt x="240" y="62"/>
                  </a:lnTo>
                  <a:lnTo>
                    <a:pt x="255" y="51"/>
                  </a:lnTo>
                  <a:lnTo>
                    <a:pt x="278" y="45"/>
                  </a:lnTo>
                  <a:lnTo>
                    <a:pt x="300" y="39"/>
                  </a:lnTo>
                  <a:lnTo>
                    <a:pt x="323" y="34"/>
                  </a:lnTo>
                  <a:lnTo>
                    <a:pt x="338" y="22"/>
                  </a:lnTo>
                  <a:lnTo>
                    <a:pt x="361" y="17"/>
                  </a:lnTo>
                  <a:lnTo>
                    <a:pt x="383" y="11"/>
                  </a:lnTo>
                  <a:lnTo>
                    <a:pt x="406" y="0"/>
                  </a:lnTo>
                  <a:lnTo>
                    <a:pt x="436" y="22"/>
                  </a:lnTo>
                  <a:close/>
                </a:path>
              </a:pathLst>
            </a:custGeom>
            <a:solidFill>
              <a:srgbClr val="FF3F3F"/>
            </a:solidFill>
            <a:ln w="9525">
              <a:noFill/>
              <a:round/>
              <a:headEnd/>
              <a:tailEnd/>
            </a:ln>
          </p:spPr>
          <p:txBody>
            <a:bodyPr/>
            <a:lstStyle/>
            <a:p>
              <a:endParaRPr lang="en-US"/>
            </a:p>
          </p:txBody>
        </p:sp>
        <p:sp>
          <p:nvSpPr>
            <p:cNvPr id="1143" name="Freeform 115"/>
            <p:cNvSpPr>
              <a:spLocks/>
            </p:cNvSpPr>
            <p:nvPr/>
          </p:nvSpPr>
          <p:spPr bwMode="auto">
            <a:xfrm>
              <a:off x="3888" y="1354"/>
              <a:ext cx="203" cy="490"/>
            </a:xfrm>
            <a:custGeom>
              <a:avLst/>
              <a:gdLst>
                <a:gd name="T0" fmla="*/ 188 w 203"/>
                <a:gd name="T1" fmla="*/ 84 h 490"/>
                <a:gd name="T2" fmla="*/ 165 w 203"/>
                <a:gd name="T3" fmla="*/ 129 h 490"/>
                <a:gd name="T4" fmla="*/ 142 w 203"/>
                <a:gd name="T5" fmla="*/ 180 h 490"/>
                <a:gd name="T6" fmla="*/ 127 w 203"/>
                <a:gd name="T7" fmla="*/ 225 h 490"/>
                <a:gd name="T8" fmla="*/ 120 w 203"/>
                <a:gd name="T9" fmla="*/ 276 h 490"/>
                <a:gd name="T10" fmla="*/ 112 w 203"/>
                <a:gd name="T11" fmla="*/ 327 h 490"/>
                <a:gd name="T12" fmla="*/ 112 w 203"/>
                <a:gd name="T13" fmla="*/ 372 h 490"/>
                <a:gd name="T14" fmla="*/ 120 w 203"/>
                <a:gd name="T15" fmla="*/ 423 h 490"/>
                <a:gd name="T16" fmla="*/ 142 w 203"/>
                <a:gd name="T17" fmla="*/ 468 h 490"/>
                <a:gd name="T18" fmla="*/ 127 w 203"/>
                <a:gd name="T19" fmla="*/ 479 h 490"/>
                <a:gd name="T20" fmla="*/ 120 w 203"/>
                <a:gd name="T21" fmla="*/ 479 h 490"/>
                <a:gd name="T22" fmla="*/ 120 w 203"/>
                <a:gd name="T23" fmla="*/ 485 h 490"/>
                <a:gd name="T24" fmla="*/ 112 w 203"/>
                <a:gd name="T25" fmla="*/ 485 h 490"/>
                <a:gd name="T26" fmla="*/ 105 w 203"/>
                <a:gd name="T27" fmla="*/ 490 h 490"/>
                <a:gd name="T28" fmla="*/ 75 w 203"/>
                <a:gd name="T29" fmla="*/ 490 h 490"/>
                <a:gd name="T30" fmla="*/ 75 w 203"/>
                <a:gd name="T31" fmla="*/ 485 h 490"/>
                <a:gd name="T32" fmla="*/ 52 w 203"/>
                <a:gd name="T33" fmla="*/ 485 h 490"/>
                <a:gd name="T34" fmla="*/ 52 w 203"/>
                <a:gd name="T35" fmla="*/ 479 h 490"/>
                <a:gd name="T36" fmla="*/ 45 w 203"/>
                <a:gd name="T37" fmla="*/ 479 h 490"/>
                <a:gd name="T38" fmla="*/ 37 w 203"/>
                <a:gd name="T39" fmla="*/ 473 h 490"/>
                <a:gd name="T40" fmla="*/ 37 w 203"/>
                <a:gd name="T41" fmla="*/ 462 h 490"/>
                <a:gd name="T42" fmla="*/ 30 w 203"/>
                <a:gd name="T43" fmla="*/ 451 h 490"/>
                <a:gd name="T44" fmla="*/ 22 w 203"/>
                <a:gd name="T45" fmla="*/ 439 h 490"/>
                <a:gd name="T46" fmla="*/ 15 w 203"/>
                <a:gd name="T47" fmla="*/ 428 h 490"/>
                <a:gd name="T48" fmla="*/ 15 w 203"/>
                <a:gd name="T49" fmla="*/ 411 h 490"/>
                <a:gd name="T50" fmla="*/ 7 w 203"/>
                <a:gd name="T51" fmla="*/ 400 h 490"/>
                <a:gd name="T52" fmla="*/ 7 w 203"/>
                <a:gd name="T53" fmla="*/ 377 h 490"/>
                <a:gd name="T54" fmla="*/ 0 w 203"/>
                <a:gd name="T55" fmla="*/ 360 h 490"/>
                <a:gd name="T56" fmla="*/ 0 w 203"/>
                <a:gd name="T57" fmla="*/ 315 h 490"/>
                <a:gd name="T58" fmla="*/ 15 w 203"/>
                <a:gd name="T59" fmla="*/ 270 h 490"/>
                <a:gd name="T60" fmla="*/ 22 w 203"/>
                <a:gd name="T61" fmla="*/ 231 h 490"/>
                <a:gd name="T62" fmla="*/ 37 w 203"/>
                <a:gd name="T63" fmla="*/ 191 h 490"/>
                <a:gd name="T64" fmla="*/ 45 w 203"/>
                <a:gd name="T65" fmla="*/ 146 h 490"/>
                <a:gd name="T66" fmla="*/ 67 w 203"/>
                <a:gd name="T67" fmla="*/ 107 h 490"/>
                <a:gd name="T68" fmla="*/ 97 w 203"/>
                <a:gd name="T69" fmla="*/ 73 h 490"/>
                <a:gd name="T70" fmla="*/ 127 w 203"/>
                <a:gd name="T71" fmla="*/ 33 h 490"/>
                <a:gd name="T72" fmla="*/ 173 w 203"/>
                <a:gd name="T73" fmla="*/ 5 h 490"/>
                <a:gd name="T74" fmla="*/ 180 w 203"/>
                <a:gd name="T75" fmla="*/ 5 h 490"/>
                <a:gd name="T76" fmla="*/ 195 w 203"/>
                <a:gd name="T77" fmla="*/ 0 h 490"/>
                <a:gd name="T78" fmla="*/ 203 w 203"/>
                <a:gd name="T79" fmla="*/ 0 h 490"/>
                <a:gd name="T80" fmla="*/ 203 w 203"/>
                <a:gd name="T81" fmla="*/ 45 h 490"/>
                <a:gd name="T82" fmla="*/ 195 w 203"/>
                <a:gd name="T83" fmla="*/ 67 h 490"/>
                <a:gd name="T84" fmla="*/ 188 w 203"/>
                <a:gd name="T85" fmla="*/ 84 h 4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03"/>
                <a:gd name="T130" fmla="*/ 0 h 490"/>
                <a:gd name="T131" fmla="*/ 203 w 203"/>
                <a:gd name="T132" fmla="*/ 490 h 49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03" h="490">
                  <a:moveTo>
                    <a:pt x="188" y="84"/>
                  </a:moveTo>
                  <a:lnTo>
                    <a:pt x="165" y="129"/>
                  </a:lnTo>
                  <a:lnTo>
                    <a:pt x="142" y="180"/>
                  </a:lnTo>
                  <a:lnTo>
                    <a:pt x="127" y="225"/>
                  </a:lnTo>
                  <a:lnTo>
                    <a:pt x="120" y="276"/>
                  </a:lnTo>
                  <a:lnTo>
                    <a:pt x="112" y="327"/>
                  </a:lnTo>
                  <a:lnTo>
                    <a:pt x="112" y="372"/>
                  </a:lnTo>
                  <a:lnTo>
                    <a:pt x="120" y="423"/>
                  </a:lnTo>
                  <a:lnTo>
                    <a:pt x="142" y="468"/>
                  </a:lnTo>
                  <a:lnTo>
                    <a:pt x="127" y="479"/>
                  </a:lnTo>
                  <a:lnTo>
                    <a:pt x="120" y="479"/>
                  </a:lnTo>
                  <a:lnTo>
                    <a:pt x="120" y="485"/>
                  </a:lnTo>
                  <a:lnTo>
                    <a:pt x="112" y="485"/>
                  </a:lnTo>
                  <a:lnTo>
                    <a:pt x="105" y="490"/>
                  </a:lnTo>
                  <a:lnTo>
                    <a:pt x="75" y="490"/>
                  </a:lnTo>
                  <a:lnTo>
                    <a:pt x="75" y="485"/>
                  </a:lnTo>
                  <a:lnTo>
                    <a:pt x="52" y="485"/>
                  </a:lnTo>
                  <a:lnTo>
                    <a:pt x="52" y="479"/>
                  </a:lnTo>
                  <a:lnTo>
                    <a:pt x="45" y="479"/>
                  </a:lnTo>
                  <a:lnTo>
                    <a:pt x="37" y="473"/>
                  </a:lnTo>
                  <a:lnTo>
                    <a:pt x="37" y="462"/>
                  </a:lnTo>
                  <a:lnTo>
                    <a:pt x="30" y="451"/>
                  </a:lnTo>
                  <a:lnTo>
                    <a:pt x="22" y="439"/>
                  </a:lnTo>
                  <a:lnTo>
                    <a:pt x="15" y="428"/>
                  </a:lnTo>
                  <a:lnTo>
                    <a:pt x="15" y="411"/>
                  </a:lnTo>
                  <a:lnTo>
                    <a:pt x="7" y="400"/>
                  </a:lnTo>
                  <a:lnTo>
                    <a:pt x="7" y="377"/>
                  </a:lnTo>
                  <a:lnTo>
                    <a:pt x="0" y="360"/>
                  </a:lnTo>
                  <a:lnTo>
                    <a:pt x="0" y="315"/>
                  </a:lnTo>
                  <a:lnTo>
                    <a:pt x="15" y="270"/>
                  </a:lnTo>
                  <a:lnTo>
                    <a:pt x="22" y="231"/>
                  </a:lnTo>
                  <a:lnTo>
                    <a:pt x="37" y="191"/>
                  </a:lnTo>
                  <a:lnTo>
                    <a:pt x="45" y="146"/>
                  </a:lnTo>
                  <a:lnTo>
                    <a:pt x="67" y="107"/>
                  </a:lnTo>
                  <a:lnTo>
                    <a:pt x="97" y="73"/>
                  </a:lnTo>
                  <a:lnTo>
                    <a:pt x="127" y="33"/>
                  </a:lnTo>
                  <a:lnTo>
                    <a:pt x="173" y="5"/>
                  </a:lnTo>
                  <a:lnTo>
                    <a:pt x="180" y="5"/>
                  </a:lnTo>
                  <a:lnTo>
                    <a:pt x="195" y="0"/>
                  </a:lnTo>
                  <a:lnTo>
                    <a:pt x="203" y="0"/>
                  </a:lnTo>
                  <a:lnTo>
                    <a:pt x="203" y="45"/>
                  </a:lnTo>
                  <a:lnTo>
                    <a:pt x="195" y="67"/>
                  </a:lnTo>
                  <a:lnTo>
                    <a:pt x="188" y="84"/>
                  </a:lnTo>
                  <a:close/>
                </a:path>
              </a:pathLst>
            </a:custGeom>
            <a:solidFill>
              <a:srgbClr val="FFBC00"/>
            </a:solidFill>
            <a:ln w="9525">
              <a:noFill/>
              <a:round/>
              <a:headEnd/>
              <a:tailEnd/>
            </a:ln>
          </p:spPr>
          <p:txBody>
            <a:bodyPr/>
            <a:lstStyle/>
            <a:p>
              <a:endParaRPr lang="en-US"/>
            </a:p>
          </p:txBody>
        </p:sp>
        <p:sp>
          <p:nvSpPr>
            <p:cNvPr id="1144" name="Freeform 116"/>
            <p:cNvSpPr>
              <a:spLocks/>
            </p:cNvSpPr>
            <p:nvPr/>
          </p:nvSpPr>
          <p:spPr bwMode="auto">
            <a:xfrm>
              <a:off x="2474" y="1370"/>
              <a:ext cx="376" cy="153"/>
            </a:xfrm>
            <a:custGeom>
              <a:avLst/>
              <a:gdLst>
                <a:gd name="T0" fmla="*/ 368 w 376"/>
                <a:gd name="T1" fmla="*/ 113 h 153"/>
                <a:gd name="T2" fmla="*/ 376 w 376"/>
                <a:gd name="T3" fmla="*/ 119 h 153"/>
                <a:gd name="T4" fmla="*/ 376 w 376"/>
                <a:gd name="T5" fmla="*/ 141 h 153"/>
                <a:gd name="T6" fmla="*/ 361 w 376"/>
                <a:gd name="T7" fmla="*/ 153 h 153"/>
                <a:gd name="T8" fmla="*/ 353 w 376"/>
                <a:gd name="T9" fmla="*/ 153 h 153"/>
                <a:gd name="T10" fmla="*/ 346 w 376"/>
                <a:gd name="T11" fmla="*/ 147 h 153"/>
                <a:gd name="T12" fmla="*/ 338 w 376"/>
                <a:gd name="T13" fmla="*/ 147 h 153"/>
                <a:gd name="T14" fmla="*/ 316 w 376"/>
                <a:gd name="T15" fmla="*/ 141 h 153"/>
                <a:gd name="T16" fmla="*/ 293 w 376"/>
                <a:gd name="T17" fmla="*/ 136 h 153"/>
                <a:gd name="T18" fmla="*/ 278 w 376"/>
                <a:gd name="T19" fmla="*/ 130 h 153"/>
                <a:gd name="T20" fmla="*/ 256 w 376"/>
                <a:gd name="T21" fmla="*/ 119 h 153"/>
                <a:gd name="T22" fmla="*/ 241 w 376"/>
                <a:gd name="T23" fmla="*/ 113 h 153"/>
                <a:gd name="T24" fmla="*/ 218 w 376"/>
                <a:gd name="T25" fmla="*/ 108 h 153"/>
                <a:gd name="T26" fmla="*/ 195 w 376"/>
                <a:gd name="T27" fmla="*/ 102 h 153"/>
                <a:gd name="T28" fmla="*/ 173 w 376"/>
                <a:gd name="T29" fmla="*/ 91 h 153"/>
                <a:gd name="T30" fmla="*/ 158 w 376"/>
                <a:gd name="T31" fmla="*/ 85 h 153"/>
                <a:gd name="T32" fmla="*/ 135 w 376"/>
                <a:gd name="T33" fmla="*/ 79 h 153"/>
                <a:gd name="T34" fmla="*/ 113 w 376"/>
                <a:gd name="T35" fmla="*/ 74 h 153"/>
                <a:gd name="T36" fmla="*/ 98 w 376"/>
                <a:gd name="T37" fmla="*/ 62 h 153"/>
                <a:gd name="T38" fmla="*/ 75 w 376"/>
                <a:gd name="T39" fmla="*/ 57 h 153"/>
                <a:gd name="T40" fmla="*/ 53 w 376"/>
                <a:gd name="T41" fmla="*/ 51 h 153"/>
                <a:gd name="T42" fmla="*/ 38 w 376"/>
                <a:gd name="T43" fmla="*/ 46 h 153"/>
                <a:gd name="T44" fmla="*/ 15 w 376"/>
                <a:gd name="T45" fmla="*/ 40 h 153"/>
                <a:gd name="T46" fmla="*/ 0 w 376"/>
                <a:gd name="T47" fmla="*/ 29 h 153"/>
                <a:gd name="T48" fmla="*/ 0 w 376"/>
                <a:gd name="T49" fmla="*/ 0 h 153"/>
                <a:gd name="T50" fmla="*/ 30 w 376"/>
                <a:gd name="T51" fmla="*/ 0 h 153"/>
                <a:gd name="T52" fmla="*/ 45 w 376"/>
                <a:gd name="T53" fmla="*/ 6 h 153"/>
                <a:gd name="T54" fmla="*/ 60 w 376"/>
                <a:gd name="T55" fmla="*/ 12 h 153"/>
                <a:gd name="T56" fmla="*/ 83 w 376"/>
                <a:gd name="T57" fmla="*/ 17 h 153"/>
                <a:gd name="T58" fmla="*/ 98 w 376"/>
                <a:gd name="T59" fmla="*/ 23 h 153"/>
                <a:gd name="T60" fmla="*/ 113 w 376"/>
                <a:gd name="T61" fmla="*/ 29 h 153"/>
                <a:gd name="T62" fmla="*/ 128 w 376"/>
                <a:gd name="T63" fmla="*/ 34 h 153"/>
                <a:gd name="T64" fmla="*/ 143 w 376"/>
                <a:gd name="T65" fmla="*/ 40 h 153"/>
                <a:gd name="T66" fmla="*/ 158 w 376"/>
                <a:gd name="T67" fmla="*/ 46 h 153"/>
                <a:gd name="T68" fmla="*/ 173 w 376"/>
                <a:gd name="T69" fmla="*/ 51 h 153"/>
                <a:gd name="T70" fmla="*/ 188 w 376"/>
                <a:gd name="T71" fmla="*/ 51 h 153"/>
                <a:gd name="T72" fmla="*/ 203 w 376"/>
                <a:gd name="T73" fmla="*/ 57 h 153"/>
                <a:gd name="T74" fmla="*/ 218 w 376"/>
                <a:gd name="T75" fmla="*/ 62 h 153"/>
                <a:gd name="T76" fmla="*/ 233 w 376"/>
                <a:gd name="T77" fmla="*/ 68 h 153"/>
                <a:gd name="T78" fmla="*/ 248 w 376"/>
                <a:gd name="T79" fmla="*/ 74 h 153"/>
                <a:gd name="T80" fmla="*/ 256 w 376"/>
                <a:gd name="T81" fmla="*/ 79 h 153"/>
                <a:gd name="T82" fmla="*/ 271 w 376"/>
                <a:gd name="T83" fmla="*/ 85 h 153"/>
                <a:gd name="T84" fmla="*/ 293 w 376"/>
                <a:gd name="T85" fmla="*/ 91 h 153"/>
                <a:gd name="T86" fmla="*/ 301 w 376"/>
                <a:gd name="T87" fmla="*/ 96 h 153"/>
                <a:gd name="T88" fmla="*/ 316 w 376"/>
                <a:gd name="T89" fmla="*/ 96 h 153"/>
                <a:gd name="T90" fmla="*/ 331 w 376"/>
                <a:gd name="T91" fmla="*/ 102 h 153"/>
                <a:gd name="T92" fmla="*/ 346 w 376"/>
                <a:gd name="T93" fmla="*/ 108 h 153"/>
                <a:gd name="T94" fmla="*/ 368 w 376"/>
                <a:gd name="T95" fmla="*/ 113 h 15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376"/>
                <a:gd name="T145" fmla="*/ 0 h 153"/>
                <a:gd name="T146" fmla="*/ 376 w 376"/>
                <a:gd name="T147" fmla="*/ 153 h 153"/>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376" h="153">
                  <a:moveTo>
                    <a:pt x="368" y="113"/>
                  </a:moveTo>
                  <a:lnTo>
                    <a:pt x="376" y="119"/>
                  </a:lnTo>
                  <a:lnTo>
                    <a:pt x="376" y="141"/>
                  </a:lnTo>
                  <a:lnTo>
                    <a:pt x="361" y="153"/>
                  </a:lnTo>
                  <a:lnTo>
                    <a:pt x="353" y="153"/>
                  </a:lnTo>
                  <a:lnTo>
                    <a:pt x="346" y="147"/>
                  </a:lnTo>
                  <a:lnTo>
                    <a:pt x="338" y="147"/>
                  </a:lnTo>
                  <a:lnTo>
                    <a:pt x="316" y="141"/>
                  </a:lnTo>
                  <a:lnTo>
                    <a:pt x="293" y="136"/>
                  </a:lnTo>
                  <a:lnTo>
                    <a:pt x="278" y="130"/>
                  </a:lnTo>
                  <a:lnTo>
                    <a:pt x="256" y="119"/>
                  </a:lnTo>
                  <a:lnTo>
                    <a:pt x="241" y="113"/>
                  </a:lnTo>
                  <a:lnTo>
                    <a:pt x="218" y="108"/>
                  </a:lnTo>
                  <a:lnTo>
                    <a:pt x="195" y="102"/>
                  </a:lnTo>
                  <a:lnTo>
                    <a:pt x="173" y="91"/>
                  </a:lnTo>
                  <a:lnTo>
                    <a:pt x="158" y="85"/>
                  </a:lnTo>
                  <a:lnTo>
                    <a:pt x="135" y="79"/>
                  </a:lnTo>
                  <a:lnTo>
                    <a:pt x="113" y="74"/>
                  </a:lnTo>
                  <a:lnTo>
                    <a:pt x="98" y="62"/>
                  </a:lnTo>
                  <a:lnTo>
                    <a:pt x="75" y="57"/>
                  </a:lnTo>
                  <a:lnTo>
                    <a:pt x="53" y="51"/>
                  </a:lnTo>
                  <a:lnTo>
                    <a:pt x="38" y="46"/>
                  </a:lnTo>
                  <a:lnTo>
                    <a:pt x="15" y="40"/>
                  </a:lnTo>
                  <a:lnTo>
                    <a:pt x="0" y="29"/>
                  </a:lnTo>
                  <a:lnTo>
                    <a:pt x="0" y="0"/>
                  </a:lnTo>
                  <a:lnTo>
                    <a:pt x="30" y="0"/>
                  </a:lnTo>
                  <a:lnTo>
                    <a:pt x="45" y="6"/>
                  </a:lnTo>
                  <a:lnTo>
                    <a:pt x="60" y="12"/>
                  </a:lnTo>
                  <a:lnTo>
                    <a:pt x="83" y="17"/>
                  </a:lnTo>
                  <a:lnTo>
                    <a:pt x="98" y="23"/>
                  </a:lnTo>
                  <a:lnTo>
                    <a:pt x="113" y="29"/>
                  </a:lnTo>
                  <a:lnTo>
                    <a:pt x="128" y="34"/>
                  </a:lnTo>
                  <a:lnTo>
                    <a:pt x="143" y="40"/>
                  </a:lnTo>
                  <a:lnTo>
                    <a:pt x="158" y="46"/>
                  </a:lnTo>
                  <a:lnTo>
                    <a:pt x="173" y="51"/>
                  </a:lnTo>
                  <a:lnTo>
                    <a:pt x="188" y="51"/>
                  </a:lnTo>
                  <a:lnTo>
                    <a:pt x="203" y="57"/>
                  </a:lnTo>
                  <a:lnTo>
                    <a:pt x="218" y="62"/>
                  </a:lnTo>
                  <a:lnTo>
                    <a:pt x="233" y="68"/>
                  </a:lnTo>
                  <a:lnTo>
                    <a:pt x="248" y="74"/>
                  </a:lnTo>
                  <a:lnTo>
                    <a:pt x="256" y="79"/>
                  </a:lnTo>
                  <a:lnTo>
                    <a:pt x="271" y="85"/>
                  </a:lnTo>
                  <a:lnTo>
                    <a:pt x="293" y="91"/>
                  </a:lnTo>
                  <a:lnTo>
                    <a:pt x="301" y="96"/>
                  </a:lnTo>
                  <a:lnTo>
                    <a:pt x="316" y="96"/>
                  </a:lnTo>
                  <a:lnTo>
                    <a:pt x="331" y="102"/>
                  </a:lnTo>
                  <a:lnTo>
                    <a:pt x="346" y="108"/>
                  </a:lnTo>
                  <a:lnTo>
                    <a:pt x="368" y="113"/>
                  </a:lnTo>
                  <a:close/>
                </a:path>
              </a:pathLst>
            </a:custGeom>
            <a:solidFill>
              <a:srgbClr val="FF3F3F"/>
            </a:solidFill>
            <a:ln w="9525">
              <a:noFill/>
              <a:round/>
              <a:headEnd/>
              <a:tailEnd/>
            </a:ln>
          </p:spPr>
          <p:txBody>
            <a:bodyPr/>
            <a:lstStyle/>
            <a:p>
              <a:endParaRPr lang="en-US"/>
            </a:p>
          </p:txBody>
        </p:sp>
        <p:sp>
          <p:nvSpPr>
            <p:cNvPr id="1145" name="Freeform 117"/>
            <p:cNvSpPr>
              <a:spLocks/>
            </p:cNvSpPr>
            <p:nvPr/>
          </p:nvSpPr>
          <p:spPr bwMode="auto">
            <a:xfrm>
              <a:off x="2196" y="1376"/>
              <a:ext cx="526" cy="299"/>
            </a:xfrm>
            <a:custGeom>
              <a:avLst/>
              <a:gdLst>
                <a:gd name="T0" fmla="*/ 128 w 526"/>
                <a:gd name="T1" fmla="*/ 56 h 299"/>
                <a:gd name="T2" fmla="*/ 158 w 526"/>
                <a:gd name="T3" fmla="*/ 79 h 299"/>
                <a:gd name="T4" fmla="*/ 173 w 526"/>
                <a:gd name="T5" fmla="*/ 85 h 299"/>
                <a:gd name="T6" fmla="*/ 188 w 526"/>
                <a:gd name="T7" fmla="*/ 90 h 299"/>
                <a:gd name="T8" fmla="*/ 195 w 526"/>
                <a:gd name="T9" fmla="*/ 102 h 299"/>
                <a:gd name="T10" fmla="*/ 210 w 526"/>
                <a:gd name="T11" fmla="*/ 107 h 299"/>
                <a:gd name="T12" fmla="*/ 218 w 526"/>
                <a:gd name="T13" fmla="*/ 113 h 299"/>
                <a:gd name="T14" fmla="*/ 233 w 526"/>
                <a:gd name="T15" fmla="*/ 119 h 299"/>
                <a:gd name="T16" fmla="*/ 255 w 526"/>
                <a:gd name="T17" fmla="*/ 135 h 299"/>
                <a:gd name="T18" fmla="*/ 270 w 526"/>
                <a:gd name="T19" fmla="*/ 135 h 299"/>
                <a:gd name="T20" fmla="*/ 278 w 526"/>
                <a:gd name="T21" fmla="*/ 147 h 299"/>
                <a:gd name="T22" fmla="*/ 293 w 526"/>
                <a:gd name="T23" fmla="*/ 152 h 299"/>
                <a:gd name="T24" fmla="*/ 308 w 526"/>
                <a:gd name="T25" fmla="*/ 158 h 299"/>
                <a:gd name="T26" fmla="*/ 316 w 526"/>
                <a:gd name="T27" fmla="*/ 164 h 299"/>
                <a:gd name="T28" fmla="*/ 323 w 526"/>
                <a:gd name="T29" fmla="*/ 164 h 299"/>
                <a:gd name="T30" fmla="*/ 338 w 526"/>
                <a:gd name="T31" fmla="*/ 169 h 299"/>
                <a:gd name="T32" fmla="*/ 353 w 526"/>
                <a:gd name="T33" fmla="*/ 175 h 299"/>
                <a:gd name="T34" fmla="*/ 368 w 526"/>
                <a:gd name="T35" fmla="*/ 181 h 299"/>
                <a:gd name="T36" fmla="*/ 383 w 526"/>
                <a:gd name="T37" fmla="*/ 186 h 299"/>
                <a:gd name="T38" fmla="*/ 398 w 526"/>
                <a:gd name="T39" fmla="*/ 192 h 299"/>
                <a:gd name="T40" fmla="*/ 413 w 526"/>
                <a:gd name="T41" fmla="*/ 197 h 299"/>
                <a:gd name="T42" fmla="*/ 443 w 526"/>
                <a:gd name="T43" fmla="*/ 220 h 299"/>
                <a:gd name="T44" fmla="*/ 458 w 526"/>
                <a:gd name="T45" fmla="*/ 226 h 299"/>
                <a:gd name="T46" fmla="*/ 473 w 526"/>
                <a:gd name="T47" fmla="*/ 231 h 299"/>
                <a:gd name="T48" fmla="*/ 488 w 526"/>
                <a:gd name="T49" fmla="*/ 243 h 299"/>
                <a:gd name="T50" fmla="*/ 504 w 526"/>
                <a:gd name="T51" fmla="*/ 248 h 299"/>
                <a:gd name="T52" fmla="*/ 526 w 526"/>
                <a:gd name="T53" fmla="*/ 265 h 299"/>
                <a:gd name="T54" fmla="*/ 526 w 526"/>
                <a:gd name="T55" fmla="*/ 293 h 299"/>
                <a:gd name="T56" fmla="*/ 519 w 526"/>
                <a:gd name="T57" fmla="*/ 299 h 299"/>
                <a:gd name="T58" fmla="*/ 504 w 526"/>
                <a:gd name="T59" fmla="*/ 293 h 299"/>
                <a:gd name="T60" fmla="*/ 488 w 526"/>
                <a:gd name="T61" fmla="*/ 288 h 299"/>
                <a:gd name="T62" fmla="*/ 466 w 526"/>
                <a:gd name="T63" fmla="*/ 271 h 299"/>
                <a:gd name="T64" fmla="*/ 451 w 526"/>
                <a:gd name="T65" fmla="*/ 265 h 299"/>
                <a:gd name="T66" fmla="*/ 443 w 526"/>
                <a:gd name="T67" fmla="*/ 260 h 299"/>
                <a:gd name="T68" fmla="*/ 428 w 526"/>
                <a:gd name="T69" fmla="*/ 254 h 299"/>
                <a:gd name="T70" fmla="*/ 406 w 526"/>
                <a:gd name="T71" fmla="*/ 243 h 299"/>
                <a:gd name="T72" fmla="*/ 391 w 526"/>
                <a:gd name="T73" fmla="*/ 237 h 299"/>
                <a:gd name="T74" fmla="*/ 376 w 526"/>
                <a:gd name="T75" fmla="*/ 226 h 299"/>
                <a:gd name="T76" fmla="*/ 361 w 526"/>
                <a:gd name="T77" fmla="*/ 220 h 299"/>
                <a:gd name="T78" fmla="*/ 338 w 526"/>
                <a:gd name="T79" fmla="*/ 209 h 299"/>
                <a:gd name="T80" fmla="*/ 323 w 526"/>
                <a:gd name="T81" fmla="*/ 203 h 299"/>
                <a:gd name="T82" fmla="*/ 301 w 526"/>
                <a:gd name="T83" fmla="*/ 197 h 299"/>
                <a:gd name="T84" fmla="*/ 285 w 526"/>
                <a:gd name="T85" fmla="*/ 186 h 299"/>
                <a:gd name="T86" fmla="*/ 270 w 526"/>
                <a:gd name="T87" fmla="*/ 181 h 299"/>
                <a:gd name="T88" fmla="*/ 248 w 526"/>
                <a:gd name="T89" fmla="*/ 175 h 299"/>
                <a:gd name="T90" fmla="*/ 233 w 526"/>
                <a:gd name="T91" fmla="*/ 169 h 299"/>
                <a:gd name="T92" fmla="*/ 218 w 526"/>
                <a:gd name="T93" fmla="*/ 158 h 299"/>
                <a:gd name="T94" fmla="*/ 195 w 526"/>
                <a:gd name="T95" fmla="*/ 147 h 299"/>
                <a:gd name="T96" fmla="*/ 180 w 526"/>
                <a:gd name="T97" fmla="*/ 141 h 299"/>
                <a:gd name="T98" fmla="*/ 150 w 526"/>
                <a:gd name="T99" fmla="*/ 119 h 299"/>
                <a:gd name="T100" fmla="*/ 7 w 526"/>
                <a:gd name="T101" fmla="*/ 34 h 299"/>
                <a:gd name="T102" fmla="*/ 0 w 526"/>
                <a:gd name="T103" fmla="*/ 28 h 299"/>
                <a:gd name="T104" fmla="*/ 0 w 526"/>
                <a:gd name="T105" fmla="*/ 6 h 299"/>
                <a:gd name="T106" fmla="*/ 15 w 526"/>
                <a:gd name="T107" fmla="*/ 0 h 299"/>
                <a:gd name="T108" fmla="*/ 30 w 526"/>
                <a:gd name="T109" fmla="*/ 0 h 299"/>
                <a:gd name="T110" fmla="*/ 37 w 526"/>
                <a:gd name="T111" fmla="*/ 6 h 299"/>
                <a:gd name="T112" fmla="*/ 52 w 526"/>
                <a:gd name="T113" fmla="*/ 11 h 299"/>
                <a:gd name="T114" fmla="*/ 60 w 526"/>
                <a:gd name="T115" fmla="*/ 11 h 299"/>
                <a:gd name="T116" fmla="*/ 75 w 526"/>
                <a:gd name="T117" fmla="*/ 23 h 299"/>
                <a:gd name="T118" fmla="*/ 128 w 526"/>
                <a:gd name="T119" fmla="*/ 56 h 29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26"/>
                <a:gd name="T181" fmla="*/ 0 h 299"/>
                <a:gd name="T182" fmla="*/ 526 w 526"/>
                <a:gd name="T183" fmla="*/ 299 h 29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26" h="299">
                  <a:moveTo>
                    <a:pt x="128" y="56"/>
                  </a:moveTo>
                  <a:lnTo>
                    <a:pt x="158" y="79"/>
                  </a:lnTo>
                  <a:lnTo>
                    <a:pt x="173" y="85"/>
                  </a:lnTo>
                  <a:lnTo>
                    <a:pt x="188" y="90"/>
                  </a:lnTo>
                  <a:lnTo>
                    <a:pt x="195" y="102"/>
                  </a:lnTo>
                  <a:lnTo>
                    <a:pt x="210" y="107"/>
                  </a:lnTo>
                  <a:lnTo>
                    <a:pt x="218" y="113"/>
                  </a:lnTo>
                  <a:lnTo>
                    <a:pt x="233" y="119"/>
                  </a:lnTo>
                  <a:lnTo>
                    <a:pt x="255" y="135"/>
                  </a:lnTo>
                  <a:lnTo>
                    <a:pt x="270" y="135"/>
                  </a:lnTo>
                  <a:lnTo>
                    <a:pt x="278" y="147"/>
                  </a:lnTo>
                  <a:lnTo>
                    <a:pt x="293" y="152"/>
                  </a:lnTo>
                  <a:lnTo>
                    <a:pt x="308" y="158"/>
                  </a:lnTo>
                  <a:lnTo>
                    <a:pt x="316" y="164"/>
                  </a:lnTo>
                  <a:lnTo>
                    <a:pt x="323" y="164"/>
                  </a:lnTo>
                  <a:lnTo>
                    <a:pt x="338" y="169"/>
                  </a:lnTo>
                  <a:lnTo>
                    <a:pt x="353" y="175"/>
                  </a:lnTo>
                  <a:lnTo>
                    <a:pt x="368" y="181"/>
                  </a:lnTo>
                  <a:lnTo>
                    <a:pt x="383" y="186"/>
                  </a:lnTo>
                  <a:lnTo>
                    <a:pt x="398" y="192"/>
                  </a:lnTo>
                  <a:lnTo>
                    <a:pt x="413" y="197"/>
                  </a:lnTo>
                  <a:lnTo>
                    <a:pt x="443" y="220"/>
                  </a:lnTo>
                  <a:lnTo>
                    <a:pt x="458" y="226"/>
                  </a:lnTo>
                  <a:lnTo>
                    <a:pt x="473" y="231"/>
                  </a:lnTo>
                  <a:lnTo>
                    <a:pt x="488" y="243"/>
                  </a:lnTo>
                  <a:lnTo>
                    <a:pt x="504" y="248"/>
                  </a:lnTo>
                  <a:lnTo>
                    <a:pt x="526" y="265"/>
                  </a:lnTo>
                  <a:lnTo>
                    <a:pt x="526" y="293"/>
                  </a:lnTo>
                  <a:lnTo>
                    <a:pt x="519" y="299"/>
                  </a:lnTo>
                  <a:lnTo>
                    <a:pt x="504" y="293"/>
                  </a:lnTo>
                  <a:lnTo>
                    <a:pt x="488" y="288"/>
                  </a:lnTo>
                  <a:lnTo>
                    <a:pt x="466" y="271"/>
                  </a:lnTo>
                  <a:lnTo>
                    <a:pt x="451" y="265"/>
                  </a:lnTo>
                  <a:lnTo>
                    <a:pt x="443" y="260"/>
                  </a:lnTo>
                  <a:lnTo>
                    <a:pt x="428" y="254"/>
                  </a:lnTo>
                  <a:lnTo>
                    <a:pt x="406" y="243"/>
                  </a:lnTo>
                  <a:lnTo>
                    <a:pt x="391" y="237"/>
                  </a:lnTo>
                  <a:lnTo>
                    <a:pt x="376" y="226"/>
                  </a:lnTo>
                  <a:lnTo>
                    <a:pt x="361" y="220"/>
                  </a:lnTo>
                  <a:lnTo>
                    <a:pt x="338" y="209"/>
                  </a:lnTo>
                  <a:lnTo>
                    <a:pt x="323" y="203"/>
                  </a:lnTo>
                  <a:lnTo>
                    <a:pt x="301" y="197"/>
                  </a:lnTo>
                  <a:lnTo>
                    <a:pt x="285" y="186"/>
                  </a:lnTo>
                  <a:lnTo>
                    <a:pt x="270" y="181"/>
                  </a:lnTo>
                  <a:lnTo>
                    <a:pt x="248" y="175"/>
                  </a:lnTo>
                  <a:lnTo>
                    <a:pt x="233" y="169"/>
                  </a:lnTo>
                  <a:lnTo>
                    <a:pt x="218" y="158"/>
                  </a:lnTo>
                  <a:lnTo>
                    <a:pt x="195" y="147"/>
                  </a:lnTo>
                  <a:lnTo>
                    <a:pt x="180" y="141"/>
                  </a:lnTo>
                  <a:lnTo>
                    <a:pt x="150" y="119"/>
                  </a:lnTo>
                  <a:lnTo>
                    <a:pt x="7" y="34"/>
                  </a:lnTo>
                  <a:lnTo>
                    <a:pt x="0" y="28"/>
                  </a:lnTo>
                  <a:lnTo>
                    <a:pt x="0" y="6"/>
                  </a:lnTo>
                  <a:lnTo>
                    <a:pt x="15" y="0"/>
                  </a:lnTo>
                  <a:lnTo>
                    <a:pt x="30" y="0"/>
                  </a:lnTo>
                  <a:lnTo>
                    <a:pt x="37" y="6"/>
                  </a:lnTo>
                  <a:lnTo>
                    <a:pt x="52" y="11"/>
                  </a:lnTo>
                  <a:lnTo>
                    <a:pt x="60" y="11"/>
                  </a:lnTo>
                  <a:lnTo>
                    <a:pt x="75" y="23"/>
                  </a:lnTo>
                  <a:lnTo>
                    <a:pt x="128" y="56"/>
                  </a:lnTo>
                  <a:close/>
                </a:path>
              </a:pathLst>
            </a:custGeom>
            <a:solidFill>
              <a:srgbClr val="FF00FF"/>
            </a:solidFill>
            <a:ln w="9525">
              <a:noFill/>
              <a:round/>
              <a:headEnd/>
              <a:tailEnd/>
            </a:ln>
          </p:spPr>
          <p:txBody>
            <a:bodyPr/>
            <a:lstStyle/>
            <a:p>
              <a:endParaRPr lang="en-US"/>
            </a:p>
          </p:txBody>
        </p:sp>
        <p:sp>
          <p:nvSpPr>
            <p:cNvPr id="1146" name="Freeform 118"/>
            <p:cNvSpPr>
              <a:spLocks/>
            </p:cNvSpPr>
            <p:nvPr/>
          </p:nvSpPr>
          <p:spPr bwMode="auto">
            <a:xfrm>
              <a:off x="571" y="1382"/>
              <a:ext cx="587" cy="349"/>
            </a:xfrm>
            <a:custGeom>
              <a:avLst/>
              <a:gdLst>
                <a:gd name="T0" fmla="*/ 587 w 587"/>
                <a:gd name="T1" fmla="*/ 17 h 349"/>
                <a:gd name="T2" fmla="*/ 587 w 587"/>
                <a:gd name="T3" fmla="*/ 22 h 349"/>
                <a:gd name="T4" fmla="*/ 557 w 587"/>
                <a:gd name="T5" fmla="*/ 45 h 349"/>
                <a:gd name="T6" fmla="*/ 534 w 587"/>
                <a:gd name="T7" fmla="*/ 56 h 349"/>
                <a:gd name="T8" fmla="*/ 519 w 587"/>
                <a:gd name="T9" fmla="*/ 62 h 349"/>
                <a:gd name="T10" fmla="*/ 489 w 587"/>
                <a:gd name="T11" fmla="*/ 84 h 349"/>
                <a:gd name="T12" fmla="*/ 467 w 587"/>
                <a:gd name="T13" fmla="*/ 96 h 349"/>
                <a:gd name="T14" fmla="*/ 437 w 587"/>
                <a:gd name="T15" fmla="*/ 118 h 349"/>
                <a:gd name="T16" fmla="*/ 414 w 587"/>
                <a:gd name="T17" fmla="*/ 129 h 349"/>
                <a:gd name="T18" fmla="*/ 399 w 587"/>
                <a:gd name="T19" fmla="*/ 135 h 349"/>
                <a:gd name="T20" fmla="*/ 384 w 587"/>
                <a:gd name="T21" fmla="*/ 152 h 349"/>
                <a:gd name="T22" fmla="*/ 369 w 587"/>
                <a:gd name="T23" fmla="*/ 158 h 349"/>
                <a:gd name="T24" fmla="*/ 346 w 587"/>
                <a:gd name="T25" fmla="*/ 169 h 349"/>
                <a:gd name="T26" fmla="*/ 316 w 587"/>
                <a:gd name="T27" fmla="*/ 191 h 349"/>
                <a:gd name="T28" fmla="*/ 301 w 587"/>
                <a:gd name="T29" fmla="*/ 191 h 349"/>
                <a:gd name="T30" fmla="*/ 286 w 587"/>
                <a:gd name="T31" fmla="*/ 197 h 349"/>
                <a:gd name="T32" fmla="*/ 271 w 587"/>
                <a:gd name="T33" fmla="*/ 208 h 349"/>
                <a:gd name="T34" fmla="*/ 256 w 587"/>
                <a:gd name="T35" fmla="*/ 214 h 349"/>
                <a:gd name="T36" fmla="*/ 241 w 587"/>
                <a:gd name="T37" fmla="*/ 225 h 349"/>
                <a:gd name="T38" fmla="*/ 226 w 587"/>
                <a:gd name="T39" fmla="*/ 231 h 349"/>
                <a:gd name="T40" fmla="*/ 211 w 587"/>
                <a:gd name="T41" fmla="*/ 237 h 349"/>
                <a:gd name="T42" fmla="*/ 204 w 587"/>
                <a:gd name="T43" fmla="*/ 242 h 349"/>
                <a:gd name="T44" fmla="*/ 188 w 587"/>
                <a:gd name="T45" fmla="*/ 248 h 349"/>
                <a:gd name="T46" fmla="*/ 158 w 587"/>
                <a:gd name="T47" fmla="*/ 270 h 349"/>
                <a:gd name="T48" fmla="*/ 143 w 587"/>
                <a:gd name="T49" fmla="*/ 276 h 349"/>
                <a:gd name="T50" fmla="*/ 121 w 587"/>
                <a:gd name="T51" fmla="*/ 293 h 349"/>
                <a:gd name="T52" fmla="*/ 106 w 587"/>
                <a:gd name="T53" fmla="*/ 299 h 349"/>
                <a:gd name="T54" fmla="*/ 61 w 587"/>
                <a:gd name="T55" fmla="*/ 332 h 349"/>
                <a:gd name="T56" fmla="*/ 46 w 587"/>
                <a:gd name="T57" fmla="*/ 338 h 349"/>
                <a:gd name="T58" fmla="*/ 38 w 587"/>
                <a:gd name="T59" fmla="*/ 349 h 349"/>
                <a:gd name="T60" fmla="*/ 31 w 587"/>
                <a:gd name="T61" fmla="*/ 344 h 349"/>
                <a:gd name="T62" fmla="*/ 16 w 587"/>
                <a:gd name="T63" fmla="*/ 344 h 349"/>
                <a:gd name="T64" fmla="*/ 8 w 587"/>
                <a:gd name="T65" fmla="*/ 338 h 349"/>
                <a:gd name="T66" fmla="*/ 0 w 587"/>
                <a:gd name="T67" fmla="*/ 338 h 349"/>
                <a:gd name="T68" fmla="*/ 0 w 587"/>
                <a:gd name="T69" fmla="*/ 316 h 349"/>
                <a:gd name="T70" fmla="*/ 8 w 587"/>
                <a:gd name="T71" fmla="*/ 310 h 349"/>
                <a:gd name="T72" fmla="*/ 16 w 587"/>
                <a:gd name="T73" fmla="*/ 310 h 349"/>
                <a:gd name="T74" fmla="*/ 31 w 587"/>
                <a:gd name="T75" fmla="*/ 299 h 349"/>
                <a:gd name="T76" fmla="*/ 38 w 587"/>
                <a:gd name="T77" fmla="*/ 299 h 349"/>
                <a:gd name="T78" fmla="*/ 98 w 587"/>
                <a:gd name="T79" fmla="*/ 254 h 349"/>
                <a:gd name="T80" fmla="*/ 128 w 587"/>
                <a:gd name="T81" fmla="*/ 237 h 349"/>
                <a:gd name="T82" fmla="*/ 158 w 587"/>
                <a:gd name="T83" fmla="*/ 220 h 349"/>
                <a:gd name="T84" fmla="*/ 181 w 587"/>
                <a:gd name="T85" fmla="*/ 203 h 349"/>
                <a:gd name="T86" fmla="*/ 211 w 587"/>
                <a:gd name="T87" fmla="*/ 191 h 349"/>
                <a:gd name="T88" fmla="*/ 241 w 587"/>
                <a:gd name="T89" fmla="*/ 175 h 349"/>
                <a:gd name="T90" fmla="*/ 271 w 587"/>
                <a:gd name="T91" fmla="*/ 163 h 349"/>
                <a:gd name="T92" fmla="*/ 301 w 587"/>
                <a:gd name="T93" fmla="*/ 146 h 349"/>
                <a:gd name="T94" fmla="*/ 331 w 587"/>
                <a:gd name="T95" fmla="*/ 129 h 349"/>
                <a:gd name="T96" fmla="*/ 361 w 587"/>
                <a:gd name="T97" fmla="*/ 118 h 349"/>
                <a:gd name="T98" fmla="*/ 384 w 587"/>
                <a:gd name="T99" fmla="*/ 101 h 349"/>
                <a:gd name="T100" fmla="*/ 414 w 587"/>
                <a:gd name="T101" fmla="*/ 84 h 349"/>
                <a:gd name="T102" fmla="*/ 444 w 587"/>
                <a:gd name="T103" fmla="*/ 67 h 349"/>
                <a:gd name="T104" fmla="*/ 504 w 587"/>
                <a:gd name="T105" fmla="*/ 22 h 349"/>
                <a:gd name="T106" fmla="*/ 519 w 587"/>
                <a:gd name="T107" fmla="*/ 17 h 349"/>
                <a:gd name="T108" fmla="*/ 534 w 587"/>
                <a:gd name="T109" fmla="*/ 5 h 349"/>
                <a:gd name="T110" fmla="*/ 542 w 587"/>
                <a:gd name="T111" fmla="*/ 5 h 349"/>
                <a:gd name="T112" fmla="*/ 557 w 587"/>
                <a:gd name="T113" fmla="*/ 0 h 349"/>
                <a:gd name="T114" fmla="*/ 572 w 587"/>
                <a:gd name="T115" fmla="*/ 0 h 349"/>
                <a:gd name="T116" fmla="*/ 579 w 587"/>
                <a:gd name="T117" fmla="*/ 5 h 349"/>
                <a:gd name="T118" fmla="*/ 587 w 587"/>
                <a:gd name="T119" fmla="*/ 17 h 34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7"/>
                <a:gd name="T181" fmla="*/ 0 h 349"/>
                <a:gd name="T182" fmla="*/ 587 w 587"/>
                <a:gd name="T183" fmla="*/ 349 h 34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7" h="349">
                  <a:moveTo>
                    <a:pt x="587" y="17"/>
                  </a:moveTo>
                  <a:lnTo>
                    <a:pt x="587" y="22"/>
                  </a:lnTo>
                  <a:lnTo>
                    <a:pt x="557" y="45"/>
                  </a:lnTo>
                  <a:lnTo>
                    <a:pt x="534" y="56"/>
                  </a:lnTo>
                  <a:lnTo>
                    <a:pt x="519" y="62"/>
                  </a:lnTo>
                  <a:lnTo>
                    <a:pt x="489" y="84"/>
                  </a:lnTo>
                  <a:lnTo>
                    <a:pt x="467" y="96"/>
                  </a:lnTo>
                  <a:lnTo>
                    <a:pt x="437" y="118"/>
                  </a:lnTo>
                  <a:lnTo>
                    <a:pt x="414" y="129"/>
                  </a:lnTo>
                  <a:lnTo>
                    <a:pt x="399" y="135"/>
                  </a:lnTo>
                  <a:lnTo>
                    <a:pt x="384" y="152"/>
                  </a:lnTo>
                  <a:lnTo>
                    <a:pt x="369" y="158"/>
                  </a:lnTo>
                  <a:lnTo>
                    <a:pt x="346" y="169"/>
                  </a:lnTo>
                  <a:lnTo>
                    <a:pt x="316" y="191"/>
                  </a:lnTo>
                  <a:lnTo>
                    <a:pt x="301" y="191"/>
                  </a:lnTo>
                  <a:lnTo>
                    <a:pt x="286" y="197"/>
                  </a:lnTo>
                  <a:lnTo>
                    <a:pt x="271" y="208"/>
                  </a:lnTo>
                  <a:lnTo>
                    <a:pt x="256" y="214"/>
                  </a:lnTo>
                  <a:lnTo>
                    <a:pt x="241" y="225"/>
                  </a:lnTo>
                  <a:lnTo>
                    <a:pt x="226" y="231"/>
                  </a:lnTo>
                  <a:lnTo>
                    <a:pt x="211" y="237"/>
                  </a:lnTo>
                  <a:lnTo>
                    <a:pt x="204" y="242"/>
                  </a:lnTo>
                  <a:lnTo>
                    <a:pt x="188" y="248"/>
                  </a:lnTo>
                  <a:lnTo>
                    <a:pt x="158" y="270"/>
                  </a:lnTo>
                  <a:lnTo>
                    <a:pt x="143" y="276"/>
                  </a:lnTo>
                  <a:lnTo>
                    <a:pt x="121" y="293"/>
                  </a:lnTo>
                  <a:lnTo>
                    <a:pt x="106" y="299"/>
                  </a:lnTo>
                  <a:lnTo>
                    <a:pt x="61" y="332"/>
                  </a:lnTo>
                  <a:lnTo>
                    <a:pt x="46" y="338"/>
                  </a:lnTo>
                  <a:lnTo>
                    <a:pt x="38" y="349"/>
                  </a:lnTo>
                  <a:lnTo>
                    <a:pt x="31" y="344"/>
                  </a:lnTo>
                  <a:lnTo>
                    <a:pt x="16" y="344"/>
                  </a:lnTo>
                  <a:lnTo>
                    <a:pt x="8" y="338"/>
                  </a:lnTo>
                  <a:lnTo>
                    <a:pt x="0" y="338"/>
                  </a:lnTo>
                  <a:lnTo>
                    <a:pt x="0" y="316"/>
                  </a:lnTo>
                  <a:lnTo>
                    <a:pt x="8" y="310"/>
                  </a:lnTo>
                  <a:lnTo>
                    <a:pt x="16" y="310"/>
                  </a:lnTo>
                  <a:lnTo>
                    <a:pt x="31" y="299"/>
                  </a:lnTo>
                  <a:lnTo>
                    <a:pt x="38" y="299"/>
                  </a:lnTo>
                  <a:lnTo>
                    <a:pt x="98" y="254"/>
                  </a:lnTo>
                  <a:lnTo>
                    <a:pt x="128" y="237"/>
                  </a:lnTo>
                  <a:lnTo>
                    <a:pt x="158" y="220"/>
                  </a:lnTo>
                  <a:lnTo>
                    <a:pt x="181" y="203"/>
                  </a:lnTo>
                  <a:lnTo>
                    <a:pt x="211" y="191"/>
                  </a:lnTo>
                  <a:lnTo>
                    <a:pt x="241" y="175"/>
                  </a:lnTo>
                  <a:lnTo>
                    <a:pt x="271" y="163"/>
                  </a:lnTo>
                  <a:lnTo>
                    <a:pt x="301" y="146"/>
                  </a:lnTo>
                  <a:lnTo>
                    <a:pt x="331" y="129"/>
                  </a:lnTo>
                  <a:lnTo>
                    <a:pt x="361" y="118"/>
                  </a:lnTo>
                  <a:lnTo>
                    <a:pt x="384" y="101"/>
                  </a:lnTo>
                  <a:lnTo>
                    <a:pt x="414" y="84"/>
                  </a:lnTo>
                  <a:lnTo>
                    <a:pt x="444" y="67"/>
                  </a:lnTo>
                  <a:lnTo>
                    <a:pt x="504" y="22"/>
                  </a:lnTo>
                  <a:lnTo>
                    <a:pt x="519" y="17"/>
                  </a:lnTo>
                  <a:lnTo>
                    <a:pt x="534" y="5"/>
                  </a:lnTo>
                  <a:lnTo>
                    <a:pt x="542" y="5"/>
                  </a:lnTo>
                  <a:lnTo>
                    <a:pt x="557" y="0"/>
                  </a:lnTo>
                  <a:lnTo>
                    <a:pt x="572" y="0"/>
                  </a:lnTo>
                  <a:lnTo>
                    <a:pt x="579" y="5"/>
                  </a:lnTo>
                  <a:lnTo>
                    <a:pt x="587" y="17"/>
                  </a:lnTo>
                  <a:close/>
                </a:path>
              </a:pathLst>
            </a:custGeom>
            <a:solidFill>
              <a:srgbClr val="FF00FF"/>
            </a:solidFill>
            <a:ln w="9525">
              <a:noFill/>
              <a:round/>
              <a:headEnd/>
              <a:tailEnd/>
            </a:ln>
          </p:spPr>
          <p:txBody>
            <a:bodyPr/>
            <a:lstStyle/>
            <a:p>
              <a:endParaRPr lang="en-US"/>
            </a:p>
          </p:txBody>
        </p:sp>
        <p:sp>
          <p:nvSpPr>
            <p:cNvPr id="1147" name="Freeform 119"/>
            <p:cNvSpPr>
              <a:spLocks/>
            </p:cNvSpPr>
            <p:nvPr/>
          </p:nvSpPr>
          <p:spPr bwMode="auto">
            <a:xfrm>
              <a:off x="1354" y="1427"/>
              <a:ext cx="75" cy="39"/>
            </a:xfrm>
            <a:custGeom>
              <a:avLst/>
              <a:gdLst>
                <a:gd name="T0" fmla="*/ 75 w 75"/>
                <a:gd name="T1" fmla="*/ 22 h 39"/>
                <a:gd name="T2" fmla="*/ 75 w 75"/>
                <a:gd name="T3" fmla="*/ 28 h 39"/>
                <a:gd name="T4" fmla="*/ 60 w 75"/>
                <a:gd name="T5" fmla="*/ 39 h 39"/>
                <a:gd name="T6" fmla="*/ 30 w 75"/>
                <a:gd name="T7" fmla="*/ 39 h 39"/>
                <a:gd name="T8" fmla="*/ 22 w 75"/>
                <a:gd name="T9" fmla="*/ 34 h 39"/>
                <a:gd name="T10" fmla="*/ 7 w 75"/>
                <a:gd name="T11" fmla="*/ 28 h 39"/>
                <a:gd name="T12" fmla="*/ 0 w 75"/>
                <a:gd name="T13" fmla="*/ 22 h 39"/>
                <a:gd name="T14" fmla="*/ 0 w 75"/>
                <a:gd name="T15" fmla="*/ 11 h 39"/>
                <a:gd name="T16" fmla="*/ 15 w 75"/>
                <a:gd name="T17" fmla="*/ 5 h 39"/>
                <a:gd name="T18" fmla="*/ 22 w 75"/>
                <a:gd name="T19" fmla="*/ 0 h 39"/>
                <a:gd name="T20" fmla="*/ 60 w 75"/>
                <a:gd name="T21" fmla="*/ 0 h 39"/>
                <a:gd name="T22" fmla="*/ 75 w 75"/>
                <a:gd name="T23" fmla="*/ 11 h 39"/>
                <a:gd name="T24" fmla="*/ 75 w 75"/>
                <a:gd name="T25" fmla="*/ 22 h 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75"/>
                <a:gd name="T40" fmla="*/ 0 h 39"/>
                <a:gd name="T41" fmla="*/ 75 w 75"/>
                <a:gd name="T42" fmla="*/ 39 h 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75" h="39">
                  <a:moveTo>
                    <a:pt x="75" y="22"/>
                  </a:moveTo>
                  <a:lnTo>
                    <a:pt x="75" y="28"/>
                  </a:lnTo>
                  <a:lnTo>
                    <a:pt x="60" y="39"/>
                  </a:lnTo>
                  <a:lnTo>
                    <a:pt x="30" y="39"/>
                  </a:lnTo>
                  <a:lnTo>
                    <a:pt x="22" y="34"/>
                  </a:lnTo>
                  <a:lnTo>
                    <a:pt x="7" y="28"/>
                  </a:lnTo>
                  <a:lnTo>
                    <a:pt x="0" y="22"/>
                  </a:lnTo>
                  <a:lnTo>
                    <a:pt x="0" y="11"/>
                  </a:lnTo>
                  <a:lnTo>
                    <a:pt x="15" y="5"/>
                  </a:lnTo>
                  <a:lnTo>
                    <a:pt x="22" y="0"/>
                  </a:lnTo>
                  <a:lnTo>
                    <a:pt x="60" y="0"/>
                  </a:lnTo>
                  <a:lnTo>
                    <a:pt x="75" y="11"/>
                  </a:lnTo>
                  <a:lnTo>
                    <a:pt x="75" y="22"/>
                  </a:lnTo>
                  <a:close/>
                </a:path>
              </a:pathLst>
            </a:custGeom>
            <a:solidFill>
              <a:srgbClr val="3FFFFF"/>
            </a:solidFill>
            <a:ln w="9525">
              <a:noFill/>
              <a:round/>
              <a:headEnd/>
              <a:tailEnd/>
            </a:ln>
          </p:spPr>
          <p:txBody>
            <a:bodyPr/>
            <a:lstStyle/>
            <a:p>
              <a:endParaRPr lang="en-US"/>
            </a:p>
          </p:txBody>
        </p:sp>
        <p:sp>
          <p:nvSpPr>
            <p:cNvPr id="1148" name="Freeform 120"/>
            <p:cNvSpPr>
              <a:spLocks/>
            </p:cNvSpPr>
            <p:nvPr/>
          </p:nvSpPr>
          <p:spPr bwMode="auto">
            <a:xfrm>
              <a:off x="1948" y="1432"/>
              <a:ext cx="52" cy="40"/>
            </a:xfrm>
            <a:custGeom>
              <a:avLst/>
              <a:gdLst>
                <a:gd name="T0" fmla="*/ 52 w 52"/>
                <a:gd name="T1" fmla="*/ 6 h 40"/>
                <a:gd name="T2" fmla="*/ 52 w 52"/>
                <a:gd name="T3" fmla="*/ 29 h 40"/>
                <a:gd name="T4" fmla="*/ 45 w 52"/>
                <a:gd name="T5" fmla="*/ 40 h 40"/>
                <a:gd name="T6" fmla="*/ 7 w 52"/>
                <a:gd name="T7" fmla="*/ 40 h 40"/>
                <a:gd name="T8" fmla="*/ 0 w 52"/>
                <a:gd name="T9" fmla="*/ 29 h 40"/>
                <a:gd name="T10" fmla="*/ 0 w 52"/>
                <a:gd name="T11" fmla="*/ 12 h 40"/>
                <a:gd name="T12" fmla="*/ 15 w 52"/>
                <a:gd name="T13" fmla="*/ 0 h 40"/>
                <a:gd name="T14" fmla="*/ 45 w 52"/>
                <a:gd name="T15" fmla="*/ 0 h 40"/>
                <a:gd name="T16" fmla="*/ 52 w 52"/>
                <a:gd name="T17" fmla="*/ 6 h 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2"/>
                <a:gd name="T28" fmla="*/ 0 h 40"/>
                <a:gd name="T29" fmla="*/ 52 w 52"/>
                <a:gd name="T30" fmla="*/ 40 h 4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2" h="40">
                  <a:moveTo>
                    <a:pt x="52" y="6"/>
                  </a:moveTo>
                  <a:lnTo>
                    <a:pt x="52" y="29"/>
                  </a:lnTo>
                  <a:lnTo>
                    <a:pt x="45" y="40"/>
                  </a:lnTo>
                  <a:lnTo>
                    <a:pt x="7" y="40"/>
                  </a:lnTo>
                  <a:lnTo>
                    <a:pt x="0" y="29"/>
                  </a:lnTo>
                  <a:lnTo>
                    <a:pt x="0" y="12"/>
                  </a:lnTo>
                  <a:lnTo>
                    <a:pt x="15" y="0"/>
                  </a:lnTo>
                  <a:lnTo>
                    <a:pt x="45" y="0"/>
                  </a:lnTo>
                  <a:lnTo>
                    <a:pt x="52" y="6"/>
                  </a:lnTo>
                  <a:close/>
                </a:path>
              </a:pathLst>
            </a:custGeom>
            <a:solidFill>
              <a:srgbClr val="3FFFFF"/>
            </a:solidFill>
            <a:ln w="9525">
              <a:noFill/>
              <a:round/>
              <a:headEnd/>
              <a:tailEnd/>
            </a:ln>
          </p:spPr>
          <p:txBody>
            <a:bodyPr/>
            <a:lstStyle/>
            <a:p>
              <a:endParaRPr lang="en-US"/>
            </a:p>
          </p:txBody>
        </p:sp>
        <p:sp>
          <p:nvSpPr>
            <p:cNvPr id="1149" name="Freeform 121"/>
            <p:cNvSpPr>
              <a:spLocks/>
            </p:cNvSpPr>
            <p:nvPr/>
          </p:nvSpPr>
          <p:spPr bwMode="auto">
            <a:xfrm>
              <a:off x="4557" y="1438"/>
              <a:ext cx="165" cy="130"/>
            </a:xfrm>
            <a:custGeom>
              <a:avLst/>
              <a:gdLst>
                <a:gd name="T0" fmla="*/ 128 w 165"/>
                <a:gd name="T1" fmla="*/ 40 h 130"/>
                <a:gd name="T2" fmla="*/ 135 w 165"/>
                <a:gd name="T3" fmla="*/ 45 h 130"/>
                <a:gd name="T4" fmla="*/ 150 w 165"/>
                <a:gd name="T5" fmla="*/ 40 h 130"/>
                <a:gd name="T6" fmla="*/ 158 w 165"/>
                <a:gd name="T7" fmla="*/ 45 h 130"/>
                <a:gd name="T8" fmla="*/ 165 w 165"/>
                <a:gd name="T9" fmla="*/ 45 h 130"/>
                <a:gd name="T10" fmla="*/ 165 w 165"/>
                <a:gd name="T11" fmla="*/ 51 h 130"/>
                <a:gd name="T12" fmla="*/ 158 w 165"/>
                <a:gd name="T13" fmla="*/ 51 h 130"/>
                <a:gd name="T14" fmla="*/ 150 w 165"/>
                <a:gd name="T15" fmla="*/ 57 h 130"/>
                <a:gd name="T16" fmla="*/ 158 w 165"/>
                <a:gd name="T17" fmla="*/ 57 h 130"/>
                <a:gd name="T18" fmla="*/ 143 w 165"/>
                <a:gd name="T19" fmla="*/ 62 h 130"/>
                <a:gd name="T20" fmla="*/ 135 w 165"/>
                <a:gd name="T21" fmla="*/ 68 h 130"/>
                <a:gd name="T22" fmla="*/ 135 w 165"/>
                <a:gd name="T23" fmla="*/ 113 h 130"/>
                <a:gd name="T24" fmla="*/ 128 w 165"/>
                <a:gd name="T25" fmla="*/ 113 h 130"/>
                <a:gd name="T26" fmla="*/ 120 w 165"/>
                <a:gd name="T27" fmla="*/ 119 h 130"/>
                <a:gd name="T28" fmla="*/ 120 w 165"/>
                <a:gd name="T29" fmla="*/ 124 h 130"/>
                <a:gd name="T30" fmla="*/ 113 w 165"/>
                <a:gd name="T31" fmla="*/ 124 h 130"/>
                <a:gd name="T32" fmla="*/ 98 w 165"/>
                <a:gd name="T33" fmla="*/ 113 h 130"/>
                <a:gd name="T34" fmla="*/ 90 w 165"/>
                <a:gd name="T35" fmla="*/ 113 h 130"/>
                <a:gd name="T36" fmla="*/ 83 w 165"/>
                <a:gd name="T37" fmla="*/ 107 h 130"/>
                <a:gd name="T38" fmla="*/ 45 w 165"/>
                <a:gd name="T39" fmla="*/ 107 h 130"/>
                <a:gd name="T40" fmla="*/ 15 w 165"/>
                <a:gd name="T41" fmla="*/ 130 h 130"/>
                <a:gd name="T42" fmla="*/ 0 w 165"/>
                <a:gd name="T43" fmla="*/ 130 h 130"/>
                <a:gd name="T44" fmla="*/ 0 w 165"/>
                <a:gd name="T45" fmla="*/ 119 h 130"/>
                <a:gd name="T46" fmla="*/ 7 w 165"/>
                <a:gd name="T47" fmla="*/ 107 h 130"/>
                <a:gd name="T48" fmla="*/ 22 w 165"/>
                <a:gd name="T49" fmla="*/ 96 h 130"/>
                <a:gd name="T50" fmla="*/ 30 w 165"/>
                <a:gd name="T51" fmla="*/ 85 h 130"/>
                <a:gd name="T52" fmla="*/ 30 w 165"/>
                <a:gd name="T53" fmla="*/ 79 h 130"/>
                <a:gd name="T54" fmla="*/ 22 w 165"/>
                <a:gd name="T55" fmla="*/ 73 h 130"/>
                <a:gd name="T56" fmla="*/ 15 w 165"/>
                <a:gd name="T57" fmla="*/ 73 h 130"/>
                <a:gd name="T58" fmla="*/ 7 w 165"/>
                <a:gd name="T59" fmla="*/ 62 h 130"/>
                <a:gd name="T60" fmla="*/ 30 w 165"/>
                <a:gd name="T61" fmla="*/ 45 h 130"/>
                <a:gd name="T62" fmla="*/ 45 w 165"/>
                <a:gd name="T63" fmla="*/ 51 h 130"/>
                <a:gd name="T64" fmla="*/ 60 w 165"/>
                <a:gd name="T65" fmla="*/ 45 h 130"/>
                <a:gd name="T66" fmla="*/ 75 w 165"/>
                <a:gd name="T67" fmla="*/ 34 h 130"/>
                <a:gd name="T68" fmla="*/ 83 w 165"/>
                <a:gd name="T69" fmla="*/ 23 h 130"/>
                <a:gd name="T70" fmla="*/ 90 w 165"/>
                <a:gd name="T71" fmla="*/ 11 h 130"/>
                <a:gd name="T72" fmla="*/ 98 w 165"/>
                <a:gd name="T73" fmla="*/ 6 h 130"/>
                <a:gd name="T74" fmla="*/ 113 w 165"/>
                <a:gd name="T75" fmla="*/ 0 h 130"/>
                <a:gd name="T76" fmla="*/ 113 w 165"/>
                <a:gd name="T77" fmla="*/ 34 h 130"/>
                <a:gd name="T78" fmla="*/ 128 w 165"/>
                <a:gd name="T79" fmla="*/ 40 h 13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65"/>
                <a:gd name="T121" fmla="*/ 0 h 130"/>
                <a:gd name="T122" fmla="*/ 165 w 165"/>
                <a:gd name="T123" fmla="*/ 130 h 130"/>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65" h="130">
                  <a:moveTo>
                    <a:pt x="128" y="40"/>
                  </a:moveTo>
                  <a:lnTo>
                    <a:pt x="135" y="45"/>
                  </a:lnTo>
                  <a:lnTo>
                    <a:pt x="150" y="40"/>
                  </a:lnTo>
                  <a:lnTo>
                    <a:pt x="158" y="45"/>
                  </a:lnTo>
                  <a:lnTo>
                    <a:pt x="165" y="45"/>
                  </a:lnTo>
                  <a:lnTo>
                    <a:pt x="165" y="51"/>
                  </a:lnTo>
                  <a:lnTo>
                    <a:pt x="158" y="51"/>
                  </a:lnTo>
                  <a:lnTo>
                    <a:pt x="150" y="57"/>
                  </a:lnTo>
                  <a:lnTo>
                    <a:pt x="158" y="57"/>
                  </a:lnTo>
                  <a:lnTo>
                    <a:pt x="143" y="62"/>
                  </a:lnTo>
                  <a:lnTo>
                    <a:pt x="135" y="68"/>
                  </a:lnTo>
                  <a:lnTo>
                    <a:pt x="135" y="113"/>
                  </a:lnTo>
                  <a:lnTo>
                    <a:pt x="128" y="113"/>
                  </a:lnTo>
                  <a:lnTo>
                    <a:pt x="120" y="119"/>
                  </a:lnTo>
                  <a:lnTo>
                    <a:pt x="120" y="124"/>
                  </a:lnTo>
                  <a:lnTo>
                    <a:pt x="113" y="124"/>
                  </a:lnTo>
                  <a:lnTo>
                    <a:pt x="98" y="113"/>
                  </a:lnTo>
                  <a:lnTo>
                    <a:pt x="90" y="113"/>
                  </a:lnTo>
                  <a:lnTo>
                    <a:pt x="83" y="107"/>
                  </a:lnTo>
                  <a:lnTo>
                    <a:pt x="45" y="107"/>
                  </a:lnTo>
                  <a:lnTo>
                    <a:pt x="15" y="130"/>
                  </a:lnTo>
                  <a:lnTo>
                    <a:pt x="0" y="130"/>
                  </a:lnTo>
                  <a:lnTo>
                    <a:pt x="0" y="119"/>
                  </a:lnTo>
                  <a:lnTo>
                    <a:pt x="7" y="107"/>
                  </a:lnTo>
                  <a:lnTo>
                    <a:pt x="22" y="96"/>
                  </a:lnTo>
                  <a:lnTo>
                    <a:pt x="30" y="85"/>
                  </a:lnTo>
                  <a:lnTo>
                    <a:pt x="30" y="79"/>
                  </a:lnTo>
                  <a:lnTo>
                    <a:pt x="22" y="73"/>
                  </a:lnTo>
                  <a:lnTo>
                    <a:pt x="15" y="73"/>
                  </a:lnTo>
                  <a:lnTo>
                    <a:pt x="7" y="62"/>
                  </a:lnTo>
                  <a:lnTo>
                    <a:pt x="30" y="45"/>
                  </a:lnTo>
                  <a:lnTo>
                    <a:pt x="45" y="51"/>
                  </a:lnTo>
                  <a:lnTo>
                    <a:pt x="60" y="45"/>
                  </a:lnTo>
                  <a:lnTo>
                    <a:pt x="75" y="34"/>
                  </a:lnTo>
                  <a:lnTo>
                    <a:pt x="83" y="23"/>
                  </a:lnTo>
                  <a:lnTo>
                    <a:pt x="90" y="11"/>
                  </a:lnTo>
                  <a:lnTo>
                    <a:pt x="98" y="6"/>
                  </a:lnTo>
                  <a:lnTo>
                    <a:pt x="113" y="0"/>
                  </a:lnTo>
                  <a:lnTo>
                    <a:pt x="113" y="34"/>
                  </a:lnTo>
                  <a:lnTo>
                    <a:pt x="128" y="40"/>
                  </a:lnTo>
                  <a:close/>
                </a:path>
              </a:pathLst>
            </a:custGeom>
            <a:solidFill>
              <a:srgbClr val="FF00FF"/>
            </a:solidFill>
            <a:ln w="9525">
              <a:noFill/>
              <a:round/>
              <a:headEnd/>
              <a:tailEnd/>
            </a:ln>
          </p:spPr>
          <p:txBody>
            <a:bodyPr/>
            <a:lstStyle/>
            <a:p>
              <a:endParaRPr lang="en-US"/>
            </a:p>
          </p:txBody>
        </p:sp>
        <p:sp>
          <p:nvSpPr>
            <p:cNvPr id="1150" name="Freeform 122"/>
            <p:cNvSpPr>
              <a:spLocks/>
            </p:cNvSpPr>
            <p:nvPr/>
          </p:nvSpPr>
          <p:spPr bwMode="auto">
            <a:xfrm>
              <a:off x="2143" y="1444"/>
              <a:ext cx="83" cy="67"/>
            </a:xfrm>
            <a:custGeom>
              <a:avLst/>
              <a:gdLst>
                <a:gd name="T0" fmla="*/ 83 w 83"/>
                <a:gd name="T1" fmla="*/ 28 h 67"/>
                <a:gd name="T2" fmla="*/ 83 w 83"/>
                <a:gd name="T3" fmla="*/ 39 h 67"/>
                <a:gd name="T4" fmla="*/ 75 w 83"/>
                <a:gd name="T5" fmla="*/ 51 h 67"/>
                <a:gd name="T6" fmla="*/ 68 w 83"/>
                <a:gd name="T7" fmla="*/ 62 h 67"/>
                <a:gd name="T8" fmla="*/ 53 w 83"/>
                <a:gd name="T9" fmla="*/ 67 h 67"/>
                <a:gd name="T10" fmla="*/ 45 w 83"/>
                <a:gd name="T11" fmla="*/ 67 h 67"/>
                <a:gd name="T12" fmla="*/ 38 w 83"/>
                <a:gd name="T13" fmla="*/ 62 h 67"/>
                <a:gd name="T14" fmla="*/ 30 w 83"/>
                <a:gd name="T15" fmla="*/ 62 h 67"/>
                <a:gd name="T16" fmla="*/ 23 w 83"/>
                <a:gd name="T17" fmla="*/ 56 h 67"/>
                <a:gd name="T18" fmla="*/ 15 w 83"/>
                <a:gd name="T19" fmla="*/ 56 h 67"/>
                <a:gd name="T20" fmla="*/ 0 w 83"/>
                <a:gd name="T21" fmla="*/ 45 h 67"/>
                <a:gd name="T22" fmla="*/ 0 w 83"/>
                <a:gd name="T23" fmla="*/ 17 h 67"/>
                <a:gd name="T24" fmla="*/ 15 w 83"/>
                <a:gd name="T25" fmla="*/ 5 h 67"/>
                <a:gd name="T26" fmla="*/ 30 w 83"/>
                <a:gd name="T27" fmla="*/ 5 h 67"/>
                <a:gd name="T28" fmla="*/ 38 w 83"/>
                <a:gd name="T29" fmla="*/ 0 h 67"/>
                <a:gd name="T30" fmla="*/ 45 w 83"/>
                <a:gd name="T31" fmla="*/ 0 h 67"/>
                <a:gd name="T32" fmla="*/ 60 w 83"/>
                <a:gd name="T33" fmla="*/ 5 h 67"/>
                <a:gd name="T34" fmla="*/ 68 w 83"/>
                <a:gd name="T35" fmla="*/ 5 h 67"/>
                <a:gd name="T36" fmla="*/ 83 w 83"/>
                <a:gd name="T37" fmla="*/ 17 h 67"/>
                <a:gd name="T38" fmla="*/ 83 w 83"/>
                <a:gd name="T39" fmla="*/ 28 h 6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83"/>
                <a:gd name="T61" fmla="*/ 0 h 67"/>
                <a:gd name="T62" fmla="*/ 83 w 83"/>
                <a:gd name="T63" fmla="*/ 67 h 6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83" h="67">
                  <a:moveTo>
                    <a:pt x="83" y="28"/>
                  </a:moveTo>
                  <a:lnTo>
                    <a:pt x="83" y="39"/>
                  </a:lnTo>
                  <a:lnTo>
                    <a:pt x="75" y="51"/>
                  </a:lnTo>
                  <a:lnTo>
                    <a:pt x="68" y="62"/>
                  </a:lnTo>
                  <a:lnTo>
                    <a:pt x="53" y="67"/>
                  </a:lnTo>
                  <a:lnTo>
                    <a:pt x="45" y="67"/>
                  </a:lnTo>
                  <a:lnTo>
                    <a:pt x="38" y="62"/>
                  </a:lnTo>
                  <a:lnTo>
                    <a:pt x="30" y="62"/>
                  </a:lnTo>
                  <a:lnTo>
                    <a:pt x="23" y="56"/>
                  </a:lnTo>
                  <a:lnTo>
                    <a:pt x="15" y="56"/>
                  </a:lnTo>
                  <a:lnTo>
                    <a:pt x="0" y="45"/>
                  </a:lnTo>
                  <a:lnTo>
                    <a:pt x="0" y="17"/>
                  </a:lnTo>
                  <a:lnTo>
                    <a:pt x="15" y="5"/>
                  </a:lnTo>
                  <a:lnTo>
                    <a:pt x="30" y="5"/>
                  </a:lnTo>
                  <a:lnTo>
                    <a:pt x="38" y="0"/>
                  </a:lnTo>
                  <a:lnTo>
                    <a:pt x="45" y="0"/>
                  </a:lnTo>
                  <a:lnTo>
                    <a:pt x="60" y="5"/>
                  </a:lnTo>
                  <a:lnTo>
                    <a:pt x="68" y="5"/>
                  </a:lnTo>
                  <a:lnTo>
                    <a:pt x="83" y="17"/>
                  </a:lnTo>
                  <a:lnTo>
                    <a:pt x="83" y="28"/>
                  </a:lnTo>
                  <a:close/>
                </a:path>
              </a:pathLst>
            </a:custGeom>
            <a:solidFill>
              <a:srgbClr val="FF0000"/>
            </a:solidFill>
            <a:ln w="9525">
              <a:noFill/>
              <a:round/>
              <a:headEnd/>
              <a:tailEnd/>
            </a:ln>
          </p:spPr>
          <p:txBody>
            <a:bodyPr/>
            <a:lstStyle/>
            <a:p>
              <a:endParaRPr lang="en-US"/>
            </a:p>
          </p:txBody>
        </p:sp>
        <p:sp>
          <p:nvSpPr>
            <p:cNvPr id="1151" name="Freeform 123"/>
            <p:cNvSpPr>
              <a:spLocks/>
            </p:cNvSpPr>
            <p:nvPr/>
          </p:nvSpPr>
          <p:spPr bwMode="auto">
            <a:xfrm>
              <a:off x="4346" y="1472"/>
              <a:ext cx="113" cy="434"/>
            </a:xfrm>
            <a:custGeom>
              <a:avLst/>
              <a:gdLst>
                <a:gd name="T0" fmla="*/ 91 w 113"/>
                <a:gd name="T1" fmla="*/ 321 h 434"/>
                <a:gd name="T2" fmla="*/ 106 w 113"/>
                <a:gd name="T3" fmla="*/ 338 h 434"/>
                <a:gd name="T4" fmla="*/ 106 w 113"/>
                <a:gd name="T5" fmla="*/ 350 h 434"/>
                <a:gd name="T6" fmla="*/ 113 w 113"/>
                <a:gd name="T7" fmla="*/ 367 h 434"/>
                <a:gd name="T8" fmla="*/ 113 w 113"/>
                <a:gd name="T9" fmla="*/ 389 h 434"/>
                <a:gd name="T10" fmla="*/ 106 w 113"/>
                <a:gd name="T11" fmla="*/ 406 h 434"/>
                <a:gd name="T12" fmla="*/ 98 w 113"/>
                <a:gd name="T13" fmla="*/ 417 h 434"/>
                <a:gd name="T14" fmla="*/ 76 w 113"/>
                <a:gd name="T15" fmla="*/ 434 h 434"/>
                <a:gd name="T16" fmla="*/ 68 w 113"/>
                <a:gd name="T17" fmla="*/ 434 h 434"/>
                <a:gd name="T18" fmla="*/ 60 w 113"/>
                <a:gd name="T19" fmla="*/ 429 h 434"/>
                <a:gd name="T20" fmla="*/ 53 w 113"/>
                <a:gd name="T21" fmla="*/ 429 h 434"/>
                <a:gd name="T22" fmla="*/ 45 w 113"/>
                <a:gd name="T23" fmla="*/ 423 h 434"/>
                <a:gd name="T24" fmla="*/ 38 w 113"/>
                <a:gd name="T25" fmla="*/ 423 h 434"/>
                <a:gd name="T26" fmla="*/ 38 w 113"/>
                <a:gd name="T27" fmla="*/ 417 h 434"/>
                <a:gd name="T28" fmla="*/ 15 w 113"/>
                <a:gd name="T29" fmla="*/ 406 h 434"/>
                <a:gd name="T30" fmla="*/ 0 w 113"/>
                <a:gd name="T31" fmla="*/ 389 h 434"/>
                <a:gd name="T32" fmla="*/ 0 w 113"/>
                <a:gd name="T33" fmla="*/ 344 h 434"/>
                <a:gd name="T34" fmla="*/ 8 w 113"/>
                <a:gd name="T35" fmla="*/ 321 h 434"/>
                <a:gd name="T36" fmla="*/ 8 w 113"/>
                <a:gd name="T37" fmla="*/ 305 h 434"/>
                <a:gd name="T38" fmla="*/ 0 w 113"/>
                <a:gd name="T39" fmla="*/ 288 h 434"/>
                <a:gd name="T40" fmla="*/ 0 w 113"/>
                <a:gd name="T41" fmla="*/ 141 h 434"/>
                <a:gd name="T42" fmla="*/ 8 w 113"/>
                <a:gd name="T43" fmla="*/ 107 h 434"/>
                <a:gd name="T44" fmla="*/ 15 w 113"/>
                <a:gd name="T45" fmla="*/ 73 h 434"/>
                <a:gd name="T46" fmla="*/ 30 w 113"/>
                <a:gd name="T47" fmla="*/ 34 h 434"/>
                <a:gd name="T48" fmla="*/ 45 w 113"/>
                <a:gd name="T49" fmla="*/ 0 h 434"/>
                <a:gd name="T50" fmla="*/ 60 w 113"/>
                <a:gd name="T51" fmla="*/ 39 h 434"/>
                <a:gd name="T52" fmla="*/ 76 w 113"/>
                <a:gd name="T53" fmla="*/ 79 h 434"/>
                <a:gd name="T54" fmla="*/ 83 w 113"/>
                <a:gd name="T55" fmla="*/ 118 h 434"/>
                <a:gd name="T56" fmla="*/ 91 w 113"/>
                <a:gd name="T57" fmla="*/ 158 h 434"/>
                <a:gd name="T58" fmla="*/ 91 w 113"/>
                <a:gd name="T59" fmla="*/ 321 h 43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13"/>
                <a:gd name="T91" fmla="*/ 0 h 434"/>
                <a:gd name="T92" fmla="*/ 113 w 113"/>
                <a:gd name="T93" fmla="*/ 434 h 434"/>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13" h="434">
                  <a:moveTo>
                    <a:pt x="91" y="321"/>
                  </a:moveTo>
                  <a:lnTo>
                    <a:pt x="106" y="338"/>
                  </a:lnTo>
                  <a:lnTo>
                    <a:pt x="106" y="350"/>
                  </a:lnTo>
                  <a:lnTo>
                    <a:pt x="113" y="367"/>
                  </a:lnTo>
                  <a:lnTo>
                    <a:pt x="113" y="389"/>
                  </a:lnTo>
                  <a:lnTo>
                    <a:pt x="106" y="406"/>
                  </a:lnTo>
                  <a:lnTo>
                    <a:pt x="98" y="417"/>
                  </a:lnTo>
                  <a:lnTo>
                    <a:pt x="76" y="434"/>
                  </a:lnTo>
                  <a:lnTo>
                    <a:pt x="68" y="434"/>
                  </a:lnTo>
                  <a:lnTo>
                    <a:pt x="60" y="429"/>
                  </a:lnTo>
                  <a:lnTo>
                    <a:pt x="53" y="429"/>
                  </a:lnTo>
                  <a:lnTo>
                    <a:pt x="45" y="423"/>
                  </a:lnTo>
                  <a:lnTo>
                    <a:pt x="38" y="423"/>
                  </a:lnTo>
                  <a:lnTo>
                    <a:pt x="38" y="417"/>
                  </a:lnTo>
                  <a:lnTo>
                    <a:pt x="15" y="406"/>
                  </a:lnTo>
                  <a:lnTo>
                    <a:pt x="0" y="389"/>
                  </a:lnTo>
                  <a:lnTo>
                    <a:pt x="0" y="344"/>
                  </a:lnTo>
                  <a:lnTo>
                    <a:pt x="8" y="321"/>
                  </a:lnTo>
                  <a:lnTo>
                    <a:pt x="8" y="305"/>
                  </a:lnTo>
                  <a:lnTo>
                    <a:pt x="0" y="288"/>
                  </a:lnTo>
                  <a:lnTo>
                    <a:pt x="0" y="141"/>
                  </a:lnTo>
                  <a:lnTo>
                    <a:pt x="8" y="107"/>
                  </a:lnTo>
                  <a:lnTo>
                    <a:pt x="15" y="73"/>
                  </a:lnTo>
                  <a:lnTo>
                    <a:pt x="30" y="34"/>
                  </a:lnTo>
                  <a:lnTo>
                    <a:pt x="45" y="0"/>
                  </a:lnTo>
                  <a:lnTo>
                    <a:pt x="60" y="39"/>
                  </a:lnTo>
                  <a:lnTo>
                    <a:pt x="76" y="79"/>
                  </a:lnTo>
                  <a:lnTo>
                    <a:pt x="83" y="118"/>
                  </a:lnTo>
                  <a:lnTo>
                    <a:pt x="91" y="158"/>
                  </a:lnTo>
                  <a:lnTo>
                    <a:pt x="91" y="321"/>
                  </a:lnTo>
                  <a:close/>
                </a:path>
              </a:pathLst>
            </a:custGeom>
            <a:solidFill>
              <a:srgbClr val="FFBC00"/>
            </a:solidFill>
            <a:ln w="9525">
              <a:noFill/>
              <a:round/>
              <a:headEnd/>
              <a:tailEnd/>
            </a:ln>
          </p:spPr>
          <p:txBody>
            <a:bodyPr/>
            <a:lstStyle/>
            <a:p>
              <a:endParaRPr lang="en-US"/>
            </a:p>
          </p:txBody>
        </p:sp>
        <p:sp>
          <p:nvSpPr>
            <p:cNvPr id="1152" name="Freeform 124"/>
            <p:cNvSpPr>
              <a:spLocks/>
            </p:cNvSpPr>
            <p:nvPr/>
          </p:nvSpPr>
          <p:spPr bwMode="auto">
            <a:xfrm>
              <a:off x="1542" y="1483"/>
              <a:ext cx="75" cy="45"/>
            </a:xfrm>
            <a:custGeom>
              <a:avLst/>
              <a:gdLst>
                <a:gd name="T0" fmla="*/ 60 w 75"/>
                <a:gd name="T1" fmla="*/ 6 h 45"/>
                <a:gd name="T2" fmla="*/ 75 w 75"/>
                <a:gd name="T3" fmla="*/ 12 h 45"/>
                <a:gd name="T4" fmla="*/ 67 w 75"/>
                <a:gd name="T5" fmla="*/ 23 h 45"/>
                <a:gd name="T6" fmla="*/ 60 w 75"/>
                <a:gd name="T7" fmla="*/ 28 h 45"/>
                <a:gd name="T8" fmla="*/ 60 w 75"/>
                <a:gd name="T9" fmla="*/ 40 h 45"/>
                <a:gd name="T10" fmla="*/ 52 w 75"/>
                <a:gd name="T11" fmla="*/ 40 h 45"/>
                <a:gd name="T12" fmla="*/ 45 w 75"/>
                <a:gd name="T13" fmla="*/ 45 h 45"/>
                <a:gd name="T14" fmla="*/ 7 w 75"/>
                <a:gd name="T15" fmla="*/ 45 h 45"/>
                <a:gd name="T16" fmla="*/ 7 w 75"/>
                <a:gd name="T17" fmla="*/ 34 h 45"/>
                <a:gd name="T18" fmla="*/ 0 w 75"/>
                <a:gd name="T19" fmla="*/ 28 h 45"/>
                <a:gd name="T20" fmla="*/ 0 w 75"/>
                <a:gd name="T21" fmla="*/ 12 h 45"/>
                <a:gd name="T22" fmla="*/ 15 w 75"/>
                <a:gd name="T23" fmla="*/ 0 h 45"/>
                <a:gd name="T24" fmla="*/ 60 w 75"/>
                <a:gd name="T25" fmla="*/ 0 h 45"/>
                <a:gd name="T26" fmla="*/ 60 w 75"/>
                <a:gd name="T27" fmla="*/ 6 h 4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5"/>
                <a:gd name="T43" fmla="*/ 0 h 45"/>
                <a:gd name="T44" fmla="*/ 75 w 75"/>
                <a:gd name="T45" fmla="*/ 45 h 45"/>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5" h="45">
                  <a:moveTo>
                    <a:pt x="60" y="6"/>
                  </a:moveTo>
                  <a:lnTo>
                    <a:pt x="75" y="12"/>
                  </a:lnTo>
                  <a:lnTo>
                    <a:pt x="67" y="23"/>
                  </a:lnTo>
                  <a:lnTo>
                    <a:pt x="60" y="28"/>
                  </a:lnTo>
                  <a:lnTo>
                    <a:pt x="60" y="40"/>
                  </a:lnTo>
                  <a:lnTo>
                    <a:pt x="52" y="40"/>
                  </a:lnTo>
                  <a:lnTo>
                    <a:pt x="45" y="45"/>
                  </a:lnTo>
                  <a:lnTo>
                    <a:pt x="7" y="45"/>
                  </a:lnTo>
                  <a:lnTo>
                    <a:pt x="7" y="34"/>
                  </a:lnTo>
                  <a:lnTo>
                    <a:pt x="0" y="28"/>
                  </a:lnTo>
                  <a:lnTo>
                    <a:pt x="0" y="12"/>
                  </a:lnTo>
                  <a:lnTo>
                    <a:pt x="15" y="0"/>
                  </a:lnTo>
                  <a:lnTo>
                    <a:pt x="60" y="0"/>
                  </a:lnTo>
                  <a:lnTo>
                    <a:pt x="60" y="6"/>
                  </a:lnTo>
                  <a:close/>
                </a:path>
              </a:pathLst>
            </a:custGeom>
            <a:solidFill>
              <a:srgbClr val="3FFFFF"/>
            </a:solidFill>
            <a:ln w="9525">
              <a:noFill/>
              <a:round/>
              <a:headEnd/>
              <a:tailEnd/>
            </a:ln>
          </p:spPr>
          <p:txBody>
            <a:bodyPr/>
            <a:lstStyle/>
            <a:p>
              <a:endParaRPr lang="en-US"/>
            </a:p>
          </p:txBody>
        </p:sp>
        <p:sp>
          <p:nvSpPr>
            <p:cNvPr id="1153" name="Freeform 125"/>
            <p:cNvSpPr>
              <a:spLocks/>
            </p:cNvSpPr>
            <p:nvPr/>
          </p:nvSpPr>
          <p:spPr bwMode="auto">
            <a:xfrm>
              <a:off x="4106" y="1483"/>
              <a:ext cx="165" cy="130"/>
            </a:xfrm>
            <a:custGeom>
              <a:avLst/>
              <a:gdLst>
                <a:gd name="T0" fmla="*/ 112 w 165"/>
                <a:gd name="T1" fmla="*/ 34 h 130"/>
                <a:gd name="T2" fmla="*/ 165 w 165"/>
                <a:gd name="T3" fmla="*/ 34 h 130"/>
                <a:gd name="T4" fmla="*/ 158 w 165"/>
                <a:gd name="T5" fmla="*/ 40 h 130"/>
                <a:gd name="T6" fmla="*/ 158 w 165"/>
                <a:gd name="T7" fmla="*/ 57 h 130"/>
                <a:gd name="T8" fmla="*/ 150 w 165"/>
                <a:gd name="T9" fmla="*/ 57 h 130"/>
                <a:gd name="T10" fmla="*/ 143 w 165"/>
                <a:gd name="T11" fmla="*/ 62 h 130"/>
                <a:gd name="T12" fmla="*/ 135 w 165"/>
                <a:gd name="T13" fmla="*/ 62 h 130"/>
                <a:gd name="T14" fmla="*/ 120 w 165"/>
                <a:gd name="T15" fmla="*/ 74 h 130"/>
                <a:gd name="T16" fmla="*/ 120 w 165"/>
                <a:gd name="T17" fmla="*/ 90 h 130"/>
                <a:gd name="T18" fmla="*/ 135 w 165"/>
                <a:gd name="T19" fmla="*/ 102 h 130"/>
                <a:gd name="T20" fmla="*/ 135 w 165"/>
                <a:gd name="T21" fmla="*/ 113 h 130"/>
                <a:gd name="T22" fmla="*/ 128 w 165"/>
                <a:gd name="T23" fmla="*/ 119 h 130"/>
                <a:gd name="T24" fmla="*/ 120 w 165"/>
                <a:gd name="T25" fmla="*/ 130 h 130"/>
                <a:gd name="T26" fmla="*/ 112 w 165"/>
                <a:gd name="T27" fmla="*/ 124 h 130"/>
                <a:gd name="T28" fmla="*/ 105 w 165"/>
                <a:gd name="T29" fmla="*/ 124 h 130"/>
                <a:gd name="T30" fmla="*/ 67 w 165"/>
                <a:gd name="T31" fmla="*/ 96 h 130"/>
                <a:gd name="T32" fmla="*/ 52 w 165"/>
                <a:gd name="T33" fmla="*/ 96 h 130"/>
                <a:gd name="T34" fmla="*/ 37 w 165"/>
                <a:gd name="T35" fmla="*/ 107 h 130"/>
                <a:gd name="T36" fmla="*/ 30 w 165"/>
                <a:gd name="T37" fmla="*/ 107 h 130"/>
                <a:gd name="T38" fmla="*/ 22 w 165"/>
                <a:gd name="T39" fmla="*/ 113 h 130"/>
                <a:gd name="T40" fmla="*/ 15 w 165"/>
                <a:gd name="T41" fmla="*/ 113 h 130"/>
                <a:gd name="T42" fmla="*/ 7 w 165"/>
                <a:gd name="T43" fmla="*/ 107 h 130"/>
                <a:gd name="T44" fmla="*/ 15 w 165"/>
                <a:gd name="T45" fmla="*/ 102 h 130"/>
                <a:gd name="T46" fmla="*/ 15 w 165"/>
                <a:gd name="T47" fmla="*/ 90 h 130"/>
                <a:gd name="T48" fmla="*/ 22 w 165"/>
                <a:gd name="T49" fmla="*/ 90 h 130"/>
                <a:gd name="T50" fmla="*/ 22 w 165"/>
                <a:gd name="T51" fmla="*/ 85 h 130"/>
                <a:gd name="T52" fmla="*/ 30 w 165"/>
                <a:gd name="T53" fmla="*/ 79 h 130"/>
                <a:gd name="T54" fmla="*/ 22 w 165"/>
                <a:gd name="T55" fmla="*/ 74 h 130"/>
                <a:gd name="T56" fmla="*/ 22 w 165"/>
                <a:gd name="T57" fmla="*/ 62 h 130"/>
                <a:gd name="T58" fmla="*/ 15 w 165"/>
                <a:gd name="T59" fmla="*/ 62 h 130"/>
                <a:gd name="T60" fmla="*/ 0 w 165"/>
                <a:gd name="T61" fmla="*/ 51 h 130"/>
                <a:gd name="T62" fmla="*/ 7 w 165"/>
                <a:gd name="T63" fmla="*/ 40 h 130"/>
                <a:gd name="T64" fmla="*/ 22 w 165"/>
                <a:gd name="T65" fmla="*/ 40 h 130"/>
                <a:gd name="T66" fmla="*/ 30 w 165"/>
                <a:gd name="T67" fmla="*/ 34 h 130"/>
                <a:gd name="T68" fmla="*/ 45 w 165"/>
                <a:gd name="T69" fmla="*/ 34 h 130"/>
                <a:gd name="T70" fmla="*/ 60 w 165"/>
                <a:gd name="T71" fmla="*/ 28 h 130"/>
                <a:gd name="T72" fmla="*/ 67 w 165"/>
                <a:gd name="T73" fmla="*/ 28 h 130"/>
                <a:gd name="T74" fmla="*/ 75 w 165"/>
                <a:gd name="T75" fmla="*/ 23 h 130"/>
                <a:gd name="T76" fmla="*/ 82 w 165"/>
                <a:gd name="T77" fmla="*/ 12 h 130"/>
                <a:gd name="T78" fmla="*/ 90 w 165"/>
                <a:gd name="T79" fmla="*/ 0 h 130"/>
                <a:gd name="T80" fmla="*/ 105 w 165"/>
                <a:gd name="T81" fmla="*/ 6 h 130"/>
                <a:gd name="T82" fmla="*/ 105 w 165"/>
                <a:gd name="T83" fmla="*/ 12 h 130"/>
                <a:gd name="T84" fmla="*/ 112 w 165"/>
                <a:gd name="T85" fmla="*/ 23 h 130"/>
                <a:gd name="T86" fmla="*/ 112 w 165"/>
                <a:gd name="T87" fmla="*/ 34 h 13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65"/>
                <a:gd name="T133" fmla="*/ 0 h 130"/>
                <a:gd name="T134" fmla="*/ 165 w 165"/>
                <a:gd name="T135" fmla="*/ 130 h 13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65" h="130">
                  <a:moveTo>
                    <a:pt x="112" y="34"/>
                  </a:moveTo>
                  <a:lnTo>
                    <a:pt x="165" y="34"/>
                  </a:lnTo>
                  <a:lnTo>
                    <a:pt x="158" y="40"/>
                  </a:lnTo>
                  <a:lnTo>
                    <a:pt x="158" y="57"/>
                  </a:lnTo>
                  <a:lnTo>
                    <a:pt x="150" y="57"/>
                  </a:lnTo>
                  <a:lnTo>
                    <a:pt x="143" y="62"/>
                  </a:lnTo>
                  <a:lnTo>
                    <a:pt x="135" y="62"/>
                  </a:lnTo>
                  <a:lnTo>
                    <a:pt x="120" y="74"/>
                  </a:lnTo>
                  <a:lnTo>
                    <a:pt x="120" y="90"/>
                  </a:lnTo>
                  <a:lnTo>
                    <a:pt x="135" y="102"/>
                  </a:lnTo>
                  <a:lnTo>
                    <a:pt x="135" y="113"/>
                  </a:lnTo>
                  <a:lnTo>
                    <a:pt x="128" y="119"/>
                  </a:lnTo>
                  <a:lnTo>
                    <a:pt x="120" y="130"/>
                  </a:lnTo>
                  <a:lnTo>
                    <a:pt x="112" y="124"/>
                  </a:lnTo>
                  <a:lnTo>
                    <a:pt x="105" y="124"/>
                  </a:lnTo>
                  <a:lnTo>
                    <a:pt x="67" y="96"/>
                  </a:lnTo>
                  <a:lnTo>
                    <a:pt x="52" y="96"/>
                  </a:lnTo>
                  <a:lnTo>
                    <a:pt x="37" y="107"/>
                  </a:lnTo>
                  <a:lnTo>
                    <a:pt x="30" y="107"/>
                  </a:lnTo>
                  <a:lnTo>
                    <a:pt x="22" y="113"/>
                  </a:lnTo>
                  <a:lnTo>
                    <a:pt x="15" y="113"/>
                  </a:lnTo>
                  <a:lnTo>
                    <a:pt x="7" y="107"/>
                  </a:lnTo>
                  <a:lnTo>
                    <a:pt x="15" y="102"/>
                  </a:lnTo>
                  <a:lnTo>
                    <a:pt x="15" y="90"/>
                  </a:lnTo>
                  <a:lnTo>
                    <a:pt x="22" y="90"/>
                  </a:lnTo>
                  <a:lnTo>
                    <a:pt x="22" y="85"/>
                  </a:lnTo>
                  <a:lnTo>
                    <a:pt x="30" y="79"/>
                  </a:lnTo>
                  <a:lnTo>
                    <a:pt x="22" y="74"/>
                  </a:lnTo>
                  <a:lnTo>
                    <a:pt x="22" y="62"/>
                  </a:lnTo>
                  <a:lnTo>
                    <a:pt x="15" y="62"/>
                  </a:lnTo>
                  <a:lnTo>
                    <a:pt x="0" y="51"/>
                  </a:lnTo>
                  <a:lnTo>
                    <a:pt x="7" y="40"/>
                  </a:lnTo>
                  <a:lnTo>
                    <a:pt x="22" y="40"/>
                  </a:lnTo>
                  <a:lnTo>
                    <a:pt x="30" y="34"/>
                  </a:lnTo>
                  <a:lnTo>
                    <a:pt x="45" y="34"/>
                  </a:lnTo>
                  <a:lnTo>
                    <a:pt x="60" y="28"/>
                  </a:lnTo>
                  <a:lnTo>
                    <a:pt x="67" y="28"/>
                  </a:lnTo>
                  <a:lnTo>
                    <a:pt x="75" y="23"/>
                  </a:lnTo>
                  <a:lnTo>
                    <a:pt x="82" y="12"/>
                  </a:lnTo>
                  <a:lnTo>
                    <a:pt x="90" y="0"/>
                  </a:lnTo>
                  <a:lnTo>
                    <a:pt x="105" y="6"/>
                  </a:lnTo>
                  <a:lnTo>
                    <a:pt x="105" y="12"/>
                  </a:lnTo>
                  <a:lnTo>
                    <a:pt x="112" y="23"/>
                  </a:lnTo>
                  <a:lnTo>
                    <a:pt x="112" y="34"/>
                  </a:lnTo>
                  <a:close/>
                </a:path>
              </a:pathLst>
            </a:custGeom>
            <a:solidFill>
              <a:srgbClr val="FF00FF"/>
            </a:solidFill>
            <a:ln w="9525">
              <a:noFill/>
              <a:round/>
              <a:headEnd/>
              <a:tailEnd/>
            </a:ln>
          </p:spPr>
          <p:txBody>
            <a:bodyPr/>
            <a:lstStyle/>
            <a:p>
              <a:endParaRPr lang="en-US"/>
            </a:p>
          </p:txBody>
        </p:sp>
        <p:sp>
          <p:nvSpPr>
            <p:cNvPr id="1154" name="Freeform 126"/>
            <p:cNvSpPr>
              <a:spLocks/>
            </p:cNvSpPr>
            <p:nvPr/>
          </p:nvSpPr>
          <p:spPr bwMode="auto">
            <a:xfrm>
              <a:off x="1135" y="1495"/>
              <a:ext cx="83" cy="56"/>
            </a:xfrm>
            <a:custGeom>
              <a:avLst/>
              <a:gdLst>
                <a:gd name="T0" fmla="*/ 83 w 83"/>
                <a:gd name="T1" fmla="*/ 28 h 56"/>
                <a:gd name="T2" fmla="*/ 76 w 83"/>
                <a:gd name="T3" fmla="*/ 39 h 56"/>
                <a:gd name="T4" fmla="*/ 76 w 83"/>
                <a:gd name="T5" fmla="*/ 45 h 56"/>
                <a:gd name="T6" fmla="*/ 68 w 83"/>
                <a:gd name="T7" fmla="*/ 50 h 56"/>
                <a:gd name="T8" fmla="*/ 53 w 83"/>
                <a:gd name="T9" fmla="*/ 56 h 56"/>
                <a:gd name="T10" fmla="*/ 38 w 83"/>
                <a:gd name="T11" fmla="*/ 56 h 56"/>
                <a:gd name="T12" fmla="*/ 31 w 83"/>
                <a:gd name="T13" fmla="*/ 50 h 56"/>
                <a:gd name="T14" fmla="*/ 23 w 83"/>
                <a:gd name="T15" fmla="*/ 50 h 56"/>
                <a:gd name="T16" fmla="*/ 15 w 83"/>
                <a:gd name="T17" fmla="*/ 45 h 56"/>
                <a:gd name="T18" fmla="*/ 8 w 83"/>
                <a:gd name="T19" fmla="*/ 45 h 56"/>
                <a:gd name="T20" fmla="*/ 0 w 83"/>
                <a:gd name="T21" fmla="*/ 39 h 56"/>
                <a:gd name="T22" fmla="*/ 0 w 83"/>
                <a:gd name="T23" fmla="*/ 28 h 56"/>
                <a:gd name="T24" fmla="*/ 8 w 83"/>
                <a:gd name="T25" fmla="*/ 16 h 56"/>
                <a:gd name="T26" fmla="*/ 15 w 83"/>
                <a:gd name="T27" fmla="*/ 11 h 56"/>
                <a:gd name="T28" fmla="*/ 23 w 83"/>
                <a:gd name="T29" fmla="*/ 0 h 56"/>
                <a:gd name="T30" fmla="*/ 46 w 83"/>
                <a:gd name="T31" fmla="*/ 0 h 56"/>
                <a:gd name="T32" fmla="*/ 53 w 83"/>
                <a:gd name="T33" fmla="*/ 5 h 56"/>
                <a:gd name="T34" fmla="*/ 61 w 83"/>
                <a:gd name="T35" fmla="*/ 5 h 56"/>
                <a:gd name="T36" fmla="*/ 76 w 83"/>
                <a:gd name="T37" fmla="*/ 16 h 56"/>
                <a:gd name="T38" fmla="*/ 83 w 83"/>
                <a:gd name="T39" fmla="*/ 16 h 56"/>
                <a:gd name="T40" fmla="*/ 83 w 83"/>
                <a:gd name="T41" fmla="*/ 28 h 5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3"/>
                <a:gd name="T64" fmla="*/ 0 h 56"/>
                <a:gd name="T65" fmla="*/ 83 w 83"/>
                <a:gd name="T66" fmla="*/ 56 h 5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3" h="56">
                  <a:moveTo>
                    <a:pt x="83" y="28"/>
                  </a:moveTo>
                  <a:lnTo>
                    <a:pt x="76" y="39"/>
                  </a:lnTo>
                  <a:lnTo>
                    <a:pt x="76" y="45"/>
                  </a:lnTo>
                  <a:lnTo>
                    <a:pt x="68" y="50"/>
                  </a:lnTo>
                  <a:lnTo>
                    <a:pt x="53" y="56"/>
                  </a:lnTo>
                  <a:lnTo>
                    <a:pt x="38" y="56"/>
                  </a:lnTo>
                  <a:lnTo>
                    <a:pt x="31" y="50"/>
                  </a:lnTo>
                  <a:lnTo>
                    <a:pt x="23" y="50"/>
                  </a:lnTo>
                  <a:lnTo>
                    <a:pt x="15" y="45"/>
                  </a:lnTo>
                  <a:lnTo>
                    <a:pt x="8" y="45"/>
                  </a:lnTo>
                  <a:lnTo>
                    <a:pt x="0" y="39"/>
                  </a:lnTo>
                  <a:lnTo>
                    <a:pt x="0" y="28"/>
                  </a:lnTo>
                  <a:lnTo>
                    <a:pt x="8" y="16"/>
                  </a:lnTo>
                  <a:lnTo>
                    <a:pt x="15" y="11"/>
                  </a:lnTo>
                  <a:lnTo>
                    <a:pt x="23" y="0"/>
                  </a:lnTo>
                  <a:lnTo>
                    <a:pt x="46" y="0"/>
                  </a:lnTo>
                  <a:lnTo>
                    <a:pt x="53" y="5"/>
                  </a:lnTo>
                  <a:lnTo>
                    <a:pt x="61" y="5"/>
                  </a:lnTo>
                  <a:lnTo>
                    <a:pt x="76" y="16"/>
                  </a:lnTo>
                  <a:lnTo>
                    <a:pt x="83" y="16"/>
                  </a:lnTo>
                  <a:lnTo>
                    <a:pt x="83" y="28"/>
                  </a:lnTo>
                  <a:close/>
                </a:path>
              </a:pathLst>
            </a:custGeom>
            <a:solidFill>
              <a:srgbClr val="FF0000"/>
            </a:solidFill>
            <a:ln w="9525">
              <a:noFill/>
              <a:round/>
              <a:headEnd/>
              <a:tailEnd/>
            </a:ln>
          </p:spPr>
          <p:txBody>
            <a:bodyPr/>
            <a:lstStyle/>
            <a:p>
              <a:endParaRPr lang="en-US"/>
            </a:p>
          </p:txBody>
        </p:sp>
        <p:sp>
          <p:nvSpPr>
            <p:cNvPr id="1155" name="Freeform 127"/>
            <p:cNvSpPr>
              <a:spLocks/>
            </p:cNvSpPr>
            <p:nvPr/>
          </p:nvSpPr>
          <p:spPr bwMode="auto">
            <a:xfrm>
              <a:off x="2008" y="1495"/>
              <a:ext cx="346" cy="417"/>
            </a:xfrm>
            <a:custGeom>
              <a:avLst/>
              <a:gdLst>
                <a:gd name="T0" fmla="*/ 90 w 346"/>
                <a:gd name="T1" fmla="*/ 50 h 417"/>
                <a:gd name="T2" fmla="*/ 105 w 346"/>
                <a:gd name="T3" fmla="*/ 73 h 417"/>
                <a:gd name="T4" fmla="*/ 120 w 346"/>
                <a:gd name="T5" fmla="*/ 90 h 417"/>
                <a:gd name="T6" fmla="*/ 143 w 346"/>
                <a:gd name="T7" fmla="*/ 112 h 417"/>
                <a:gd name="T8" fmla="*/ 158 w 346"/>
                <a:gd name="T9" fmla="*/ 129 h 417"/>
                <a:gd name="T10" fmla="*/ 173 w 346"/>
                <a:gd name="T11" fmla="*/ 146 h 417"/>
                <a:gd name="T12" fmla="*/ 188 w 346"/>
                <a:gd name="T13" fmla="*/ 169 h 417"/>
                <a:gd name="T14" fmla="*/ 203 w 346"/>
                <a:gd name="T15" fmla="*/ 186 h 417"/>
                <a:gd name="T16" fmla="*/ 218 w 346"/>
                <a:gd name="T17" fmla="*/ 208 h 417"/>
                <a:gd name="T18" fmla="*/ 233 w 346"/>
                <a:gd name="T19" fmla="*/ 225 h 417"/>
                <a:gd name="T20" fmla="*/ 248 w 346"/>
                <a:gd name="T21" fmla="*/ 248 h 417"/>
                <a:gd name="T22" fmla="*/ 263 w 346"/>
                <a:gd name="T23" fmla="*/ 265 h 417"/>
                <a:gd name="T24" fmla="*/ 278 w 346"/>
                <a:gd name="T25" fmla="*/ 287 h 417"/>
                <a:gd name="T26" fmla="*/ 293 w 346"/>
                <a:gd name="T27" fmla="*/ 304 h 417"/>
                <a:gd name="T28" fmla="*/ 308 w 346"/>
                <a:gd name="T29" fmla="*/ 327 h 417"/>
                <a:gd name="T30" fmla="*/ 323 w 346"/>
                <a:gd name="T31" fmla="*/ 344 h 417"/>
                <a:gd name="T32" fmla="*/ 338 w 346"/>
                <a:gd name="T33" fmla="*/ 360 h 417"/>
                <a:gd name="T34" fmla="*/ 338 w 346"/>
                <a:gd name="T35" fmla="*/ 372 h 417"/>
                <a:gd name="T36" fmla="*/ 346 w 346"/>
                <a:gd name="T37" fmla="*/ 383 h 417"/>
                <a:gd name="T38" fmla="*/ 346 w 346"/>
                <a:gd name="T39" fmla="*/ 389 h 417"/>
                <a:gd name="T40" fmla="*/ 338 w 346"/>
                <a:gd name="T41" fmla="*/ 400 h 417"/>
                <a:gd name="T42" fmla="*/ 338 w 346"/>
                <a:gd name="T43" fmla="*/ 406 h 417"/>
                <a:gd name="T44" fmla="*/ 323 w 346"/>
                <a:gd name="T45" fmla="*/ 417 h 417"/>
                <a:gd name="T46" fmla="*/ 308 w 346"/>
                <a:gd name="T47" fmla="*/ 411 h 417"/>
                <a:gd name="T48" fmla="*/ 293 w 346"/>
                <a:gd name="T49" fmla="*/ 389 h 417"/>
                <a:gd name="T50" fmla="*/ 278 w 346"/>
                <a:gd name="T51" fmla="*/ 360 h 417"/>
                <a:gd name="T52" fmla="*/ 255 w 346"/>
                <a:gd name="T53" fmla="*/ 338 h 417"/>
                <a:gd name="T54" fmla="*/ 240 w 346"/>
                <a:gd name="T55" fmla="*/ 315 h 417"/>
                <a:gd name="T56" fmla="*/ 225 w 346"/>
                <a:gd name="T57" fmla="*/ 293 h 417"/>
                <a:gd name="T58" fmla="*/ 203 w 346"/>
                <a:gd name="T59" fmla="*/ 265 h 417"/>
                <a:gd name="T60" fmla="*/ 188 w 346"/>
                <a:gd name="T61" fmla="*/ 242 h 417"/>
                <a:gd name="T62" fmla="*/ 173 w 346"/>
                <a:gd name="T63" fmla="*/ 219 h 417"/>
                <a:gd name="T64" fmla="*/ 150 w 346"/>
                <a:gd name="T65" fmla="*/ 191 h 417"/>
                <a:gd name="T66" fmla="*/ 135 w 346"/>
                <a:gd name="T67" fmla="*/ 169 h 417"/>
                <a:gd name="T68" fmla="*/ 113 w 346"/>
                <a:gd name="T69" fmla="*/ 146 h 417"/>
                <a:gd name="T70" fmla="*/ 90 w 346"/>
                <a:gd name="T71" fmla="*/ 124 h 417"/>
                <a:gd name="T72" fmla="*/ 67 w 346"/>
                <a:gd name="T73" fmla="*/ 101 h 417"/>
                <a:gd name="T74" fmla="*/ 52 w 346"/>
                <a:gd name="T75" fmla="*/ 78 h 417"/>
                <a:gd name="T76" fmla="*/ 30 w 346"/>
                <a:gd name="T77" fmla="*/ 56 h 417"/>
                <a:gd name="T78" fmla="*/ 0 w 346"/>
                <a:gd name="T79" fmla="*/ 33 h 417"/>
                <a:gd name="T80" fmla="*/ 0 w 346"/>
                <a:gd name="T81" fmla="*/ 16 h 417"/>
                <a:gd name="T82" fmla="*/ 15 w 346"/>
                <a:gd name="T83" fmla="*/ 5 h 417"/>
                <a:gd name="T84" fmla="*/ 30 w 346"/>
                <a:gd name="T85" fmla="*/ 0 h 417"/>
                <a:gd name="T86" fmla="*/ 37 w 346"/>
                <a:gd name="T87" fmla="*/ 5 h 417"/>
                <a:gd name="T88" fmla="*/ 52 w 346"/>
                <a:gd name="T89" fmla="*/ 11 h 417"/>
                <a:gd name="T90" fmla="*/ 60 w 346"/>
                <a:gd name="T91" fmla="*/ 22 h 417"/>
                <a:gd name="T92" fmla="*/ 75 w 346"/>
                <a:gd name="T93" fmla="*/ 33 h 417"/>
                <a:gd name="T94" fmla="*/ 82 w 346"/>
                <a:gd name="T95" fmla="*/ 45 h 417"/>
                <a:gd name="T96" fmla="*/ 90 w 346"/>
                <a:gd name="T97" fmla="*/ 50 h 41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46"/>
                <a:gd name="T148" fmla="*/ 0 h 417"/>
                <a:gd name="T149" fmla="*/ 346 w 346"/>
                <a:gd name="T150" fmla="*/ 417 h 41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46" h="417">
                  <a:moveTo>
                    <a:pt x="90" y="50"/>
                  </a:moveTo>
                  <a:lnTo>
                    <a:pt x="105" y="73"/>
                  </a:lnTo>
                  <a:lnTo>
                    <a:pt x="120" y="90"/>
                  </a:lnTo>
                  <a:lnTo>
                    <a:pt x="143" y="112"/>
                  </a:lnTo>
                  <a:lnTo>
                    <a:pt x="158" y="129"/>
                  </a:lnTo>
                  <a:lnTo>
                    <a:pt x="173" y="146"/>
                  </a:lnTo>
                  <a:lnTo>
                    <a:pt x="188" y="169"/>
                  </a:lnTo>
                  <a:lnTo>
                    <a:pt x="203" y="186"/>
                  </a:lnTo>
                  <a:lnTo>
                    <a:pt x="218" y="208"/>
                  </a:lnTo>
                  <a:lnTo>
                    <a:pt x="233" y="225"/>
                  </a:lnTo>
                  <a:lnTo>
                    <a:pt x="248" y="248"/>
                  </a:lnTo>
                  <a:lnTo>
                    <a:pt x="263" y="265"/>
                  </a:lnTo>
                  <a:lnTo>
                    <a:pt x="278" y="287"/>
                  </a:lnTo>
                  <a:lnTo>
                    <a:pt x="293" y="304"/>
                  </a:lnTo>
                  <a:lnTo>
                    <a:pt x="308" y="327"/>
                  </a:lnTo>
                  <a:lnTo>
                    <a:pt x="323" y="344"/>
                  </a:lnTo>
                  <a:lnTo>
                    <a:pt x="338" y="360"/>
                  </a:lnTo>
                  <a:lnTo>
                    <a:pt x="338" y="372"/>
                  </a:lnTo>
                  <a:lnTo>
                    <a:pt x="346" y="383"/>
                  </a:lnTo>
                  <a:lnTo>
                    <a:pt x="346" y="389"/>
                  </a:lnTo>
                  <a:lnTo>
                    <a:pt x="338" y="400"/>
                  </a:lnTo>
                  <a:lnTo>
                    <a:pt x="338" y="406"/>
                  </a:lnTo>
                  <a:lnTo>
                    <a:pt x="323" y="417"/>
                  </a:lnTo>
                  <a:lnTo>
                    <a:pt x="308" y="411"/>
                  </a:lnTo>
                  <a:lnTo>
                    <a:pt x="293" y="389"/>
                  </a:lnTo>
                  <a:lnTo>
                    <a:pt x="278" y="360"/>
                  </a:lnTo>
                  <a:lnTo>
                    <a:pt x="255" y="338"/>
                  </a:lnTo>
                  <a:lnTo>
                    <a:pt x="240" y="315"/>
                  </a:lnTo>
                  <a:lnTo>
                    <a:pt x="225" y="293"/>
                  </a:lnTo>
                  <a:lnTo>
                    <a:pt x="203" y="265"/>
                  </a:lnTo>
                  <a:lnTo>
                    <a:pt x="188" y="242"/>
                  </a:lnTo>
                  <a:lnTo>
                    <a:pt x="173" y="219"/>
                  </a:lnTo>
                  <a:lnTo>
                    <a:pt x="150" y="191"/>
                  </a:lnTo>
                  <a:lnTo>
                    <a:pt x="135" y="169"/>
                  </a:lnTo>
                  <a:lnTo>
                    <a:pt x="113" y="146"/>
                  </a:lnTo>
                  <a:lnTo>
                    <a:pt x="90" y="124"/>
                  </a:lnTo>
                  <a:lnTo>
                    <a:pt x="67" y="101"/>
                  </a:lnTo>
                  <a:lnTo>
                    <a:pt x="52" y="78"/>
                  </a:lnTo>
                  <a:lnTo>
                    <a:pt x="30" y="56"/>
                  </a:lnTo>
                  <a:lnTo>
                    <a:pt x="0" y="33"/>
                  </a:lnTo>
                  <a:lnTo>
                    <a:pt x="0" y="16"/>
                  </a:lnTo>
                  <a:lnTo>
                    <a:pt x="15" y="5"/>
                  </a:lnTo>
                  <a:lnTo>
                    <a:pt x="30" y="0"/>
                  </a:lnTo>
                  <a:lnTo>
                    <a:pt x="37" y="5"/>
                  </a:lnTo>
                  <a:lnTo>
                    <a:pt x="52" y="11"/>
                  </a:lnTo>
                  <a:lnTo>
                    <a:pt x="60" y="22"/>
                  </a:lnTo>
                  <a:lnTo>
                    <a:pt x="75" y="33"/>
                  </a:lnTo>
                  <a:lnTo>
                    <a:pt x="82" y="45"/>
                  </a:lnTo>
                  <a:lnTo>
                    <a:pt x="90" y="50"/>
                  </a:lnTo>
                  <a:close/>
                </a:path>
              </a:pathLst>
            </a:custGeom>
            <a:solidFill>
              <a:srgbClr val="FF00FF"/>
            </a:solidFill>
            <a:ln w="9525">
              <a:noFill/>
              <a:round/>
              <a:headEnd/>
              <a:tailEnd/>
            </a:ln>
          </p:spPr>
          <p:txBody>
            <a:bodyPr/>
            <a:lstStyle/>
            <a:p>
              <a:endParaRPr lang="en-US"/>
            </a:p>
          </p:txBody>
        </p:sp>
        <p:sp>
          <p:nvSpPr>
            <p:cNvPr id="1156" name="Freeform 128"/>
            <p:cNvSpPr>
              <a:spLocks/>
            </p:cNvSpPr>
            <p:nvPr/>
          </p:nvSpPr>
          <p:spPr bwMode="auto">
            <a:xfrm>
              <a:off x="1760" y="1506"/>
              <a:ext cx="60" cy="39"/>
            </a:xfrm>
            <a:custGeom>
              <a:avLst/>
              <a:gdLst>
                <a:gd name="T0" fmla="*/ 60 w 60"/>
                <a:gd name="T1" fmla="*/ 11 h 39"/>
                <a:gd name="T2" fmla="*/ 52 w 60"/>
                <a:gd name="T3" fmla="*/ 22 h 39"/>
                <a:gd name="T4" fmla="*/ 52 w 60"/>
                <a:gd name="T5" fmla="*/ 28 h 39"/>
                <a:gd name="T6" fmla="*/ 37 w 60"/>
                <a:gd name="T7" fmla="*/ 34 h 39"/>
                <a:gd name="T8" fmla="*/ 30 w 60"/>
                <a:gd name="T9" fmla="*/ 39 h 39"/>
                <a:gd name="T10" fmla="*/ 15 w 60"/>
                <a:gd name="T11" fmla="*/ 39 h 39"/>
                <a:gd name="T12" fmla="*/ 0 w 60"/>
                <a:gd name="T13" fmla="*/ 28 h 39"/>
                <a:gd name="T14" fmla="*/ 0 w 60"/>
                <a:gd name="T15" fmla="*/ 5 h 39"/>
                <a:gd name="T16" fmla="*/ 7 w 60"/>
                <a:gd name="T17" fmla="*/ 0 h 39"/>
                <a:gd name="T18" fmla="*/ 52 w 60"/>
                <a:gd name="T19" fmla="*/ 0 h 39"/>
                <a:gd name="T20" fmla="*/ 52 w 60"/>
                <a:gd name="T21" fmla="*/ 5 h 39"/>
                <a:gd name="T22" fmla="*/ 60 w 60"/>
                <a:gd name="T23" fmla="*/ 11 h 3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0"/>
                <a:gd name="T37" fmla="*/ 0 h 39"/>
                <a:gd name="T38" fmla="*/ 60 w 60"/>
                <a:gd name="T39" fmla="*/ 39 h 3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0" h="39">
                  <a:moveTo>
                    <a:pt x="60" y="11"/>
                  </a:moveTo>
                  <a:lnTo>
                    <a:pt x="52" y="22"/>
                  </a:lnTo>
                  <a:lnTo>
                    <a:pt x="52" y="28"/>
                  </a:lnTo>
                  <a:lnTo>
                    <a:pt x="37" y="34"/>
                  </a:lnTo>
                  <a:lnTo>
                    <a:pt x="30" y="39"/>
                  </a:lnTo>
                  <a:lnTo>
                    <a:pt x="15" y="39"/>
                  </a:lnTo>
                  <a:lnTo>
                    <a:pt x="0" y="28"/>
                  </a:lnTo>
                  <a:lnTo>
                    <a:pt x="0" y="5"/>
                  </a:lnTo>
                  <a:lnTo>
                    <a:pt x="7" y="0"/>
                  </a:lnTo>
                  <a:lnTo>
                    <a:pt x="52" y="0"/>
                  </a:lnTo>
                  <a:lnTo>
                    <a:pt x="52" y="5"/>
                  </a:lnTo>
                  <a:lnTo>
                    <a:pt x="60" y="11"/>
                  </a:lnTo>
                  <a:close/>
                </a:path>
              </a:pathLst>
            </a:custGeom>
            <a:solidFill>
              <a:srgbClr val="3FFFFF"/>
            </a:solidFill>
            <a:ln w="9525">
              <a:noFill/>
              <a:round/>
              <a:headEnd/>
              <a:tailEnd/>
            </a:ln>
          </p:spPr>
          <p:txBody>
            <a:bodyPr/>
            <a:lstStyle/>
            <a:p>
              <a:endParaRPr lang="en-US"/>
            </a:p>
          </p:txBody>
        </p:sp>
        <p:sp>
          <p:nvSpPr>
            <p:cNvPr id="1157" name="Freeform 129"/>
            <p:cNvSpPr>
              <a:spLocks/>
            </p:cNvSpPr>
            <p:nvPr/>
          </p:nvSpPr>
          <p:spPr bwMode="auto">
            <a:xfrm>
              <a:off x="985" y="1511"/>
              <a:ext cx="369" cy="463"/>
            </a:xfrm>
            <a:custGeom>
              <a:avLst/>
              <a:gdLst>
                <a:gd name="T0" fmla="*/ 369 w 369"/>
                <a:gd name="T1" fmla="*/ 12 h 463"/>
                <a:gd name="T2" fmla="*/ 353 w 369"/>
                <a:gd name="T3" fmla="*/ 34 h 463"/>
                <a:gd name="T4" fmla="*/ 338 w 369"/>
                <a:gd name="T5" fmla="*/ 62 h 463"/>
                <a:gd name="T6" fmla="*/ 323 w 369"/>
                <a:gd name="T7" fmla="*/ 85 h 463"/>
                <a:gd name="T8" fmla="*/ 301 w 369"/>
                <a:gd name="T9" fmla="*/ 102 h 463"/>
                <a:gd name="T10" fmla="*/ 278 w 369"/>
                <a:gd name="T11" fmla="*/ 125 h 463"/>
                <a:gd name="T12" fmla="*/ 256 w 369"/>
                <a:gd name="T13" fmla="*/ 147 h 463"/>
                <a:gd name="T14" fmla="*/ 241 w 369"/>
                <a:gd name="T15" fmla="*/ 170 h 463"/>
                <a:gd name="T16" fmla="*/ 226 w 369"/>
                <a:gd name="T17" fmla="*/ 198 h 463"/>
                <a:gd name="T18" fmla="*/ 211 w 369"/>
                <a:gd name="T19" fmla="*/ 209 h 463"/>
                <a:gd name="T20" fmla="*/ 203 w 369"/>
                <a:gd name="T21" fmla="*/ 226 h 463"/>
                <a:gd name="T22" fmla="*/ 196 w 369"/>
                <a:gd name="T23" fmla="*/ 243 h 463"/>
                <a:gd name="T24" fmla="*/ 181 w 369"/>
                <a:gd name="T25" fmla="*/ 254 h 463"/>
                <a:gd name="T26" fmla="*/ 173 w 369"/>
                <a:gd name="T27" fmla="*/ 271 h 463"/>
                <a:gd name="T28" fmla="*/ 158 w 369"/>
                <a:gd name="T29" fmla="*/ 288 h 463"/>
                <a:gd name="T30" fmla="*/ 150 w 369"/>
                <a:gd name="T31" fmla="*/ 299 h 463"/>
                <a:gd name="T32" fmla="*/ 135 w 369"/>
                <a:gd name="T33" fmla="*/ 311 h 463"/>
                <a:gd name="T34" fmla="*/ 128 w 369"/>
                <a:gd name="T35" fmla="*/ 322 h 463"/>
                <a:gd name="T36" fmla="*/ 128 w 369"/>
                <a:gd name="T37" fmla="*/ 333 h 463"/>
                <a:gd name="T38" fmla="*/ 120 w 369"/>
                <a:gd name="T39" fmla="*/ 344 h 463"/>
                <a:gd name="T40" fmla="*/ 113 w 369"/>
                <a:gd name="T41" fmla="*/ 356 h 463"/>
                <a:gd name="T42" fmla="*/ 105 w 369"/>
                <a:gd name="T43" fmla="*/ 367 h 463"/>
                <a:gd name="T44" fmla="*/ 98 w 369"/>
                <a:gd name="T45" fmla="*/ 373 h 463"/>
                <a:gd name="T46" fmla="*/ 90 w 369"/>
                <a:gd name="T47" fmla="*/ 384 h 463"/>
                <a:gd name="T48" fmla="*/ 83 w 369"/>
                <a:gd name="T49" fmla="*/ 395 h 463"/>
                <a:gd name="T50" fmla="*/ 68 w 369"/>
                <a:gd name="T51" fmla="*/ 401 h 463"/>
                <a:gd name="T52" fmla="*/ 60 w 369"/>
                <a:gd name="T53" fmla="*/ 412 h 463"/>
                <a:gd name="T54" fmla="*/ 53 w 369"/>
                <a:gd name="T55" fmla="*/ 429 h 463"/>
                <a:gd name="T56" fmla="*/ 53 w 369"/>
                <a:gd name="T57" fmla="*/ 440 h 463"/>
                <a:gd name="T58" fmla="*/ 45 w 369"/>
                <a:gd name="T59" fmla="*/ 457 h 463"/>
                <a:gd name="T60" fmla="*/ 38 w 369"/>
                <a:gd name="T61" fmla="*/ 463 h 463"/>
                <a:gd name="T62" fmla="*/ 15 w 369"/>
                <a:gd name="T63" fmla="*/ 463 h 463"/>
                <a:gd name="T64" fmla="*/ 0 w 369"/>
                <a:gd name="T65" fmla="*/ 452 h 463"/>
                <a:gd name="T66" fmla="*/ 0 w 369"/>
                <a:gd name="T67" fmla="*/ 429 h 463"/>
                <a:gd name="T68" fmla="*/ 15 w 369"/>
                <a:gd name="T69" fmla="*/ 406 h 463"/>
                <a:gd name="T70" fmla="*/ 30 w 369"/>
                <a:gd name="T71" fmla="*/ 384 h 463"/>
                <a:gd name="T72" fmla="*/ 45 w 369"/>
                <a:gd name="T73" fmla="*/ 361 h 463"/>
                <a:gd name="T74" fmla="*/ 60 w 369"/>
                <a:gd name="T75" fmla="*/ 344 h 463"/>
                <a:gd name="T76" fmla="*/ 83 w 369"/>
                <a:gd name="T77" fmla="*/ 322 h 463"/>
                <a:gd name="T78" fmla="*/ 98 w 369"/>
                <a:gd name="T79" fmla="*/ 299 h 463"/>
                <a:gd name="T80" fmla="*/ 105 w 369"/>
                <a:gd name="T81" fmla="*/ 277 h 463"/>
                <a:gd name="T82" fmla="*/ 120 w 369"/>
                <a:gd name="T83" fmla="*/ 260 h 463"/>
                <a:gd name="T84" fmla="*/ 128 w 369"/>
                <a:gd name="T85" fmla="*/ 243 h 463"/>
                <a:gd name="T86" fmla="*/ 143 w 369"/>
                <a:gd name="T87" fmla="*/ 226 h 463"/>
                <a:gd name="T88" fmla="*/ 150 w 369"/>
                <a:gd name="T89" fmla="*/ 215 h 463"/>
                <a:gd name="T90" fmla="*/ 165 w 369"/>
                <a:gd name="T91" fmla="*/ 198 h 463"/>
                <a:gd name="T92" fmla="*/ 173 w 369"/>
                <a:gd name="T93" fmla="*/ 181 h 463"/>
                <a:gd name="T94" fmla="*/ 188 w 369"/>
                <a:gd name="T95" fmla="*/ 170 h 463"/>
                <a:gd name="T96" fmla="*/ 196 w 369"/>
                <a:gd name="T97" fmla="*/ 153 h 463"/>
                <a:gd name="T98" fmla="*/ 211 w 369"/>
                <a:gd name="T99" fmla="*/ 136 h 463"/>
                <a:gd name="T100" fmla="*/ 218 w 369"/>
                <a:gd name="T101" fmla="*/ 125 h 463"/>
                <a:gd name="T102" fmla="*/ 233 w 369"/>
                <a:gd name="T103" fmla="*/ 108 h 463"/>
                <a:gd name="T104" fmla="*/ 248 w 369"/>
                <a:gd name="T105" fmla="*/ 91 h 463"/>
                <a:gd name="T106" fmla="*/ 263 w 369"/>
                <a:gd name="T107" fmla="*/ 79 h 463"/>
                <a:gd name="T108" fmla="*/ 271 w 369"/>
                <a:gd name="T109" fmla="*/ 62 h 463"/>
                <a:gd name="T110" fmla="*/ 286 w 369"/>
                <a:gd name="T111" fmla="*/ 51 h 463"/>
                <a:gd name="T112" fmla="*/ 301 w 369"/>
                <a:gd name="T113" fmla="*/ 34 h 463"/>
                <a:gd name="T114" fmla="*/ 308 w 369"/>
                <a:gd name="T115" fmla="*/ 29 h 463"/>
                <a:gd name="T116" fmla="*/ 316 w 369"/>
                <a:gd name="T117" fmla="*/ 17 h 463"/>
                <a:gd name="T118" fmla="*/ 338 w 369"/>
                <a:gd name="T119" fmla="*/ 0 h 463"/>
                <a:gd name="T120" fmla="*/ 346 w 369"/>
                <a:gd name="T121" fmla="*/ 0 h 463"/>
                <a:gd name="T122" fmla="*/ 361 w 369"/>
                <a:gd name="T123" fmla="*/ 6 h 463"/>
                <a:gd name="T124" fmla="*/ 369 w 369"/>
                <a:gd name="T125" fmla="*/ 12 h 463"/>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369"/>
                <a:gd name="T190" fmla="*/ 0 h 463"/>
                <a:gd name="T191" fmla="*/ 369 w 369"/>
                <a:gd name="T192" fmla="*/ 463 h 463"/>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369" h="463">
                  <a:moveTo>
                    <a:pt x="369" y="12"/>
                  </a:moveTo>
                  <a:lnTo>
                    <a:pt x="353" y="34"/>
                  </a:lnTo>
                  <a:lnTo>
                    <a:pt x="338" y="62"/>
                  </a:lnTo>
                  <a:lnTo>
                    <a:pt x="323" y="85"/>
                  </a:lnTo>
                  <a:lnTo>
                    <a:pt x="301" y="102"/>
                  </a:lnTo>
                  <a:lnTo>
                    <a:pt x="278" y="125"/>
                  </a:lnTo>
                  <a:lnTo>
                    <a:pt x="256" y="147"/>
                  </a:lnTo>
                  <a:lnTo>
                    <a:pt x="241" y="170"/>
                  </a:lnTo>
                  <a:lnTo>
                    <a:pt x="226" y="198"/>
                  </a:lnTo>
                  <a:lnTo>
                    <a:pt x="211" y="209"/>
                  </a:lnTo>
                  <a:lnTo>
                    <a:pt x="203" y="226"/>
                  </a:lnTo>
                  <a:lnTo>
                    <a:pt x="196" y="243"/>
                  </a:lnTo>
                  <a:lnTo>
                    <a:pt x="181" y="254"/>
                  </a:lnTo>
                  <a:lnTo>
                    <a:pt x="173" y="271"/>
                  </a:lnTo>
                  <a:lnTo>
                    <a:pt x="158" y="288"/>
                  </a:lnTo>
                  <a:lnTo>
                    <a:pt x="150" y="299"/>
                  </a:lnTo>
                  <a:lnTo>
                    <a:pt x="135" y="311"/>
                  </a:lnTo>
                  <a:lnTo>
                    <a:pt x="128" y="322"/>
                  </a:lnTo>
                  <a:lnTo>
                    <a:pt x="128" y="333"/>
                  </a:lnTo>
                  <a:lnTo>
                    <a:pt x="120" y="344"/>
                  </a:lnTo>
                  <a:lnTo>
                    <a:pt x="113" y="356"/>
                  </a:lnTo>
                  <a:lnTo>
                    <a:pt x="105" y="367"/>
                  </a:lnTo>
                  <a:lnTo>
                    <a:pt x="98" y="373"/>
                  </a:lnTo>
                  <a:lnTo>
                    <a:pt x="90" y="384"/>
                  </a:lnTo>
                  <a:lnTo>
                    <a:pt x="83" y="395"/>
                  </a:lnTo>
                  <a:lnTo>
                    <a:pt x="68" y="401"/>
                  </a:lnTo>
                  <a:lnTo>
                    <a:pt x="60" y="412"/>
                  </a:lnTo>
                  <a:lnTo>
                    <a:pt x="53" y="429"/>
                  </a:lnTo>
                  <a:lnTo>
                    <a:pt x="53" y="440"/>
                  </a:lnTo>
                  <a:lnTo>
                    <a:pt x="45" y="457"/>
                  </a:lnTo>
                  <a:lnTo>
                    <a:pt x="38" y="463"/>
                  </a:lnTo>
                  <a:lnTo>
                    <a:pt x="15" y="463"/>
                  </a:lnTo>
                  <a:lnTo>
                    <a:pt x="0" y="452"/>
                  </a:lnTo>
                  <a:lnTo>
                    <a:pt x="0" y="429"/>
                  </a:lnTo>
                  <a:lnTo>
                    <a:pt x="15" y="406"/>
                  </a:lnTo>
                  <a:lnTo>
                    <a:pt x="30" y="384"/>
                  </a:lnTo>
                  <a:lnTo>
                    <a:pt x="45" y="361"/>
                  </a:lnTo>
                  <a:lnTo>
                    <a:pt x="60" y="344"/>
                  </a:lnTo>
                  <a:lnTo>
                    <a:pt x="83" y="322"/>
                  </a:lnTo>
                  <a:lnTo>
                    <a:pt x="98" y="299"/>
                  </a:lnTo>
                  <a:lnTo>
                    <a:pt x="105" y="277"/>
                  </a:lnTo>
                  <a:lnTo>
                    <a:pt x="120" y="260"/>
                  </a:lnTo>
                  <a:lnTo>
                    <a:pt x="128" y="243"/>
                  </a:lnTo>
                  <a:lnTo>
                    <a:pt x="143" y="226"/>
                  </a:lnTo>
                  <a:lnTo>
                    <a:pt x="150" y="215"/>
                  </a:lnTo>
                  <a:lnTo>
                    <a:pt x="165" y="198"/>
                  </a:lnTo>
                  <a:lnTo>
                    <a:pt x="173" y="181"/>
                  </a:lnTo>
                  <a:lnTo>
                    <a:pt x="188" y="170"/>
                  </a:lnTo>
                  <a:lnTo>
                    <a:pt x="196" y="153"/>
                  </a:lnTo>
                  <a:lnTo>
                    <a:pt x="211" y="136"/>
                  </a:lnTo>
                  <a:lnTo>
                    <a:pt x="218" y="125"/>
                  </a:lnTo>
                  <a:lnTo>
                    <a:pt x="233" y="108"/>
                  </a:lnTo>
                  <a:lnTo>
                    <a:pt x="248" y="91"/>
                  </a:lnTo>
                  <a:lnTo>
                    <a:pt x="263" y="79"/>
                  </a:lnTo>
                  <a:lnTo>
                    <a:pt x="271" y="62"/>
                  </a:lnTo>
                  <a:lnTo>
                    <a:pt x="286" y="51"/>
                  </a:lnTo>
                  <a:lnTo>
                    <a:pt x="301" y="34"/>
                  </a:lnTo>
                  <a:lnTo>
                    <a:pt x="308" y="29"/>
                  </a:lnTo>
                  <a:lnTo>
                    <a:pt x="316" y="17"/>
                  </a:lnTo>
                  <a:lnTo>
                    <a:pt x="338" y="0"/>
                  </a:lnTo>
                  <a:lnTo>
                    <a:pt x="346" y="0"/>
                  </a:lnTo>
                  <a:lnTo>
                    <a:pt x="361" y="6"/>
                  </a:lnTo>
                  <a:lnTo>
                    <a:pt x="369" y="12"/>
                  </a:lnTo>
                  <a:close/>
                </a:path>
              </a:pathLst>
            </a:custGeom>
            <a:solidFill>
              <a:srgbClr val="FF00FF"/>
            </a:solidFill>
            <a:ln w="9525">
              <a:noFill/>
              <a:round/>
              <a:headEnd/>
              <a:tailEnd/>
            </a:ln>
          </p:spPr>
          <p:txBody>
            <a:bodyPr/>
            <a:lstStyle/>
            <a:p>
              <a:endParaRPr lang="en-US"/>
            </a:p>
          </p:txBody>
        </p:sp>
        <p:sp>
          <p:nvSpPr>
            <p:cNvPr id="1158" name="Freeform 130"/>
            <p:cNvSpPr>
              <a:spLocks/>
            </p:cNvSpPr>
            <p:nvPr/>
          </p:nvSpPr>
          <p:spPr bwMode="auto">
            <a:xfrm>
              <a:off x="316" y="1528"/>
              <a:ext cx="67" cy="51"/>
            </a:xfrm>
            <a:custGeom>
              <a:avLst/>
              <a:gdLst>
                <a:gd name="T0" fmla="*/ 67 w 67"/>
                <a:gd name="T1" fmla="*/ 12 h 51"/>
                <a:gd name="T2" fmla="*/ 67 w 67"/>
                <a:gd name="T3" fmla="*/ 34 h 51"/>
                <a:gd name="T4" fmla="*/ 60 w 67"/>
                <a:gd name="T5" fmla="*/ 45 h 51"/>
                <a:gd name="T6" fmla="*/ 45 w 67"/>
                <a:gd name="T7" fmla="*/ 51 h 51"/>
                <a:gd name="T8" fmla="*/ 30 w 67"/>
                <a:gd name="T9" fmla="*/ 51 h 51"/>
                <a:gd name="T10" fmla="*/ 22 w 67"/>
                <a:gd name="T11" fmla="*/ 45 h 51"/>
                <a:gd name="T12" fmla="*/ 0 w 67"/>
                <a:gd name="T13" fmla="*/ 45 h 51"/>
                <a:gd name="T14" fmla="*/ 0 w 67"/>
                <a:gd name="T15" fmla="*/ 12 h 51"/>
                <a:gd name="T16" fmla="*/ 15 w 67"/>
                <a:gd name="T17" fmla="*/ 6 h 51"/>
                <a:gd name="T18" fmla="*/ 22 w 67"/>
                <a:gd name="T19" fmla="*/ 0 h 51"/>
                <a:gd name="T20" fmla="*/ 45 w 67"/>
                <a:gd name="T21" fmla="*/ 0 h 51"/>
                <a:gd name="T22" fmla="*/ 60 w 67"/>
                <a:gd name="T23" fmla="*/ 6 h 51"/>
                <a:gd name="T24" fmla="*/ 67 w 67"/>
                <a:gd name="T25" fmla="*/ 12 h 5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7"/>
                <a:gd name="T40" fmla="*/ 0 h 51"/>
                <a:gd name="T41" fmla="*/ 67 w 67"/>
                <a:gd name="T42" fmla="*/ 51 h 5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7" h="51">
                  <a:moveTo>
                    <a:pt x="67" y="12"/>
                  </a:moveTo>
                  <a:lnTo>
                    <a:pt x="67" y="34"/>
                  </a:lnTo>
                  <a:lnTo>
                    <a:pt x="60" y="45"/>
                  </a:lnTo>
                  <a:lnTo>
                    <a:pt x="45" y="51"/>
                  </a:lnTo>
                  <a:lnTo>
                    <a:pt x="30" y="51"/>
                  </a:lnTo>
                  <a:lnTo>
                    <a:pt x="22" y="45"/>
                  </a:lnTo>
                  <a:lnTo>
                    <a:pt x="0" y="45"/>
                  </a:lnTo>
                  <a:lnTo>
                    <a:pt x="0" y="12"/>
                  </a:lnTo>
                  <a:lnTo>
                    <a:pt x="15" y="6"/>
                  </a:lnTo>
                  <a:lnTo>
                    <a:pt x="22" y="0"/>
                  </a:lnTo>
                  <a:lnTo>
                    <a:pt x="45" y="0"/>
                  </a:lnTo>
                  <a:lnTo>
                    <a:pt x="60" y="6"/>
                  </a:lnTo>
                  <a:lnTo>
                    <a:pt x="67" y="12"/>
                  </a:lnTo>
                  <a:close/>
                </a:path>
              </a:pathLst>
            </a:custGeom>
            <a:solidFill>
              <a:srgbClr val="3FFF3F"/>
            </a:solidFill>
            <a:ln w="9525">
              <a:noFill/>
              <a:round/>
              <a:headEnd/>
              <a:tailEnd/>
            </a:ln>
          </p:spPr>
          <p:txBody>
            <a:bodyPr/>
            <a:lstStyle/>
            <a:p>
              <a:endParaRPr lang="en-US"/>
            </a:p>
          </p:txBody>
        </p:sp>
        <p:sp>
          <p:nvSpPr>
            <p:cNvPr id="1159" name="Freeform 131"/>
            <p:cNvSpPr>
              <a:spLocks/>
            </p:cNvSpPr>
            <p:nvPr/>
          </p:nvSpPr>
          <p:spPr bwMode="auto">
            <a:xfrm>
              <a:off x="2933" y="1528"/>
              <a:ext cx="82" cy="51"/>
            </a:xfrm>
            <a:custGeom>
              <a:avLst/>
              <a:gdLst>
                <a:gd name="T0" fmla="*/ 75 w 82"/>
                <a:gd name="T1" fmla="*/ 6 h 51"/>
                <a:gd name="T2" fmla="*/ 75 w 82"/>
                <a:gd name="T3" fmla="*/ 17 h 51"/>
                <a:gd name="T4" fmla="*/ 82 w 82"/>
                <a:gd name="T5" fmla="*/ 29 h 51"/>
                <a:gd name="T6" fmla="*/ 75 w 82"/>
                <a:gd name="T7" fmla="*/ 40 h 51"/>
                <a:gd name="T8" fmla="*/ 60 w 82"/>
                <a:gd name="T9" fmla="*/ 45 h 51"/>
                <a:gd name="T10" fmla="*/ 52 w 82"/>
                <a:gd name="T11" fmla="*/ 51 h 51"/>
                <a:gd name="T12" fmla="*/ 15 w 82"/>
                <a:gd name="T13" fmla="*/ 51 h 51"/>
                <a:gd name="T14" fmla="*/ 0 w 82"/>
                <a:gd name="T15" fmla="*/ 40 h 51"/>
                <a:gd name="T16" fmla="*/ 0 w 82"/>
                <a:gd name="T17" fmla="*/ 29 h 51"/>
                <a:gd name="T18" fmla="*/ 7 w 82"/>
                <a:gd name="T19" fmla="*/ 17 h 51"/>
                <a:gd name="T20" fmla="*/ 15 w 82"/>
                <a:gd name="T21" fmla="*/ 12 h 51"/>
                <a:gd name="T22" fmla="*/ 30 w 82"/>
                <a:gd name="T23" fmla="*/ 6 h 51"/>
                <a:gd name="T24" fmla="*/ 37 w 82"/>
                <a:gd name="T25" fmla="*/ 6 h 51"/>
                <a:gd name="T26" fmla="*/ 45 w 82"/>
                <a:gd name="T27" fmla="*/ 0 h 51"/>
                <a:gd name="T28" fmla="*/ 67 w 82"/>
                <a:gd name="T29" fmla="*/ 0 h 51"/>
                <a:gd name="T30" fmla="*/ 75 w 82"/>
                <a:gd name="T31" fmla="*/ 6 h 5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82"/>
                <a:gd name="T49" fmla="*/ 0 h 51"/>
                <a:gd name="T50" fmla="*/ 82 w 82"/>
                <a:gd name="T51" fmla="*/ 51 h 5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82" h="51">
                  <a:moveTo>
                    <a:pt x="75" y="6"/>
                  </a:moveTo>
                  <a:lnTo>
                    <a:pt x="75" y="17"/>
                  </a:lnTo>
                  <a:lnTo>
                    <a:pt x="82" y="29"/>
                  </a:lnTo>
                  <a:lnTo>
                    <a:pt x="75" y="40"/>
                  </a:lnTo>
                  <a:lnTo>
                    <a:pt x="60" y="45"/>
                  </a:lnTo>
                  <a:lnTo>
                    <a:pt x="52" y="51"/>
                  </a:lnTo>
                  <a:lnTo>
                    <a:pt x="15" y="51"/>
                  </a:lnTo>
                  <a:lnTo>
                    <a:pt x="0" y="40"/>
                  </a:lnTo>
                  <a:lnTo>
                    <a:pt x="0" y="29"/>
                  </a:lnTo>
                  <a:lnTo>
                    <a:pt x="7" y="17"/>
                  </a:lnTo>
                  <a:lnTo>
                    <a:pt x="15" y="12"/>
                  </a:lnTo>
                  <a:lnTo>
                    <a:pt x="30" y="6"/>
                  </a:lnTo>
                  <a:lnTo>
                    <a:pt x="37" y="6"/>
                  </a:lnTo>
                  <a:lnTo>
                    <a:pt x="45" y="0"/>
                  </a:lnTo>
                  <a:lnTo>
                    <a:pt x="67" y="0"/>
                  </a:lnTo>
                  <a:lnTo>
                    <a:pt x="75" y="6"/>
                  </a:lnTo>
                  <a:close/>
                </a:path>
              </a:pathLst>
            </a:custGeom>
            <a:solidFill>
              <a:srgbClr val="3FFF3F"/>
            </a:solidFill>
            <a:ln w="9525">
              <a:noFill/>
              <a:round/>
              <a:headEnd/>
              <a:tailEnd/>
            </a:ln>
          </p:spPr>
          <p:txBody>
            <a:bodyPr/>
            <a:lstStyle/>
            <a:p>
              <a:endParaRPr lang="en-US"/>
            </a:p>
          </p:txBody>
        </p:sp>
        <p:sp>
          <p:nvSpPr>
            <p:cNvPr id="1160" name="Freeform 132"/>
            <p:cNvSpPr>
              <a:spLocks/>
            </p:cNvSpPr>
            <p:nvPr/>
          </p:nvSpPr>
          <p:spPr bwMode="auto">
            <a:xfrm>
              <a:off x="2241" y="1562"/>
              <a:ext cx="346" cy="260"/>
            </a:xfrm>
            <a:custGeom>
              <a:avLst/>
              <a:gdLst>
                <a:gd name="T0" fmla="*/ 346 w 346"/>
                <a:gd name="T1" fmla="*/ 231 h 260"/>
                <a:gd name="T2" fmla="*/ 346 w 346"/>
                <a:gd name="T3" fmla="*/ 243 h 260"/>
                <a:gd name="T4" fmla="*/ 323 w 346"/>
                <a:gd name="T5" fmla="*/ 260 h 260"/>
                <a:gd name="T6" fmla="*/ 316 w 346"/>
                <a:gd name="T7" fmla="*/ 260 h 260"/>
                <a:gd name="T8" fmla="*/ 271 w 346"/>
                <a:gd name="T9" fmla="*/ 226 h 260"/>
                <a:gd name="T10" fmla="*/ 248 w 346"/>
                <a:gd name="T11" fmla="*/ 215 h 260"/>
                <a:gd name="T12" fmla="*/ 233 w 346"/>
                <a:gd name="T13" fmla="*/ 198 h 260"/>
                <a:gd name="T14" fmla="*/ 218 w 346"/>
                <a:gd name="T15" fmla="*/ 186 h 260"/>
                <a:gd name="T16" fmla="*/ 195 w 346"/>
                <a:gd name="T17" fmla="*/ 175 h 260"/>
                <a:gd name="T18" fmla="*/ 75 w 346"/>
                <a:gd name="T19" fmla="*/ 85 h 260"/>
                <a:gd name="T20" fmla="*/ 60 w 346"/>
                <a:gd name="T21" fmla="*/ 68 h 260"/>
                <a:gd name="T22" fmla="*/ 45 w 346"/>
                <a:gd name="T23" fmla="*/ 57 h 260"/>
                <a:gd name="T24" fmla="*/ 22 w 346"/>
                <a:gd name="T25" fmla="*/ 45 h 260"/>
                <a:gd name="T26" fmla="*/ 15 w 346"/>
                <a:gd name="T27" fmla="*/ 45 h 260"/>
                <a:gd name="T28" fmla="*/ 7 w 346"/>
                <a:gd name="T29" fmla="*/ 34 h 260"/>
                <a:gd name="T30" fmla="*/ 7 w 346"/>
                <a:gd name="T31" fmla="*/ 28 h 260"/>
                <a:gd name="T32" fmla="*/ 0 w 346"/>
                <a:gd name="T33" fmla="*/ 23 h 260"/>
                <a:gd name="T34" fmla="*/ 0 w 346"/>
                <a:gd name="T35" fmla="*/ 11 h 260"/>
                <a:gd name="T36" fmla="*/ 7 w 346"/>
                <a:gd name="T37" fmla="*/ 6 h 260"/>
                <a:gd name="T38" fmla="*/ 15 w 346"/>
                <a:gd name="T39" fmla="*/ 6 h 260"/>
                <a:gd name="T40" fmla="*/ 22 w 346"/>
                <a:gd name="T41" fmla="*/ 0 h 260"/>
                <a:gd name="T42" fmla="*/ 45 w 346"/>
                <a:gd name="T43" fmla="*/ 0 h 260"/>
                <a:gd name="T44" fmla="*/ 346 w 346"/>
                <a:gd name="T45" fmla="*/ 231 h 2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46"/>
                <a:gd name="T70" fmla="*/ 0 h 260"/>
                <a:gd name="T71" fmla="*/ 346 w 346"/>
                <a:gd name="T72" fmla="*/ 260 h 260"/>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46" h="260">
                  <a:moveTo>
                    <a:pt x="346" y="231"/>
                  </a:moveTo>
                  <a:lnTo>
                    <a:pt x="346" y="243"/>
                  </a:lnTo>
                  <a:lnTo>
                    <a:pt x="323" y="260"/>
                  </a:lnTo>
                  <a:lnTo>
                    <a:pt x="316" y="260"/>
                  </a:lnTo>
                  <a:lnTo>
                    <a:pt x="271" y="226"/>
                  </a:lnTo>
                  <a:lnTo>
                    <a:pt x="248" y="215"/>
                  </a:lnTo>
                  <a:lnTo>
                    <a:pt x="233" y="198"/>
                  </a:lnTo>
                  <a:lnTo>
                    <a:pt x="218" y="186"/>
                  </a:lnTo>
                  <a:lnTo>
                    <a:pt x="195" y="175"/>
                  </a:lnTo>
                  <a:lnTo>
                    <a:pt x="75" y="85"/>
                  </a:lnTo>
                  <a:lnTo>
                    <a:pt x="60" y="68"/>
                  </a:lnTo>
                  <a:lnTo>
                    <a:pt x="45" y="57"/>
                  </a:lnTo>
                  <a:lnTo>
                    <a:pt x="22" y="45"/>
                  </a:lnTo>
                  <a:lnTo>
                    <a:pt x="15" y="45"/>
                  </a:lnTo>
                  <a:lnTo>
                    <a:pt x="7" y="34"/>
                  </a:lnTo>
                  <a:lnTo>
                    <a:pt x="7" y="28"/>
                  </a:lnTo>
                  <a:lnTo>
                    <a:pt x="0" y="23"/>
                  </a:lnTo>
                  <a:lnTo>
                    <a:pt x="0" y="11"/>
                  </a:lnTo>
                  <a:lnTo>
                    <a:pt x="7" y="6"/>
                  </a:lnTo>
                  <a:lnTo>
                    <a:pt x="15" y="6"/>
                  </a:lnTo>
                  <a:lnTo>
                    <a:pt x="22" y="0"/>
                  </a:lnTo>
                  <a:lnTo>
                    <a:pt x="45" y="0"/>
                  </a:lnTo>
                  <a:lnTo>
                    <a:pt x="346" y="231"/>
                  </a:lnTo>
                  <a:close/>
                </a:path>
              </a:pathLst>
            </a:custGeom>
            <a:solidFill>
              <a:srgbClr val="FF3F3F"/>
            </a:solidFill>
            <a:ln w="9525">
              <a:noFill/>
              <a:round/>
              <a:headEnd/>
              <a:tailEnd/>
            </a:ln>
          </p:spPr>
          <p:txBody>
            <a:bodyPr/>
            <a:lstStyle/>
            <a:p>
              <a:endParaRPr lang="en-US"/>
            </a:p>
          </p:txBody>
        </p:sp>
        <p:sp>
          <p:nvSpPr>
            <p:cNvPr id="1161" name="Freeform 133"/>
            <p:cNvSpPr>
              <a:spLocks/>
            </p:cNvSpPr>
            <p:nvPr/>
          </p:nvSpPr>
          <p:spPr bwMode="auto">
            <a:xfrm>
              <a:off x="1354" y="1573"/>
              <a:ext cx="112" cy="63"/>
            </a:xfrm>
            <a:custGeom>
              <a:avLst/>
              <a:gdLst>
                <a:gd name="T0" fmla="*/ 112 w 112"/>
                <a:gd name="T1" fmla="*/ 23 h 63"/>
                <a:gd name="T2" fmla="*/ 112 w 112"/>
                <a:gd name="T3" fmla="*/ 29 h 63"/>
                <a:gd name="T4" fmla="*/ 105 w 112"/>
                <a:gd name="T5" fmla="*/ 34 h 63"/>
                <a:gd name="T6" fmla="*/ 105 w 112"/>
                <a:gd name="T7" fmla="*/ 40 h 63"/>
                <a:gd name="T8" fmla="*/ 97 w 112"/>
                <a:gd name="T9" fmla="*/ 46 h 63"/>
                <a:gd name="T10" fmla="*/ 97 w 112"/>
                <a:gd name="T11" fmla="*/ 51 h 63"/>
                <a:gd name="T12" fmla="*/ 82 w 112"/>
                <a:gd name="T13" fmla="*/ 63 h 63"/>
                <a:gd name="T14" fmla="*/ 52 w 112"/>
                <a:gd name="T15" fmla="*/ 63 h 63"/>
                <a:gd name="T16" fmla="*/ 45 w 112"/>
                <a:gd name="T17" fmla="*/ 57 h 63"/>
                <a:gd name="T18" fmla="*/ 37 w 112"/>
                <a:gd name="T19" fmla="*/ 57 h 63"/>
                <a:gd name="T20" fmla="*/ 22 w 112"/>
                <a:gd name="T21" fmla="*/ 51 h 63"/>
                <a:gd name="T22" fmla="*/ 0 w 112"/>
                <a:gd name="T23" fmla="*/ 34 h 63"/>
                <a:gd name="T24" fmla="*/ 0 w 112"/>
                <a:gd name="T25" fmla="*/ 23 h 63"/>
                <a:gd name="T26" fmla="*/ 15 w 112"/>
                <a:gd name="T27" fmla="*/ 12 h 63"/>
                <a:gd name="T28" fmla="*/ 22 w 112"/>
                <a:gd name="T29" fmla="*/ 17 h 63"/>
                <a:gd name="T30" fmla="*/ 45 w 112"/>
                <a:gd name="T31" fmla="*/ 0 h 63"/>
                <a:gd name="T32" fmla="*/ 82 w 112"/>
                <a:gd name="T33" fmla="*/ 0 h 63"/>
                <a:gd name="T34" fmla="*/ 112 w 112"/>
                <a:gd name="T35" fmla="*/ 23 h 6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2"/>
                <a:gd name="T55" fmla="*/ 0 h 63"/>
                <a:gd name="T56" fmla="*/ 112 w 112"/>
                <a:gd name="T57" fmla="*/ 63 h 6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2" h="63">
                  <a:moveTo>
                    <a:pt x="112" y="23"/>
                  </a:moveTo>
                  <a:lnTo>
                    <a:pt x="112" y="29"/>
                  </a:lnTo>
                  <a:lnTo>
                    <a:pt x="105" y="34"/>
                  </a:lnTo>
                  <a:lnTo>
                    <a:pt x="105" y="40"/>
                  </a:lnTo>
                  <a:lnTo>
                    <a:pt x="97" y="46"/>
                  </a:lnTo>
                  <a:lnTo>
                    <a:pt x="97" y="51"/>
                  </a:lnTo>
                  <a:lnTo>
                    <a:pt x="82" y="63"/>
                  </a:lnTo>
                  <a:lnTo>
                    <a:pt x="52" y="63"/>
                  </a:lnTo>
                  <a:lnTo>
                    <a:pt x="45" y="57"/>
                  </a:lnTo>
                  <a:lnTo>
                    <a:pt x="37" y="57"/>
                  </a:lnTo>
                  <a:lnTo>
                    <a:pt x="22" y="51"/>
                  </a:lnTo>
                  <a:lnTo>
                    <a:pt x="0" y="34"/>
                  </a:lnTo>
                  <a:lnTo>
                    <a:pt x="0" y="23"/>
                  </a:lnTo>
                  <a:lnTo>
                    <a:pt x="15" y="12"/>
                  </a:lnTo>
                  <a:lnTo>
                    <a:pt x="22" y="17"/>
                  </a:lnTo>
                  <a:lnTo>
                    <a:pt x="45" y="0"/>
                  </a:lnTo>
                  <a:lnTo>
                    <a:pt x="82" y="0"/>
                  </a:lnTo>
                  <a:lnTo>
                    <a:pt x="112" y="23"/>
                  </a:lnTo>
                  <a:close/>
                </a:path>
              </a:pathLst>
            </a:custGeom>
            <a:solidFill>
              <a:srgbClr val="FF0000"/>
            </a:solidFill>
            <a:ln w="9525">
              <a:noFill/>
              <a:round/>
              <a:headEnd/>
              <a:tailEnd/>
            </a:ln>
          </p:spPr>
          <p:txBody>
            <a:bodyPr/>
            <a:lstStyle/>
            <a:p>
              <a:endParaRPr lang="en-US"/>
            </a:p>
          </p:txBody>
        </p:sp>
        <p:sp>
          <p:nvSpPr>
            <p:cNvPr id="1162" name="Freeform 134"/>
            <p:cNvSpPr>
              <a:spLocks/>
            </p:cNvSpPr>
            <p:nvPr/>
          </p:nvSpPr>
          <p:spPr bwMode="auto">
            <a:xfrm>
              <a:off x="1436" y="1573"/>
              <a:ext cx="151" cy="514"/>
            </a:xfrm>
            <a:custGeom>
              <a:avLst/>
              <a:gdLst>
                <a:gd name="T0" fmla="*/ 151 w 151"/>
                <a:gd name="T1" fmla="*/ 17 h 514"/>
                <a:gd name="T2" fmla="*/ 128 w 151"/>
                <a:gd name="T3" fmla="*/ 79 h 514"/>
                <a:gd name="T4" fmla="*/ 113 w 151"/>
                <a:gd name="T5" fmla="*/ 136 h 514"/>
                <a:gd name="T6" fmla="*/ 98 w 151"/>
                <a:gd name="T7" fmla="*/ 198 h 514"/>
                <a:gd name="T8" fmla="*/ 83 w 151"/>
                <a:gd name="T9" fmla="*/ 260 h 514"/>
                <a:gd name="T10" fmla="*/ 75 w 151"/>
                <a:gd name="T11" fmla="*/ 316 h 514"/>
                <a:gd name="T12" fmla="*/ 60 w 151"/>
                <a:gd name="T13" fmla="*/ 378 h 514"/>
                <a:gd name="T14" fmla="*/ 53 w 151"/>
                <a:gd name="T15" fmla="*/ 440 h 514"/>
                <a:gd name="T16" fmla="*/ 45 w 151"/>
                <a:gd name="T17" fmla="*/ 502 h 514"/>
                <a:gd name="T18" fmla="*/ 45 w 151"/>
                <a:gd name="T19" fmla="*/ 508 h 514"/>
                <a:gd name="T20" fmla="*/ 38 w 151"/>
                <a:gd name="T21" fmla="*/ 508 h 514"/>
                <a:gd name="T22" fmla="*/ 30 w 151"/>
                <a:gd name="T23" fmla="*/ 514 h 514"/>
                <a:gd name="T24" fmla="*/ 0 w 151"/>
                <a:gd name="T25" fmla="*/ 514 h 514"/>
                <a:gd name="T26" fmla="*/ 0 w 151"/>
                <a:gd name="T27" fmla="*/ 457 h 514"/>
                <a:gd name="T28" fmla="*/ 8 w 151"/>
                <a:gd name="T29" fmla="*/ 401 h 514"/>
                <a:gd name="T30" fmla="*/ 15 w 151"/>
                <a:gd name="T31" fmla="*/ 344 h 514"/>
                <a:gd name="T32" fmla="*/ 23 w 151"/>
                <a:gd name="T33" fmla="*/ 294 h 514"/>
                <a:gd name="T34" fmla="*/ 38 w 151"/>
                <a:gd name="T35" fmla="*/ 237 h 514"/>
                <a:gd name="T36" fmla="*/ 53 w 151"/>
                <a:gd name="T37" fmla="*/ 181 h 514"/>
                <a:gd name="T38" fmla="*/ 68 w 151"/>
                <a:gd name="T39" fmla="*/ 130 h 514"/>
                <a:gd name="T40" fmla="*/ 83 w 151"/>
                <a:gd name="T41" fmla="*/ 79 h 514"/>
                <a:gd name="T42" fmla="*/ 83 w 151"/>
                <a:gd name="T43" fmla="*/ 57 h 514"/>
                <a:gd name="T44" fmla="*/ 90 w 151"/>
                <a:gd name="T45" fmla="*/ 46 h 514"/>
                <a:gd name="T46" fmla="*/ 90 w 151"/>
                <a:gd name="T47" fmla="*/ 23 h 514"/>
                <a:gd name="T48" fmla="*/ 98 w 151"/>
                <a:gd name="T49" fmla="*/ 12 h 514"/>
                <a:gd name="T50" fmla="*/ 106 w 151"/>
                <a:gd name="T51" fmla="*/ 6 h 514"/>
                <a:gd name="T52" fmla="*/ 121 w 151"/>
                <a:gd name="T53" fmla="*/ 0 h 514"/>
                <a:gd name="T54" fmla="*/ 128 w 151"/>
                <a:gd name="T55" fmla="*/ 0 h 514"/>
                <a:gd name="T56" fmla="*/ 151 w 151"/>
                <a:gd name="T57" fmla="*/ 17 h 51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51"/>
                <a:gd name="T88" fmla="*/ 0 h 514"/>
                <a:gd name="T89" fmla="*/ 151 w 151"/>
                <a:gd name="T90" fmla="*/ 514 h 514"/>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51" h="514">
                  <a:moveTo>
                    <a:pt x="151" y="17"/>
                  </a:moveTo>
                  <a:lnTo>
                    <a:pt x="128" y="79"/>
                  </a:lnTo>
                  <a:lnTo>
                    <a:pt x="113" y="136"/>
                  </a:lnTo>
                  <a:lnTo>
                    <a:pt x="98" y="198"/>
                  </a:lnTo>
                  <a:lnTo>
                    <a:pt x="83" y="260"/>
                  </a:lnTo>
                  <a:lnTo>
                    <a:pt x="75" y="316"/>
                  </a:lnTo>
                  <a:lnTo>
                    <a:pt x="60" y="378"/>
                  </a:lnTo>
                  <a:lnTo>
                    <a:pt x="53" y="440"/>
                  </a:lnTo>
                  <a:lnTo>
                    <a:pt x="45" y="502"/>
                  </a:lnTo>
                  <a:lnTo>
                    <a:pt x="45" y="508"/>
                  </a:lnTo>
                  <a:lnTo>
                    <a:pt x="38" y="508"/>
                  </a:lnTo>
                  <a:lnTo>
                    <a:pt x="30" y="514"/>
                  </a:lnTo>
                  <a:lnTo>
                    <a:pt x="0" y="514"/>
                  </a:lnTo>
                  <a:lnTo>
                    <a:pt x="0" y="457"/>
                  </a:lnTo>
                  <a:lnTo>
                    <a:pt x="8" y="401"/>
                  </a:lnTo>
                  <a:lnTo>
                    <a:pt x="15" y="344"/>
                  </a:lnTo>
                  <a:lnTo>
                    <a:pt x="23" y="294"/>
                  </a:lnTo>
                  <a:lnTo>
                    <a:pt x="38" y="237"/>
                  </a:lnTo>
                  <a:lnTo>
                    <a:pt x="53" y="181"/>
                  </a:lnTo>
                  <a:lnTo>
                    <a:pt x="68" y="130"/>
                  </a:lnTo>
                  <a:lnTo>
                    <a:pt x="83" y="79"/>
                  </a:lnTo>
                  <a:lnTo>
                    <a:pt x="83" y="57"/>
                  </a:lnTo>
                  <a:lnTo>
                    <a:pt x="90" y="46"/>
                  </a:lnTo>
                  <a:lnTo>
                    <a:pt x="90" y="23"/>
                  </a:lnTo>
                  <a:lnTo>
                    <a:pt x="98" y="12"/>
                  </a:lnTo>
                  <a:lnTo>
                    <a:pt x="106" y="6"/>
                  </a:lnTo>
                  <a:lnTo>
                    <a:pt x="121" y="0"/>
                  </a:lnTo>
                  <a:lnTo>
                    <a:pt x="128" y="0"/>
                  </a:lnTo>
                  <a:lnTo>
                    <a:pt x="151" y="17"/>
                  </a:lnTo>
                  <a:close/>
                </a:path>
              </a:pathLst>
            </a:custGeom>
            <a:solidFill>
              <a:srgbClr val="FF00FF"/>
            </a:solidFill>
            <a:ln w="9525">
              <a:noFill/>
              <a:round/>
              <a:headEnd/>
              <a:tailEnd/>
            </a:ln>
          </p:spPr>
          <p:txBody>
            <a:bodyPr/>
            <a:lstStyle/>
            <a:p>
              <a:endParaRPr lang="en-US"/>
            </a:p>
          </p:txBody>
        </p:sp>
        <p:sp>
          <p:nvSpPr>
            <p:cNvPr id="1163" name="Freeform 135"/>
            <p:cNvSpPr>
              <a:spLocks/>
            </p:cNvSpPr>
            <p:nvPr/>
          </p:nvSpPr>
          <p:spPr bwMode="auto">
            <a:xfrm>
              <a:off x="1902" y="1579"/>
              <a:ext cx="98" cy="62"/>
            </a:xfrm>
            <a:custGeom>
              <a:avLst/>
              <a:gdLst>
                <a:gd name="T0" fmla="*/ 98 w 98"/>
                <a:gd name="T1" fmla="*/ 34 h 62"/>
                <a:gd name="T2" fmla="*/ 98 w 98"/>
                <a:gd name="T3" fmla="*/ 40 h 62"/>
                <a:gd name="T4" fmla="*/ 91 w 98"/>
                <a:gd name="T5" fmla="*/ 51 h 62"/>
                <a:gd name="T6" fmla="*/ 76 w 98"/>
                <a:gd name="T7" fmla="*/ 62 h 62"/>
                <a:gd name="T8" fmla="*/ 53 w 98"/>
                <a:gd name="T9" fmla="*/ 62 h 62"/>
                <a:gd name="T10" fmla="*/ 46 w 98"/>
                <a:gd name="T11" fmla="*/ 57 h 62"/>
                <a:gd name="T12" fmla="*/ 31 w 98"/>
                <a:gd name="T13" fmla="*/ 57 h 62"/>
                <a:gd name="T14" fmla="*/ 0 w 98"/>
                <a:gd name="T15" fmla="*/ 34 h 62"/>
                <a:gd name="T16" fmla="*/ 8 w 98"/>
                <a:gd name="T17" fmla="*/ 28 h 62"/>
                <a:gd name="T18" fmla="*/ 8 w 98"/>
                <a:gd name="T19" fmla="*/ 17 h 62"/>
                <a:gd name="T20" fmla="*/ 15 w 98"/>
                <a:gd name="T21" fmla="*/ 11 h 62"/>
                <a:gd name="T22" fmla="*/ 23 w 98"/>
                <a:gd name="T23" fmla="*/ 11 h 62"/>
                <a:gd name="T24" fmla="*/ 38 w 98"/>
                <a:gd name="T25" fmla="*/ 0 h 62"/>
                <a:gd name="T26" fmla="*/ 46 w 98"/>
                <a:gd name="T27" fmla="*/ 0 h 62"/>
                <a:gd name="T28" fmla="*/ 53 w 98"/>
                <a:gd name="T29" fmla="*/ 6 h 62"/>
                <a:gd name="T30" fmla="*/ 61 w 98"/>
                <a:gd name="T31" fmla="*/ 6 h 62"/>
                <a:gd name="T32" fmla="*/ 76 w 98"/>
                <a:gd name="T33" fmla="*/ 11 h 62"/>
                <a:gd name="T34" fmla="*/ 76 w 98"/>
                <a:gd name="T35" fmla="*/ 17 h 62"/>
                <a:gd name="T36" fmla="*/ 98 w 98"/>
                <a:gd name="T37" fmla="*/ 34 h 6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8"/>
                <a:gd name="T58" fmla="*/ 0 h 62"/>
                <a:gd name="T59" fmla="*/ 98 w 98"/>
                <a:gd name="T60" fmla="*/ 62 h 6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8" h="62">
                  <a:moveTo>
                    <a:pt x="98" y="34"/>
                  </a:moveTo>
                  <a:lnTo>
                    <a:pt x="98" y="40"/>
                  </a:lnTo>
                  <a:lnTo>
                    <a:pt x="91" y="51"/>
                  </a:lnTo>
                  <a:lnTo>
                    <a:pt x="76" y="62"/>
                  </a:lnTo>
                  <a:lnTo>
                    <a:pt x="53" y="62"/>
                  </a:lnTo>
                  <a:lnTo>
                    <a:pt x="46" y="57"/>
                  </a:lnTo>
                  <a:lnTo>
                    <a:pt x="31" y="57"/>
                  </a:lnTo>
                  <a:lnTo>
                    <a:pt x="0" y="34"/>
                  </a:lnTo>
                  <a:lnTo>
                    <a:pt x="8" y="28"/>
                  </a:lnTo>
                  <a:lnTo>
                    <a:pt x="8" y="17"/>
                  </a:lnTo>
                  <a:lnTo>
                    <a:pt x="15" y="11"/>
                  </a:lnTo>
                  <a:lnTo>
                    <a:pt x="23" y="11"/>
                  </a:lnTo>
                  <a:lnTo>
                    <a:pt x="38" y="0"/>
                  </a:lnTo>
                  <a:lnTo>
                    <a:pt x="46" y="0"/>
                  </a:lnTo>
                  <a:lnTo>
                    <a:pt x="53" y="6"/>
                  </a:lnTo>
                  <a:lnTo>
                    <a:pt x="61" y="6"/>
                  </a:lnTo>
                  <a:lnTo>
                    <a:pt x="76" y="11"/>
                  </a:lnTo>
                  <a:lnTo>
                    <a:pt x="76" y="17"/>
                  </a:lnTo>
                  <a:lnTo>
                    <a:pt x="98" y="34"/>
                  </a:lnTo>
                  <a:close/>
                </a:path>
              </a:pathLst>
            </a:custGeom>
            <a:solidFill>
              <a:srgbClr val="FF0000"/>
            </a:solidFill>
            <a:ln w="9525">
              <a:noFill/>
              <a:round/>
              <a:headEnd/>
              <a:tailEnd/>
            </a:ln>
          </p:spPr>
          <p:txBody>
            <a:bodyPr/>
            <a:lstStyle/>
            <a:p>
              <a:endParaRPr lang="en-US"/>
            </a:p>
          </p:txBody>
        </p:sp>
        <p:sp>
          <p:nvSpPr>
            <p:cNvPr id="1164" name="Freeform 136"/>
            <p:cNvSpPr>
              <a:spLocks/>
            </p:cNvSpPr>
            <p:nvPr/>
          </p:nvSpPr>
          <p:spPr bwMode="auto">
            <a:xfrm>
              <a:off x="1790" y="1585"/>
              <a:ext cx="165" cy="462"/>
            </a:xfrm>
            <a:custGeom>
              <a:avLst/>
              <a:gdLst>
                <a:gd name="T0" fmla="*/ 60 w 165"/>
                <a:gd name="T1" fmla="*/ 62 h 462"/>
                <a:gd name="T2" fmla="*/ 75 w 165"/>
                <a:gd name="T3" fmla="*/ 107 h 462"/>
                <a:gd name="T4" fmla="*/ 90 w 165"/>
                <a:gd name="T5" fmla="*/ 158 h 462"/>
                <a:gd name="T6" fmla="*/ 97 w 165"/>
                <a:gd name="T7" fmla="*/ 203 h 462"/>
                <a:gd name="T8" fmla="*/ 112 w 165"/>
                <a:gd name="T9" fmla="*/ 254 h 462"/>
                <a:gd name="T10" fmla="*/ 127 w 165"/>
                <a:gd name="T11" fmla="*/ 299 h 462"/>
                <a:gd name="T12" fmla="*/ 143 w 165"/>
                <a:gd name="T13" fmla="*/ 349 h 462"/>
                <a:gd name="T14" fmla="*/ 150 w 165"/>
                <a:gd name="T15" fmla="*/ 400 h 462"/>
                <a:gd name="T16" fmla="*/ 165 w 165"/>
                <a:gd name="T17" fmla="*/ 445 h 462"/>
                <a:gd name="T18" fmla="*/ 165 w 165"/>
                <a:gd name="T19" fmla="*/ 457 h 462"/>
                <a:gd name="T20" fmla="*/ 158 w 165"/>
                <a:gd name="T21" fmla="*/ 462 h 462"/>
                <a:gd name="T22" fmla="*/ 112 w 165"/>
                <a:gd name="T23" fmla="*/ 462 h 462"/>
                <a:gd name="T24" fmla="*/ 105 w 165"/>
                <a:gd name="T25" fmla="*/ 406 h 462"/>
                <a:gd name="T26" fmla="*/ 90 w 165"/>
                <a:gd name="T27" fmla="*/ 349 h 462"/>
                <a:gd name="T28" fmla="*/ 67 w 165"/>
                <a:gd name="T29" fmla="*/ 293 h 462"/>
                <a:gd name="T30" fmla="*/ 60 w 165"/>
                <a:gd name="T31" fmla="*/ 237 h 462"/>
                <a:gd name="T32" fmla="*/ 37 w 165"/>
                <a:gd name="T33" fmla="*/ 180 h 462"/>
                <a:gd name="T34" fmla="*/ 22 w 165"/>
                <a:gd name="T35" fmla="*/ 129 h 462"/>
                <a:gd name="T36" fmla="*/ 15 w 165"/>
                <a:gd name="T37" fmla="*/ 73 h 462"/>
                <a:gd name="T38" fmla="*/ 0 w 165"/>
                <a:gd name="T39" fmla="*/ 17 h 462"/>
                <a:gd name="T40" fmla="*/ 0 w 165"/>
                <a:gd name="T41" fmla="*/ 11 h 462"/>
                <a:gd name="T42" fmla="*/ 7 w 165"/>
                <a:gd name="T43" fmla="*/ 5 h 462"/>
                <a:gd name="T44" fmla="*/ 15 w 165"/>
                <a:gd name="T45" fmla="*/ 5 h 462"/>
                <a:gd name="T46" fmla="*/ 22 w 165"/>
                <a:gd name="T47" fmla="*/ 0 h 462"/>
                <a:gd name="T48" fmla="*/ 37 w 165"/>
                <a:gd name="T49" fmla="*/ 0 h 462"/>
                <a:gd name="T50" fmla="*/ 52 w 165"/>
                <a:gd name="T51" fmla="*/ 11 h 462"/>
                <a:gd name="T52" fmla="*/ 52 w 165"/>
                <a:gd name="T53" fmla="*/ 28 h 462"/>
                <a:gd name="T54" fmla="*/ 60 w 165"/>
                <a:gd name="T55" fmla="*/ 45 h 462"/>
                <a:gd name="T56" fmla="*/ 60 w 165"/>
                <a:gd name="T57" fmla="*/ 62 h 46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65"/>
                <a:gd name="T88" fmla="*/ 0 h 462"/>
                <a:gd name="T89" fmla="*/ 165 w 165"/>
                <a:gd name="T90" fmla="*/ 462 h 462"/>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65" h="462">
                  <a:moveTo>
                    <a:pt x="60" y="62"/>
                  </a:moveTo>
                  <a:lnTo>
                    <a:pt x="75" y="107"/>
                  </a:lnTo>
                  <a:lnTo>
                    <a:pt x="90" y="158"/>
                  </a:lnTo>
                  <a:lnTo>
                    <a:pt x="97" y="203"/>
                  </a:lnTo>
                  <a:lnTo>
                    <a:pt x="112" y="254"/>
                  </a:lnTo>
                  <a:lnTo>
                    <a:pt x="127" y="299"/>
                  </a:lnTo>
                  <a:lnTo>
                    <a:pt x="143" y="349"/>
                  </a:lnTo>
                  <a:lnTo>
                    <a:pt x="150" y="400"/>
                  </a:lnTo>
                  <a:lnTo>
                    <a:pt x="165" y="445"/>
                  </a:lnTo>
                  <a:lnTo>
                    <a:pt x="165" y="457"/>
                  </a:lnTo>
                  <a:lnTo>
                    <a:pt x="158" y="462"/>
                  </a:lnTo>
                  <a:lnTo>
                    <a:pt x="112" y="462"/>
                  </a:lnTo>
                  <a:lnTo>
                    <a:pt x="105" y="406"/>
                  </a:lnTo>
                  <a:lnTo>
                    <a:pt x="90" y="349"/>
                  </a:lnTo>
                  <a:lnTo>
                    <a:pt x="67" y="293"/>
                  </a:lnTo>
                  <a:lnTo>
                    <a:pt x="60" y="237"/>
                  </a:lnTo>
                  <a:lnTo>
                    <a:pt x="37" y="180"/>
                  </a:lnTo>
                  <a:lnTo>
                    <a:pt x="22" y="129"/>
                  </a:lnTo>
                  <a:lnTo>
                    <a:pt x="15" y="73"/>
                  </a:lnTo>
                  <a:lnTo>
                    <a:pt x="0" y="17"/>
                  </a:lnTo>
                  <a:lnTo>
                    <a:pt x="0" y="11"/>
                  </a:lnTo>
                  <a:lnTo>
                    <a:pt x="7" y="5"/>
                  </a:lnTo>
                  <a:lnTo>
                    <a:pt x="15" y="5"/>
                  </a:lnTo>
                  <a:lnTo>
                    <a:pt x="22" y="0"/>
                  </a:lnTo>
                  <a:lnTo>
                    <a:pt x="37" y="0"/>
                  </a:lnTo>
                  <a:lnTo>
                    <a:pt x="52" y="11"/>
                  </a:lnTo>
                  <a:lnTo>
                    <a:pt x="52" y="28"/>
                  </a:lnTo>
                  <a:lnTo>
                    <a:pt x="60" y="45"/>
                  </a:lnTo>
                  <a:lnTo>
                    <a:pt x="60" y="62"/>
                  </a:lnTo>
                  <a:close/>
                </a:path>
              </a:pathLst>
            </a:custGeom>
            <a:solidFill>
              <a:srgbClr val="FF00FF"/>
            </a:solidFill>
            <a:ln w="9525">
              <a:noFill/>
              <a:round/>
              <a:headEnd/>
              <a:tailEnd/>
            </a:ln>
          </p:spPr>
          <p:txBody>
            <a:bodyPr/>
            <a:lstStyle/>
            <a:p>
              <a:endParaRPr lang="en-US"/>
            </a:p>
          </p:txBody>
        </p:sp>
        <p:sp>
          <p:nvSpPr>
            <p:cNvPr id="1165" name="Freeform 137"/>
            <p:cNvSpPr>
              <a:spLocks/>
            </p:cNvSpPr>
            <p:nvPr/>
          </p:nvSpPr>
          <p:spPr bwMode="auto">
            <a:xfrm>
              <a:off x="1624" y="1607"/>
              <a:ext cx="90" cy="62"/>
            </a:xfrm>
            <a:custGeom>
              <a:avLst/>
              <a:gdLst>
                <a:gd name="T0" fmla="*/ 90 w 90"/>
                <a:gd name="T1" fmla="*/ 17 h 62"/>
                <a:gd name="T2" fmla="*/ 90 w 90"/>
                <a:gd name="T3" fmla="*/ 29 h 62"/>
                <a:gd name="T4" fmla="*/ 83 w 90"/>
                <a:gd name="T5" fmla="*/ 40 h 62"/>
                <a:gd name="T6" fmla="*/ 53 w 90"/>
                <a:gd name="T7" fmla="*/ 62 h 62"/>
                <a:gd name="T8" fmla="*/ 45 w 90"/>
                <a:gd name="T9" fmla="*/ 62 h 62"/>
                <a:gd name="T10" fmla="*/ 38 w 90"/>
                <a:gd name="T11" fmla="*/ 57 h 62"/>
                <a:gd name="T12" fmla="*/ 30 w 90"/>
                <a:gd name="T13" fmla="*/ 57 h 62"/>
                <a:gd name="T14" fmla="*/ 8 w 90"/>
                <a:gd name="T15" fmla="*/ 40 h 62"/>
                <a:gd name="T16" fmla="*/ 0 w 90"/>
                <a:gd name="T17" fmla="*/ 40 h 62"/>
                <a:gd name="T18" fmla="*/ 8 w 90"/>
                <a:gd name="T19" fmla="*/ 29 h 62"/>
                <a:gd name="T20" fmla="*/ 15 w 90"/>
                <a:gd name="T21" fmla="*/ 17 h 62"/>
                <a:gd name="T22" fmla="*/ 15 w 90"/>
                <a:gd name="T23" fmla="*/ 12 h 62"/>
                <a:gd name="T24" fmla="*/ 30 w 90"/>
                <a:gd name="T25" fmla="*/ 0 h 62"/>
                <a:gd name="T26" fmla="*/ 68 w 90"/>
                <a:gd name="T27" fmla="*/ 0 h 62"/>
                <a:gd name="T28" fmla="*/ 90 w 90"/>
                <a:gd name="T29" fmla="*/ 17 h 6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0"/>
                <a:gd name="T46" fmla="*/ 0 h 62"/>
                <a:gd name="T47" fmla="*/ 90 w 90"/>
                <a:gd name="T48" fmla="*/ 62 h 6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0" h="62">
                  <a:moveTo>
                    <a:pt x="90" y="17"/>
                  </a:moveTo>
                  <a:lnTo>
                    <a:pt x="90" y="29"/>
                  </a:lnTo>
                  <a:lnTo>
                    <a:pt x="83" y="40"/>
                  </a:lnTo>
                  <a:lnTo>
                    <a:pt x="53" y="62"/>
                  </a:lnTo>
                  <a:lnTo>
                    <a:pt x="45" y="62"/>
                  </a:lnTo>
                  <a:lnTo>
                    <a:pt x="38" y="57"/>
                  </a:lnTo>
                  <a:lnTo>
                    <a:pt x="30" y="57"/>
                  </a:lnTo>
                  <a:lnTo>
                    <a:pt x="8" y="40"/>
                  </a:lnTo>
                  <a:lnTo>
                    <a:pt x="0" y="40"/>
                  </a:lnTo>
                  <a:lnTo>
                    <a:pt x="8" y="29"/>
                  </a:lnTo>
                  <a:lnTo>
                    <a:pt x="15" y="17"/>
                  </a:lnTo>
                  <a:lnTo>
                    <a:pt x="15" y="12"/>
                  </a:lnTo>
                  <a:lnTo>
                    <a:pt x="30" y="0"/>
                  </a:lnTo>
                  <a:lnTo>
                    <a:pt x="68" y="0"/>
                  </a:lnTo>
                  <a:lnTo>
                    <a:pt x="90" y="17"/>
                  </a:lnTo>
                  <a:close/>
                </a:path>
              </a:pathLst>
            </a:custGeom>
            <a:solidFill>
              <a:srgbClr val="FF0000"/>
            </a:solidFill>
            <a:ln w="9525">
              <a:noFill/>
              <a:round/>
              <a:headEnd/>
              <a:tailEnd/>
            </a:ln>
          </p:spPr>
          <p:txBody>
            <a:bodyPr/>
            <a:lstStyle/>
            <a:p>
              <a:endParaRPr lang="en-US"/>
            </a:p>
          </p:txBody>
        </p:sp>
        <p:sp>
          <p:nvSpPr>
            <p:cNvPr id="1166" name="Freeform 138"/>
            <p:cNvSpPr>
              <a:spLocks/>
            </p:cNvSpPr>
            <p:nvPr/>
          </p:nvSpPr>
          <p:spPr bwMode="auto">
            <a:xfrm>
              <a:off x="767" y="1613"/>
              <a:ext cx="316" cy="259"/>
            </a:xfrm>
            <a:custGeom>
              <a:avLst/>
              <a:gdLst>
                <a:gd name="T0" fmla="*/ 316 w 316"/>
                <a:gd name="T1" fmla="*/ 11 h 259"/>
                <a:gd name="T2" fmla="*/ 316 w 316"/>
                <a:gd name="T3" fmla="*/ 23 h 259"/>
                <a:gd name="T4" fmla="*/ 263 w 316"/>
                <a:gd name="T5" fmla="*/ 62 h 259"/>
                <a:gd name="T6" fmla="*/ 256 w 316"/>
                <a:gd name="T7" fmla="*/ 79 h 259"/>
                <a:gd name="T8" fmla="*/ 196 w 316"/>
                <a:gd name="T9" fmla="*/ 124 h 259"/>
                <a:gd name="T10" fmla="*/ 180 w 316"/>
                <a:gd name="T11" fmla="*/ 141 h 259"/>
                <a:gd name="T12" fmla="*/ 173 w 316"/>
                <a:gd name="T13" fmla="*/ 152 h 259"/>
                <a:gd name="T14" fmla="*/ 128 w 316"/>
                <a:gd name="T15" fmla="*/ 186 h 259"/>
                <a:gd name="T16" fmla="*/ 113 w 316"/>
                <a:gd name="T17" fmla="*/ 203 h 259"/>
                <a:gd name="T18" fmla="*/ 98 w 316"/>
                <a:gd name="T19" fmla="*/ 209 h 259"/>
                <a:gd name="T20" fmla="*/ 90 w 316"/>
                <a:gd name="T21" fmla="*/ 226 h 259"/>
                <a:gd name="T22" fmla="*/ 68 w 316"/>
                <a:gd name="T23" fmla="*/ 237 h 259"/>
                <a:gd name="T24" fmla="*/ 53 w 316"/>
                <a:gd name="T25" fmla="*/ 248 h 259"/>
                <a:gd name="T26" fmla="*/ 45 w 316"/>
                <a:gd name="T27" fmla="*/ 259 h 259"/>
                <a:gd name="T28" fmla="*/ 30 w 316"/>
                <a:gd name="T29" fmla="*/ 259 h 259"/>
                <a:gd name="T30" fmla="*/ 23 w 316"/>
                <a:gd name="T31" fmla="*/ 254 h 259"/>
                <a:gd name="T32" fmla="*/ 15 w 316"/>
                <a:gd name="T33" fmla="*/ 254 h 259"/>
                <a:gd name="T34" fmla="*/ 0 w 316"/>
                <a:gd name="T35" fmla="*/ 242 h 259"/>
                <a:gd name="T36" fmla="*/ 38 w 316"/>
                <a:gd name="T37" fmla="*/ 214 h 259"/>
                <a:gd name="T38" fmla="*/ 53 w 316"/>
                <a:gd name="T39" fmla="*/ 197 h 259"/>
                <a:gd name="T40" fmla="*/ 68 w 316"/>
                <a:gd name="T41" fmla="*/ 180 h 259"/>
                <a:gd name="T42" fmla="*/ 90 w 316"/>
                <a:gd name="T43" fmla="*/ 169 h 259"/>
                <a:gd name="T44" fmla="*/ 105 w 316"/>
                <a:gd name="T45" fmla="*/ 152 h 259"/>
                <a:gd name="T46" fmla="*/ 120 w 316"/>
                <a:gd name="T47" fmla="*/ 141 h 259"/>
                <a:gd name="T48" fmla="*/ 135 w 316"/>
                <a:gd name="T49" fmla="*/ 124 h 259"/>
                <a:gd name="T50" fmla="*/ 158 w 316"/>
                <a:gd name="T51" fmla="*/ 107 h 259"/>
                <a:gd name="T52" fmla="*/ 173 w 316"/>
                <a:gd name="T53" fmla="*/ 90 h 259"/>
                <a:gd name="T54" fmla="*/ 188 w 316"/>
                <a:gd name="T55" fmla="*/ 79 h 259"/>
                <a:gd name="T56" fmla="*/ 203 w 316"/>
                <a:gd name="T57" fmla="*/ 62 h 259"/>
                <a:gd name="T58" fmla="*/ 218 w 316"/>
                <a:gd name="T59" fmla="*/ 45 h 259"/>
                <a:gd name="T60" fmla="*/ 241 w 316"/>
                <a:gd name="T61" fmla="*/ 34 h 259"/>
                <a:gd name="T62" fmla="*/ 256 w 316"/>
                <a:gd name="T63" fmla="*/ 17 h 259"/>
                <a:gd name="T64" fmla="*/ 271 w 316"/>
                <a:gd name="T65" fmla="*/ 0 h 259"/>
                <a:gd name="T66" fmla="*/ 301 w 316"/>
                <a:gd name="T67" fmla="*/ 0 h 259"/>
                <a:gd name="T68" fmla="*/ 316 w 316"/>
                <a:gd name="T69" fmla="*/ 11 h 2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16"/>
                <a:gd name="T106" fmla="*/ 0 h 259"/>
                <a:gd name="T107" fmla="*/ 316 w 316"/>
                <a:gd name="T108" fmla="*/ 259 h 2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16" h="259">
                  <a:moveTo>
                    <a:pt x="316" y="11"/>
                  </a:moveTo>
                  <a:lnTo>
                    <a:pt x="316" y="23"/>
                  </a:lnTo>
                  <a:lnTo>
                    <a:pt x="263" y="62"/>
                  </a:lnTo>
                  <a:lnTo>
                    <a:pt x="256" y="79"/>
                  </a:lnTo>
                  <a:lnTo>
                    <a:pt x="196" y="124"/>
                  </a:lnTo>
                  <a:lnTo>
                    <a:pt x="180" y="141"/>
                  </a:lnTo>
                  <a:lnTo>
                    <a:pt x="173" y="152"/>
                  </a:lnTo>
                  <a:lnTo>
                    <a:pt x="128" y="186"/>
                  </a:lnTo>
                  <a:lnTo>
                    <a:pt x="113" y="203"/>
                  </a:lnTo>
                  <a:lnTo>
                    <a:pt x="98" y="209"/>
                  </a:lnTo>
                  <a:lnTo>
                    <a:pt x="90" y="226"/>
                  </a:lnTo>
                  <a:lnTo>
                    <a:pt x="68" y="237"/>
                  </a:lnTo>
                  <a:lnTo>
                    <a:pt x="53" y="248"/>
                  </a:lnTo>
                  <a:lnTo>
                    <a:pt x="45" y="259"/>
                  </a:lnTo>
                  <a:lnTo>
                    <a:pt x="30" y="259"/>
                  </a:lnTo>
                  <a:lnTo>
                    <a:pt x="23" y="254"/>
                  </a:lnTo>
                  <a:lnTo>
                    <a:pt x="15" y="254"/>
                  </a:lnTo>
                  <a:lnTo>
                    <a:pt x="0" y="242"/>
                  </a:lnTo>
                  <a:lnTo>
                    <a:pt x="38" y="214"/>
                  </a:lnTo>
                  <a:lnTo>
                    <a:pt x="53" y="197"/>
                  </a:lnTo>
                  <a:lnTo>
                    <a:pt x="68" y="180"/>
                  </a:lnTo>
                  <a:lnTo>
                    <a:pt x="90" y="169"/>
                  </a:lnTo>
                  <a:lnTo>
                    <a:pt x="105" y="152"/>
                  </a:lnTo>
                  <a:lnTo>
                    <a:pt x="120" y="141"/>
                  </a:lnTo>
                  <a:lnTo>
                    <a:pt x="135" y="124"/>
                  </a:lnTo>
                  <a:lnTo>
                    <a:pt x="158" y="107"/>
                  </a:lnTo>
                  <a:lnTo>
                    <a:pt x="173" y="90"/>
                  </a:lnTo>
                  <a:lnTo>
                    <a:pt x="188" y="79"/>
                  </a:lnTo>
                  <a:lnTo>
                    <a:pt x="203" y="62"/>
                  </a:lnTo>
                  <a:lnTo>
                    <a:pt x="218" y="45"/>
                  </a:lnTo>
                  <a:lnTo>
                    <a:pt x="241" y="34"/>
                  </a:lnTo>
                  <a:lnTo>
                    <a:pt x="256" y="17"/>
                  </a:lnTo>
                  <a:lnTo>
                    <a:pt x="271" y="0"/>
                  </a:lnTo>
                  <a:lnTo>
                    <a:pt x="301" y="0"/>
                  </a:lnTo>
                  <a:lnTo>
                    <a:pt x="316" y="11"/>
                  </a:lnTo>
                  <a:close/>
                </a:path>
              </a:pathLst>
            </a:custGeom>
            <a:solidFill>
              <a:srgbClr val="FF3F3F"/>
            </a:solidFill>
            <a:ln w="9525">
              <a:noFill/>
              <a:round/>
              <a:headEnd/>
              <a:tailEnd/>
            </a:ln>
          </p:spPr>
          <p:txBody>
            <a:bodyPr/>
            <a:lstStyle/>
            <a:p>
              <a:endParaRPr lang="en-US"/>
            </a:p>
          </p:txBody>
        </p:sp>
        <p:sp>
          <p:nvSpPr>
            <p:cNvPr id="1167" name="Freeform 139"/>
            <p:cNvSpPr>
              <a:spLocks/>
            </p:cNvSpPr>
            <p:nvPr/>
          </p:nvSpPr>
          <p:spPr bwMode="auto">
            <a:xfrm>
              <a:off x="3677" y="1647"/>
              <a:ext cx="158" cy="107"/>
            </a:xfrm>
            <a:custGeom>
              <a:avLst/>
              <a:gdLst>
                <a:gd name="T0" fmla="*/ 105 w 158"/>
                <a:gd name="T1" fmla="*/ 0 h 107"/>
                <a:gd name="T2" fmla="*/ 105 w 158"/>
                <a:gd name="T3" fmla="*/ 11 h 107"/>
                <a:gd name="T4" fmla="*/ 120 w 158"/>
                <a:gd name="T5" fmla="*/ 22 h 107"/>
                <a:gd name="T6" fmla="*/ 158 w 158"/>
                <a:gd name="T7" fmla="*/ 22 h 107"/>
                <a:gd name="T8" fmla="*/ 150 w 158"/>
                <a:gd name="T9" fmla="*/ 34 h 107"/>
                <a:gd name="T10" fmla="*/ 143 w 158"/>
                <a:gd name="T11" fmla="*/ 45 h 107"/>
                <a:gd name="T12" fmla="*/ 135 w 158"/>
                <a:gd name="T13" fmla="*/ 51 h 107"/>
                <a:gd name="T14" fmla="*/ 120 w 158"/>
                <a:gd name="T15" fmla="*/ 56 h 107"/>
                <a:gd name="T16" fmla="*/ 120 w 158"/>
                <a:gd name="T17" fmla="*/ 62 h 107"/>
                <a:gd name="T18" fmla="*/ 113 w 158"/>
                <a:gd name="T19" fmla="*/ 73 h 107"/>
                <a:gd name="T20" fmla="*/ 113 w 158"/>
                <a:gd name="T21" fmla="*/ 84 h 107"/>
                <a:gd name="T22" fmla="*/ 98 w 158"/>
                <a:gd name="T23" fmla="*/ 90 h 107"/>
                <a:gd name="T24" fmla="*/ 83 w 158"/>
                <a:gd name="T25" fmla="*/ 84 h 107"/>
                <a:gd name="T26" fmla="*/ 60 w 158"/>
                <a:gd name="T27" fmla="*/ 84 h 107"/>
                <a:gd name="T28" fmla="*/ 38 w 158"/>
                <a:gd name="T29" fmla="*/ 101 h 107"/>
                <a:gd name="T30" fmla="*/ 23 w 158"/>
                <a:gd name="T31" fmla="*/ 107 h 107"/>
                <a:gd name="T32" fmla="*/ 15 w 158"/>
                <a:gd name="T33" fmla="*/ 107 h 107"/>
                <a:gd name="T34" fmla="*/ 15 w 158"/>
                <a:gd name="T35" fmla="*/ 90 h 107"/>
                <a:gd name="T36" fmla="*/ 23 w 158"/>
                <a:gd name="T37" fmla="*/ 84 h 107"/>
                <a:gd name="T38" fmla="*/ 30 w 158"/>
                <a:gd name="T39" fmla="*/ 73 h 107"/>
                <a:gd name="T40" fmla="*/ 30 w 158"/>
                <a:gd name="T41" fmla="*/ 56 h 107"/>
                <a:gd name="T42" fmla="*/ 23 w 158"/>
                <a:gd name="T43" fmla="*/ 51 h 107"/>
                <a:gd name="T44" fmla="*/ 8 w 158"/>
                <a:gd name="T45" fmla="*/ 51 h 107"/>
                <a:gd name="T46" fmla="*/ 0 w 158"/>
                <a:gd name="T47" fmla="*/ 39 h 107"/>
                <a:gd name="T48" fmla="*/ 8 w 158"/>
                <a:gd name="T49" fmla="*/ 34 h 107"/>
                <a:gd name="T50" fmla="*/ 15 w 158"/>
                <a:gd name="T51" fmla="*/ 34 h 107"/>
                <a:gd name="T52" fmla="*/ 23 w 158"/>
                <a:gd name="T53" fmla="*/ 28 h 107"/>
                <a:gd name="T54" fmla="*/ 75 w 158"/>
                <a:gd name="T55" fmla="*/ 28 h 107"/>
                <a:gd name="T56" fmla="*/ 75 w 158"/>
                <a:gd name="T57" fmla="*/ 22 h 107"/>
                <a:gd name="T58" fmla="*/ 83 w 158"/>
                <a:gd name="T59" fmla="*/ 22 h 107"/>
                <a:gd name="T60" fmla="*/ 83 w 158"/>
                <a:gd name="T61" fmla="*/ 17 h 107"/>
                <a:gd name="T62" fmla="*/ 98 w 158"/>
                <a:gd name="T63" fmla="*/ 5 h 107"/>
                <a:gd name="T64" fmla="*/ 98 w 158"/>
                <a:gd name="T65" fmla="*/ 0 h 107"/>
                <a:gd name="T66" fmla="*/ 105 w 158"/>
                <a:gd name="T67" fmla="*/ 0 h 10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58"/>
                <a:gd name="T103" fmla="*/ 0 h 107"/>
                <a:gd name="T104" fmla="*/ 158 w 158"/>
                <a:gd name="T105" fmla="*/ 107 h 10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58" h="107">
                  <a:moveTo>
                    <a:pt x="105" y="0"/>
                  </a:moveTo>
                  <a:lnTo>
                    <a:pt x="105" y="11"/>
                  </a:lnTo>
                  <a:lnTo>
                    <a:pt x="120" y="22"/>
                  </a:lnTo>
                  <a:lnTo>
                    <a:pt x="158" y="22"/>
                  </a:lnTo>
                  <a:lnTo>
                    <a:pt x="150" y="34"/>
                  </a:lnTo>
                  <a:lnTo>
                    <a:pt x="143" y="45"/>
                  </a:lnTo>
                  <a:lnTo>
                    <a:pt x="135" y="51"/>
                  </a:lnTo>
                  <a:lnTo>
                    <a:pt x="120" y="56"/>
                  </a:lnTo>
                  <a:lnTo>
                    <a:pt x="120" y="62"/>
                  </a:lnTo>
                  <a:lnTo>
                    <a:pt x="113" y="73"/>
                  </a:lnTo>
                  <a:lnTo>
                    <a:pt x="113" y="84"/>
                  </a:lnTo>
                  <a:lnTo>
                    <a:pt x="98" y="90"/>
                  </a:lnTo>
                  <a:lnTo>
                    <a:pt x="83" y="84"/>
                  </a:lnTo>
                  <a:lnTo>
                    <a:pt x="60" y="84"/>
                  </a:lnTo>
                  <a:lnTo>
                    <a:pt x="38" y="101"/>
                  </a:lnTo>
                  <a:lnTo>
                    <a:pt x="23" y="107"/>
                  </a:lnTo>
                  <a:lnTo>
                    <a:pt x="15" y="107"/>
                  </a:lnTo>
                  <a:lnTo>
                    <a:pt x="15" y="90"/>
                  </a:lnTo>
                  <a:lnTo>
                    <a:pt x="23" y="84"/>
                  </a:lnTo>
                  <a:lnTo>
                    <a:pt x="30" y="73"/>
                  </a:lnTo>
                  <a:lnTo>
                    <a:pt x="30" y="56"/>
                  </a:lnTo>
                  <a:lnTo>
                    <a:pt x="23" y="51"/>
                  </a:lnTo>
                  <a:lnTo>
                    <a:pt x="8" y="51"/>
                  </a:lnTo>
                  <a:lnTo>
                    <a:pt x="0" y="39"/>
                  </a:lnTo>
                  <a:lnTo>
                    <a:pt x="8" y="34"/>
                  </a:lnTo>
                  <a:lnTo>
                    <a:pt x="15" y="34"/>
                  </a:lnTo>
                  <a:lnTo>
                    <a:pt x="23" y="28"/>
                  </a:lnTo>
                  <a:lnTo>
                    <a:pt x="75" y="28"/>
                  </a:lnTo>
                  <a:lnTo>
                    <a:pt x="75" y="22"/>
                  </a:lnTo>
                  <a:lnTo>
                    <a:pt x="83" y="22"/>
                  </a:lnTo>
                  <a:lnTo>
                    <a:pt x="83" y="17"/>
                  </a:lnTo>
                  <a:lnTo>
                    <a:pt x="98" y="5"/>
                  </a:lnTo>
                  <a:lnTo>
                    <a:pt x="98" y="0"/>
                  </a:lnTo>
                  <a:lnTo>
                    <a:pt x="105" y="0"/>
                  </a:lnTo>
                  <a:close/>
                </a:path>
              </a:pathLst>
            </a:custGeom>
            <a:solidFill>
              <a:srgbClr val="FF00FF"/>
            </a:solidFill>
            <a:ln w="9525">
              <a:noFill/>
              <a:round/>
              <a:headEnd/>
              <a:tailEnd/>
            </a:ln>
          </p:spPr>
          <p:txBody>
            <a:bodyPr/>
            <a:lstStyle/>
            <a:p>
              <a:endParaRPr lang="en-US"/>
            </a:p>
          </p:txBody>
        </p:sp>
        <p:sp>
          <p:nvSpPr>
            <p:cNvPr id="1168" name="Freeform 140"/>
            <p:cNvSpPr>
              <a:spLocks/>
            </p:cNvSpPr>
            <p:nvPr/>
          </p:nvSpPr>
          <p:spPr bwMode="auto">
            <a:xfrm>
              <a:off x="1970" y="1681"/>
              <a:ext cx="181" cy="315"/>
            </a:xfrm>
            <a:custGeom>
              <a:avLst/>
              <a:gdLst>
                <a:gd name="T0" fmla="*/ 45 w 181"/>
                <a:gd name="T1" fmla="*/ 5 h 315"/>
                <a:gd name="T2" fmla="*/ 68 w 181"/>
                <a:gd name="T3" fmla="*/ 39 h 315"/>
                <a:gd name="T4" fmla="*/ 83 w 181"/>
                <a:gd name="T5" fmla="*/ 73 h 315"/>
                <a:gd name="T6" fmla="*/ 105 w 181"/>
                <a:gd name="T7" fmla="*/ 107 h 315"/>
                <a:gd name="T8" fmla="*/ 120 w 181"/>
                <a:gd name="T9" fmla="*/ 141 h 315"/>
                <a:gd name="T10" fmla="*/ 128 w 181"/>
                <a:gd name="T11" fmla="*/ 174 h 315"/>
                <a:gd name="T12" fmla="*/ 143 w 181"/>
                <a:gd name="T13" fmla="*/ 214 h 315"/>
                <a:gd name="T14" fmla="*/ 166 w 181"/>
                <a:gd name="T15" fmla="*/ 248 h 315"/>
                <a:gd name="T16" fmla="*/ 181 w 181"/>
                <a:gd name="T17" fmla="*/ 282 h 315"/>
                <a:gd name="T18" fmla="*/ 181 w 181"/>
                <a:gd name="T19" fmla="*/ 299 h 315"/>
                <a:gd name="T20" fmla="*/ 173 w 181"/>
                <a:gd name="T21" fmla="*/ 299 h 315"/>
                <a:gd name="T22" fmla="*/ 151 w 181"/>
                <a:gd name="T23" fmla="*/ 315 h 315"/>
                <a:gd name="T24" fmla="*/ 128 w 181"/>
                <a:gd name="T25" fmla="*/ 315 h 315"/>
                <a:gd name="T26" fmla="*/ 128 w 181"/>
                <a:gd name="T27" fmla="*/ 310 h 315"/>
                <a:gd name="T28" fmla="*/ 135 w 181"/>
                <a:gd name="T29" fmla="*/ 304 h 315"/>
                <a:gd name="T30" fmla="*/ 120 w 181"/>
                <a:gd name="T31" fmla="*/ 270 h 315"/>
                <a:gd name="T32" fmla="*/ 105 w 181"/>
                <a:gd name="T33" fmla="*/ 236 h 315"/>
                <a:gd name="T34" fmla="*/ 90 w 181"/>
                <a:gd name="T35" fmla="*/ 203 h 315"/>
                <a:gd name="T36" fmla="*/ 75 w 181"/>
                <a:gd name="T37" fmla="*/ 169 h 315"/>
                <a:gd name="T38" fmla="*/ 60 w 181"/>
                <a:gd name="T39" fmla="*/ 141 h 315"/>
                <a:gd name="T40" fmla="*/ 45 w 181"/>
                <a:gd name="T41" fmla="*/ 107 h 315"/>
                <a:gd name="T42" fmla="*/ 23 w 181"/>
                <a:gd name="T43" fmla="*/ 73 h 315"/>
                <a:gd name="T44" fmla="*/ 8 w 181"/>
                <a:gd name="T45" fmla="*/ 39 h 315"/>
                <a:gd name="T46" fmla="*/ 0 w 181"/>
                <a:gd name="T47" fmla="*/ 33 h 315"/>
                <a:gd name="T48" fmla="*/ 0 w 181"/>
                <a:gd name="T49" fmla="*/ 22 h 315"/>
                <a:gd name="T50" fmla="*/ 8 w 181"/>
                <a:gd name="T51" fmla="*/ 17 h 315"/>
                <a:gd name="T52" fmla="*/ 8 w 181"/>
                <a:gd name="T53" fmla="*/ 11 h 315"/>
                <a:gd name="T54" fmla="*/ 15 w 181"/>
                <a:gd name="T55" fmla="*/ 5 h 315"/>
                <a:gd name="T56" fmla="*/ 30 w 181"/>
                <a:gd name="T57" fmla="*/ 0 h 315"/>
                <a:gd name="T58" fmla="*/ 38 w 181"/>
                <a:gd name="T59" fmla="*/ 0 h 315"/>
                <a:gd name="T60" fmla="*/ 45 w 181"/>
                <a:gd name="T61" fmla="*/ 5 h 315"/>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181"/>
                <a:gd name="T94" fmla="*/ 0 h 315"/>
                <a:gd name="T95" fmla="*/ 181 w 181"/>
                <a:gd name="T96" fmla="*/ 315 h 315"/>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181" h="315">
                  <a:moveTo>
                    <a:pt x="45" y="5"/>
                  </a:moveTo>
                  <a:lnTo>
                    <a:pt x="68" y="39"/>
                  </a:lnTo>
                  <a:lnTo>
                    <a:pt x="83" y="73"/>
                  </a:lnTo>
                  <a:lnTo>
                    <a:pt x="105" y="107"/>
                  </a:lnTo>
                  <a:lnTo>
                    <a:pt x="120" y="141"/>
                  </a:lnTo>
                  <a:lnTo>
                    <a:pt x="128" y="174"/>
                  </a:lnTo>
                  <a:lnTo>
                    <a:pt x="143" y="214"/>
                  </a:lnTo>
                  <a:lnTo>
                    <a:pt x="166" y="248"/>
                  </a:lnTo>
                  <a:lnTo>
                    <a:pt x="181" y="282"/>
                  </a:lnTo>
                  <a:lnTo>
                    <a:pt x="181" y="299"/>
                  </a:lnTo>
                  <a:lnTo>
                    <a:pt x="173" y="299"/>
                  </a:lnTo>
                  <a:lnTo>
                    <a:pt x="151" y="315"/>
                  </a:lnTo>
                  <a:lnTo>
                    <a:pt x="128" y="315"/>
                  </a:lnTo>
                  <a:lnTo>
                    <a:pt x="128" y="310"/>
                  </a:lnTo>
                  <a:lnTo>
                    <a:pt x="135" y="304"/>
                  </a:lnTo>
                  <a:lnTo>
                    <a:pt x="120" y="270"/>
                  </a:lnTo>
                  <a:lnTo>
                    <a:pt x="105" y="236"/>
                  </a:lnTo>
                  <a:lnTo>
                    <a:pt x="90" y="203"/>
                  </a:lnTo>
                  <a:lnTo>
                    <a:pt x="75" y="169"/>
                  </a:lnTo>
                  <a:lnTo>
                    <a:pt x="60" y="141"/>
                  </a:lnTo>
                  <a:lnTo>
                    <a:pt x="45" y="107"/>
                  </a:lnTo>
                  <a:lnTo>
                    <a:pt x="23" y="73"/>
                  </a:lnTo>
                  <a:lnTo>
                    <a:pt x="8" y="39"/>
                  </a:lnTo>
                  <a:lnTo>
                    <a:pt x="0" y="33"/>
                  </a:lnTo>
                  <a:lnTo>
                    <a:pt x="0" y="22"/>
                  </a:lnTo>
                  <a:lnTo>
                    <a:pt x="8" y="17"/>
                  </a:lnTo>
                  <a:lnTo>
                    <a:pt x="8" y="11"/>
                  </a:lnTo>
                  <a:lnTo>
                    <a:pt x="15" y="5"/>
                  </a:lnTo>
                  <a:lnTo>
                    <a:pt x="30" y="0"/>
                  </a:lnTo>
                  <a:lnTo>
                    <a:pt x="38" y="0"/>
                  </a:lnTo>
                  <a:lnTo>
                    <a:pt x="45" y="5"/>
                  </a:lnTo>
                  <a:close/>
                </a:path>
              </a:pathLst>
            </a:custGeom>
            <a:solidFill>
              <a:srgbClr val="FF3F3F"/>
            </a:solidFill>
            <a:ln w="9525">
              <a:noFill/>
              <a:round/>
              <a:headEnd/>
              <a:tailEnd/>
            </a:ln>
          </p:spPr>
          <p:txBody>
            <a:bodyPr/>
            <a:lstStyle/>
            <a:p>
              <a:endParaRPr lang="en-US"/>
            </a:p>
          </p:txBody>
        </p:sp>
        <p:sp>
          <p:nvSpPr>
            <p:cNvPr id="1169" name="Freeform 141"/>
            <p:cNvSpPr>
              <a:spLocks/>
            </p:cNvSpPr>
            <p:nvPr/>
          </p:nvSpPr>
          <p:spPr bwMode="auto">
            <a:xfrm>
              <a:off x="5016" y="1692"/>
              <a:ext cx="165" cy="85"/>
            </a:xfrm>
            <a:custGeom>
              <a:avLst/>
              <a:gdLst>
                <a:gd name="T0" fmla="*/ 142 w 165"/>
                <a:gd name="T1" fmla="*/ 22 h 85"/>
                <a:gd name="T2" fmla="*/ 157 w 165"/>
                <a:gd name="T3" fmla="*/ 22 h 85"/>
                <a:gd name="T4" fmla="*/ 165 w 165"/>
                <a:gd name="T5" fmla="*/ 28 h 85"/>
                <a:gd name="T6" fmla="*/ 157 w 165"/>
                <a:gd name="T7" fmla="*/ 34 h 85"/>
                <a:gd name="T8" fmla="*/ 157 w 165"/>
                <a:gd name="T9" fmla="*/ 45 h 85"/>
                <a:gd name="T10" fmla="*/ 142 w 165"/>
                <a:gd name="T11" fmla="*/ 45 h 85"/>
                <a:gd name="T12" fmla="*/ 135 w 165"/>
                <a:gd name="T13" fmla="*/ 51 h 85"/>
                <a:gd name="T14" fmla="*/ 112 w 165"/>
                <a:gd name="T15" fmla="*/ 51 h 85"/>
                <a:gd name="T16" fmla="*/ 112 w 165"/>
                <a:gd name="T17" fmla="*/ 68 h 85"/>
                <a:gd name="T18" fmla="*/ 105 w 165"/>
                <a:gd name="T19" fmla="*/ 73 h 85"/>
                <a:gd name="T20" fmla="*/ 90 w 165"/>
                <a:gd name="T21" fmla="*/ 79 h 85"/>
                <a:gd name="T22" fmla="*/ 90 w 165"/>
                <a:gd name="T23" fmla="*/ 85 h 85"/>
                <a:gd name="T24" fmla="*/ 82 w 165"/>
                <a:gd name="T25" fmla="*/ 85 h 85"/>
                <a:gd name="T26" fmla="*/ 82 w 165"/>
                <a:gd name="T27" fmla="*/ 79 h 85"/>
                <a:gd name="T28" fmla="*/ 75 w 165"/>
                <a:gd name="T29" fmla="*/ 73 h 85"/>
                <a:gd name="T30" fmla="*/ 67 w 165"/>
                <a:gd name="T31" fmla="*/ 73 h 85"/>
                <a:gd name="T32" fmla="*/ 67 w 165"/>
                <a:gd name="T33" fmla="*/ 68 h 85"/>
                <a:gd name="T34" fmla="*/ 45 w 165"/>
                <a:gd name="T35" fmla="*/ 68 h 85"/>
                <a:gd name="T36" fmla="*/ 30 w 165"/>
                <a:gd name="T37" fmla="*/ 79 h 85"/>
                <a:gd name="T38" fmla="*/ 22 w 165"/>
                <a:gd name="T39" fmla="*/ 79 h 85"/>
                <a:gd name="T40" fmla="*/ 15 w 165"/>
                <a:gd name="T41" fmla="*/ 85 h 85"/>
                <a:gd name="T42" fmla="*/ 7 w 165"/>
                <a:gd name="T43" fmla="*/ 79 h 85"/>
                <a:gd name="T44" fmla="*/ 0 w 165"/>
                <a:gd name="T45" fmla="*/ 68 h 85"/>
                <a:gd name="T46" fmla="*/ 15 w 165"/>
                <a:gd name="T47" fmla="*/ 56 h 85"/>
                <a:gd name="T48" fmla="*/ 30 w 165"/>
                <a:gd name="T49" fmla="*/ 51 h 85"/>
                <a:gd name="T50" fmla="*/ 37 w 165"/>
                <a:gd name="T51" fmla="*/ 51 h 85"/>
                <a:gd name="T52" fmla="*/ 37 w 165"/>
                <a:gd name="T53" fmla="*/ 39 h 85"/>
                <a:gd name="T54" fmla="*/ 22 w 165"/>
                <a:gd name="T55" fmla="*/ 34 h 85"/>
                <a:gd name="T56" fmla="*/ 22 w 165"/>
                <a:gd name="T57" fmla="*/ 22 h 85"/>
                <a:gd name="T58" fmla="*/ 30 w 165"/>
                <a:gd name="T59" fmla="*/ 17 h 85"/>
                <a:gd name="T60" fmla="*/ 82 w 165"/>
                <a:gd name="T61" fmla="*/ 17 h 85"/>
                <a:gd name="T62" fmla="*/ 97 w 165"/>
                <a:gd name="T63" fmla="*/ 6 h 85"/>
                <a:gd name="T64" fmla="*/ 105 w 165"/>
                <a:gd name="T65" fmla="*/ 6 h 85"/>
                <a:gd name="T66" fmla="*/ 105 w 165"/>
                <a:gd name="T67" fmla="*/ 0 h 85"/>
                <a:gd name="T68" fmla="*/ 112 w 165"/>
                <a:gd name="T69" fmla="*/ 0 h 85"/>
                <a:gd name="T70" fmla="*/ 112 w 165"/>
                <a:gd name="T71" fmla="*/ 6 h 85"/>
                <a:gd name="T72" fmla="*/ 120 w 165"/>
                <a:gd name="T73" fmla="*/ 11 h 85"/>
                <a:gd name="T74" fmla="*/ 127 w 165"/>
                <a:gd name="T75" fmla="*/ 22 h 85"/>
                <a:gd name="T76" fmla="*/ 142 w 165"/>
                <a:gd name="T77" fmla="*/ 22 h 85"/>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65"/>
                <a:gd name="T118" fmla="*/ 0 h 85"/>
                <a:gd name="T119" fmla="*/ 165 w 165"/>
                <a:gd name="T120" fmla="*/ 85 h 85"/>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65" h="85">
                  <a:moveTo>
                    <a:pt x="142" y="22"/>
                  </a:moveTo>
                  <a:lnTo>
                    <a:pt x="157" y="22"/>
                  </a:lnTo>
                  <a:lnTo>
                    <a:pt x="165" y="28"/>
                  </a:lnTo>
                  <a:lnTo>
                    <a:pt x="157" y="34"/>
                  </a:lnTo>
                  <a:lnTo>
                    <a:pt x="157" y="45"/>
                  </a:lnTo>
                  <a:lnTo>
                    <a:pt x="142" y="45"/>
                  </a:lnTo>
                  <a:lnTo>
                    <a:pt x="135" y="51"/>
                  </a:lnTo>
                  <a:lnTo>
                    <a:pt x="112" y="51"/>
                  </a:lnTo>
                  <a:lnTo>
                    <a:pt x="112" y="68"/>
                  </a:lnTo>
                  <a:lnTo>
                    <a:pt x="105" y="73"/>
                  </a:lnTo>
                  <a:lnTo>
                    <a:pt x="90" y="79"/>
                  </a:lnTo>
                  <a:lnTo>
                    <a:pt x="90" y="85"/>
                  </a:lnTo>
                  <a:lnTo>
                    <a:pt x="82" y="85"/>
                  </a:lnTo>
                  <a:lnTo>
                    <a:pt x="82" y="79"/>
                  </a:lnTo>
                  <a:lnTo>
                    <a:pt x="75" y="73"/>
                  </a:lnTo>
                  <a:lnTo>
                    <a:pt x="67" y="73"/>
                  </a:lnTo>
                  <a:lnTo>
                    <a:pt x="67" y="68"/>
                  </a:lnTo>
                  <a:lnTo>
                    <a:pt x="45" y="68"/>
                  </a:lnTo>
                  <a:lnTo>
                    <a:pt x="30" y="79"/>
                  </a:lnTo>
                  <a:lnTo>
                    <a:pt x="22" y="79"/>
                  </a:lnTo>
                  <a:lnTo>
                    <a:pt x="15" y="85"/>
                  </a:lnTo>
                  <a:lnTo>
                    <a:pt x="7" y="79"/>
                  </a:lnTo>
                  <a:lnTo>
                    <a:pt x="0" y="68"/>
                  </a:lnTo>
                  <a:lnTo>
                    <a:pt x="15" y="56"/>
                  </a:lnTo>
                  <a:lnTo>
                    <a:pt x="30" y="51"/>
                  </a:lnTo>
                  <a:lnTo>
                    <a:pt x="37" y="51"/>
                  </a:lnTo>
                  <a:lnTo>
                    <a:pt x="37" y="39"/>
                  </a:lnTo>
                  <a:lnTo>
                    <a:pt x="22" y="34"/>
                  </a:lnTo>
                  <a:lnTo>
                    <a:pt x="22" y="22"/>
                  </a:lnTo>
                  <a:lnTo>
                    <a:pt x="30" y="17"/>
                  </a:lnTo>
                  <a:lnTo>
                    <a:pt x="82" y="17"/>
                  </a:lnTo>
                  <a:lnTo>
                    <a:pt x="97" y="6"/>
                  </a:lnTo>
                  <a:lnTo>
                    <a:pt x="105" y="6"/>
                  </a:lnTo>
                  <a:lnTo>
                    <a:pt x="105" y="0"/>
                  </a:lnTo>
                  <a:lnTo>
                    <a:pt x="112" y="0"/>
                  </a:lnTo>
                  <a:lnTo>
                    <a:pt x="112" y="6"/>
                  </a:lnTo>
                  <a:lnTo>
                    <a:pt x="120" y="11"/>
                  </a:lnTo>
                  <a:lnTo>
                    <a:pt x="127" y="22"/>
                  </a:lnTo>
                  <a:lnTo>
                    <a:pt x="142" y="22"/>
                  </a:lnTo>
                  <a:close/>
                </a:path>
              </a:pathLst>
            </a:custGeom>
            <a:solidFill>
              <a:srgbClr val="FF00FF"/>
            </a:solidFill>
            <a:ln w="9525">
              <a:noFill/>
              <a:round/>
              <a:headEnd/>
              <a:tailEnd/>
            </a:ln>
          </p:spPr>
          <p:txBody>
            <a:bodyPr/>
            <a:lstStyle/>
            <a:p>
              <a:endParaRPr lang="en-US"/>
            </a:p>
          </p:txBody>
        </p:sp>
        <p:sp>
          <p:nvSpPr>
            <p:cNvPr id="1170" name="Freeform 142"/>
            <p:cNvSpPr>
              <a:spLocks/>
            </p:cNvSpPr>
            <p:nvPr/>
          </p:nvSpPr>
          <p:spPr bwMode="auto">
            <a:xfrm>
              <a:off x="2797" y="1698"/>
              <a:ext cx="83" cy="62"/>
            </a:xfrm>
            <a:custGeom>
              <a:avLst/>
              <a:gdLst>
                <a:gd name="T0" fmla="*/ 83 w 83"/>
                <a:gd name="T1" fmla="*/ 22 h 62"/>
                <a:gd name="T2" fmla="*/ 83 w 83"/>
                <a:gd name="T3" fmla="*/ 33 h 62"/>
                <a:gd name="T4" fmla="*/ 75 w 83"/>
                <a:gd name="T5" fmla="*/ 39 h 62"/>
                <a:gd name="T6" fmla="*/ 75 w 83"/>
                <a:gd name="T7" fmla="*/ 45 h 62"/>
                <a:gd name="T8" fmla="*/ 60 w 83"/>
                <a:gd name="T9" fmla="*/ 56 h 62"/>
                <a:gd name="T10" fmla="*/ 53 w 83"/>
                <a:gd name="T11" fmla="*/ 56 h 62"/>
                <a:gd name="T12" fmla="*/ 45 w 83"/>
                <a:gd name="T13" fmla="*/ 62 h 62"/>
                <a:gd name="T14" fmla="*/ 38 w 83"/>
                <a:gd name="T15" fmla="*/ 62 h 62"/>
                <a:gd name="T16" fmla="*/ 30 w 83"/>
                <a:gd name="T17" fmla="*/ 56 h 62"/>
                <a:gd name="T18" fmla="*/ 15 w 83"/>
                <a:gd name="T19" fmla="*/ 56 h 62"/>
                <a:gd name="T20" fmla="*/ 8 w 83"/>
                <a:gd name="T21" fmla="*/ 50 h 62"/>
                <a:gd name="T22" fmla="*/ 8 w 83"/>
                <a:gd name="T23" fmla="*/ 45 h 62"/>
                <a:gd name="T24" fmla="*/ 0 w 83"/>
                <a:gd name="T25" fmla="*/ 45 h 62"/>
                <a:gd name="T26" fmla="*/ 0 w 83"/>
                <a:gd name="T27" fmla="*/ 16 h 62"/>
                <a:gd name="T28" fmla="*/ 8 w 83"/>
                <a:gd name="T29" fmla="*/ 16 h 62"/>
                <a:gd name="T30" fmla="*/ 23 w 83"/>
                <a:gd name="T31" fmla="*/ 5 h 62"/>
                <a:gd name="T32" fmla="*/ 30 w 83"/>
                <a:gd name="T33" fmla="*/ 5 h 62"/>
                <a:gd name="T34" fmla="*/ 38 w 83"/>
                <a:gd name="T35" fmla="*/ 0 h 62"/>
                <a:gd name="T36" fmla="*/ 45 w 83"/>
                <a:gd name="T37" fmla="*/ 0 h 62"/>
                <a:gd name="T38" fmla="*/ 53 w 83"/>
                <a:gd name="T39" fmla="*/ 5 h 62"/>
                <a:gd name="T40" fmla="*/ 60 w 83"/>
                <a:gd name="T41" fmla="*/ 5 h 62"/>
                <a:gd name="T42" fmla="*/ 60 w 83"/>
                <a:gd name="T43" fmla="*/ 11 h 62"/>
                <a:gd name="T44" fmla="*/ 68 w 83"/>
                <a:gd name="T45" fmla="*/ 11 h 62"/>
                <a:gd name="T46" fmla="*/ 83 w 83"/>
                <a:gd name="T47" fmla="*/ 22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83"/>
                <a:gd name="T73" fmla="*/ 0 h 62"/>
                <a:gd name="T74" fmla="*/ 83 w 8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83" h="62">
                  <a:moveTo>
                    <a:pt x="83" y="22"/>
                  </a:moveTo>
                  <a:lnTo>
                    <a:pt x="83" y="33"/>
                  </a:lnTo>
                  <a:lnTo>
                    <a:pt x="75" y="39"/>
                  </a:lnTo>
                  <a:lnTo>
                    <a:pt x="75" y="45"/>
                  </a:lnTo>
                  <a:lnTo>
                    <a:pt x="60" y="56"/>
                  </a:lnTo>
                  <a:lnTo>
                    <a:pt x="53" y="56"/>
                  </a:lnTo>
                  <a:lnTo>
                    <a:pt x="45" y="62"/>
                  </a:lnTo>
                  <a:lnTo>
                    <a:pt x="38" y="62"/>
                  </a:lnTo>
                  <a:lnTo>
                    <a:pt x="30" y="56"/>
                  </a:lnTo>
                  <a:lnTo>
                    <a:pt x="15" y="56"/>
                  </a:lnTo>
                  <a:lnTo>
                    <a:pt x="8" y="50"/>
                  </a:lnTo>
                  <a:lnTo>
                    <a:pt x="8" y="45"/>
                  </a:lnTo>
                  <a:lnTo>
                    <a:pt x="0" y="45"/>
                  </a:lnTo>
                  <a:lnTo>
                    <a:pt x="0" y="16"/>
                  </a:lnTo>
                  <a:lnTo>
                    <a:pt x="8" y="16"/>
                  </a:lnTo>
                  <a:lnTo>
                    <a:pt x="23" y="5"/>
                  </a:lnTo>
                  <a:lnTo>
                    <a:pt x="30" y="5"/>
                  </a:lnTo>
                  <a:lnTo>
                    <a:pt x="38" y="0"/>
                  </a:lnTo>
                  <a:lnTo>
                    <a:pt x="45" y="0"/>
                  </a:lnTo>
                  <a:lnTo>
                    <a:pt x="53" y="5"/>
                  </a:lnTo>
                  <a:lnTo>
                    <a:pt x="60" y="5"/>
                  </a:lnTo>
                  <a:lnTo>
                    <a:pt x="60" y="11"/>
                  </a:lnTo>
                  <a:lnTo>
                    <a:pt x="68" y="11"/>
                  </a:lnTo>
                  <a:lnTo>
                    <a:pt x="83" y="22"/>
                  </a:lnTo>
                  <a:close/>
                </a:path>
              </a:pathLst>
            </a:custGeom>
            <a:solidFill>
              <a:srgbClr val="3FFF3F"/>
            </a:solidFill>
            <a:ln w="9525">
              <a:noFill/>
              <a:round/>
              <a:headEnd/>
              <a:tailEnd/>
            </a:ln>
          </p:spPr>
          <p:txBody>
            <a:bodyPr/>
            <a:lstStyle/>
            <a:p>
              <a:endParaRPr lang="en-US"/>
            </a:p>
          </p:txBody>
        </p:sp>
        <p:sp>
          <p:nvSpPr>
            <p:cNvPr id="1171" name="Freeform 143"/>
            <p:cNvSpPr>
              <a:spLocks/>
            </p:cNvSpPr>
            <p:nvPr/>
          </p:nvSpPr>
          <p:spPr bwMode="auto">
            <a:xfrm>
              <a:off x="1188" y="1737"/>
              <a:ext cx="181" cy="288"/>
            </a:xfrm>
            <a:custGeom>
              <a:avLst/>
              <a:gdLst>
                <a:gd name="T0" fmla="*/ 181 w 181"/>
                <a:gd name="T1" fmla="*/ 17 h 288"/>
                <a:gd name="T2" fmla="*/ 158 w 181"/>
                <a:gd name="T3" fmla="*/ 51 h 288"/>
                <a:gd name="T4" fmla="*/ 135 w 181"/>
                <a:gd name="T5" fmla="*/ 85 h 288"/>
                <a:gd name="T6" fmla="*/ 120 w 181"/>
                <a:gd name="T7" fmla="*/ 118 h 288"/>
                <a:gd name="T8" fmla="*/ 105 w 181"/>
                <a:gd name="T9" fmla="*/ 152 h 288"/>
                <a:gd name="T10" fmla="*/ 83 w 181"/>
                <a:gd name="T11" fmla="*/ 186 h 288"/>
                <a:gd name="T12" fmla="*/ 75 w 181"/>
                <a:gd name="T13" fmla="*/ 220 h 288"/>
                <a:gd name="T14" fmla="*/ 60 w 181"/>
                <a:gd name="T15" fmla="*/ 254 h 288"/>
                <a:gd name="T16" fmla="*/ 45 w 181"/>
                <a:gd name="T17" fmla="*/ 288 h 288"/>
                <a:gd name="T18" fmla="*/ 0 w 181"/>
                <a:gd name="T19" fmla="*/ 282 h 288"/>
                <a:gd name="T20" fmla="*/ 15 w 181"/>
                <a:gd name="T21" fmla="*/ 248 h 288"/>
                <a:gd name="T22" fmla="*/ 23 w 181"/>
                <a:gd name="T23" fmla="*/ 214 h 288"/>
                <a:gd name="T24" fmla="*/ 38 w 181"/>
                <a:gd name="T25" fmla="*/ 180 h 288"/>
                <a:gd name="T26" fmla="*/ 53 w 181"/>
                <a:gd name="T27" fmla="*/ 147 h 288"/>
                <a:gd name="T28" fmla="*/ 68 w 181"/>
                <a:gd name="T29" fmla="*/ 107 h 288"/>
                <a:gd name="T30" fmla="*/ 83 w 181"/>
                <a:gd name="T31" fmla="*/ 73 h 288"/>
                <a:gd name="T32" fmla="*/ 105 w 181"/>
                <a:gd name="T33" fmla="*/ 40 h 288"/>
                <a:gd name="T34" fmla="*/ 120 w 181"/>
                <a:gd name="T35" fmla="*/ 6 h 288"/>
                <a:gd name="T36" fmla="*/ 128 w 181"/>
                <a:gd name="T37" fmla="*/ 6 h 288"/>
                <a:gd name="T38" fmla="*/ 135 w 181"/>
                <a:gd name="T39" fmla="*/ 0 h 288"/>
                <a:gd name="T40" fmla="*/ 166 w 181"/>
                <a:gd name="T41" fmla="*/ 0 h 288"/>
                <a:gd name="T42" fmla="*/ 173 w 181"/>
                <a:gd name="T43" fmla="*/ 6 h 288"/>
                <a:gd name="T44" fmla="*/ 181 w 181"/>
                <a:gd name="T45" fmla="*/ 17 h 28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81"/>
                <a:gd name="T70" fmla="*/ 0 h 288"/>
                <a:gd name="T71" fmla="*/ 181 w 181"/>
                <a:gd name="T72" fmla="*/ 288 h 288"/>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81" h="288">
                  <a:moveTo>
                    <a:pt x="181" y="17"/>
                  </a:moveTo>
                  <a:lnTo>
                    <a:pt x="158" y="51"/>
                  </a:lnTo>
                  <a:lnTo>
                    <a:pt x="135" y="85"/>
                  </a:lnTo>
                  <a:lnTo>
                    <a:pt x="120" y="118"/>
                  </a:lnTo>
                  <a:lnTo>
                    <a:pt x="105" y="152"/>
                  </a:lnTo>
                  <a:lnTo>
                    <a:pt x="83" y="186"/>
                  </a:lnTo>
                  <a:lnTo>
                    <a:pt x="75" y="220"/>
                  </a:lnTo>
                  <a:lnTo>
                    <a:pt x="60" y="254"/>
                  </a:lnTo>
                  <a:lnTo>
                    <a:pt x="45" y="288"/>
                  </a:lnTo>
                  <a:lnTo>
                    <a:pt x="0" y="282"/>
                  </a:lnTo>
                  <a:lnTo>
                    <a:pt x="15" y="248"/>
                  </a:lnTo>
                  <a:lnTo>
                    <a:pt x="23" y="214"/>
                  </a:lnTo>
                  <a:lnTo>
                    <a:pt x="38" y="180"/>
                  </a:lnTo>
                  <a:lnTo>
                    <a:pt x="53" y="147"/>
                  </a:lnTo>
                  <a:lnTo>
                    <a:pt x="68" y="107"/>
                  </a:lnTo>
                  <a:lnTo>
                    <a:pt x="83" y="73"/>
                  </a:lnTo>
                  <a:lnTo>
                    <a:pt x="105" y="40"/>
                  </a:lnTo>
                  <a:lnTo>
                    <a:pt x="120" y="6"/>
                  </a:lnTo>
                  <a:lnTo>
                    <a:pt x="128" y="6"/>
                  </a:lnTo>
                  <a:lnTo>
                    <a:pt x="135" y="0"/>
                  </a:lnTo>
                  <a:lnTo>
                    <a:pt x="166" y="0"/>
                  </a:lnTo>
                  <a:lnTo>
                    <a:pt x="173" y="6"/>
                  </a:lnTo>
                  <a:lnTo>
                    <a:pt x="181" y="17"/>
                  </a:lnTo>
                  <a:close/>
                </a:path>
              </a:pathLst>
            </a:custGeom>
            <a:solidFill>
              <a:srgbClr val="FF3F3F"/>
            </a:solidFill>
            <a:ln w="9525">
              <a:noFill/>
              <a:round/>
              <a:headEnd/>
              <a:tailEnd/>
            </a:ln>
          </p:spPr>
          <p:txBody>
            <a:bodyPr/>
            <a:lstStyle/>
            <a:p>
              <a:endParaRPr lang="en-US"/>
            </a:p>
          </p:txBody>
        </p:sp>
        <p:sp>
          <p:nvSpPr>
            <p:cNvPr id="1172" name="Freeform 144"/>
            <p:cNvSpPr>
              <a:spLocks/>
            </p:cNvSpPr>
            <p:nvPr/>
          </p:nvSpPr>
          <p:spPr bwMode="auto">
            <a:xfrm>
              <a:off x="451" y="1760"/>
              <a:ext cx="98" cy="62"/>
            </a:xfrm>
            <a:custGeom>
              <a:avLst/>
              <a:gdLst>
                <a:gd name="T0" fmla="*/ 98 w 98"/>
                <a:gd name="T1" fmla="*/ 5 h 62"/>
                <a:gd name="T2" fmla="*/ 98 w 98"/>
                <a:gd name="T3" fmla="*/ 33 h 62"/>
                <a:gd name="T4" fmla="*/ 90 w 98"/>
                <a:gd name="T5" fmla="*/ 33 h 62"/>
                <a:gd name="T6" fmla="*/ 83 w 98"/>
                <a:gd name="T7" fmla="*/ 45 h 62"/>
                <a:gd name="T8" fmla="*/ 68 w 98"/>
                <a:gd name="T9" fmla="*/ 56 h 62"/>
                <a:gd name="T10" fmla="*/ 53 w 98"/>
                <a:gd name="T11" fmla="*/ 56 h 62"/>
                <a:gd name="T12" fmla="*/ 45 w 98"/>
                <a:gd name="T13" fmla="*/ 62 h 62"/>
                <a:gd name="T14" fmla="*/ 38 w 98"/>
                <a:gd name="T15" fmla="*/ 62 h 62"/>
                <a:gd name="T16" fmla="*/ 23 w 98"/>
                <a:gd name="T17" fmla="*/ 56 h 62"/>
                <a:gd name="T18" fmla="*/ 15 w 98"/>
                <a:gd name="T19" fmla="*/ 56 h 62"/>
                <a:gd name="T20" fmla="*/ 8 w 98"/>
                <a:gd name="T21" fmla="*/ 50 h 62"/>
                <a:gd name="T22" fmla="*/ 0 w 98"/>
                <a:gd name="T23" fmla="*/ 39 h 62"/>
                <a:gd name="T24" fmla="*/ 0 w 98"/>
                <a:gd name="T25" fmla="*/ 33 h 62"/>
                <a:gd name="T26" fmla="*/ 8 w 98"/>
                <a:gd name="T27" fmla="*/ 22 h 62"/>
                <a:gd name="T28" fmla="*/ 15 w 98"/>
                <a:gd name="T29" fmla="*/ 17 h 62"/>
                <a:gd name="T30" fmla="*/ 23 w 98"/>
                <a:gd name="T31" fmla="*/ 5 h 62"/>
                <a:gd name="T32" fmla="*/ 23 w 98"/>
                <a:gd name="T33" fmla="*/ 0 h 62"/>
                <a:gd name="T34" fmla="*/ 83 w 98"/>
                <a:gd name="T35" fmla="*/ 0 h 62"/>
                <a:gd name="T36" fmla="*/ 90 w 98"/>
                <a:gd name="T37" fmla="*/ 5 h 62"/>
                <a:gd name="T38" fmla="*/ 98 w 98"/>
                <a:gd name="T39" fmla="*/ 5 h 6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98"/>
                <a:gd name="T61" fmla="*/ 0 h 62"/>
                <a:gd name="T62" fmla="*/ 98 w 98"/>
                <a:gd name="T63" fmla="*/ 62 h 6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98" h="62">
                  <a:moveTo>
                    <a:pt x="98" y="5"/>
                  </a:moveTo>
                  <a:lnTo>
                    <a:pt x="98" y="33"/>
                  </a:lnTo>
                  <a:lnTo>
                    <a:pt x="90" y="33"/>
                  </a:lnTo>
                  <a:lnTo>
                    <a:pt x="83" y="45"/>
                  </a:lnTo>
                  <a:lnTo>
                    <a:pt x="68" y="56"/>
                  </a:lnTo>
                  <a:lnTo>
                    <a:pt x="53" y="56"/>
                  </a:lnTo>
                  <a:lnTo>
                    <a:pt x="45" y="62"/>
                  </a:lnTo>
                  <a:lnTo>
                    <a:pt x="38" y="62"/>
                  </a:lnTo>
                  <a:lnTo>
                    <a:pt x="23" y="56"/>
                  </a:lnTo>
                  <a:lnTo>
                    <a:pt x="15" y="56"/>
                  </a:lnTo>
                  <a:lnTo>
                    <a:pt x="8" y="50"/>
                  </a:lnTo>
                  <a:lnTo>
                    <a:pt x="0" y="39"/>
                  </a:lnTo>
                  <a:lnTo>
                    <a:pt x="0" y="33"/>
                  </a:lnTo>
                  <a:lnTo>
                    <a:pt x="8" y="22"/>
                  </a:lnTo>
                  <a:lnTo>
                    <a:pt x="15" y="17"/>
                  </a:lnTo>
                  <a:lnTo>
                    <a:pt x="23" y="5"/>
                  </a:lnTo>
                  <a:lnTo>
                    <a:pt x="23" y="0"/>
                  </a:lnTo>
                  <a:lnTo>
                    <a:pt x="83" y="0"/>
                  </a:lnTo>
                  <a:lnTo>
                    <a:pt x="90" y="5"/>
                  </a:lnTo>
                  <a:lnTo>
                    <a:pt x="98" y="5"/>
                  </a:lnTo>
                  <a:close/>
                </a:path>
              </a:pathLst>
            </a:custGeom>
            <a:solidFill>
              <a:srgbClr val="3FFF3F"/>
            </a:solidFill>
            <a:ln w="9525">
              <a:noFill/>
              <a:round/>
              <a:headEnd/>
              <a:tailEnd/>
            </a:ln>
          </p:spPr>
          <p:txBody>
            <a:bodyPr/>
            <a:lstStyle/>
            <a:p>
              <a:endParaRPr lang="en-US"/>
            </a:p>
          </p:txBody>
        </p:sp>
        <p:sp>
          <p:nvSpPr>
            <p:cNvPr id="1173" name="Freeform 145"/>
            <p:cNvSpPr>
              <a:spLocks/>
            </p:cNvSpPr>
            <p:nvPr/>
          </p:nvSpPr>
          <p:spPr bwMode="auto">
            <a:xfrm>
              <a:off x="1647" y="1760"/>
              <a:ext cx="60" cy="310"/>
            </a:xfrm>
            <a:custGeom>
              <a:avLst/>
              <a:gdLst>
                <a:gd name="T0" fmla="*/ 60 w 60"/>
                <a:gd name="T1" fmla="*/ 5 h 310"/>
                <a:gd name="T2" fmla="*/ 60 w 60"/>
                <a:gd name="T3" fmla="*/ 225 h 310"/>
                <a:gd name="T4" fmla="*/ 52 w 60"/>
                <a:gd name="T5" fmla="*/ 298 h 310"/>
                <a:gd name="T6" fmla="*/ 45 w 60"/>
                <a:gd name="T7" fmla="*/ 298 h 310"/>
                <a:gd name="T8" fmla="*/ 45 w 60"/>
                <a:gd name="T9" fmla="*/ 304 h 310"/>
                <a:gd name="T10" fmla="*/ 37 w 60"/>
                <a:gd name="T11" fmla="*/ 304 h 310"/>
                <a:gd name="T12" fmla="*/ 30 w 60"/>
                <a:gd name="T13" fmla="*/ 310 h 310"/>
                <a:gd name="T14" fmla="*/ 7 w 60"/>
                <a:gd name="T15" fmla="*/ 310 h 310"/>
                <a:gd name="T16" fmla="*/ 0 w 60"/>
                <a:gd name="T17" fmla="*/ 304 h 310"/>
                <a:gd name="T18" fmla="*/ 0 w 60"/>
                <a:gd name="T19" fmla="*/ 11 h 310"/>
                <a:gd name="T20" fmla="*/ 7 w 60"/>
                <a:gd name="T21" fmla="*/ 11 h 310"/>
                <a:gd name="T22" fmla="*/ 15 w 60"/>
                <a:gd name="T23" fmla="*/ 5 h 310"/>
                <a:gd name="T24" fmla="*/ 22 w 60"/>
                <a:gd name="T25" fmla="*/ 5 h 310"/>
                <a:gd name="T26" fmla="*/ 30 w 60"/>
                <a:gd name="T27" fmla="*/ 0 h 310"/>
                <a:gd name="T28" fmla="*/ 52 w 60"/>
                <a:gd name="T29" fmla="*/ 0 h 310"/>
                <a:gd name="T30" fmla="*/ 60 w 60"/>
                <a:gd name="T31" fmla="*/ 5 h 31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60"/>
                <a:gd name="T49" fmla="*/ 0 h 310"/>
                <a:gd name="T50" fmla="*/ 60 w 60"/>
                <a:gd name="T51" fmla="*/ 310 h 31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60" h="310">
                  <a:moveTo>
                    <a:pt x="60" y="5"/>
                  </a:moveTo>
                  <a:lnTo>
                    <a:pt x="60" y="225"/>
                  </a:lnTo>
                  <a:lnTo>
                    <a:pt x="52" y="298"/>
                  </a:lnTo>
                  <a:lnTo>
                    <a:pt x="45" y="298"/>
                  </a:lnTo>
                  <a:lnTo>
                    <a:pt x="45" y="304"/>
                  </a:lnTo>
                  <a:lnTo>
                    <a:pt x="37" y="304"/>
                  </a:lnTo>
                  <a:lnTo>
                    <a:pt x="30" y="310"/>
                  </a:lnTo>
                  <a:lnTo>
                    <a:pt x="7" y="310"/>
                  </a:lnTo>
                  <a:lnTo>
                    <a:pt x="0" y="304"/>
                  </a:lnTo>
                  <a:lnTo>
                    <a:pt x="0" y="11"/>
                  </a:lnTo>
                  <a:lnTo>
                    <a:pt x="7" y="11"/>
                  </a:lnTo>
                  <a:lnTo>
                    <a:pt x="15" y="5"/>
                  </a:lnTo>
                  <a:lnTo>
                    <a:pt x="22" y="5"/>
                  </a:lnTo>
                  <a:lnTo>
                    <a:pt x="30" y="0"/>
                  </a:lnTo>
                  <a:lnTo>
                    <a:pt x="52" y="0"/>
                  </a:lnTo>
                  <a:lnTo>
                    <a:pt x="60" y="5"/>
                  </a:lnTo>
                  <a:close/>
                </a:path>
              </a:pathLst>
            </a:custGeom>
            <a:solidFill>
              <a:srgbClr val="FF3F3F"/>
            </a:solidFill>
            <a:ln w="9525">
              <a:noFill/>
              <a:round/>
              <a:headEnd/>
              <a:tailEnd/>
            </a:ln>
          </p:spPr>
          <p:txBody>
            <a:bodyPr/>
            <a:lstStyle/>
            <a:p>
              <a:endParaRPr lang="en-US"/>
            </a:p>
          </p:txBody>
        </p:sp>
        <p:sp>
          <p:nvSpPr>
            <p:cNvPr id="1174" name="Freeform 146"/>
            <p:cNvSpPr>
              <a:spLocks/>
            </p:cNvSpPr>
            <p:nvPr/>
          </p:nvSpPr>
          <p:spPr bwMode="auto">
            <a:xfrm>
              <a:off x="2624" y="1850"/>
              <a:ext cx="68" cy="45"/>
            </a:xfrm>
            <a:custGeom>
              <a:avLst/>
              <a:gdLst>
                <a:gd name="T0" fmla="*/ 68 w 68"/>
                <a:gd name="T1" fmla="*/ 5 h 45"/>
                <a:gd name="T2" fmla="*/ 68 w 68"/>
                <a:gd name="T3" fmla="*/ 39 h 45"/>
                <a:gd name="T4" fmla="*/ 60 w 68"/>
                <a:gd name="T5" fmla="*/ 45 h 45"/>
                <a:gd name="T6" fmla="*/ 8 w 68"/>
                <a:gd name="T7" fmla="*/ 45 h 45"/>
                <a:gd name="T8" fmla="*/ 0 w 68"/>
                <a:gd name="T9" fmla="*/ 34 h 45"/>
                <a:gd name="T10" fmla="*/ 0 w 68"/>
                <a:gd name="T11" fmla="*/ 11 h 45"/>
                <a:gd name="T12" fmla="*/ 8 w 68"/>
                <a:gd name="T13" fmla="*/ 5 h 45"/>
                <a:gd name="T14" fmla="*/ 15 w 68"/>
                <a:gd name="T15" fmla="*/ 5 h 45"/>
                <a:gd name="T16" fmla="*/ 23 w 68"/>
                <a:gd name="T17" fmla="*/ 0 h 45"/>
                <a:gd name="T18" fmla="*/ 60 w 68"/>
                <a:gd name="T19" fmla="*/ 0 h 45"/>
                <a:gd name="T20" fmla="*/ 68 w 68"/>
                <a:gd name="T21" fmla="*/ 5 h 4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8"/>
                <a:gd name="T34" fmla="*/ 0 h 45"/>
                <a:gd name="T35" fmla="*/ 68 w 68"/>
                <a:gd name="T36" fmla="*/ 45 h 4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8" h="45">
                  <a:moveTo>
                    <a:pt x="68" y="5"/>
                  </a:moveTo>
                  <a:lnTo>
                    <a:pt x="68" y="39"/>
                  </a:lnTo>
                  <a:lnTo>
                    <a:pt x="60" y="45"/>
                  </a:lnTo>
                  <a:lnTo>
                    <a:pt x="8" y="45"/>
                  </a:lnTo>
                  <a:lnTo>
                    <a:pt x="0" y="34"/>
                  </a:lnTo>
                  <a:lnTo>
                    <a:pt x="0" y="11"/>
                  </a:lnTo>
                  <a:lnTo>
                    <a:pt x="8" y="5"/>
                  </a:lnTo>
                  <a:lnTo>
                    <a:pt x="15" y="5"/>
                  </a:lnTo>
                  <a:lnTo>
                    <a:pt x="23" y="0"/>
                  </a:lnTo>
                  <a:lnTo>
                    <a:pt x="60" y="0"/>
                  </a:lnTo>
                  <a:lnTo>
                    <a:pt x="68" y="5"/>
                  </a:lnTo>
                  <a:close/>
                </a:path>
              </a:pathLst>
            </a:custGeom>
            <a:solidFill>
              <a:srgbClr val="3FFF3F"/>
            </a:solidFill>
            <a:ln w="9525">
              <a:noFill/>
              <a:round/>
              <a:headEnd/>
              <a:tailEnd/>
            </a:ln>
          </p:spPr>
          <p:txBody>
            <a:bodyPr/>
            <a:lstStyle/>
            <a:p>
              <a:endParaRPr lang="en-US"/>
            </a:p>
          </p:txBody>
        </p:sp>
        <p:sp>
          <p:nvSpPr>
            <p:cNvPr id="1175" name="Freeform 147"/>
            <p:cNvSpPr>
              <a:spLocks/>
            </p:cNvSpPr>
            <p:nvPr/>
          </p:nvSpPr>
          <p:spPr bwMode="auto">
            <a:xfrm>
              <a:off x="3978" y="1855"/>
              <a:ext cx="173" cy="119"/>
            </a:xfrm>
            <a:custGeom>
              <a:avLst/>
              <a:gdLst>
                <a:gd name="T0" fmla="*/ 143 w 173"/>
                <a:gd name="T1" fmla="*/ 34 h 119"/>
                <a:gd name="T2" fmla="*/ 173 w 173"/>
                <a:gd name="T3" fmla="*/ 34 h 119"/>
                <a:gd name="T4" fmla="*/ 173 w 173"/>
                <a:gd name="T5" fmla="*/ 57 h 119"/>
                <a:gd name="T6" fmla="*/ 158 w 173"/>
                <a:gd name="T7" fmla="*/ 62 h 119"/>
                <a:gd name="T8" fmla="*/ 150 w 173"/>
                <a:gd name="T9" fmla="*/ 62 h 119"/>
                <a:gd name="T10" fmla="*/ 143 w 173"/>
                <a:gd name="T11" fmla="*/ 74 h 119"/>
                <a:gd name="T12" fmla="*/ 143 w 173"/>
                <a:gd name="T13" fmla="*/ 85 h 119"/>
                <a:gd name="T14" fmla="*/ 158 w 173"/>
                <a:gd name="T15" fmla="*/ 96 h 119"/>
                <a:gd name="T16" fmla="*/ 143 w 173"/>
                <a:gd name="T17" fmla="*/ 108 h 119"/>
                <a:gd name="T18" fmla="*/ 150 w 173"/>
                <a:gd name="T19" fmla="*/ 119 h 119"/>
                <a:gd name="T20" fmla="*/ 143 w 173"/>
                <a:gd name="T21" fmla="*/ 113 h 119"/>
                <a:gd name="T22" fmla="*/ 128 w 173"/>
                <a:gd name="T23" fmla="*/ 108 h 119"/>
                <a:gd name="T24" fmla="*/ 120 w 173"/>
                <a:gd name="T25" fmla="*/ 102 h 119"/>
                <a:gd name="T26" fmla="*/ 113 w 173"/>
                <a:gd name="T27" fmla="*/ 102 h 119"/>
                <a:gd name="T28" fmla="*/ 90 w 173"/>
                <a:gd name="T29" fmla="*/ 85 h 119"/>
                <a:gd name="T30" fmla="*/ 60 w 173"/>
                <a:gd name="T31" fmla="*/ 85 h 119"/>
                <a:gd name="T32" fmla="*/ 52 w 173"/>
                <a:gd name="T33" fmla="*/ 91 h 119"/>
                <a:gd name="T34" fmla="*/ 37 w 173"/>
                <a:gd name="T35" fmla="*/ 96 h 119"/>
                <a:gd name="T36" fmla="*/ 30 w 173"/>
                <a:gd name="T37" fmla="*/ 96 h 119"/>
                <a:gd name="T38" fmla="*/ 22 w 173"/>
                <a:gd name="T39" fmla="*/ 102 h 119"/>
                <a:gd name="T40" fmla="*/ 7 w 173"/>
                <a:gd name="T41" fmla="*/ 108 h 119"/>
                <a:gd name="T42" fmla="*/ 0 w 173"/>
                <a:gd name="T43" fmla="*/ 108 h 119"/>
                <a:gd name="T44" fmla="*/ 0 w 173"/>
                <a:gd name="T45" fmla="*/ 91 h 119"/>
                <a:gd name="T46" fmla="*/ 15 w 173"/>
                <a:gd name="T47" fmla="*/ 85 h 119"/>
                <a:gd name="T48" fmla="*/ 22 w 173"/>
                <a:gd name="T49" fmla="*/ 74 h 119"/>
                <a:gd name="T50" fmla="*/ 30 w 173"/>
                <a:gd name="T51" fmla="*/ 74 h 119"/>
                <a:gd name="T52" fmla="*/ 30 w 173"/>
                <a:gd name="T53" fmla="*/ 62 h 119"/>
                <a:gd name="T54" fmla="*/ 22 w 173"/>
                <a:gd name="T55" fmla="*/ 57 h 119"/>
                <a:gd name="T56" fmla="*/ 15 w 173"/>
                <a:gd name="T57" fmla="*/ 57 h 119"/>
                <a:gd name="T58" fmla="*/ 15 w 173"/>
                <a:gd name="T59" fmla="*/ 34 h 119"/>
                <a:gd name="T60" fmla="*/ 68 w 173"/>
                <a:gd name="T61" fmla="*/ 34 h 119"/>
                <a:gd name="T62" fmla="*/ 75 w 173"/>
                <a:gd name="T63" fmla="*/ 29 h 119"/>
                <a:gd name="T64" fmla="*/ 83 w 173"/>
                <a:gd name="T65" fmla="*/ 29 h 119"/>
                <a:gd name="T66" fmla="*/ 90 w 173"/>
                <a:gd name="T67" fmla="*/ 23 h 119"/>
                <a:gd name="T68" fmla="*/ 90 w 173"/>
                <a:gd name="T69" fmla="*/ 17 h 119"/>
                <a:gd name="T70" fmla="*/ 113 w 173"/>
                <a:gd name="T71" fmla="*/ 0 h 119"/>
                <a:gd name="T72" fmla="*/ 120 w 173"/>
                <a:gd name="T73" fmla="*/ 0 h 119"/>
                <a:gd name="T74" fmla="*/ 128 w 173"/>
                <a:gd name="T75" fmla="*/ 6 h 119"/>
                <a:gd name="T76" fmla="*/ 128 w 173"/>
                <a:gd name="T77" fmla="*/ 17 h 119"/>
                <a:gd name="T78" fmla="*/ 135 w 173"/>
                <a:gd name="T79" fmla="*/ 29 h 119"/>
                <a:gd name="T80" fmla="*/ 143 w 173"/>
                <a:gd name="T81" fmla="*/ 34 h 11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73"/>
                <a:gd name="T124" fmla="*/ 0 h 119"/>
                <a:gd name="T125" fmla="*/ 173 w 173"/>
                <a:gd name="T126" fmla="*/ 119 h 119"/>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73" h="119">
                  <a:moveTo>
                    <a:pt x="143" y="34"/>
                  </a:moveTo>
                  <a:lnTo>
                    <a:pt x="173" y="34"/>
                  </a:lnTo>
                  <a:lnTo>
                    <a:pt x="173" y="57"/>
                  </a:lnTo>
                  <a:lnTo>
                    <a:pt x="158" y="62"/>
                  </a:lnTo>
                  <a:lnTo>
                    <a:pt x="150" y="62"/>
                  </a:lnTo>
                  <a:lnTo>
                    <a:pt x="143" y="74"/>
                  </a:lnTo>
                  <a:lnTo>
                    <a:pt x="143" y="85"/>
                  </a:lnTo>
                  <a:lnTo>
                    <a:pt x="158" y="96"/>
                  </a:lnTo>
                  <a:lnTo>
                    <a:pt x="143" y="108"/>
                  </a:lnTo>
                  <a:lnTo>
                    <a:pt x="150" y="119"/>
                  </a:lnTo>
                  <a:lnTo>
                    <a:pt x="143" y="113"/>
                  </a:lnTo>
                  <a:lnTo>
                    <a:pt x="128" y="108"/>
                  </a:lnTo>
                  <a:lnTo>
                    <a:pt x="120" y="102"/>
                  </a:lnTo>
                  <a:lnTo>
                    <a:pt x="113" y="102"/>
                  </a:lnTo>
                  <a:lnTo>
                    <a:pt x="90" y="85"/>
                  </a:lnTo>
                  <a:lnTo>
                    <a:pt x="60" y="85"/>
                  </a:lnTo>
                  <a:lnTo>
                    <a:pt x="52" y="91"/>
                  </a:lnTo>
                  <a:lnTo>
                    <a:pt x="37" y="96"/>
                  </a:lnTo>
                  <a:lnTo>
                    <a:pt x="30" y="96"/>
                  </a:lnTo>
                  <a:lnTo>
                    <a:pt x="22" y="102"/>
                  </a:lnTo>
                  <a:lnTo>
                    <a:pt x="7" y="108"/>
                  </a:lnTo>
                  <a:lnTo>
                    <a:pt x="0" y="108"/>
                  </a:lnTo>
                  <a:lnTo>
                    <a:pt x="0" y="91"/>
                  </a:lnTo>
                  <a:lnTo>
                    <a:pt x="15" y="85"/>
                  </a:lnTo>
                  <a:lnTo>
                    <a:pt x="22" y="74"/>
                  </a:lnTo>
                  <a:lnTo>
                    <a:pt x="30" y="74"/>
                  </a:lnTo>
                  <a:lnTo>
                    <a:pt x="30" y="62"/>
                  </a:lnTo>
                  <a:lnTo>
                    <a:pt x="22" y="57"/>
                  </a:lnTo>
                  <a:lnTo>
                    <a:pt x="15" y="57"/>
                  </a:lnTo>
                  <a:lnTo>
                    <a:pt x="15" y="34"/>
                  </a:lnTo>
                  <a:lnTo>
                    <a:pt x="68" y="34"/>
                  </a:lnTo>
                  <a:lnTo>
                    <a:pt x="75" y="29"/>
                  </a:lnTo>
                  <a:lnTo>
                    <a:pt x="83" y="29"/>
                  </a:lnTo>
                  <a:lnTo>
                    <a:pt x="90" y="23"/>
                  </a:lnTo>
                  <a:lnTo>
                    <a:pt x="90" y="17"/>
                  </a:lnTo>
                  <a:lnTo>
                    <a:pt x="113" y="0"/>
                  </a:lnTo>
                  <a:lnTo>
                    <a:pt x="120" y="0"/>
                  </a:lnTo>
                  <a:lnTo>
                    <a:pt x="128" y="6"/>
                  </a:lnTo>
                  <a:lnTo>
                    <a:pt x="128" y="17"/>
                  </a:lnTo>
                  <a:lnTo>
                    <a:pt x="135" y="29"/>
                  </a:lnTo>
                  <a:lnTo>
                    <a:pt x="143" y="34"/>
                  </a:lnTo>
                  <a:close/>
                </a:path>
              </a:pathLst>
            </a:custGeom>
            <a:solidFill>
              <a:srgbClr val="FF00FF"/>
            </a:solidFill>
            <a:ln w="9525">
              <a:noFill/>
              <a:round/>
              <a:headEnd/>
              <a:tailEnd/>
            </a:ln>
          </p:spPr>
          <p:txBody>
            <a:bodyPr/>
            <a:lstStyle/>
            <a:p>
              <a:endParaRPr lang="en-US"/>
            </a:p>
          </p:txBody>
        </p:sp>
        <p:sp>
          <p:nvSpPr>
            <p:cNvPr id="1176" name="Freeform 148"/>
            <p:cNvSpPr>
              <a:spLocks/>
            </p:cNvSpPr>
            <p:nvPr/>
          </p:nvSpPr>
          <p:spPr bwMode="auto">
            <a:xfrm>
              <a:off x="4707" y="1872"/>
              <a:ext cx="173" cy="108"/>
            </a:xfrm>
            <a:custGeom>
              <a:avLst/>
              <a:gdLst>
                <a:gd name="T0" fmla="*/ 113 w 173"/>
                <a:gd name="T1" fmla="*/ 0 h 108"/>
                <a:gd name="T2" fmla="*/ 113 w 173"/>
                <a:gd name="T3" fmla="*/ 6 h 108"/>
                <a:gd name="T4" fmla="*/ 121 w 173"/>
                <a:gd name="T5" fmla="*/ 12 h 108"/>
                <a:gd name="T6" fmla="*/ 128 w 173"/>
                <a:gd name="T7" fmla="*/ 12 h 108"/>
                <a:gd name="T8" fmla="*/ 136 w 173"/>
                <a:gd name="T9" fmla="*/ 17 h 108"/>
                <a:gd name="T10" fmla="*/ 173 w 173"/>
                <a:gd name="T11" fmla="*/ 12 h 108"/>
                <a:gd name="T12" fmla="*/ 173 w 173"/>
                <a:gd name="T13" fmla="*/ 17 h 108"/>
                <a:gd name="T14" fmla="*/ 166 w 173"/>
                <a:gd name="T15" fmla="*/ 23 h 108"/>
                <a:gd name="T16" fmla="*/ 166 w 173"/>
                <a:gd name="T17" fmla="*/ 40 h 108"/>
                <a:gd name="T18" fmla="*/ 158 w 173"/>
                <a:gd name="T19" fmla="*/ 45 h 108"/>
                <a:gd name="T20" fmla="*/ 143 w 173"/>
                <a:gd name="T21" fmla="*/ 45 h 108"/>
                <a:gd name="T22" fmla="*/ 136 w 173"/>
                <a:gd name="T23" fmla="*/ 51 h 108"/>
                <a:gd name="T24" fmla="*/ 136 w 173"/>
                <a:gd name="T25" fmla="*/ 57 h 108"/>
                <a:gd name="T26" fmla="*/ 128 w 173"/>
                <a:gd name="T27" fmla="*/ 62 h 108"/>
                <a:gd name="T28" fmla="*/ 136 w 173"/>
                <a:gd name="T29" fmla="*/ 68 h 108"/>
                <a:gd name="T30" fmla="*/ 113 w 173"/>
                <a:gd name="T31" fmla="*/ 68 h 108"/>
                <a:gd name="T32" fmla="*/ 113 w 173"/>
                <a:gd name="T33" fmla="*/ 79 h 108"/>
                <a:gd name="T34" fmla="*/ 106 w 173"/>
                <a:gd name="T35" fmla="*/ 85 h 108"/>
                <a:gd name="T36" fmla="*/ 106 w 173"/>
                <a:gd name="T37" fmla="*/ 91 h 108"/>
                <a:gd name="T38" fmla="*/ 90 w 173"/>
                <a:gd name="T39" fmla="*/ 102 h 108"/>
                <a:gd name="T40" fmla="*/ 90 w 173"/>
                <a:gd name="T41" fmla="*/ 96 h 108"/>
                <a:gd name="T42" fmla="*/ 68 w 173"/>
                <a:gd name="T43" fmla="*/ 79 h 108"/>
                <a:gd name="T44" fmla="*/ 60 w 173"/>
                <a:gd name="T45" fmla="*/ 79 h 108"/>
                <a:gd name="T46" fmla="*/ 38 w 173"/>
                <a:gd name="T47" fmla="*/ 96 h 108"/>
                <a:gd name="T48" fmla="*/ 30 w 173"/>
                <a:gd name="T49" fmla="*/ 96 h 108"/>
                <a:gd name="T50" fmla="*/ 15 w 173"/>
                <a:gd name="T51" fmla="*/ 102 h 108"/>
                <a:gd name="T52" fmla="*/ 8 w 173"/>
                <a:gd name="T53" fmla="*/ 108 h 108"/>
                <a:gd name="T54" fmla="*/ 0 w 173"/>
                <a:gd name="T55" fmla="*/ 108 h 108"/>
                <a:gd name="T56" fmla="*/ 0 w 173"/>
                <a:gd name="T57" fmla="*/ 96 h 108"/>
                <a:gd name="T58" fmla="*/ 8 w 173"/>
                <a:gd name="T59" fmla="*/ 85 h 108"/>
                <a:gd name="T60" fmla="*/ 15 w 173"/>
                <a:gd name="T61" fmla="*/ 74 h 108"/>
                <a:gd name="T62" fmla="*/ 30 w 173"/>
                <a:gd name="T63" fmla="*/ 62 h 108"/>
                <a:gd name="T64" fmla="*/ 38 w 173"/>
                <a:gd name="T65" fmla="*/ 51 h 108"/>
                <a:gd name="T66" fmla="*/ 15 w 173"/>
                <a:gd name="T67" fmla="*/ 34 h 108"/>
                <a:gd name="T68" fmla="*/ 23 w 173"/>
                <a:gd name="T69" fmla="*/ 23 h 108"/>
                <a:gd name="T70" fmla="*/ 30 w 173"/>
                <a:gd name="T71" fmla="*/ 17 h 108"/>
                <a:gd name="T72" fmla="*/ 90 w 173"/>
                <a:gd name="T73" fmla="*/ 17 h 108"/>
                <a:gd name="T74" fmla="*/ 98 w 173"/>
                <a:gd name="T75" fmla="*/ 12 h 108"/>
                <a:gd name="T76" fmla="*/ 106 w 173"/>
                <a:gd name="T77" fmla="*/ 0 h 108"/>
                <a:gd name="T78" fmla="*/ 113 w 173"/>
                <a:gd name="T79" fmla="*/ 0 h 10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73"/>
                <a:gd name="T121" fmla="*/ 0 h 108"/>
                <a:gd name="T122" fmla="*/ 173 w 173"/>
                <a:gd name="T123" fmla="*/ 108 h 108"/>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73" h="108">
                  <a:moveTo>
                    <a:pt x="113" y="0"/>
                  </a:moveTo>
                  <a:lnTo>
                    <a:pt x="113" y="6"/>
                  </a:lnTo>
                  <a:lnTo>
                    <a:pt x="121" y="12"/>
                  </a:lnTo>
                  <a:lnTo>
                    <a:pt x="128" y="12"/>
                  </a:lnTo>
                  <a:lnTo>
                    <a:pt x="136" y="17"/>
                  </a:lnTo>
                  <a:lnTo>
                    <a:pt x="173" y="12"/>
                  </a:lnTo>
                  <a:lnTo>
                    <a:pt x="173" y="17"/>
                  </a:lnTo>
                  <a:lnTo>
                    <a:pt x="166" y="23"/>
                  </a:lnTo>
                  <a:lnTo>
                    <a:pt x="166" y="40"/>
                  </a:lnTo>
                  <a:lnTo>
                    <a:pt x="158" y="45"/>
                  </a:lnTo>
                  <a:lnTo>
                    <a:pt x="143" y="45"/>
                  </a:lnTo>
                  <a:lnTo>
                    <a:pt x="136" y="51"/>
                  </a:lnTo>
                  <a:lnTo>
                    <a:pt x="136" y="57"/>
                  </a:lnTo>
                  <a:lnTo>
                    <a:pt x="128" y="62"/>
                  </a:lnTo>
                  <a:lnTo>
                    <a:pt x="136" y="68"/>
                  </a:lnTo>
                  <a:lnTo>
                    <a:pt x="113" y="68"/>
                  </a:lnTo>
                  <a:lnTo>
                    <a:pt x="113" y="79"/>
                  </a:lnTo>
                  <a:lnTo>
                    <a:pt x="106" y="85"/>
                  </a:lnTo>
                  <a:lnTo>
                    <a:pt x="106" y="91"/>
                  </a:lnTo>
                  <a:lnTo>
                    <a:pt x="90" y="102"/>
                  </a:lnTo>
                  <a:lnTo>
                    <a:pt x="90" y="96"/>
                  </a:lnTo>
                  <a:lnTo>
                    <a:pt x="68" y="79"/>
                  </a:lnTo>
                  <a:lnTo>
                    <a:pt x="60" y="79"/>
                  </a:lnTo>
                  <a:lnTo>
                    <a:pt x="38" y="96"/>
                  </a:lnTo>
                  <a:lnTo>
                    <a:pt x="30" y="96"/>
                  </a:lnTo>
                  <a:lnTo>
                    <a:pt x="15" y="102"/>
                  </a:lnTo>
                  <a:lnTo>
                    <a:pt x="8" y="108"/>
                  </a:lnTo>
                  <a:lnTo>
                    <a:pt x="0" y="108"/>
                  </a:lnTo>
                  <a:lnTo>
                    <a:pt x="0" y="96"/>
                  </a:lnTo>
                  <a:lnTo>
                    <a:pt x="8" y="85"/>
                  </a:lnTo>
                  <a:lnTo>
                    <a:pt x="15" y="74"/>
                  </a:lnTo>
                  <a:lnTo>
                    <a:pt x="30" y="62"/>
                  </a:lnTo>
                  <a:lnTo>
                    <a:pt x="38" y="51"/>
                  </a:lnTo>
                  <a:lnTo>
                    <a:pt x="15" y="34"/>
                  </a:lnTo>
                  <a:lnTo>
                    <a:pt x="23" y="23"/>
                  </a:lnTo>
                  <a:lnTo>
                    <a:pt x="30" y="17"/>
                  </a:lnTo>
                  <a:lnTo>
                    <a:pt x="90" y="17"/>
                  </a:lnTo>
                  <a:lnTo>
                    <a:pt x="98" y="12"/>
                  </a:lnTo>
                  <a:lnTo>
                    <a:pt x="106" y="0"/>
                  </a:lnTo>
                  <a:lnTo>
                    <a:pt x="113" y="0"/>
                  </a:lnTo>
                  <a:close/>
                </a:path>
              </a:pathLst>
            </a:custGeom>
            <a:solidFill>
              <a:srgbClr val="FF00FF"/>
            </a:solidFill>
            <a:ln w="9525">
              <a:noFill/>
              <a:round/>
              <a:headEnd/>
              <a:tailEnd/>
            </a:ln>
          </p:spPr>
          <p:txBody>
            <a:bodyPr/>
            <a:lstStyle/>
            <a:p>
              <a:endParaRPr lang="en-US"/>
            </a:p>
          </p:txBody>
        </p:sp>
        <p:sp>
          <p:nvSpPr>
            <p:cNvPr id="1177" name="Freeform 149"/>
            <p:cNvSpPr>
              <a:spLocks/>
            </p:cNvSpPr>
            <p:nvPr/>
          </p:nvSpPr>
          <p:spPr bwMode="auto">
            <a:xfrm>
              <a:off x="692" y="1906"/>
              <a:ext cx="67" cy="57"/>
            </a:xfrm>
            <a:custGeom>
              <a:avLst/>
              <a:gdLst>
                <a:gd name="T0" fmla="*/ 67 w 67"/>
                <a:gd name="T1" fmla="*/ 34 h 57"/>
                <a:gd name="T2" fmla="*/ 67 w 67"/>
                <a:gd name="T3" fmla="*/ 51 h 57"/>
                <a:gd name="T4" fmla="*/ 60 w 67"/>
                <a:gd name="T5" fmla="*/ 51 h 57"/>
                <a:gd name="T6" fmla="*/ 45 w 67"/>
                <a:gd name="T7" fmla="*/ 57 h 57"/>
                <a:gd name="T8" fmla="*/ 22 w 67"/>
                <a:gd name="T9" fmla="*/ 57 h 57"/>
                <a:gd name="T10" fmla="*/ 15 w 67"/>
                <a:gd name="T11" fmla="*/ 51 h 57"/>
                <a:gd name="T12" fmla="*/ 7 w 67"/>
                <a:gd name="T13" fmla="*/ 51 h 57"/>
                <a:gd name="T14" fmla="*/ 0 w 67"/>
                <a:gd name="T15" fmla="*/ 40 h 57"/>
                <a:gd name="T16" fmla="*/ 0 w 67"/>
                <a:gd name="T17" fmla="*/ 23 h 57"/>
                <a:gd name="T18" fmla="*/ 22 w 67"/>
                <a:gd name="T19" fmla="*/ 6 h 57"/>
                <a:gd name="T20" fmla="*/ 30 w 67"/>
                <a:gd name="T21" fmla="*/ 6 h 57"/>
                <a:gd name="T22" fmla="*/ 37 w 67"/>
                <a:gd name="T23" fmla="*/ 0 h 57"/>
                <a:gd name="T24" fmla="*/ 52 w 67"/>
                <a:gd name="T25" fmla="*/ 6 h 57"/>
                <a:gd name="T26" fmla="*/ 60 w 67"/>
                <a:gd name="T27" fmla="*/ 11 h 57"/>
                <a:gd name="T28" fmla="*/ 67 w 67"/>
                <a:gd name="T29" fmla="*/ 23 h 57"/>
                <a:gd name="T30" fmla="*/ 67 w 67"/>
                <a:gd name="T31" fmla="*/ 34 h 5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67"/>
                <a:gd name="T49" fmla="*/ 0 h 57"/>
                <a:gd name="T50" fmla="*/ 67 w 67"/>
                <a:gd name="T51" fmla="*/ 57 h 5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67" h="57">
                  <a:moveTo>
                    <a:pt x="67" y="34"/>
                  </a:moveTo>
                  <a:lnTo>
                    <a:pt x="67" y="51"/>
                  </a:lnTo>
                  <a:lnTo>
                    <a:pt x="60" y="51"/>
                  </a:lnTo>
                  <a:lnTo>
                    <a:pt x="45" y="57"/>
                  </a:lnTo>
                  <a:lnTo>
                    <a:pt x="22" y="57"/>
                  </a:lnTo>
                  <a:lnTo>
                    <a:pt x="15" y="51"/>
                  </a:lnTo>
                  <a:lnTo>
                    <a:pt x="7" y="51"/>
                  </a:lnTo>
                  <a:lnTo>
                    <a:pt x="0" y="40"/>
                  </a:lnTo>
                  <a:lnTo>
                    <a:pt x="0" y="23"/>
                  </a:lnTo>
                  <a:lnTo>
                    <a:pt x="22" y="6"/>
                  </a:lnTo>
                  <a:lnTo>
                    <a:pt x="30" y="6"/>
                  </a:lnTo>
                  <a:lnTo>
                    <a:pt x="37" y="0"/>
                  </a:lnTo>
                  <a:lnTo>
                    <a:pt x="52" y="6"/>
                  </a:lnTo>
                  <a:lnTo>
                    <a:pt x="60" y="11"/>
                  </a:lnTo>
                  <a:lnTo>
                    <a:pt x="67" y="23"/>
                  </a:lnTo>
                  <a:lnTo>
                    <a:pt x="67" y="34"/>
                  </a:lnTo>
                  <a:close/>
                </a:path>
              </a:pathLst>
            </a:custGeom>
            <a:solidFill>
              <a:srgbClr val="3FFF3F"/>
            </a:solidFill>
            <a:ln w="9525">
              <a:noFill/>
              <a:round/>
              <a:headEnd/>
              <a:tailEnd/>
            </a:ln>
          </p:spPr>
          <p:txBody>
            <a:bodyPr/>
            <a:lstStyle/>
            <a:p>
              <a:endParaRPr lang="en-US"/>
            </a:p>
          </p:txBody>
        </p:sp>
        <p:sp>
          <p:nvSpPr>
            <p:cNvPr id="1178" name="Freeform 150"/>
            <p:cNvSpPr>
              <a:spLocks/>
            </p:cNvSpPr>
            <p:nvPr/>
          </p:nvSpPr>
          <p:spPr bwMode="auto">
            <a:xfrm>
              <a:off x="4324" y="1917"/>
              <a:ext cx="210" cy="102"/>
            </a:xfrm>
            <a:custGeom>
              <a:avLst/>
              <a:gdLst>
                <a:gd name="T0" fmla="*/ 210 w 210"/>
                <a:gd name="T1" fmla="*/ 6 h 102"/>
                <a:gd name="T2" fmla="*/ 203 w 210"/>
                <a:gd name="T3" fmla="*/ 12 h 102"/>
                <a:gd name="T4" fmla="*/ 203 w 210"/>
                <a:gd name="T5" fmla="*/ 23 h 102"/>
                <a:gd name="T6" fmla="*/ 165 w 210"/>
                <a:gd name="T7" fmla="*/ 46 h 102"/>
                <a:gd name="T8" fmla="*/ 165 w 210"/>
                <a:gd name="T9" fmla="*/ 57 h 102"/>
                <a:gd name="T10" fmla="*/ 173 w 210"/>
                <a:gd name="T11" fmla="*/ 63 h 102"/>
                <a:gd name="T12" fmla="*/ 180 w 210"/>
                <a:gd name="T13" fmla="*/ 74 h 102"/>
                <a:gd name="T14" fmla="*/ 180 w 210"/>
                <a:gd name="T15" fmla="*/ 85 h 102"/>
                <a:gd name="T16" fmla="*/ 173 w 210"/>
                <a:gd name="T17" fmla="*/ 85 h 102"/>
                <a:gd name="T18" fmla="*/ 158 w 210"/>
                <a:gd name="T19" fmla="*/ 96 h 102"/>
                <a:gd name="T20" fmla="*/ 135 w 210"/>
                <a:gd name="T21" fmla="*/ 96 h 102"/>
                <a:gd name="T22" fmla="*/ 135 w 210"/>
                <a:gd name="T23" fmla="*/ 85 h 102"/>
                <a:gd name="T24" fmla="*/ 113 w 210"/>
                <a:gd name="T25" fmla="*/ 68 h 102"/>
                <a:gd name="T26" fmla="*/ 98 w 210"/>
                <a:gd name="T27" fmla="*/ 74 h 102"/>
                <a:gd name="T28" fmla="*/ 82 w 210"/>
                <a:gd name="T29" fmla="*/ 79 h 102"/>
                <a:gd name="T30" fmla="*/ 67 w 210"/>
                <a:gd name="T31" fmla="*/ 85 h 102"/>
                <a:gd name="T32" fmla="*/ 60 w 210"/>
                <a:gd name="T33" fmla="*/ 91 h 102"/>
                <a:gd name="T34" fmla="*/ 37 w 210"/>
                <a:gd name="T35" fmla="*/ 96 h 102"/>
                <a:gd name="T36" fmla="*/ 22 w 210"/>
                <a:gd name="T37" fmla="*/ 96 h 102"/>
                <a:gd name="T38" fmla="*/ 15 w 210"/>
                <a:gd name="T39" fmla="*/ 102 h 102"/>
                <a:gd name="T40" fmla="*/ 0 w 210"/>
                <a:gd name="T41" fmla="*/ 102 h 102"/>
                <a:gd name="T42" fmla="*/ 0 w 210"/>
                <a:gd name="T43" fmla="*/ 96 h 102"/>
                <a:gd name="T44" fmla="*/ 67 w 210"/>
                <a:gd name="T45" fmla="*/ 46 h 102"/>
                <a:gd name="T46" fmla="*/ 67 w 210"/>
                <a:gd name="T47" fmla="*/ 40 h 102"/>
                <a:gd name="T48" fmla="*/ 60 w 210"/>
                <a:gd name="T49" fmla="*/ 40 h 102"/>
                <a:gd name="T50" fmla="*/ 52 w 210"/>
                <a:gd name="T51" fmla="*/ 34 h 102"/>
                <a:gd name="T52" fmla="*/ 30 w 210"/>
                <a:gd name="T53" fmla="*/ 34 h 102"/>
                <a:gd name="T54" fmla="*/ 30 w 210"/>
                <a:gd name="T55" fmla="*/ 17 h 102"/>
                <a:gd name="T56" fmla="*/ 45 w 210"/>
                <a:gd name="T57" fmla="*/ 12 h 102"/>
                <a:gd name="T58" fmla="*/ 120 w 210"/>
                <a:gd name="T59" fmla="*/ 12 h 102"/>
                <a:gd name="T60" fmla="*/ 135 w 210"/>
                <a:gd name="T61" fmla="*/ 6 h 102"/>
                <a:gd name="T62" fmla="*/ 143 w 210"/>
                <a:gd name="T63" fmla="*/ 0 h 102"/>
                <a:gd name="T64" fmla="*/ 150 w 210"/>
                <a:gd name="T65" fmla="*/ 0 h 102"/>
                <a:gd name="T66" fmla="*/ 158 w 210"/>
                <a:gd name="T67" fmla="*/ 6 h 102"/>
                <a:gd name="T68" fmla="*/ 180 w 210"/>
                <a:gd name="T69" fmla="*/ 6 h 102"/>
                <a:gd name="T70" fmla="*/ 188 w 210"/>
                <a:gd name="T71" fmla="*/ 0 h 102"/>
                <a:gd name="T72" fmla="*/ 203 w 210"/>
                <a:gd name="T73" fmla="*/ 0 h 102"/>
                <a:gd name="T74" fmla="*/ 210 w 210"/>
                <a:gd name="T75" fmla="*/ 6 h 10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0"/>
                <a:gd name="T115" fmla="*/ 0 h 102"/>
                <a:gd name="T116" fmla="*/ 210 w 210"/>
                <a:gd name="T117" fmla="*/ 102 h 10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0" h="102">
                  <a:moveTo>
                    <a:pt x="210" y="6"/>
                  </a:moveTo>
                  <a:lnTo>
                    <a:pt x="203" y="12"/>
                  </a:lnTo>
                  <a:lnTo>
                    <a:pt x="203" y="23"/>
                  </a:lnTo>
                  <a:lnTo>
                    <a:pt x="165" y="46"/>
                  </a:lnTo>
                  <a:lnTo>
                    <a:pt x="165" y="57"/>
                  </a:lnTo>
                  <a:lnTo>
                    <a:pt x="173" y="63"/>
                  </a:lnTo>
                  <a:lnTo>
                    <a:pt x="180" y="74"/>
                  </a:lnTo>
                  <a:lnTo>
                    <a:pt x="180" y="85"/>
                  </a:lnTo>
                  <a:lnTo>
                    <a:pt x="173" y="85"/>
                  </a:lnTo>
                  <a:lnTo>
                    <a:pt x="158" y="96"/>
                  </a:lnTo>
                  <a:lnTo>
                    <a:pt x="135" y="96"/>
                  </a:lnTo>
                  <a:lnTo>
                    <a:pt x="135" y="85"/>
                  </a:lnTo>
                  <a:lnTo>
                    <a:pt x="113" y="68"/>
                  </a:lnTo>
                  <a:lnTo>
                    <a:pt x="98" y="74"/>
                  </a:lnTo>
                  <a:lnTo>
                    <a:pt x="82" y="79"/>
                  </a:lnTo>
                  <a:lnTo>
                    <a:pt x="67" y="85"/>
                  </a:lnTo>
                  <a:lnTo>
                    <a:pt x="60" y="91"/>
                  </a:lnTo>
                  <a:lnTo>
                    <a:pt x="37" y="96"/>
                  </a:lnTo>
                  <a:lnTo>
                    <a:pt x="22" y="96"/>
                  </a:lnTo>
                  <a:lnTo>
                    <a:pt x="15" y="102"/>
                  </a:lnTo>
                  <a:lnTo>
                    <a:pt x="0" y="102"/>
                  </a:lnTo>
                  <a:lnTo>
                    <a:pt x="0" y="96"/>
                  </a:lnTo>
                  <a:lnTo>
                    <a:pt x="67" y="46"/>
                  </a:lnTo>
                  <a:lnTo>
                    <a:pt x="67" y="40"/>
                  </a:lnTo>
                  <a:lnTo>
                    <a:pt x="60" y="40"/>
                  </a:lnTo>
                  <a:lnTo>
                    <a:pt x="52" y="34"/>
                  </a:lnTo>
                  <a:lnTo>
                    <a:pt x="30" y="34"/>
                  </a:lnTo>
                  <a:lnTo>
                    <a:pt x="30" y="17"/>
                  </a:lnTo>
                  <a:lnTo>
                    <a:pt x="45" y="12"/>
                  </a:lnTo>
                  <a:lnTo>
                    <a:pt x="120" y="12"/>
                  </a:lnTo>
                  <a:lnTo>
                    <a:pt x="135" y="6"/>
                  </a:lnTo>
                  <a:lnTo>
                    <a:pt x="143" y="0"/>
                  </a:lnTo>
                  <a:lnTo>
                    <a:pt x="150" y="0"/>
                  </a:lnTo>
                  <a:lnTo>
                    <a:pt x="158" y="6"/>
                  </a:lnTo>
                  <a:lnTo>
                    <a:pt x="180" y="6"/>
                  </a:lnTo>
                  <a:lnTo>
                    <a:pt x="188" y="0"/>
                  </a:lnTo>
                  <a:lnTo>
                    <a:pt x="203" y="0"/>
                  </a:lnTo>
                  <a:lnTo>
                    <a:pt x="210" y="6"/>
                  </a:lnTo>
                  <a:close/>
                </a:path>
              </a:pathLst>
            </a:custGeom>
            <a:solidFill>
              <a:srgbClr val="FF00FF"/>
            </a:solidFill>
            <a:ln w="9525">
              <a:noFill/>
              <a:round/>
              <a:headEnd/>
              <a:tailEnd/>
            </a:ln>
          </p:spPr>
          <p:txBody>
            <a:bodyPr/>
            <a:lstStyle/>
            <a:p>
              <a:endParaRPr lang="en-US"/>
            </a:p>
          </p:txBody>
        </p:sp>
        <p:sp>
          <p:nvSpPr>
            <p:cNvPr id="1179" name="Freeform 151"/>
            <p:cNvSpPr>
              <a:spLocks/>
            </p:cNvSpPr>
            <p:nvPr/>
          </p:nvSpPr>
          <p:spPr bwMode="auto">
            <a:xfrm>
              <a:off x="2346" y="1951"/>
              <a:ext cx="83" cy="57"/>
            </a:xfrm>
            <a:custGeom>
              <a:avLst/>
              <a:gdLst>
                <a:gd name="T0" fmla="*/ 75 w 83"/>
                <a:gd name="T1" fmla="*/ 45 h 57"/>
                <a:gd name="T2" fmla="*/ 60 w 83"/>
                <a:gd name="T3" fmla="*/ 57 h 57"/>
                <a:gd name="T4" fmla="*/ 23 w 83"/>
                <a:gd name="T5" fmla="*/ 57 h 57"/>
                <a:gd name="T6" fmla="*/ 8 w 83"/>
                <a:gd name="T7" fmla="*/ 45 h 57"/>
                <a:gd name="T8" fmla="*/ 0 w 83"/>
                <a:gd name="T9" fmla="*/ 45 h 57"/>
                <a:gd name="T10" fmla="*/ 0 w 83"/>
                <a:gd name="T11" fmla="*/ 40 h 57"/>
                <a:gd name="T12" fmla="*/ 8 w 83"/>
                <a:gd name="T13" fmla="*/ 34 h 57"/>
                <a:gd name="T14" fmla="*/ 8 w 83"/>
                <a:gd name="T15" fmla="*/ 23 h 57"/>
                <a:gd name="T16" fmla="*/ 23 w 83"/>
                <a:gd name="T17" fmla="*/ 17 h 57"/>
                <a:gd name="T18" fmla="*/ 30 w 83"/>
                <a:gd name="T19" fmla="*/ 6 h 57"/>
                <a:gd name="T20" fmla="*/ 45 w 83"/>
                <a:gd name="T21" fmla="*/ 0 h 57"/>
                <a:gd name="T22" fmla="*/ 60 w 83"/>
                <a:gd name="T23" fmla="*/ 0 h 57"/>
                <a:gd name="T24" fmla="*/ 75 w 83"/>
                <a:gd name="T25" fmla="*/ 12 h 57"/>
                <a:gd name="T26" fmla="*/ 83 w 83"/>
                <a:gd name="T27" fmla="*/ 23 h 57"/>
                <a:gd name="T28" fmla="*/ 83 w 83"/>
                <a:gd name="T29" fmla="*/ 29 h 57"/>
                <a:gd name="T30" fmla="*/ 75 w 83"/>
                <a:gd name="T31" fmla="*/ 40 h 57"/>
                <a:gd name="T32" fmla="*/ 75 w 83"/>
                <a:gd name="T33" fmla="*/ 45 h 5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3"/>
                <a:gd name="T52" fmla="*/ 0 h 57"/>
                <a:gd name="T53" fmla="*/ 83 w 83"/>
                <a:gd name="T54" fmla="*/ 57 h 5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3" h="57">
                  <a:moveTo>
                    <a:pt x="75" y="45"/>
                  </a:moveTo>
                  <a:lnTo>
                    <a:pt x="60" y="57"/>
                  </a:lnTo>
                  <a:lnTo>
                    <a:pt x="23" y="57"/>
                  </a:lnTo>
                  <a:lnTo>
                    <a:pt x="8" y="45"/>
                  </a:lnTo>
                  <a:lnTo>
                    <a:pt x="0" y="45"/>
                  </a:lnTo>
                  <a:lnTo>
                    <a:pt x="0" y="40"/>
                  </a:lnTo>
                  <a:lnTo>
                    <a:pt x="8" y="34"/>
                  </a:lnTo>
                  <a:lnTo>
                    <a:pt x="8" y="23"/>
                  </a:lnTo>
                  <a:lnTo>
                    <a:pt x="23" y="17"/>
                  </a:lnTo>
                  <a:lnTo>
                    <a:pt x="30" y="6"/>
                  </a:lnTo>
                  <a:lnTo>
                    <a:pt x="45" y="0"/>
                  </a:lnTo>
                  <a:lnTo>
                    <a:pt x="60" y="0"/>
                  </a:lnTo>
                  <a:lnTo>
                    <a:pt x="75" y="12"/>
                  </a:lnTo>
                  <a:lnTo>
                    <a:pt x="83" y="23"/>
                  </a:lnTo>
                  <a:lnTo>
                    <a:pt x="83" y="29"/>
                  </a:lnTo>
                  <a:lnTo>
                    <a:pt x="75" y="40"/>
                  </a:lnTo>
                  <a:lnTo>
                    <a:pt x="75" y="45"/>
                  </a:lnTo>
                  <a:close/>
                </a:path>
              </a:pathLst>
            </a:custGeom>
            <a:solidFill>
              <a:srgbClr val="3FFF3F"/>
            </a:solidFill>
            <a:ln w="9525">
              <a:noFill/>
              <a:round/>
              <a:headEnd/>
              <a:tailEnd/>
            </a:ln>
          </p:spPr>
          <p:txBody>
            <a:bodyPr/>
            <a:lstStyle/>
            <a:p>
              <a:endParaRPr lang="en-US"/>
            </a:p>
          </p:txBody>
        </p:sp>
        <p:sp>
          <p:nvSpPr>
            <p:cNvPr id="1180" name="Freeform 152"/>
            <p:cNvSpPr>
              <a:spLocks/>
            </p:cNvSpPr>
            <p:nvPr/>
          </p:nvSpPr>
          <p:spPr bwMode="auto">
            <a:xfrm>
              <a:off x="910" y="2030"/>
              <a:ext cx="90" cy="45"/>
            </a:xfrm>
            <a:custGeom>
              <a:avLst/>
              <a:gdLst>
                <a:gd name="T0" fmla="*/ 90 w 90"/>
                <a:gd name="T1" fmla="*/ 12 h 45"/>
                <a:gd name="T2" fmla="*/ 83 w 90"/>
                <a:gd name="T3" fmla="*/ 23 h 45"/>
                <a:gd name="T4" fmla="*/ 83 w 90"/>
                <a:gd name="T5" fmla="*/ 34 h 45"/>
                <a:gd name="T6" fmla="*/ 75 w 90"/>
                <a:gd name="T7" fmla="*/ 40 h 45"/>
                <a:gd name="T8" fmla="*/ 60 w 90"/>
                <a:gd name="T9" fmla="*/ 45 h 45"/>
                <a:gd name="T10" fmla="*/ 45 w 90"/>
                <a:gd name="T11" fmla="*/ 45 h 45"/>
                <a:gd name="T12" fmla="*/ 30 w 90"/>
                <a:gd name="T13" fmla="*/ 40 h 45"/>
                <a:gd name="T14" fmla="*/ 22 w 90"/>
                <a:gd name="T15" fmla="*/ 40 h 45"/>
                <a:gd name="T16" fmla="*/ 0 w 90"/>
                <a:gd name="T17" fmla="*/ 23 h 45"/>
                <a:gd name="T18" fmla="*/ 0 w 90"/>
                <a:gd name="T19" fmla="*/ 12 h 45"/>
                <a:gd name="T20" fmla="*/ 7 w 90"/>
                <a:gd name="T21" fmla="*/ 12 h 45"/>
                <a:gd name="T22" fmla="*/ 15 w 90"/>
                <a:gd name="T23" fmla="*/ 6 h 45"/>
                <a:gd name="T24" fmla="*/ 37 w 90"/>
                <a:gd name="T25" fmla="*/ 6 h 45"/>
                <a:gd name="T26" fmla="*/ 45 w 90"/>
                <a:gd name="T27" fmla="*/ 0 h 45"/>
                <a:gd name="T28" fmla="*/ 75 w 90"/>
                <a:gd name="T29" fmla="*/ 0 h 45"/>
                <a:gd name="T30" fmla="*/ 90 w 90"/>
                <a:gd name="T31" fmla="*/ 12 h 4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90"/>
                <a:gd name="T49" fmla="*/ 0 h 45"/>
                <a:gd name="T50" fmla="*/ 90 w 90"/>
                <a:gd name="T51" fmla="*/ 45 h 4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90" h="45">
                  <a:moveTo>
                    <a:pt x="90" y="12"/>
                  </a:moveTo>
                  <a:lnTo>
                    <a:pt x="83" y="23"/>
                  </a:lnTo>
                  <a:lnTo>
                    <a:pt x="83" y="34"/>
                  </a:lnTo>
                  <a:lnTo>
                    <a:pt x="75" y="40"/>
                  </a:lnTo>
                  <a:lnTo>
                    <a:pt x="60" y="45"/>
                  </a:lnTo>
                  <a:lnTo>
                    <a:pt x="45" y="45"/>
                  </a:lnTo>
                  <a:lnTo>
                    <a:pt x="30" y="40"/>
                  </a:lnTo>
                  <a:lnTo>
                    <a:pt x="22" y="40"/>
                  </a:lnTo>
                  <a:lnTo>
                    <a:pt x="0" y="23"/>
                  </a:lnTo>
                  <a:lnTo>
                    <a:pt x="0" y="12"/>
                  </a:lnTo>
                  <a:lnTo>
                    <a:pt x="7" y="12"/>
                  </a:lnTo>
                  <a:lnTo>
                    <a:pt x="15" y="6"/>
                  </a:lnTo>
                  <a:lnTo>
                    <a:pt x="37" y="6"/>
                  </a:lnTo>
                  <a:lnTo>
                    <a:pt x="45" y="0"/>
                  </a:lnTo>
                  <a:lnTo>
                    <a:pt x="75" y="0"/>
                  </a:lnTo>
                  <a:lnTo>
                    <a:pt x="90" y="12"/>
                  </a:lnTo>
                  <a:close/>
                </a:path>
              </a:pathLst>
            </a:custGeom>
            <a:solidFill>
              <a:srgbClr val="3FFF3F"/>
            </a:solidFill>
            <a:ln w="9525">
              <a:noFill/>
              <a:round/>
              <a:headEnd/>
              <a:tailEnd/>
            </a:ln>
          </p:spPr>
          <p:txBody>
            <a:bodyPr/>
            <a:lstStyle/>
            <a:p>
              <a:endParaRPr lang="en-US"/>
            </a:p>
          </p:txBody>
        </p:sp>
        <p:sp>
          <p:nvSpPr>
            <p:cNvPr id="1181" name="Freeform 153"/>
            <p:cNvSpPr>
              <a:spLocks/>
            </p:cNvSpPr>
            <p:nvPr/>
          </p:nvSpPr>
          <p:spPr bwMode="auto">
            <a:xfrm>
              <a:off x="2128" y="2047"/>
              <a:ext cx="75" cy="51"/>
            </a:xfrm>
            <a:custGeom>
              <a:avLst/>
              <a:gdLst>
                <a:gd name="T0" fmla="*/ 75 w 75"/>
                <a:gd name="T1" fmla="*/ 11 h 51"/>
                <a:gd name="T2" fmla="*/ 75 w 75"/>
                <a:gd name="T3" fmla="*/ 28 h 51"/>
                <a:gd name="T4" fmla="*/ 68 w 75"/>
                <a:gd name="T5" fmla="*/ 34 h 51"/>
                <a:gd name="T6" fmla="*/ 68 w 75"/>
                <a:gd name="T7" fmla="*/ 40 h 51"/>
                <a:gd name="T8" fmla="*/ 60 w 75"/>
                <a:gd name="T9" fmla="*/ 45 h 51"/>
                <a:gd name="T10" fmla="*/ 45 w 75"/>
                <a:gd name="T11" fmla="*/ 45 h 51"/>
                <a:gd name="T12" fmla="*/ 38 w 75"/>
                <a:gd name="T13" fmla="*/ 51 h 51"/>
                <a:gd name="T14" fmla="*/ 30 w 75"/>
                <a:gd name="T15" fmla="*/ 51 h 51"/>
                <a:gd name="T16" fmla="*/ 23 w 75"/>
                <a:gd name="T17" fmla="*/ 45 h 51"/>
                <a:gd name="T18" fmla="*/ 15 w 75"/>
                <a:gd name="T19" fmla="*/ 45 h 51"/>
                <a:gd name="T20" fmla="*/ 8 w 75"/>
                <a:gd name="T21" fmla="*/ 34 h 51"/>
                <a:gd name="T22" fmla="*/ 8 w 75"/>
                <a:gd name="T23" fmla="*/ 28 h 51"/>
                <a:gd name="T24" fmla="*/ 0 w 75"/>
                <a:gd name="T25" fmla="*/ 23 h 51"/>
                <a:gd name="T26" fmla="*/ 8 w 75"/>
                <a:gd name="T27" fmla="*/ 11 h 51"/>
                <a:gd name="T28" fmla="*/ 15 w 75"/>
                <a:gd name="T29" fmla="*/ 6 h 51"/>
                <a:gd name="T30" fmla="*/ 23 w 75"/>
                <a:gd name="T31" fmla="*/ 6 h 51"/>
                <a:gd name="T32" fmla="*/ 30 w 75"/>
                <a:gd name="T33" fmla="*/ 0 h 51"/>
                <a:gd name="T34" fmla="*/ 68 w 75"/>
                <a:gd name="T35" fmla="*/ 0 h 51"/>
                <a:gd name="T36" fmla="*/ 68 w 75"/>
                <a:gd name="T37" fmla="*/ 6 h 51"/>
                <a:gd name="T38" fmla="*/ 75 w 75"/>
                <a:gd name="T39" fmla="*/ 6 h 51"/>
                <a:gd name="T40" fmla="*/ 75 w 75"/>
                <a:gd name="T41" fmla="*/ 11 h 5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5"/>
                <a:gd name="T64" fmla="*/ 0 h 51"/>
                <a:gd name="T65" fmla="*/ 75 w 75"/>
                <a:gd name="T66" fmla="*/ 51 h 5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5" h="51">
                  <a:moveTo>
                    <a:pt x="75" y="11"/>
                  </a:moveTo>
                  <a:lnTo>
                    <a:pt x="75" y="28"/>
                  </a:lnTo>
                  <a:lnTo>
                    <a:pt x="68" y="34"/>
                  </a:lnTo>
                  <a:lnTo>
                    <a:pt x="68" y="40"/>
                  </a:lnTo>
                  <a:lnTo>
                    <a:pt x="60" y="45"/>
                  </a:lnTo>
                  <a:lnTo>
                    <a:pt x="45" y="45"/>
                  </a:lnTo>
                  <a:lnTo>
                    <a:pt x="38" y="51"/>
                  </a:lnTo>
                  <a:lnTo>
                    <a:pt x="30" y="51"/>
                  </a:lnTo>
                  <a:lnTo>
                    <a:pt x="23" y="45"/>
                  </a:lnTo>
                  <a:lnTo>
                    <a:pt x="15" y="45"/>
                  </a:lnTo>
                  <a:lnTo>
                    <a:pt x="8" y="34"/>
                  </a:lnTo>
                  <a:lnTo>
                    <a:pt x="8" y="28"/>
                  </a:lnTo>
                  <a:lnTo>
                    <a:pt x="0" y="23"/>
                  </a:lnTo>
                  <a:lnTo>
                    <a:pt x="8" y="11"/>
                  </a:lnTo>
                  <a:lnTo>
                    <a:pt x="15" y="6"/>
                  </a:lnTo>
                  <a:lnTo>
                    <a:pt x="23" y="6"/>
                  </a:lnTo>
                  <a:lnTo>
                    <a:pt x="30" y="0"/>
                  </a:lnTo>
                  <a:lnTo>
                    <a:pt x="68" y="0"/>
                  </a:lnTo>
                  <a:lnTo>
                    <a:pt x="68" y="6"/>
                  </a:lnTo>
                  <a:lnTo>
                    <a:pt x="75" y="6"/>
                  </a:lnTo>
                  <a:lnTo>
                    <a:pt x="75" y="11"/>
                  </a:lnTo>
                  <a:close/>
                </a:path>
              </a:pathLst>
            </a:custGeom>
            <a:solidFill>
              <a:srgbClr val="3FFF3F"/>
            </a:solidFill>
            <a:ln w="9525">
              <a:noFill/>
              <a:round/>
              <a:headEnd/>
              <a:tailEnd/>
            </a:ln>
          </p:spPr>
          <p:txBody>
            <a:bodyPr/>
            <a:lstStyle/>
            <a:p>
              <a:endParaRPr lang="en-US"/>
            </a:p>
          </p:txBody>
        </p:sp>
        <p:sp>
          <p:nvSpPr>
            <p:cNvPr id="1182" name="Freeform 154"/>
            <p:cNvSpPr>
              <a:spLocks/>
            </p:cNvSpPr>
            <p:nvPr/>
          </p:nvSpPr>
          <p:spPr bwMode="auto">
            <a:xfrm>
              <a:off x="1902" y="2092"/>
              <a:ext cx="83" cy="57"/>
            </a:xfrm>
            <a:custGeom>
              <a:avLst/>
              <a:gdLst>
                <a:gd name="T0" fmla="*/ 83 w 83"/>
                <a:gd name="T1" fmla="*/ 12 h 57"/>
                <a:gd name="T2" fmla="*/ 76 w 83"/>
                <a:gd name="T3" fmla="*/ 23 h 57"/>
                <a:gd name="T4" fmla="*/ 76 w 83"/>
                <a:gd name="T5" fmla="*/ 34 h 57"/>
                <a:gd name="T6" fmla="*/ 68 w 83"/>
                <a:gd name="T7" fmla="*/ 45 h 57"/>
                <a:gd name="T8" fmla="*/ 53 w 83"/>
                <a:gd name="T9" fmla="*/ 51 h 57"/>
                <a:gd name="T10" fmla="*/ 38 w 83"/>
                <a:gd name="T11" fmla="*/ 57 h 57"/>
                <a:gd name="T12" fmla="*/ 31 w 83"/>
                <a:gd name="T13" fmla="*/ 57 h 57"/>
                <a:gd name="T14" fmla="*/ 23 w 83"/>
                <a:gd name="T15" fmla="*/ 51 h 57"/>
                <a:gd name="T16" fmla="*/ 23 w 83"/>
                <a:gd name="T17" fmla="*/ 45 h 57"/>
                <a:gd name="T18" fmla="*/ 15 w 83"/>
                <a:gd name="T19" fmla="*/ 45 h 57"/>
                <a:gd name="T20" fmla="*/ 8 w 83"/>
                <a:gd name="T21" fmla="*/ 40 h 57"/>
                <a:gd name="T22" fmla="*/ 8 w 83"/>
                <a:gd name="T23" fmla="*/ 34 h 57"/>
                <a:gd name="T24" fmla="*/ 0 w 83"/>
                <a:gd name="T25" fmla="*/ 29 h 57"/>
                <a:gd name="T26" fmla="*/ 8 w 83"/>
                <a:gd name="T27" fmla="*/ 17 h 57"/>
                <a:gd name="T28" fmla="*/ 15 w 83"/>
                <a:gd name="T29" fmla="*/ 12 h 57"/>
                <a:gd name="T30" fmla="*/ 31 w 83"/>
                <a:gd name="T31" fmla="*/ 6 h 57"/>
                <a:gd name="T32" fmla="*/ 38 w 83"/>
                <a:gd name="T33" fmla="*/ 0 h 57"/>
                <a:gd name="T34" fmla="*/ 68 w 83"/>
                <a:gd name="T35" fmla="*/ 0 h 57"/>
                <a:gd name="T36" fmla="*/ 83 w 83"/>
                <a:gd name="T37" fmla="*/ 12 h 5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3"/>
                <a:gd name="T58" fmla="*/ 0 h 57"/>
                <a:gd name="T59" fmla="*/ 83 w 83"/>
                <a:gd name="T60" fmla="*/ 57 h 5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3" h="57">
                  <a:moveTo>
                    <a:pt x="83" y="12"/>
                  </a:moveTo>
                  <a:lnTo>
                    <a:pt x="76" y="23"/>
                  </a:lnTo>
                  <a:lnTo>
                    <a:pt x="76" y="34"/>
                  </a:lnTo>
                  <a:lnTo>
                    <a:pt x="68" y="45"/>
                  </a:lnTo>
                  <a:lnTo>
                    <a:pt x="53" y="51"/>
                  </a:lnTo>
                  <a:lnTo>
                    <a:pt x="38" y="57"/>
                  </a:lnTo>
                  <a:lnTo>
                    <a:pt x="31" y="57"/>
                  </a:lnTo>
                  <a:lnTo>
                    <a:pt x="23" y="51"/>
                  </a:lnTo>
                  <a:lnTo>
                    <a:pt x="23" y="45"/>
                  </a:lnTo>
                  <a:lnTo>
                    <a:pt x="15" y="45"/>
                  </a:lnTo>
                  <a:lnTo>
                    <a:pt x="8" y="40"/>
                  </a:lnTo>
                  <a:lnTo>
                    <a:pt x="8" y="34"/>
                  </a:lnTo>
                  <a:lnTo>
                    <a:pt x="0" y="29"/>
                  </a:lnTo>
                  <a:lnTo>
                    <a:pt x="8" y="17"/>
                  </a:lnTo>
                  <a:lnTo>
                    <a:pt x="15" y="12"/>
                  </a:lnTo>
                  <a:lnTo>
                    <a:pt x="31" y="6"/>
                  </a:lnTo>
                  <a:lnTo>
                    <a:pt x="38" y="0"/>
                  </a:lnTo>
                  <a:lnTo>
                    <a:pt x="68" y="0"/>
                  </a:lnTo>
                  <a:lnTo>
                    <a:pt x="83" y="12"/>
                  </a:lnTo>
                  <a:close/>
                </a:path>
              </a:pathLst>
            </a:custGeom>
            <a:solidFill>
              <a:srgbClr val="3FFF3F"/>
            </a:solidFill>
            <a:ln w="9525">
              <a:noFill/>
              <a:round/>
              <a:headEnd/>
              <a:tailEnd/>
            </a:ln>
          </p:spPr>
          <p:txBody>
            <a:bodyPr/>
            <a:lstStyle/>
            <a:p>
              <a:endParaRPr lang="en-US"/>
            </a:p>
          </p:txBody>
        </p:sp>
        <p:sp>
          <p:nvSpPr>
            <p:cNvPr id="1183" name="Freeform 155"/>
            <p:cNvSpPr>
              <a:spLocks/>
            </p:cNvSpPr>
            <p:nvPr/>
          </p:nvSpPr>
          <p:spPr bwMode="auto">
            <a:xfrm>
              <a:off x="1173" y="2104"/>
              <a:ext cx="60" cy="62"/>
            </a:xfrm>
            <a:custGeom>
              <a:avLst/>
              <a:gdLst>
                <a:gd name="T0" fmla="*/ 60 w 60"/>
                <a:gd name="T1" fmla="*/ 5 h 62"/>
                <a:gd name="T2" fmla="*/ 60 w 60"/>
                <a:gd name="T3" fmla="*/ 45 h 62"/>
                <a:gd name="T4" fmla="*/ 38 w 60"/>
                <a:gd name="T5" fmla="*/ 62 h 62"/>
                <a:gd name="T6" fmla="*/ 15 w 60"/>
                <a:gd name="T7" fmla="*/ 62 h 62"/>
                <a:gd name="T8" fmla="*/ 8 w 60"/>
                <a:gd name="T9" fmla="*/ 50 h 62"/>
                <a:gd name="T10" fmla="*/ 0 w 60"/>
                <a:gd name="T11" fmla="*/ 39 h 62"/>
                <a:gd name="T12" fmla="*/ 0 w 60"/>
                <a:gd name="T13" fmla="*/ 11 h 62"/>
                <a:gd name="T14" fmla="*/ 8 w 60"/>
                <a:gd name="T15" fmla="*/ 5 h 62"/>
                <a:gd name="T16" fmla="*/ 15 w 60"/>
                <a:gd name="T17" fmla="*/ 5 h 62"/>
                <a:gd name="T18" fmla="*/ 15 w 60"/>
                <a:gd name="T19" fmla="*/ 0 h 62"/>
                <a:gd name="T20" fmla="*/ 53 w 60"/>
                <a:gd name="T21" fmla="*/ 0 h 62"/>
                <a:gd name="T22" fmla="*/ 60 w 60"/>
                <a:gd name="T23" fmla="*/ 5 h 6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0"/>
                <a:gd name="T37" fmla="*/ 0 h 62"/>
                <a:gd name="T38" fmla="*/ 60 w 60"/>
                <a:gd name="T39" fmla="*/ 62 h 6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0" h="62">
                  <a:moveTo>
                    <a:pt x="60" y="5"/>
                  </a:moveTo>
                  <a:lnTo>
                    <a:pt x="60" y="45"/>
                  </a:lnTo>
                  <a:lnTo>
                    <a:pt x="38" y="62"/>
                  </a:lnTo>
                  <a:lnTo>
                    <a:pt x="15" y="62"/>
                  </a:lnTo>
                  <a:lnTo>
                    <a:pt x="8" y="50"/>
                  </a:lnTo>
                  <a:lnTo>
                    <a:pt x="0" y="39"/>
                  </a:lnTo>
                  <a:lnTo>
                    <a:pt x="0" y="11"/>
                  </a:lnTo>
                  <a:lnTo>
                    <a:pt x="8" y="5"/>
                  </a:lnTo>
                  <a:lnTo>
                    <a:pt x="15" y="5"/>
                  </a:lnTo>
                  <a:lnTo>
                    <a:pt x="15" y="0"/>
                  </a:lnTo>
                  <a:lnTo>
                    <a:pt x="53" y="0"/>
                  </a:lnTo>
                  <a:lnTo>
                    <a:pt x="60" y="5"/>
                  </a:lnTo>
                  <a:close/>
                </a:path>
              </a:pathLst>
            </a:custGeom>
            <a:solidFill>
              <a:srgbClr val="3FFF3F"/>
            </a:solidFill>
            <a:ln w="9525">
              <a:noFill/>
              <a:round/>
              <a:headEnd/>
              <a:tailEnd/>
            </a:ln>
          </p:spPr>
          <p:txBody>
            <a:bodyPr/>
            <a:lstStyle/>
            <a:p>
              <a:endParaRPr lang="en-US"/>
            </a:p>
          </p:txBody>
        </p:sp>
        <p:sp>
          <p:nvSpPr>
            <p:cNvPr id="1184" name="Freeform 156"/>
            <p:cNvSpPr>
              <a:spLocks/>
            </p:cNvSpPr>
            <p:nvPr/>
          </p:nvSpPr>
          <p:spPr bwMode="auto">
            <a:xfrm>
              <a:off x="1647" y="2115"/>
              <a:ext cx="75" cy="56"/>
            </a:xfrm>
            <a:custGeom>
              <a:avLst/>
              <a:gdLst>
                <a:gd name="T0" fmla="*/ 75 w 75"/>
                <a:gd name="T1" fmla="*/ 17 h 56"/>
                <a:gd name="T2" fmla="*/ 75 w 75"/>
                <a:gd name="T3" fmla="*/ 28 h 56"/>
                <a:gd name="T4" fmla="*/ 67 w 75"/>
                <a:gd name="T5" fmla="*/ 34 h 56"/>
                <a:gd name="T6" fmla="*/ 67 w 75"/>
                <a:gd name="T7" fmla="*/ 39 h 56"/>
                <a:gd name="T8" fmla="*/ 52 w 75"/>
                <a:gd name="T9" fmla="*/ 51 h 56"/>
                <a:gd name="T10" fmla="*/ 45 w 75"/>
                <a:gd name="T11" fmla="*/ 51 h 56"/>
                <a:gd name="T12" fmla="*/ 45 w 75"/>
                <a:gd name="T13" fmla="*/ 56 h 56"/>
                <a:gd name="T14" fmla="*/ 15 w 75"/>
                <a:gd name="T15" fmla="*/ 56 h 56"/>
                <a:gd name="T16" fmla="*/ 7 w 75"/>
                <a:gd name="T17" fmla="*/ 51 h 56"/>
                <a:gd name="T18" fmla="*/ 0 w 75"/>
                <a:gd name="T19" fmla="*/ 34 h 56"/>
                <a:gd name="T20" fmla="*/ 0 w 75"/>
                <a:gd name="T21" fmla="*/ 11 h 56"/>
                <a:gd name="T22" fmla="*/ 7 w 75"/>
                <a:gd name="T23" fmla="*/ 6 h 56"/>
                <a:gd name="T24" fmla="*/ 15 w 75"/>
                <a:gd name="T25" fmla="*/ 6 h 56"/>
                <a:gd name="T26" fmla="*/ 30 w 75"/>
                <a:gd name="T27" fmla="*/ 0 h 56"/>
                <a:gd name="T28" fmla="*/ 37 w 75"/>
                <a:gd name="T29" fmla="*/ 0 h 56"/>
                <a:gd name="T30" fmla="*/ 45 w 75"/>
                <a:gd name="T31" fmla="*/ 6 h 56"/>
                <a:gd name="T32" fmla="*/ 60 w 75"/>
                <a:gd name="T33" fmla="*/ 6 h 56"/>
                <a:gd name="T34" fmla="*/ 75 w 75"/>
                <a:gd name="T35" fmla="*/ 17 h 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5"/>
                <a:gd name="T55" fmla="*/ 0 h 56"/>
                <a:gd name="T56" fmla="*/ 75 w 75"/>
                <a:gd name="T57" fmla="*/ 56 h 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5" h="56">
                  <a:moveTo>
                    <a:pt x="75" y="17"/>
                  </a:moveTo>
                  <a:lnTo>
                    <a:pt x="75" y="28"/>
                  </a:lnTo>
                  <a:lnTo>
                    <a:pt x="67" y="34"/>
                  </a:lnTo>
                  <a:lnTo>
                    <a:pt x="67" y="39"/>
                  </a:lnTo>
                  <a:lnTo>
                    <a:pt x="52" y="51"/>
                  </a:lnTo>
                  <a:lnTo>
                    <a:pt x="45" y="51"/>
                  </a:lnTo>
                  <a:lnTo>
                    <a:pt x="45" y="56"/>
                  </a:lnTo>
                  <a:lnTo>
                    <a:pt x="15" y="56"/>
                  </a:lnTo>
                  <a:lnTo>
                    <a:pt x="7" y="51"/>
                  </a:lnTo>
                  <a:lnTo>
                    <a:pt x="0" y="34"/>
                  </a:lnTo>
                  <a:lnTo>
                    <a:pt x="0" y="11"/>
                  </a:lnTo>
                  <a:lnTo>
                    <a:pt x="7" y="6"/>
                  </a:lnTo>
                  <a:lnTo>
                    <a:pt x="15" y="6"/>
                  </a:lnTo>
                  <a:lnTo>
                    <a:pt x="30" y="0"/>
                  </a:lnTo>
                  <a:lnTo>
                    <a:pt x="37" y="0"/>
                  </a:lnTo>
                  <a:lnTo>
                    <a:pt x="45" y="6"/>
                  </a:lnTo>
                  <a:lnTo>
                    <a:pt x="60" y="6"/>
                  </a:lnTo>
                  <a:lnTo>
                    <a:pt x="75" y="17"/>
                  </a:lnTo>
                  <a:close/>
                </a:path>
              </a:pathLst>
            </a:custGeom>
            <a:solidFill>
              <a:srgbClr val="3FFF3F"/>
            </a:solidFill>
            <a:ln w="9525">
              <a:noFill/>
              <a:round/>
              <a:headEnd/>
              <a:tailEnd/>
            </a:ln>
          </p:spPr>
          <p:txBody>
            <a:bodyPr/>
            <a:lstStyle/>
            <a:p>
              <a:endParaRPr lang="en-US"/>
            </a:p>
          </p:txBody>
        </p:sp>
        <p:sp>
          <p:nvSpPr>
            <p:cNvPr id="1185" name="Freeform 157"/>
            <p:cNvSpPr>
              <a:spLocks/>
            </p:cNvSpPr>
            <p:nvPr/>
          </p:nvSpPr>
          <p:spPr bwMode="auto">
            <a:xfrm>
              <a:off x="1391" y="2132"/>
              <a:ext cx="90" cy="56"/>
            </a:xfrm>
            <a:custGeom>
              <a:avLst/>
              <a:gdLst>
                <a:gd name="T0" fmla="*/ 83 w 90"/>
                <a:gd name="T1" fmla="*/ 11 h 56"/>
                <a:gd name="T2" fmla="*/ 90 w 90"/>
                <a:gd name="T3" fmla="*/ 22 h 56"/>
                <a:gd name="T4" fmla="*/ 90 w 90"/>
                <a:gd name="T5" fmla="*/ 28 h 56"/>
                <a:gd name="T6" fmla="*/ 83 w 90"/>
                <a:gd name="T7" fmla="*/ 34 h 56"/>
                <a:gd name="T8" fmla="*/ 83 w 90"/>
                <a:gd name="T9" fmla="*/ 45 h 56"/>
                <a:gd name="T10" fmla="*/ 75 w 90"/>
                <a:gd name="T11" fmla="*/ 51 h 56"/>
                <a:gd name="T12" fmla="*/ 60 w 90"/>
                <a:gd name="T13" fmla="*/ 51 h 56"/>
                <a:gd name="T14" fmla="*/ 53 w 90"/>
                <a:gd name="T15" fmla="*/ 56 h 56"/>
                <a:gd name="T16" fmla="*/ 30 w 90"/>
                <a:gd name="T17" fmla="*/ 56 h 56"/>
                <a:gd name="T18" fmla="*/ 23 w 90"/>
                <a:gd name="T19" fmla="*/ 51 h 56"/>
                <a:gd name="T20" fmla="*/ 8 w 90"/>
                <a:gd name="T21" fmla="*/ 45 h 56"/>
                <a:gd name="T22" fmla="*/ 8 w 90"/>
                <a:gd name="T23" fmla="*/ 34 h 56"/>
                <a:gd name="T24" fmla="*/ 0 w 90"/>
                <a:gd name="T25" fmla="*/ 22 h 56"/>
                <a:gd name="T26" fmla="*/ 0 w 90"/>
                <a:gd name="T27" fmla="*/ 11 h 56"/>
                <a:gd name="T28" fmla="*/ 8 w 90"/>
                <a:gd name="T29" fmla="*/ 5 h 56"/>
                <a:gd name="T30" fmla="*/ 23 w 90"/>
                <a:gd name="T31" fmla="*/ 5 h 56"/>
                <a:gd name="T32" fmla="*/ 30 w 90"/>
                <a:gd name="T33" fmla="*/ 0 h 56"/>
                <a:gd name="T34" fmla="*/ 45 w 90"/>
                <a:gd name="T35" fmla="*/ 0 h 56"/>
                <a:gd name="T36" fmla="*/ 53 w 90"/>
                <a:gd name="T37" fmla="*/ 5 h 56"/>
                <a:gd name="T38" fmla="*/ 75 w 90"/>
                <a:gd name="T39" fmla="*/ 5 h 56"/>
                <a:gd name="T40" fmla="*/ 83 w 90"/>
                <a:gd name="T41" fmla="*/ 11 h 5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90"/>
                <a:gd name="T64" fmla="*/ 0 h 56"/>
                <a:gd name="T65" fmla="*/ 90 w 90"/>
                <a:gd name="T66" fmla="*/ 56 h 5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0" h="56">
                  <a:moveTo>
                    <a:pt x="83" y="11"/>
                  </a:moveTo>
                  <a:lnTo>
                    <a:pt x="90" y="22"/>
                  </a:lnTo>
                  <a:lnTo>
                    <a:pt x="90" y="28"/>
                  </a:lnTo>
                  <a:lnTo>
                    <a:pt x="83" y="34"/>
                  </a:lnTo>
                  <a:lnTo>
                    <a:pt x="83" y="45"/>
                  </a:lnTo>
                  <a:lnTo>
                    <a:pt x="75" y="51"/>
                  </a:lnTo>
                  <a:lnTo>
                    <a:pt x="60" y="51"/>
                  </a:lnTo>
                  <a:lnTo>
                    <a:pt x="53" y="56"/>
                  </a:lnTo>
                  <a:lnTo>
                    <a:pt x="30" y="56"/>
                  </a:lnTo>
                  <a:lnTo>
                    <a:pt x="23" y="51"/>
                  </a:lnTo>
                  <a:lnTo>
                    <a:pt x="8" y="45"/>
                  </a:lnTo>
                  <a:lnTo>
                    <a:pt x="8" y="34"/>
                  </a:lnTo>
                  <a:lnTo>
                    <a:pt x="0" y="22"/>
                  </a:lnTo>
                  <a:lnTo>
                    <a:pt x="0" y="11"/>
                  </a:lnTo>
                  <a:lnTo>
                    <a:pt x="8" y="5"/>
                  </a:lnTo>
                  <a:lnTo>
                    <a:pt x="23" y="5"/>
                  </a:lnTo>
                  <a:lnTo>
                    <a:pt x="30" y="0"/>
                  </a:lnTo>
                  <a:lnTo>
                    <a:pt x="45" y="0"/>
                  </a:lnTo>
                  <a:lnTo>
                    <a:pt x="53" y="5"/>
                  </a:lnTo>
                  <a:lnTo>
                    <a:pt x="75" y="5"/>
                  </a:lnTo>
                  <a:lnTo>
                    <a:pt x="83" y="11"/>
                  </a:lnTo>
                  <a:close/>
                </a:path>
              </a:pathLst>
            </a:custGeom>
            <a:solidFill>
              <a:srgbClr val="3FFF3F"/>
            </a:solidFill>
            <a:ln w="9525">
              <a:noFill/>
              <a:round/>
              <a:headEnd/>
              <a:tailEnd/>
            </a:ln>
          </p:spPr>
          <p:txBody>
            <a:bodyPr/>
            <a:lstStyle/>
            <a:p>
              <a:endParaRPr lang="en-US"/>
            </a:p>
          </p:txBody>
        </p:sp>
        <p:sp>
          <p:nvSpPr>
            <p:cNvPr id="1186" name="Freeform 158"/>
            <p:cNvSpPr>
              <a:spLocks/>
            </p:cNvSpPr>
            <p:nvPr/>
          </p:nvSpPr>
          <p:spPr bwMode="auto">
            <a:xfrm>
              <a:off x="3655" y="2724"/>
              <a:ext cx="105" cy="56"/>
            </a:xfrm>
            <a:custGeom>
              <a:avLst/>
              <a:gdLst>
                <a:gd name="T0" fmla="*/ 105 w 105"/>
                <a:gd name="T1" fmla="*/ 6 h 56"/>
                <a:gd name="T2" fmla="*/ 105 w 105"/>
                <a:gd name="T3" fmla="*/ 34 h 56"/>
                <a:gd name="T4" fmla="*/ 97 w 105"/>
                <a:gd name="T5" fmla="*/ 39 h 56"/>
                <a:gd name="T6" fmla="*/ 97 w 105"/>
                <a:gd name="T7" fmla="*/ 56 h 56"/>
                <a:gd name="T8" fmla="*/ 0 w 105"/>
                <a:gd name="T9" fmla="*/ 56 h 56"/>
                <a:gd name="T10" fmla="*/ 7 w 105"/>
                <a:gd name="T11" fmla="*/ 51 h 56"/>
                <a:gd name="T12" fmla="*/ 0 w 105"/>
                <a:gd name="T13" fmla="*/ 39 h 56"/>
                <a:gd name="T14" fmla="*/ 0 w 105"/>
                <a:gd name="T15" fmla="*/ 28 h 56"/>
                <a:gd name="T16" fmla="*/ 7 w 105"/>
                <a:gd name="T17" fmla="*/ 17 h 56"/>
                <a:gd name="T18" fmla="*/ 7 w 105"/>
                <a:gd name="T19" fmla="*/ 11 h 56"/>
                <a:gd name="T20" fmla="*/ 15 w 105"/>
                <a:gd name="T21" fmla="*/ 0 h 56"/>
                <a:gd name="T22" fmla="*/ 67 w 105"/>
                <a:gd name="T23" fmla="*/ 0 h 56"/>
                <a:gd name="T24" fmla="*/ 75 w 105"/>
                <a:gd name="T25" fmla="*/ 6 h 56"/>
                <a:gd name="T26" fmla="*/ 105 w 105"/>
                <a:gd name="T27" fmla="*/ 6 h 5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05"/>
                <a:gd name="T43" fmla="*/ 0 h 56"/>
                <a:gd name="T44" fmla="*/ 105 w 105"/>
                <a:gd name="T45" fmla="*/ 56 h 5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05" h="56">
                  <a:moveTo>
                    <a:pt x="105" y="6"/>
                  </a:moveTo>
                  <a:lnTo>
                    <a:pt x="105" y="34"/>
                  </a:lnTo>
                  <a:lnTo>
                    <a:pt x="97" y="39"/>
                  </a:lnTo>
                  <a:lnTo>
                    <a:pt x="97" y="56"/>
                  </a:lnTo>
                  <a:lnTo>
                    <a:pt x="0" y="56"/>
                  </a:lnTo>
                  <a:lnTo>
                    <a:pt x="7" y="51"/>
                  </a:lnTo>
                  <a:lnTo>
                    <a:pt x="0" y="39"/>
                  </a:lnTo>
                  <a:lnTo>
                    <a:pt x="0" y="28"/>
                  </a:lnTo>
                  <a:lnTo>
                    <a:pt x="7" y="17"/>
                  </a:lnTo>
                  <a:lnTo>
                    <a:pt x="7" y="11"/>
                  </a:lnTo>
                  <a:lnTo>
                    <a:pt x="15" y="0"/>
                  </a:lnTo>
                  <a:lnTo>
                    <a:pt x="67" y="0"/>
                  </a:lnTo>
                  <a:lnTo>
                    <a:pt x="75" y="6"/>
                  </a:lnTo>
                  <a:lnTo>
                    <a:pt x="105" y="6"/>
                  </a:lnTo>
                  <a:close/>
                </a:path>
              </a:pathLst>
            </a:custGeom>
            <a:solidFill>
              <a:srgbClr val="FFFFFF"/>
            </a:solidFill>
            <a:ln w="9525">
              <a:noFill/>
              <a:round/>
              <a:headEnd/>
              <a:tailEnd/>
            </a:ln>
          </p:spPr>
          <p:txBody>
            <a:bodyPr/>
            <a:lstStyle/>
            <a:p>
              <a:endParaRPr lang="en-US"/>
            </a:p>
          </p:txBody>
        </p:sp>
        <p:sp>
          <p:nvSpPr>
            <p:cNvPr id="1187" name="Freeform 159"/>
            <p:cNvSpPr>
              <a:spLocks/>
            </p:cNvSpPr>
            <p:nvPr/>
          </p:nvSpPr>
          <p:spPr bwMode="auto">
            <a:xfrm>
              <a:off x="3955" y="2724"/>
              <a:ext cx="98" cy="56"/>
            </a:xfrm>
            <a:custGeom>
              <a:avLst/>
              <a:gdLst>
                <a:gd name="T0" fmla="*/ 98 w 98"/>
                <a:gd name="T1" fmla="*/ 56 h 56"/>
                <a:gd name="T2" fmla="*/ 15 w 98"/>
                <a:gd name="T3" fmla="*/ 56 h 56"/>
                <a:gd name="T4" fmla="*/ 8 w 98"/>
                <a:gd name="T5" fmla="*/ 51 h 56"/>
                <a:gd name="T6" fmla="*/ 0 w 98"/>
                <a:gd name="T7" fmla="*/ 39 h 56"/>
                <a:gd name="T8" fmla="*/ 8 w 98"/>
                <a:gd name="T9" fmla="*/ 28 h 56"/>
                <a:gd name="T10" fmla="*/ 0 w 98"/>
                <a:gd name="T11" fmla="*/ 23 h 56"/>
                <a:gd name="T12" fmla="*/ 0 w 98"/>
                <a:gd name="T13" fmla="*/ 11 h 56"/>
                <a:gd name="T14" fmla="*/ 8 w 98"/>
                <a:gd name="T15" fmla="*/ 0 h 56"/>
                <a:gd name="T16" fmla="*/ 98 w 98"/>
                <a:gd name="T17" fmla="*/ 0 h 56"/>
                <a:gd name="T18" fmla="*/ 98 w 98"/>
                <a:gd name="T19" fmla="*/ 56 h 5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8"/>
                <a:gd name="T31" fmla="*/ 0 h 56"/>
                <a:gd name="T32" fmla="*/ 98 w 98"/>
                <a:gd name="T33" fmla="*/ 56 h 5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8" h="56">
                  <a:moveTo>
                    <a:pt x="98" y="56"/>
                  </a:moveTo>
                  <a:lnTo>
                    <a:pt x="15" y="56"/>
                  </a:lnTo>
                  <a:lnTo>
                    <a:pt x="8" y="51"/>
                  </a:lnTo>
                  <a:lnTo>
                    <a:pt x="0" y="39"/>
                  </a:lnTo>
                  <a:lnTo>
                    <a:pt x="8" y="28"/>
                  </a:lnTo>
                  <a:lnTo>
                    <a:pt x="0" y="23"/>
                  </a:lnTo>
                  <a:lnTo>
                    <a:pt x="0" y="11"/>
                  </a:lnTo>
                  <a:lnTo>
                    <a:pt x="8" y="0"/>
                  </a:lnTo>
                  <a:lnTo>
                    <a:pt x="98" y="0"/>
                  </a:lnTo>
                  <a:lnTo>
                    <a:pt x="98" y="56"/>
                  </a:lnTo>
                  <a:close/>
                </a:path>
              </a:pathLst>
            </a:custGeom>
            <a:solidFill>
              <a:srgbClr val="FFFFFF"/>
            </a:solidFill>
            <a:ln w="9525">
              <a:noFill/>
              <a:round/>
              <a:headEnd/>
              <a:tailEnd/>
            </a:ln>
          </p:spPr>
          <p:txBody>
            <a:bodyPr/>
            <a:lstStyle/>
            <a:p>
              <a:endParaRPr lang="en-US"/>
            </a:p>
          </p:txBody>
        </p:sp>
        <p:sp>
          <p:nvSpPr>
            <p:cNvPr id="1188" name="Freeform 160"/>
            <p:cNvSpPr>
              <a:spLocks/>
            </p:cNvSpPr>
            <p:nvPr/>
          </p:nvSpPr>
          <p:spPr bwMode="auto">
            <a:xfrm>
              <a:off x="68" y="3147"/>
              <a:ext cx="1128" cy="68"/>
            </a:xfrm>
            <a:custGeom>
              <a:avLst/>
              <a:gdLst>
                <a:gd name="T0" fmla="*/ 1128 w 1128"/>
                <a:gd name="T1" fmla="*/ 28 h 68"/>
                <a:gd name="T2" fmla="*/ 1120 w 1128"/>
                <a:gd name="T3" fmla="*/ 45 h 68"/>
                <a:gd name="T4" fmla="*/ 1098 w 1128"/>
                <a:gd name="T5" fmla="*/ 51 h 68"/>
                <a:gd name="T6" fmla="*/ 1082 w 1128"/>
                <a:gd name="T7" fmla="*/ 56 h 68"/>
                <a:gd name="T8" fmla="*/ 1037 w 1128"/>
                <a:gd name="T9" fmla="*/ 56 h 68"/>
                <a:gd name="T10" fmla="*/ 1007 w 1128"/>
                <a:gd name="T11" fmla="*/ 51 h 68"/>
                <a:gd name="T12" fmla="*/ 925 w 1128"/>
                <a:gd name="T13" fmla="*/ 51 h 68"/>
                <a:gd name="T14" fmla="*/ 887 w 1128"/>
                <a:gd name="T15" fmla="*/ 56 h 68"/>
                <a:gd name="T16" fmla="*/ 729 w 1128"/>
                <a:gd name="T17" fmla="*/ 56 h 68"/>
                <a:gd name="T18" fmla="*/ 684 w 1128"/>
                <a:gd name="T19" fmla="*/ 51 h 68"/>
                <a:gd name="T20" fmla="*/ 443 w 1128"/>
                <a:gd name="T21" fmla="*/ 51 h 68"/>
                <a:gd name="T22" fmla="*/ 406 w 1128"/>
                <a:gd name="T23" fmla="*/ 56 h 68"/>
                <a:gd name="T24" fmla="*/ 368 w 1128"/>
                <a:gd name="T25" fmla="*/ 56 h 68"/>
                <a:gd name="T26" fmla="*/ 323 w 1128"/>
                <a:gd name="T27" fmla="*/ 62 h 68"/>
                <a:gd name="T28" fmla="*/ 270 w 1128"/>
                <a:gd name="T29" fmla="*/ 62 h 68"/>
                <a:gd name="T30" fmla="*/ 248 w 1128"/>
                <a:gd name="T31" fmla="*/ 68 h 68"/>
                <a:gd name="T32" fmla="*/ 195 w 1128"/>
                <a:gd name="T33" fmla="*/ 68 h 68"/>
                <a:gd name="T34" fmla="*/ 180 w 1128"/>
                <a:gd name="T35" fmla="*/ 62 h 68"/>
                <a:gd name="T36" fmla="*/ 52 w 1128"/>
                <a:gd name="T37" fmla="*/ 62 h 68"/>
                <a:gd name="T38" fmla="*/ 30 w 1128"/>
                <a:gd name="T39" fmla="*/ 68 h 68"/>
                <a:gd name="T40" fmla="*/ 30 w 1128"/>
                <a:gd name="T41" fmla="*/ 62 h 68"/>
                <a:gd name="T42" fmla="*/ 15 w 1128"/>
                <a:gd name="T43" fmla="*/ 51 h 68"/>
                <a:gd name="T44" fmla="*/ 15 w 1128"/>
                <a:gd name="T45" fmla="*/ 45 h 68"/>
                <a:gd name="T46" fmla="*/ 7 w 1128"/>
                <a:gd name="T47" fmla="*/ 45 h 68"/>
                <a:gd name="T48" fmla="*/ 0 w 1128"/>
                <a:gd name="T49" fmla="*/ 39 h 68"/>
                <a:gd name="T50" fmla="*/ 0 w 1128"/>
                <a:gd name="T51" fmla="*/ 34 h 68"/>
                <a:gd name="T52" fmla="*/ 22 w 1128"/>
                <a:gd name="T53" fmla="*/ 17 h 68"/>
                <a:gd name="T54" fmla="*/ 188 w 1128"/>
                <a:gd name="T55" fmla="*/ 17 h 68"/>
                <a:gd name="T56" fmla="*/ 218 w 1128"/>
                <a:gd name="T57" fmla="*/ 11 h 68"/>
                <a:gd name="T58" fmla="*/ 534 w 1128"/>
                <a:gd name="T59" fmla="*/ 11 h 68"/>
                <a:gd name="T60" fmla="*/ 564 w 1128"/>
                <a:gd name="T61" fmla="*/ 6 h 68"/>
                <a:gd name="T62" fmla="*/ 819 w 1128"/>
                <a:gd name="T63" fmla="*/ 6 h 68"/>
                <a:gd name="T64" fmla="*/ 849 w 1128"/>
                <a:gd name="T65" fmla="*/ 0 h 68"/>
                <a:gd name="T66" fmla="*/ 1060 w 1128"/>
                <a:gd name="T67" fmla="*/ 0 h 68"/>
                <a:gd name="T68" fmla="*/ 1075 w 1128"/>
                <a:gd name="T69" fmla="*/ 6 h 68"/>
                <a:gd name="T70" fmla="*/ 1090 w 1128"/>
                <a:gd name="T71" fmla="*/ 6 h 68"/>
                <a:gd name="T72" fmla="*/ 1098 w 1128"/>
                <a:gd name="T73" fmla="*/ 0 h 68"/>
                <a:gd name="T74" fmla="*/ 1113 w 1128"/>
                <a:gd name="T75" fmla="*/ 6 h 68"/>
                <a:gd name="T76" fmla="*/ 1128 w 1128"/>
                <a:gd name="T77" fmla="*/ 17 h 68"/>
                <a:gd name="T78" fmla="*/ 1128 w 1128"/>
                <a:gd name="T79" fmla="*/ 28 h 6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128"/>
                <a:gd name="T121" fmla="*/ 0 h 68"/>
                <a:gd name="T122" fmla="*/ 1128 w 1128"/>
                <a:gd name="T123" fmla="*/ 68 h 68"/>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128" h="68">
                  <a:moveTo>
                    <a:pt x="1128" y="28"/>
                  </a:moveTo>
                  <a:lnTo>
                    <a:pt x="1120" y="45"/>
                  </a:lnTo>
                  <a:lnTo>
                    <a:pt x="1098" y="51"/>
                  </a:lnTo>
                  <a:lnTo>
                    <a:pt x="1082" y="56"/>
                  </a:lnTo>
                  <a:lnTo>
                    <a:pt x="1037" y="56"/>
                  </a:lnTo>
                  <a:lnTo>
                    <a:pt x="1007" y="51"/>
                  </a:lnTo>
                  <a:lnTo>
                    <a:pt x="925" y="51"/>
                  </a:lnTo>
                  <a:lnTo>
                    <a:pt x="887" y="56"/>
                  </a:lnTo>
                  <a:lnTo>
                    <a:pt x="729" y="56"/>
                  </a:lnTo>
                  <a:lnTo>
                    <a:pt x="684" y="51"/>
                  </a:lnTo>
                  <a:lnTo>
                    <a:pt x="443" y="51"/>
                  </a:lnTo>
                  <a:lnTo>
                    <a:pt x="406" y="56"/>
                  </a:lnTo>
                  <a:lnTo>
                    <a:pt x="368" y="56"/>
                  </a:lnTo>
                  <a:lnTo>
                    <a:pt x="323" y="62"/>
                  </a:lnTo>
                  <a:lnTo>
                    <a:pt x="270" y="62"/>
                  </a:lnTo>
                  <a:lnTo>
                    <a:pt x="248" y="68"/>
                  </a:lnTo>
                  <a:lnTo>
                    <a:pt x="195" y="68"/>
                  </a:lnTo>
                  <a:lnTo>
                    <a:pt x="180" y="62"/>
                  </a:lnTo>
                  <a:lnTo>
                    <a:pt x="52" y="62"/>
                  </a:lnTo>
                  <a:lnTo>
                    <a:pt x="30" y="68"/>
                  </a:lnTo>
                  <a:lnTo>
                    <a:pt x="30" y="62"/>
                  </a:lnTo>
                  <a:lnTo>
                    <a:pt x="15" y="51"/>
                  </a:lnTo>
                  <a:lnTo>
                    <a:pt x="15" y="45"/>
                  </a:lnTo>
                  <a:lnTo>
                    <a:pt x="7" y="45"/>
                  </a:lnTo>
                  <a:lnTo>
                    <a:pt x="0" y="39"/>
                  </a:lnTo>
                  <a:lnTo>
                    <a:pt x="0" y="34"/>
                  </a:lnTo>
                  <a:lnTo>
                    <a:pt x="22" y="17"/>
                  </a:lnTo>
                  <a:lnTo>
                    <a:pt x="188" y="17"/>
                  </a:lnTo>
                  <a:lnTo>
                    <a:pt x="218" y="11"/>
                  </a:lnTo>
                  <a:lnTo>
                    <a:pt x="534" y="11"/>
                  </a:lnTo>
                  <a:lnTo>
                    <a:pt x="564" y="6"/>
                  </a:lnTo>
                  <a:lnTo>
                    <a:pt x="819" y="6"/>
                  </a:lnTo>
                  <a:lnTo>
                    <a:pt x="849" y="0"/>
                  </a:lnTo>
                  <a:lnTo>
                    <a:pt x="1060" y="0"/>
                  </a:lnTo>
                  <a:lnTo>
                    <a:pt x="1075" y="6"/>
                  </a:lnTo>
                  <a:lnTo>
                    <a:pt x="1090" y="6"/>
                  </a:lnTo>
                  <a:lnTo>
                    <a:pt x="1098" y="0"/>
                  </a:lnTo>
                  <a:lnTo>
                    <a:pt x="1113" y="6"/>
                  </a:lnTo>
                  <a:lnTo>
                    <a:pt x="1128" y="17"/>
                  </a:lnTo>
                  <a:lnTo>
                    <a:pt x="1128" y="28"/>
                  </a:lnTo>
                  <a:close/>
                </a:path>
              </a:pathLst>
            </a:custGeom>
            <a:solidFill>
              <a:srgbClr val="7F7F7F"/>
            </a:solidFill>
            <a:ln w="9525">
              <a:noFill/>
              <a:round/>
              <a:headEnd/>
              <a:tailEnd/>
            </a:ln>
          </p:spPr>
          <p:txBody>
            <a:bodyPr/>
            <a:lstStyle/>
            <a:p>
              <a:endParaRPr lang="en-US"/>
            </a:p>
          </p:txBody>
        </p:sp>
        <p:sp>
          <p:nvSpPr>
            <p:cNvPr id="1189" name="Freeform 161"/>
            <p:cNvSpPr>
              <a:spLocks/>
            </p:cNvSpPr>
            <p:nvPr/>
          </p:nvSpPr>
          <p:spPr bwMode="auto">
            <a:xfrm>
              <a:off x="414" y="3260"/>
              <a:ext cx="736" cy="62"/>
            </a:xfrm>
            <a:custGeom>
              <a:avLst/>
              <a:gdLst>
                <a:gd name="T0" fmla="*/ 721 w 736"/>
                <a:gd name="T1" fmla="*/ 11 h 62"/>
                <a:gd name="T2" fmla="*/ 729 w 736"/>
                <a:gd name="T3" fmla="*/ 22 h 62"/>
                <a:gd name="T4" fmla="*/ 736 w 736"/>
                <a:gd name="T5" fmla="*/ 28 h 62"/>
                <a:gd name="T6" fmla="*/ 736 w 736"/>
                <a:gd name="T7" fmla="*/ 34 h 62"/>
                <a:gd name="T8" fmla="*/ 729 w 736"/>
                <a:gd name="T9" fmla="*/ 45 h 62"/>
                <a:gd name="T10" fmla="*/ 729 w 736"/>
                <a:gd name="T11" fmla="*/ 50 h 62"/>
                <a:gd name="T12" fmla="*/ 714 w 736"/>
                <a:gd name="T13" fmla="*/ 50 h 62"/>
                <a:gd name="T14" fmla="*/ 714 w 736"/>
                <a:gd name="T15" fmla="*/ 56 h 62"/>
                <a:gd name="T16" fmla="*/ 669 w 736"/>
                <a:gd name="T17" fmla="*/ 50 h 62"/>
                <a:gd name="T18" fmla="*/ 406 w 736"/>
                <a:gd name="T19" fmla="*/ 50 h 62"/>
                <a:gd name="T20" fmla="*/ 361 w 736"/>
                <a:gd name="T21" fmla="*/ 56 h 62"/>
                <a:gd name="T22" fmla="*/ 233 w 736"/>
                <a:gd name="T23" fmla="*/ 56 h 62"/>
                <a:gd name="T24" fmla="*/ 188 w 736"/>
                <a:gd name="T25" fmla="*/ 62 h 62"/>
                <a:gd name="T26" fmla="*/ 22 w 736"/>
                <a:gd name="T27" fmla="*/ 62 h 62"/>
                <a:gd name="T28" fmla="*/ 7 w 736"/>
                <a:gd name="T29" fmla="*/ 56 h 62"/>
                <a:gd name="T30" fmla="*/ 0 w 736"/>
                <a:gd name="T31" fmla="*/ 45 h 62"/>
                <a:gd name="T32" fmla="*/ 0 w 736"/>
                <a:gd name="T33" fmla="*/ 22 h 62"/>
                <a:gd name="T34" fmla="*/ 15 w 736"/>
                <a:gd name="T35" fmla="*/ 17 h 62"/>
                <a:gd name="T36" fmla="*/ 52 w 736"/>
                <a:gd name="T37" fmla="*/ 17 h 62"/>
                <a:gd name="T38" fmla="*/ 67 w 736"/>
                <a:gd name="T39" fmla="*/ 11 h 62"/>
                <a:gd name="T40" fmla="*/ 127 w 736"/>
                <a:gd name="T41" fmla="*/ 11 h 62"/>
                <a:gd name="T42" fmla="*/ 142 w 736"/>
                <a:gd name="T43" fmla="*/ 17 h 62"/>
                <a:gd name="T44" fmla="*/ 233 w 736"/>
                <a:gd name="T45" fmla="*/ 17 h 62"/>
                <a:gd name="T46" fmla="*/ 248 w 736"/>
                <a:gd name="T47" fmla="*/ 11 h 62"/>
                <a:gd name="T48" fmla="*/ 270 w 736"/>
                <a:gd name="T49" fmla="*/ 11 h 62"/>
                <a:gd name="T50" fmla="*/ 285 w 736"/>
                <a:gd name="T51" fmla="*/ 5 h 62"/>
                <a:gd name="T52" fmla="*/ 443 w 736"/>
                <a:gd name="T53" fmla="*/ 5 h 62"/>
                <a:gd name="T54" fmla="*/ 473 w 736"/>
                <a:gd name="T55" fmla="*/ 0 h 62"/>
                <a:gd name="T56" fmla="*/ 631 w 736"/>
                <a:gd name="T57" fmla="*/ 0 h 62"/>
                <a:gd name="T58" fmla="*/ 654 w 736"/>
                <a:gd name="T59" fmla="*/ 5 h 62"/>
                <a:gd name="T60" fmla="*/ 706 w 736"/>
                <a:gd name="T61" fmla="*/ 5 h 62"/>
                <a:gd name="T62" fmla="*/ 721 w 736"/>
                <a:gd name="T63" fmla="*/ 11 h 6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36"/>
                <a:gd name="T97" fmla="*/ 0 h 62"/>
                <a:gd name="T98" fmla="*/ 736 w 736"/>
                <a:gd name="T99" fmla="*/ 62 h 62"/>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36" h="62">
                  <a:moveTo>
                    <a:pt x="721" y="11"/>
                  </a:moveTo>
                  <a:lnTo>
                    <a:pt x="729" y="22"/>
                  </a:lnTo>
                  <a:lnTo>
                    <a:pt x="736" y="28"/>
                  </a:lnTo>
                  <a:lnTo>
                    <a:pt x="736" y="34"/>
                  </a:lnTo>
                  <a:lnTo>
                    <a:pt x="729" y="45"/>
                  </a:lnTo>
                  <a:lnTo>
                    <a:pt x="729" y="50"/>
                  </a:lnTo>
                  <a:lnTo>
                    <a:pt x="714" y="50"/>
                  </a:lnTo>
                  <a:lnTo>
                    <a:pt x="714" y="56"/>
                  </a:lnTo>
                  <a:lnTo>
                    <a:pt x="669" y="50"/>
                  </a:lnTo>
                  <a:lnTo>
                    <a:pt x="406" y="50"/>
                  </a:lnTo>
                  <a:lnTo>
                    <a:pt x="361" y="56"/>
                  </a:lnTo>
                  <a:lnTo>
                    <a:pt x="233" y="56"/>
                  </a:lnTo>
                  <a:lnTo>
                    <a:pt x="188" y="62"/>
                  </a:lnTo>
                  <a:lnTo>
                    <a:pt x="22" y="62"/>
                  </a:lnTo>
                  <a:lnTo>
                    <a:pt x="7" y="56"/>
                  </a:lnTo>
                  <a:lnTo>
                    <a:pt x="0" y="45"/>
                  </a:lnTo>
                  <a:lnTo>
                    <a:pt x="0" y="22"/>
                  </a:lnTo>
                  <a:lnTo>
                    <a:pt x="15" y="17"/>
                  </a:lnTo>
                  <a:lnTo>
                    <a:pt x="52" y="17"/>
                  </a:lnTo>
                  <a:lnTo>
                    <a:pt x="67" y="11"/>
                  </a:lnTo>
                  <a:lnTo>
                    <a:pt x="127" y="11"/>
                  </a:lnTo>
                  <a:lnTo>
                    <a:pt x="142" y="17"/>
                  </a:lnTo>
                  <a:lnTo>
                    <a:pt x="233" y="17"/>
                  </a:lnTo>
                  <a:lnTo>
                    <a:pt x="248" y="11"/>
                  </a:lnTo>
                  <a:lnTo>
                    <a:pt x="270" y="11"/>
                  </a:lnTo>
                  <a:lnTo>
                    <a:pt x="285" y="5"/>
                  </a:lnTo>
                  <a:lnTo>
                    <a:pt x="443" y="5"/>
                  </a:lnTo>
                  <a:lnTo>
                    <a:pt x="473" y="0"/>
                  </a:lnTo>
                  <a:lnTo>
                    <a:pt x="631" y="0"/>
                  </a:lnTo>
                  <a:lnTo>
                    <a:pt x="654" y="5"/>
                  </a:lnTo>
                  <a:lnTo>
                    <a:pt x="706" y="5"/>
                  </a:lnTo>
                  <a:lnTo>
                    <a:pt x="721" y="11"/>
                  </a:lnTo>
                  <a:close/>
                </a:path>
              </a:pathLst>
            </a:custGeom>
            <a:solidFill>
              <a:srgbClr val="7F7F7F"/>
            </a:solidFill>
            <a:ln w="9525">
              <a:noFill/>
              <a:round/>
              <a:headEnd/>
              <a:tailEnd/>
            </a:ln>
          </p:spPr>
          <p:txBody>
            <a:bodyPr/>
            <a:lstStyle/>
            <a:p>
              <a:endParaRPr lang="en-US"/>
            </a:p>
          </p:txBody>
        </p:sp>
        <p:sp>
          <p:nvSpPr>
            <p:cNvPr id="1190" name="Freeform 162"/>
            <p:cNvSpPr>
              <a:spLocks/>
            </p:cNvSpPr>
            <p:nvPr/>
          </p:nvSpPr>
          <p:spPr bwMode="auto">
            <a:xfrm>
              <a:off x="3655" y="3265"/>
              <a:ext cx="1767" cy="91"/>
            </a:xfrm>
            <a:custGeom>
              <a:avLst/>
              <a:gdLst>
                <a:gd name="T0" fmla="*/ 1722 w 1767"/>
                <a:gd name="T1" fmla="*/ 6 h 91"/>
                <a:gd name="T2" fmla="*/ 1729 w 1767"/>
                <a:gd name="T3" fmla="*/ 12 h 91"/>
                <a:gd name="T4" fmla="*/ 1737 w 1767"/>
                <a:gd name="T5" fmla="*/ 12 h 91"/>
                <a:gd name="T6" fmla="*/ 1759 w 1767"/>
                <a:gd name="T7" fmla="*/ 29 h 91"/>
                <a:gd name="T8" fmla="*/ 1759 w 1767"/>
                <a:gd name="T9" fmla="*/ 34 h 91"/>
                <a:gd name="T10" fmla="*/ 1767 w 1767"/>
                <a:gd name="T11" fmla="*/ 40 h 91"/>
                <a:gd name="T12" fmla="*/ 1759 w 1767"/>
                <a:gd name="T13" fmla="*/ 51 h 91"/>
                <a:gd name="T14" fmla="*/ 1744 w 1767"/>
                <a:gd name="T15" fmla="*/ 62 h 91"/>
                <a:gd name="T16" fmla="*/ 1706 w 1767"/>
                <a:gd name="T17" fmla="*/ 62 h 91"/>
                <a:gd name="T18" fmla="*/ 1676 w 1767"/>
                <a:gd name="T19" fmla="*/ 57 h 91"/>
                <a:gd name="T20" fmla="*/ 1323 w 1767"/>
                <a:gd name="T21" fmla="*/ 57 h 91"/>
                <a:gd name="T22" fmla="*/ 1300 w 1767"/>
                <a:gd name="T23" fmla="*/ 51 h 91"/>
                <a:gd name="T24" fmla="*/ 1225 w 1767"/>
                <a:gd name="T25" fmla="*/ 51 h 91"/>
                <a:gd name="T26" fmla="*/ 1180 w 1767"/>
                <a:gd name="T27" fmla="*/ 45 h 91"/>
                <a:gd name="T28" fmla="*/ 1067 w 1767"/>
                <a:gd name="T29" fmla="*/ 45 h 91"/>
                <a:gd name="T30" fmla="*/ 1030 w 1767"/>
                <a:gd name="T31" fmla="*/ 51 h 91"/>
                <a:gd name="T32" fmla="*/ 879 w 1767"/>
                <a:gd name="T33" fmla="*/ 51 h 91"/>
                <a:gd name="T34" fmla="*/ 842 w 1767"/>
                <a:gd name="T35" fmla="*/ 57 h 91"/>
                <a:gd name="T36" fmla="*/ 729 w 1767"/>
                <a:gd name="T37" fmla="*/ 57 h 91"/>
                <a:gd name="T38" fmla="*/ 691 w 1767"/>
                <a:gd name="T39" fmla="*/ 62 h 91"/>
                <a:gd name="T40" fmla="*/ 473 w 1767"/>
                <a:gd name="T41" fmla="*/ 62 h 91"/>
                <a:gd name="T42" fmla="*/ 436 w 1767"/>
                <a:gd name="T43" fmla="*/ 68 h 91"/>
                <a:gd name="T44" fmla="*/ 353 w 1767"/>
                <a:gd name="T45" fmla="*/ 68 h 91"/>
                <a:gd name="T46" fmla="*/ 308 w 1767"/>
                <a:gd name="T47" fmla="*/ 74 h 91"/>
                <a:gd name="T48" fmla="*/ 270 w 1767"/>
                <a:gd name="T49" fmla="*/ 74 h 91"/>
                <a:gd name="T50" fmla="*/ 225 w 1767"/>
                <a:gd name="T51" fmla="*/ 79 h 91"/>
                <a:gd name="T52" fmla="*/ 188 w 1767"/>
                <a:gd name="T53" fmla="*/ 79 h 91"/>
                <a:gd name="T54" fmla="*/ 142 w 1767"/>
                <a:gd name="T55" fmla="*/ 85 h 91"/>
                <a:gd name="T56" fmla="*/ 52 w 1767"/>
                <a:gd name="T57" fmla="*/ 85 h 91"/>
                <a:gd name="T58" fmla="*/ 15 w 1767"/>
                <a:gd name="T59" fmla="*/ 91 h 91"/>
                <a:gd name="T60" fmla="*/ 7 w 1767"/>
                <a:gd name="T61" fmla="*/ 79 h 91"/>
                <a:gd name="T62" fmla="*/ 0 w 1767"/>
                <a:gd name="T63" fmla="*/ 74 h 91"/>
                <a:gd name="T64" fmla="*/ 0 w 1767"/>
                <a:gd name="T65" fmla="*/ 51 h 91"/>
                <a:gd name="T66" fmla="*/ 7 w 1767"/>
                <a:gd name="T67" fmla="*/ 45 h 91"/>
                <a:gd name="T68" fmla="*/ 60 w 1767"/>
                <a:gd name="T69" fmla="*/ 45 h 91"/>
                <a:gd name="T70" fmla="*/ 67 w 1767"/>
                <a:gd name="T71" fmla="*/ 40 h 91"/>
                <a:gd name="T72" fmla="*/ 135 w 1767"/>
                <a:gd name="T73" fmla="*/ 40 h 91"/>
                <a:gd name="T74" fmla="*/ 165 w 1767"/>
                <a:gd name="T75" fmla="*/ 34 h 91"/>
                <a:gd name="T76" fmla="*/ 255 w 1767"/>
                <a:gd name="T77" fmla="*/ 34 h 91"/>
                <a:gd name="T78" fmla="*/ 285 w 1767"/>
                <a:gd name="T79" fmla="*/ 29 h 91"/>
                <a:gd name="T80" fmla="*/ 413 w 1767"/>
                <a:gd name="T81" fmla="*/ 29 h 91"/>
                <a:gd name="T82" fmla="*/ 443 w 1767"/>
                <a:gd name="T83" fmla="*/ 23 h 91"/>
                <a:gd name="T84" fmla="*/ 601 w 1767"/>
                <a:gd name="T85" fmla="*/ 23 h 91"/>
                <a:gd name="T86" fmla="*/ 631 w 1767"/>
                <a:gd name="T87" fmla="*/ 17 h 91"/>
                <a:gd name="T88" fmla="*/ 729 w 1767"/>
                <a:gd name="T89" fmla="*/ 17 h 91"/>
                <a:gd name="T90" fmla="*/ 759 w 1767"/>
                <a:gd name="T91" fmla="*/ 12 h 91"/>
                <a:gd name="T92" fmla="*/ 849 w 1767"/>
                <a:gd name="T93" fmla="*/ 12 h 91"/>
                <a:gd name="T94" fmla="*/ 879 w 1767"/>
                <a:gd name="T95" fmla="*/ 6 h 91"/>
                <a:gd name="T96" fmla="*/ 970 w 1767"/>
                <a:gd name="T97" fmla="*/ 6 h 91"/>
                <a:gd name="T98" fmla="*/ 1000 w 1767"/>
                <a:gd name="T99" fmla="*/ 0 h 91"/>
                <a:gd name="T100" fmla="*/ 1142 w 1767"/>
                <a:gd name="T101" fmla="*/ 0 h 91"/>
                <a:gd name="T102" fmla="*/ 1180 w 1767"/>
                <a:gd name="T103" fmla="*/ 6 h 91"/>
                <a:gd name="T104" fmla="*/ 1308 w 1767"/>
                <a:gd name="T105" fmla="*/ 6 h 91"/>
                <a:gd name="T106" fmla="*/ 1353 w 1767"/>
                <a:gd name="T107" fmla="*/ 12 h 91"/>
                <a:gd name="T108" fmla="*/ 1646 w 1767"/>
                <a:gd name="T109" fmla="*/ 12 h 91"/>
                <a:gd name="T110" fmla="*/ 1684 w 1767"/>
                <a:gd name="T111" fmla="*/ 6 h 91"/>
                <a:gd name="T112" fmla="*/ 1722 w 1767"/>
                <a:gd name="T113" fmla="*/ 6 h 9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767"/>
                <a:gd name="T172" fmla="*/ 0 h 91"/>
                <a:gd name="T173" fmla="*/ 1767 w 1767"/>
                <a:gd name="T174" fmla="*/ 91 h 9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767" h="91">
                  <a:moveTo>
                    <a:pt x="1722" y="6"/>
                  </a:moveTo>
                  <a:lnTo>
                    <a:pt x="1729" y="12"/>
                  </a:lnTo>
                  <a:lnTo>
                    <a:pt x="1737" y="12"/>
                  </a:lnTo>
                  <a:lnTo>
                    <a:pt x="1759" y="29"/>
                  </a:lnTo>
                  <a:lnTo>
                    <a:pt x="1759" y="34"/>
                  </a:lnTo>
                  <a:lnTo>
                    <a:pt x="1767" y="40"/>
                  </a:lnTo>
                  <a:lnTo>
                    <a:pt x="1759" y="51"/>
                  </a:lnTo>
                  <a:lnTo>
                    <a:pt x="1744" y="62"/>
                  </a:lnTo>
                  <a:lnTo>
                    <a:pt x="1706" y="62"/>
                  </a:lnTo>
                  <a:lnTo>
                    <a:pt x="1676" y="57"/>
                  </a:lnTo>
                  <a:lnTo>
                    <a:pt x="1323" y="57"/>
                  </a:lnTo>
                  <a:lnTo>
                    <a:pt x="1300" y="51"/>
                  </a:lnTo>
                  <a:lnTo>
                    <a:pt x="1225" y="51"/>
                  </a:lnTo>
                  <a:lnTo>
                    <a:pt x="1180" y="45"/>
                  </a:lnTo>
                  <a:lnTo>
                    <a:pt x="1067" y="45"/>
                  </a:lnTo>
                  <a:lnTo>
                    <a:pt x="1030" y="51"/>
                  </a:lnTo>
                  <a:lnTo>
                    <a:pt x="879" y="51"/>
                  </a:lnTo>
                  <a:lnTo>
                    <a:pt x="842" y="57"/>
                  </a:lnTo>
                  <a:lnTo>
                    <a:pt x="729" y="57"/>
                  </a:lnTo>
                  <a:lnTo>
                    <a:pt x="691" y="62"/>
                  </a:lnTo>
                  <a:lnTo>
                    <a:pt x="473" y="62"/>
                  </a:lnTo>
                  <a:lnTo>
                    <a:pt x="436" y="68"/>
                  </a:lnTo>
                  <a:lnTo>
                    <a:pt x="353" y="68"/>
                  </a:lnTo>
                  <a:lnTo>
                    <a:pt x="308" y="74"/>
                  </a:lnTo>
                  <a:lnTo>
                    <a:pt x="270" y="74"/>
                  </a:lnTo>
                  <a:lnTo>
                    <a:pt x="225" y="79"/>
                  </a:lnTo>
                  <a:lnTo>
                    <a:pt x="188" y="79"/>
                  </a:lnTo>
                  <a:lnTo>
                    <a:pt x="142" y="85"/>
                  </a:lnTo>
                  <a:lnTo>
                    <a:pt x="52" y="85"/>
                  </a:lnTo>
                  <a:lnTo>
                    <a:pt x="15" y="91"/>
                  </a:lnTo>
                  <a:lnTo>
                    <a:pt x="7" y="79"/>
                  </a:lnTo>
                  <a:lnTo>
                    <a:pt x="0" y="74"/>
                  </a:lnTo>
                  <a:lnTo>
                    <a:pt x="0" y="51"/>
                  </a:lnTo>
                  <a:lnTo>
                    <a:pt x="7" y="45"/>
                  </a:lnTo>
                  <a:lnTo>
                    <a:pt x="60" y="45"/>
                  </a:lnTo>
                  <a:lnTo>
                    <a:pt x="67" y="40"/>
                  </a:lnTo>
                  <a:lnTo>
                    <a:pt x="135" y="40"/>
                  </a:lnTo>
                  <a:lnTo>
                    <a:pt x="165" y="34"/>
                  </a:lnTo>
                  <a:lnTo>
                    <a:pt x="255" y="34"/>
                  </a:lnTo>
                  <a:lnTo>
                    <a:pt x="285" y="29"/>
                  </a:lnTo>
                  <a:lnTo>
                    <a:pt x="413" y="29"/>
                  </a:lnTo>
                  <a:lnTo>
                    <a:pt x="443" y="23"/>
                  </a:lnTo>
                  <a:lnTo>
                    <a:pt x="601" y="23"/>
                  </a:lnTo>
                  <a:lnTo>
                    <a:pt x="631" y="17"/>
                  </a:lnTo>
                  <a:lnTo>
                    <a:pt x="729" y="17"/>
                  </a:lnTo>
                  <a:lnTo>
                    <a:pt x="759" y="12"/>
                  </a:lnTo>
                  <a:lnTo>
                    <a:pt x="849" y="12"/>
                  </a:lnTo>
                  <a:lnTo>
                    <a:pt x="879" y="6"/>
                  </a:lnTo>
                  <a:lnTo>
                    <a:pt x="970" y="6"/>
                  </a:lnTo>
                  <a:lnTo>
                    <a:pt x="1000" y="0"/>
                  </a:lnTo>
                  <a:lnTo>
                    <a:pt x="1142" y="0"/>
                  </a:lnTo>
                  <a:lnTo>
                    <a:pt x="1180" y="6"/>
                  </a:lnTo>
                  <a:lnTo>
                    <a:pt x="1308" y="6"/>
                  </a:lnTo>
                  <a:lnTo>
                    <a:pt x="1353" y="12"/>
                  </a:lnTo>
                  <a:lnTo>
                    <a:pt x="1646" y="12"/>
                  </a:lnTo>
                  <a:lnTo>
                    <a:pt x="1684" y="6"/>
                  </a:lnTo>
                  <a:lnTo>
                    <a:pt x="1722" y="6"/>
                  </a:lnTo>
                  <a:close/>
                </a:path>
              </a:pathLst>
            </a:custGeom>
            <a:solidFill>
              <a:srgbClr val="7F7F7F"/>
            </a:solidFill>
            <a:ln w="9525">
              <a:noFill/>
              <a:round/>
              <a:headEnd/>
              <a:tailEnd/>
            </a:ln>
          </p:spPr>
          <p:txBody>
            <a:bodyPr/>
            <a:lstStyle/>
            <a:p>
              <a:endParaRPr lang="en-US"/>
            </a:p>
          </p:txBody>
        </p:sp>
        <p:sp>
          <p:nvSpPr>
            <p:cNvPr id="1191" name="Freeform 163"/>
            <p:cNvSpPr>
              <a:spLocks/>
            </p:cNvSpPr>
            <p:nvPr/>
          </p:nvSpPr>
          <p:spPr bwMode="auto">
            <a:xfrm>
              <a:off x="737" y="3367"/>
              <a:ext cx="361" cy="62"/>
            </a:xfrm>
            <a:custGeom>
              <a:avLst/>
              <a:gdLst>
                <a:gd name="T0" fmla="*/ 361 w 361"/>
                <a:gd name="T1" fmla="*/ 39 h 62"/>
                <a:gd name="T2" fmla="*/ 353 w 361"/>
                <a:gd name="T3" fmla="*/ 51 h 62"/>
                <a:gd name="T4" fmla="*/ 338 w 361"/>
                <a:gd name="T5" fmla="*/ 56 h 62"/>
                <a:gd name="T6" fmla="*/ 316 w 361"/>
                <a:gd name="T7" fmla="*/ 56 h 62"/>
                <a:gd name="T8" fmla="*/ 301 w 361"/>
                <a:gd name="T9" fmla="*/ 51 h 62"/>
                <a:gd name="T10" fmla="*/ 165 w 361"/>
                <a:gd name="T11" fmla="*/ 51 h 62"/>
                <a:gd name="T12" fmla="*/ 158 w 361"/>
                <a:gd name="T13" fmla="*/ 56 h 62"/>
                <a:gd name="T14" fmla="*/ 38 w 361"/>
                <a:gd name="T15" fmla="*/ 56 h 62"/>
                <a:gd name="T16" fmla="*/ 22 w 361"/>
                <a:gd name="T17" fmla="*/ 62 h 62"/>
                <a:gd name="T18" fmla="*/ 0 w 361"/>
                <a:gd name="T19" fmla="*/ 45 h 62"/>
                <a:gd name="T20" fmla="*/ 0 w 361"/>
                <a:gd name="T21" fmla="*/ 28 h 62"/>
                <a:gd name="T22" fmla="*/ 7 w 361"/>
                <a:gd name="T23" fmla="*/ 17 h 62"/>
                <a:gd name="T24" fmla="*/ 7 w 361"/>
                <a:gd name="T25" fmla="*/ 11 h 62"/>
                <a:gd name="T26" fmla="*/ 233 w 361"/>
                <a:gd name="T27" fmla="*/ 11 h 62"/>
                <a:gd name="T28" fmla="*/ 248 w 361"/>
                <a:gd name="T29" fmla="*/ 6 h 62"/>
                <a:gd name="T30" fmla="*/ 308 w 361"/>
                <a:gd name="T31" fmla="*/ 6 h 62"/>
                <a:gd name="T32" fmla="*/ 331 w 361"/>
                <a:gd name="T33" fmla="*/ 0 h 62"/>
                <a:gd name="T34" fmla="*/ 338 w 361"/>
                <a:gd name="T35" fmla="*/ 11 h 62"/>
                <a:gd name="T36" fmla="*/ 353 w 361"/>
                <a:gd name="T37" fmla="*/ 17 h 62"/>
                <a:gd name="T38" fmla="*/ 361 w 361"/>
                <a:gd name="T39" fmla="*/ 28 h 62"/>
                <a:gd name="T40" fmla="*/ 361 w 361"/>
                <a:gd name="T41" fmla="*/ 39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61"/>
                <a:gd name="T64" fmla="*/ 0 h 62"/>
                <a:gd name="T65" fmla="*/ 361 w 361"/>
                <a:gd name="T66" fmla="*/ 62 h 6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61" h="62">
                  <a:moveTo>
                    <a:pt x="361" y="39"/>
                  </a:moveTo>
                  <a:lnTo>
                    <a:pt x="353" y="51"/>
                  </a:lnTo>
                  <a:lnTo>
                    <a:pt x="338" y="56"/>
                  </a:lnTo>
                  <a:lnTo>
                    <a:pt x="316" y="56"/>
                  </a:lnTo>
                  <a:lnTo>
                    <a:pt x="301" y="51"/>
                  </a:lnTo>
                  <a:lnTo>
                    <a:pt x="165" y="51"/>
                  </a:lnTo>
                  <a:lnTo>
                    <a:pt x="158" y="56"/>
                  </a:lnTo>
                  <a:lnTo>
                    <a:pt x="38" y="56"/>
                  </a:lnTo>
                  <a:lnTo>
                    <a:pt x="22" y="62"/>
                  </a:lnTo>
                  <a:lnTo>
                    <a:pt x="0" y="45"/>
                  </a:lnTo>
                  <a:lnTo>
                    <a:pt x="0" y="28"/>
                  </a:lnTo>
                  <a:lnTo>
                    <a:pt x="7" y="17"/>
                  </a:lnTo>
                  <a:lnTo>
                    <a:pt x="7" y="11"/>
                  </a:lnTo>
                  <a:lnTo>
                    <a:pt x="233" y="11"/>
                  </a:lnTo>
                  <a:lnTo>
                    <a:pt x="248" y="6"/>
                  </a:lnTo>
                  <a:lnTo>
                    <a:pt x="308" y="6"/>
                  </a:lnTo>
                  <a:lnTo>
                    <a:pt x="331" y="0"/>
                  </a:lnTo>
                  <a:lnTo>
                    <a:pt x="338" y="11"/>
                  </a:lnTo>
                  <a:lnTo>
                    <a:pt x="353" y="17"/>
                  </a:lnTo>
                  <a:lnTo>
                    <a:pt x="361" y="28"/>
                  </a:lnTo>
                  <a:lnTo>
                    <a:pt x="361" y="39"/>
                  </a:lnTo>
                  <a:close/>
                </a:path>
              </a:pathLst>
            </a:custGeom>
            <a:solidFill>
              <a:srgbClr val="7F7F7F"/>
            </a:solidFill>
            <a:ln w="9525">
              <a:noFill/>
              <a:round/>
              <a:headEnd/>
              <a:tailEnd/>
            </a:ln>
          </p:spPr>
          <p:txBody>
            <a:bodyPr/>
            <a:lstStyle/>
            <a:p>
              <a:endParaRPr lang="en-US"/>
            </a:p>
          </p:txBody>
        </p:sp>
        <p:sp>
          <p:nvSpPr>
            <p:cNvPr id="1192" name="Freeform 164"/>
            <p:cNvSpPr>
              <a:spLocks/>
            </p:cNvSpPr>
            <p:nvPr/>
          </p:nvSpPr>
          <p:spPr bwMode="auto">
            <a:xfrm>
              <a:off x="4264" y="3412"/>
              <a:ext cx="940" cy="62"/>
            </a:xfrm>
            <a:custGeom>
              <a:avLst/>
              <a:gdLst>
                <a:gd name="T0" fmla="*/ 932 w 940"/>
                <a:gd name="T1" fmla="*/ 17 h 62"/>
                <a:gd name="T2" fmla="*/ 932 w 940"/>
                <a:gd name="T3" fmla="*/ 23 h 62"/>
                <a:gd name="T4" fmla="*/ 940 w 940"/>
                <a:gd name="T5" fmla="*/ 28 h 62"/>
                <a:gd name="T6" fmla="*/ 940 w 940"/>
                <a:gd name="T7" fmla="*/ 39 h 62"/>
                <a:gd name="T8" fmla="*/ 925 w 940"/>
                <a:gd name="T9" fmla="*/ 51 h 62"/>
                <a:gd name="T10" fmla="*/ 909 w 940"/>
                <a:gd name="T11" fmla="*/ 56 h 62"/>
                <a:gd name="T12" fmla="*/ 887 w 940"/>
                <a:gd name="T13" fmla="*/ 56 h 62"/>
                <a:gd name="T14" fmla="*/ 879 w 940"/>
                <a:gd name="T15" fmla="*/ 51 h 62"/>
                <a:gd name="T16" fmla="*/ 804 w 940"/>
                <a:gd name="T17" fmla="*/ 51 h 62"/>
                <a:gd name="T18" fmla="*/ 782 w 940"/>
                <a:gd name="T19" fmla="*/ 45 h 62"/>
                <a:gd name="T20" fmla="*/ 571 w 940"/>
                <a:gd name="T21" fmla="*/ 45 h 62"/>
                <a:gd name="T22" fmla="*/ 549 w 940"/>
                <a:gd name="T23" fmla="*/ 51 h 62"/>
                <a:gd name="T24" fmla="*/ 391 w 940"/>
                <a:gd name="T25" fmla="*/ 51 h 62"/>
                <a:gd name="T26" fmla="*/ 368 w 940"/>
                <a:gd name="T27" fmla="*/ 56 h 62"/>
                <a:gd name="T28" fmla="*/ 263 w 940"/>
                <a:gd name="T29" fmla="*/ 56 h 62"/>
                <a:gd name="T30" fmla="*/ 233 w 940"/>
                <a:gd name="T31" fmla="*/ 62 h 62"/>
                <a:gd name="T32" fmla="*/ 7 w 940"/>
                <a:gd name="T33" fmla="*/ 62 h 62"/>
                <a:gd name="T34" fmla="*/ 0 w 940"/>
                <a:gd name="T35" fmla="*/ 51 h 62"/>
                <a:gd name="T36" fmla="*/ 0 w 940"/>
                <a:gd name="T37" fmla="*/ 39 h 62"/>
                <a:gd name="T38" fmla="*/ 7 w 940"/>
                <a:gd name="T39" fmla="*/ 28 h 62"/>
                <a:gd name="T40" fmla="*/ 15 w 940"/>
                <a:gd name="T41" fmla="*/ 23 h 62"/>
                <a:gd name="T42" fmla="*/ 67 w 940"/>
                <a:gd name="T43" fmla="*/ 17 h 62"/>
                <a:gd name="T44" fmla="*/ 158 w 940"/>
                <a:gd name="T45" fmla="*/ 17 h 62"/>
                <a:gd name="T46" fmla="*/ 203 w 940"/>
                <a:gd name="T47" fmla="*/ 11 h 62"/>
                <a:gd name="T48" fmla="*/ 346 w 940"/>
                <a:gd name="T49" fmla="*/ 11 h 62"/>
                <a:gd name="T50" fmla="*/ 398 w 940"/>
                <a:gd name="T51" fmla="*/ 6 h 62"/>
                <a:gd name="T52" fmla="*/ 579 w 940"/>
                <a:gd name="T53" fmla="*/ 6 h 62"/>
                <a:gd name="T54" fmla="*/ 631 w 940"/>
                <a:gd name="T55" fmla="*/ 0 h 62"/>
                <a:gd name="T56" fmla="*/ 909 w 940"/>
                <a:gd name="T57" fmla="*/ 0 h 62"/>
                <a:gd name="T58" fmla="*/ 932 w 940"/>
                <a:gd name="T59" fmla="*/ 17 h 6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940"/>
                <a:gd name="T91" fmla="*/ 0 h 62"/>
                <a:gd name="T92" fmla="*/ 940 w 940"/>
                <a:gd name="T93" fmla="*/ 62 h 62"/>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940" h="62">
                  <a:moveTo>
                    <a:pt x="932" y="17"/>
                  </a:moveTo>
                  <a:lnTo>
                    <a:pt x="932" y="23"/>
                  </a:lnTo>
                  <a:lnTo>
                    <a:pt x="940" y="28"/>
                  </a:lnTo>
                  <a:lnTo>
                    <a:pt x="940" y="39"/>
                  </a:lnTo>
                  <a:lnTo>
                    <a:pt x="925" y="51"/>
                  </a:lnTo>
                  <a:lnTo>
                    <a:pt x="909" y="56"/>
                  </a:lnTo>
                  <a:lnTo>
                    <a:pt x="887" y="56"/>
                  </a:lnTo>
                  <a:lnTo>
                    <a:pt x="879" y="51"/>
                  </a:lnTo>
                  <a:lnTo>
                    <a:pt x="804" y="51"/>
                  </a:lnTo>
                  <a:lnTo>
                    <a:pt x="782" y="45"/>
                  </a:lnTo>
                  <a:lnTo>
                    <a:pt x="571" y="45"/>
                  </a:lnTo>
                  <a:lnTo>
                    <a:pt x="549" y="51"/>
                  </a:lnTo>
                  <a:lnTo>
                    <a:pt x="391" y="51"/>
                  </a:lnTo>
                  <a:lnTo>
                    <a:pt x="368" y="56"/>
                  </a:lnTo>
                  <a:lnTo>
                    <a:pt x="263" y="56"/>
                  </a:lnTo>
                  <a:lnTo>
                    <a:pt x="233" y="62"/>
                  </a:lnTo>
                  <a:lnTo>
                    <a:pt x="7" y="62"/>
                  </a:lnTo>
                  <a:lnTo>
                    <a:pt x="0" y="51"/>
                  </a:lnTo>
                  <a:lnTo>
                    <a:pt x="0" y="39"/>
                  </a:lnTo>
                  <a:lnTo>
                    <a:pt x="7" y="28"/>
                  </a:lnTo>
                  <a:lnTo>
                    <a:pt x="15" y="23"/>
                  </a:lnTo>
                  <a:lnTo>
                    <a:pt x="67" y="17"/>
                  </a:lnTo>
                  <a:lnTo>
                    <a:pt x="158" y="17"/>
                  </a:lnTo>
                  <a:lnTo>
                    <a:pt x="203" y="11"/>
                  </a:lnTo>
                  <a:lnTo>
                    <a:pt x="346" y="11"/>
                  </a:lnTo>
                  <a:lnTo>
                    <a:pt x="398" y="6"/>
                  </a:lnTo>
                  <a:lnTo>
                    <a:pt x="579" y="6"/>
                  </a:lnTo>
                  <a:lnTo>
                    <a:pt x="631" y="0"/>
                  </a:lnTo>
                  <a:lnTo>
                    <a:pt x="909" y="0"/>
                  </a:lnTo>
                  <a:lnTo>
                    <a:pt x="932" y="17"/>
                  </a:lnTo>
                  <a:close/>
                </a:path>
              </a:pathLst>
            </a:custGeom>
            <a:solidFill>
              <a:srgbClr val="7F7F7F"/>
            </a:solidFill>
            <a:ln w="9525">
              <a:noFill/>
              <a:round/>
              <a:headEnd/>
              <a:tailEnd/>
            </a:ln>
          </p:spPr>
          <p:txBody>
            <a:bodyPr/>
            <a:lstStyle/>
            <a:p>
              <a:endParaRPr lang="en-US"/>
            </a:p>
          </p:txBody>
        </p:sp>
        <p:sp>
          <p:nvSpPr>
            <p:cNvPr id="1193" name="Freeform 165"/>
            <p:cNvSpPr>
              <a:spLocks/>
            </p:cNvSpPr>
            <p:nvPr/>
          </p:nvSpPr>
          <p:spPr bwMode="auto">
            <a:xfrm>
              <a:off x="2218" y="3451"/>
              <a:ext cx="8" cy="6"/>
            </a:xfrm>
            <a:custGeom>
              <a:avLst/>
              <a:gdLst>
                <a:gd name="T0" fmla="*/ 8 w 8"/>
                <a:gd name="T1" fmla="*/ 0 h 6"/>
                <a:gd name="T2" fmla="*/ 8 w 8"/>
                <a:gd name="T3" fmla="*/ 6 h 6"/>
                <a:gd name="T4" fmla="*/ 0 w 8"/>
                <a:gd name="T5" fmla="*/ 6 h 6"/>
                <a:gd name="T6" fmla="*/ 8 w 8"/>
                <a:gd name="T7" fmla="*/ 0 h 6"/>
                <a:gd name="T8" fmla="*/ 0 60000 65536"/>
                <a:gd name="T9" fmla="*/ 0 60000 65536"/>
                <a:gd name="T10" fmla="*/ 0 60000 65536"/>
                <a:gd name="T11" fmla="*/ 0 60000 65536"/>
                <a:gd name="T12" fmla="*/ 0 w 8"/>
                <a:gd name="T13" fmla="*/ 0 h 6"/>
                <a:gd name="T14" fmla="*/ 8 w 8"/>
                <a:gd name="T15" fmla="*/ 6 h 6"/>
              </a:gdLst>
              <a:ahLst/>
              <a:cxnLst>
                <a:cxn ang="T8">
                  <a:pos x="T0" y="T1"/>
                </a:cxn>
                <a:cxn ang="T9">
                  <a:pos x="T2" y="T3"/>
                </a:cxn>
                <a:cxn ang="T10">
                  <a:pos x="T4" y="T5"/>
                </a:cxn>
                <a:cxn ang="T11">
                  <a:pos x="T6" y="T7"/>
                </a:cxn>
              </a:cxnLst>
              <a:rect l="T12" t="T13" r="T14" b="T15"/>
              <a:pathLst>
                <a:path w="8" h="6">
                  <a:moveTo>
                    <a:pt x="8" y="0"/>
                  </a:moveTo>
                  <a:lnTo>
                    <a:pt x="8" y="6"/>
                  </a:lnTo>
                  <a:lnTo>
                    <a:pt x="0" y="6"/>
                  </a:lnTo>
                  <a:lnTo>
                    <a:pt x="8" y="0"/>
                  </a:lnTo>
                  <a:close/>
                </a:path>
              </a:pathLst>
            </a:custGeom>
            <a:solidFill>
              <a:srgbClr val="FFFFFF"/>
            </a:solidFill>
            <a:ln w="9525">
              <a:noFill/>
              <a:round/>
              <a:headEnd/>
              <a:tailEnd/>
            </a:ln>
          </p:spPr>
          <p:txBody>
            <a:bodyPr/>
            <a:lstStyle/>
            <a:p>
              <a:endParaRPr lang="en-US"/>
            </a:p>
          </p:txBody>
        </p:sp>
        <p:sp>
          <p:nvSpPr>
            <p:cNvPr id="1194" name="Freeform 166"/>
            <p:cNvSpPr>
              <a:spLocks/>
            </p:cNvSpPr>
            <p:nvPr/>
          </p:nvSpPr>
          <p:spPr bwMode="auto">
            <a:xfrm>
              <a:off x="865" y="3468"/>
              <a:ext cx="188" cy="51"/>
            </a:xfrm>
            <a:custGeom>
              <a:avLst/>
              <a:gdLst>
                <a:gd name="T0" fmla="*/ 180 w 188"/>
                <a:gd name="T1" fmla="*/ 17 h 51"/>
                <a:gd name="T2" fmla="*/ 188 w 188"/>
                <a:gd name="T3" fmla="*/ 23 h 51"/>
                <a:gd name="T4" fmla="*/ 188 w 188"/>
                <a:gd name="T5" fmla="*/ 34 h 51"/>
                <a:gd name="T6" fmla="*/ 180 w 188"/>
                <a:gd name="T7" fmla="*/ 46 h 51"/>
                <a:gd name="T8" fmla="*/ 165 w 188"/>
                <a:gd name="T9" fmla="*/ 51 h 51"/>
                <a:gd name="T10" fmla="*/ 22 w 188"/>
                <a:gd name="T11" fmla="*/ 51 h 51"/>
                <a:gd name="T12" fmla="*/ 7 w 188"/>
                <a:gd name="T13" fmla="*/ 46 h 51"/>
                <a:gd name="T14" fmla="*/ 0 w 188"/>
                <a:gd name="T15" fmla="*/ 34 h 51"/>
                <a:gd name="T16" fmla="*/ 0 w 188"/>
                <a:gd name="T17" fmla="*/ 17 h 51"/>
                <a:gd name="T18" fmla="*/ 15 w 188"/>
                <a:gd name="T19" fmla="*/ 6 h 51"/>
                <a:gd name="T20" fmla="*/ 120 w 188"/>
                <a:gd name="T21" fmla="*/ 6 h 51"/>
                <a:gd name="T22" fmla="*/ 135 w 188"/>
                <a:gd name="T23" fmla="*/ 0 h 51"/>
                <a:gd name="T24" fmla="*/ 158 w 188"/>
                <a:gd name="T25" fmla="*/ 0 h 51"/>
                <a:gd name="T26" fmla="*/ 158 w 188"/>
                <a:gd name="T27" fmla="*/ 6 h 51"/>
                <a:gd name="T28" fmla="*/ 173 w 188"/>
                <a:gd name="T29" fmla="*/ 6 h 51"/>
                <a:gd name="T30" fmla="*/ 173 w 188"/>
                <a:gd name="T31" fmla="*/ 12 h 51"/>
                <a:gd name="T32" fmla="*/ 180 w 188"/>
                <a:gd name="T33" fmla="*/ 17 h 5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88"/>
                <a:gd name="T52" fmla="*/ 0 h 51"/>
                <a:gd name="T53" fmla="*/ 188 w 188"/>
                <a:gd name="T54" fmla="*/ 51 h 5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88" h="51">
                  <a:moveTo>
                    <a:pt x="180" y="17"/>
                  </a:moveTo>
                  <a:lnTo>
                    <a:pt x="188" y="23"/>
                  </a:lnTo>
                  <a:lnTo>
                    <a:pt x="188" y="34"/>
                  </a:lnTo>
                  <a:lnTo>
                    <a:pt x="180" y="46"/>
                  </a:lnTo>
                  <a:lnTo>
                    <a:pt x="165" y="51"/>
                  </a:lnTo>
                  <a:lnTo>
                    <a:pt x="22" y="51"/>
                  </a:lnTo>
                  <a:lnTo>
                    <a:pt x="7" y="46"/>
                  </a:lnTo>
                  <a:lnTo>
                    <a:pt x="0" y="34"/>
                  </a:lnTo>
                  <a:lnTo>
                    <a:pt x="0" y="17"/>
                  </a:lnTo>
                  <a:lnTo>
                    <a:pt x="15" y="6"/>
                  </a:lnTo>
                  <a:lnTo>
                    <a:pt x="120" y="6"/>
                  </a:lnTo>
                  <a:lnTo>
                    <a:pt x="135" y="0"/>
                  </a:lnTo>
                  <a:lnTo>
                    <a:pt x="158" y="0"/>
                  </a:lnTo>
                  <a:lnTo>
                    <a:pt x="158" y="6"/>
                  </a:lnTo>
                  <a:lnTo>
                    <a:pt x="173" y="6"/>
                  </a:lnTo>
                  <a:lnTo>
                    <a:pt x="173" y="12"/>
                  </a:lnTo>
                  <a:lnTo>
                    <a:pt x="180" y="17"/>
                  </a:lnTo>
                  <a:close/>
                </a:path>
              </a:pathLst>
            </a:custGeom>
            <a:solidFill>
              <a:srgbClr val="7F7F7F"/>
            </a:solidFill>
            <a:ln w="9525">
              <a:noFill/>
              <a:round/>
              <a:headEnd/>
              <a:tailEnd/>
            </a:ln>
          </p:spPr>
          <p:txBody>
            <a:bodyPr/>
            <a:lstStyle/>
            <a:p>
              <a:endParaRPr lang="en-US"/>
            </a:p>
          </p:txBody>
        </p:sp>
        <p:sp>
          <p:nvSpPr>
            <p:cNvPr id="1195" name="Freeform 167"/>
            <p:cNvSpPr>
              <a:spLocks/>
            </p:cNvSpPr>
            <p:nvPr/>
          </p:nvSpPr>
          <p:spPr bwMode="auto">
            <a:xfrm>
              <a:off x="4482" y="3508"/>
              <a:ext cx="624" cy="73"/>
            </a:xfrm>
            <a:custGeom>
              <a:avLst/>
              <a:gdLst>
                <a:gd name="T0" fmla="*/ 624 w 624"/>
                <a:gd name="T1" fmla="*/ 28 h 73"/>
                <a:gd name="T2" fmla="*/ 624 w 624"/>
                <a:gd name="T3" fmla="*/ 34 h 73"/>
                <a:gd name="T4" fmla="*/ 601 w 624"/>
                <a:gd name="T5" fmla="*/ 51 h 73"/>
                <a:gd name="T6" fmla="*/ 428 w 624"/>
                <a:gd name="T7" fmla="*/ 51 h 73"/>
                <a:gd name="T8" fmla="*/ 398 w 624"/>
                <a:gd name="T9" fmla="*/ 56 h 73"/>
                <a:gd name="T10" fmla="*/ 300 w 624"/>
                <a:gd name="T11" fmla="*/ 56 h 73"/>
                <a:gd name="T12" fmla="*/ 270 w 624"/>
                <a:gd name="T13" fmla="*/ 62 h 73"/>
                <a:gd name="T14" fmla="*/ 233 w 624"/>
                <a:gd name="T15" fmla="*/ 62 h 73"/>
                <a:gd name="T16" fmla="*/ 203 w 624"/>
                <a:gd name="T17" fmla="*/ 68 h 73"/>
                <a:gd name="T18" fmla="*/ 143 w 624"/>
                <a:gd name="T19" fmla="*/ 68 h 73"/>
                <a:gd name="T20" fmla="*/ 105 w 624"/>
                <a:gd name="T21" fmla="*/ 73 h 73"/>
                <a:gd name="T22" fmla="*/ 75 w 624"/>
                <a:gd name="T23" fmla="*/ 73 h 73"/>
                <a:gd name="T24" fmla="*/ 67 w 624"/>
                <a:gd name="T25" fmla="*/ 68 h 73"/>
                <a:gd name="T26" fmla="*/ 15 w 624"/>
                <a:gd name="T27" fmla="*/ 68 h 73"/>
                <a:gd name="T28" fmla="*/ 7 w 624"/>
                <a:gd name="T29" fmla="*/ 56 h 73"/>
                <a:gd name="T30" fmla="*/ 0 w 624"/>
                <a:gd name="T31" fmla="*/ 56 h 73"/>
                <a:gd name="T32" fmla="*/ 0 w 624"/>
                <a:gd name="T33" fmla="*/ 34 h 73"/>
                <a:gd name="T34" fmla="*/ 7 w 624"/>
                <a:gd name="T35" fmla="*/ 34 h 73"/>
                <a:gd name="T36" fmla="*/ 15 w 624"/>
                <a:gd name="T37" fmla="*/ 28 h 73"/>
                <a:gd name="T38" fmla="*/ 22 w 624"/>
                <a:gd name="T39" fmla="*/ 28 h 73"/>
                <a:gd name="T40" fmla="*/ 22 w 624"/>
                <a:gd name="T41" fmla="*/ 22 h 73"/>
                <a:gd name="T42" fmla="*/ 225 w 624"/>
                <a:gd name="T43" fmla="*/ 22 h 73"/>
                <a:gd name="T44" fmla="*/ 263 w 624"/>
                <a:gd name="T45" fmla="*/ 17 h 73"/>
                <a:gd name="T46" fmla="*/ 323 w 624"/>
                <a:gd name="T47" fmla="*/ 17 h 73"/>
                <a:gd name="T48" fmla="*/ 361 w 624"/>
                <a:gd name="T49" fmla="*/ 11 h 73"/>
                <a:gd name="T50" fmla="*/ 428 w 624"/>
                <a:gd name="T51" fmla="*/ 11 h 73"/>
                <a:gd name="T52" fmla="*/ 458 w 624"/>
                <a:gd name="T53" fmla="*/ 6 h 73"/>
                <a:gd name="T54" fmla="*/ 526 w 624"/>
                <a:gd name="T55" fmla="*/ 6 h 73"/>
                <a:gd name="T56" fmla="*/ 556 w 624"/>
                <a:gd name="T57" fmla="*/ 0 h 73"/>
                <a:gd name="T58" fmla="*/ 564 w 624"/>
                <a:gd name="T59" fmla="*/ 0 h 73"/>
                <a:gd name="T60" fmla="*/ 579 w 624"/>
                <a:gd name="T61" fmla="*/ 6 h 73"/>
                <a:gd name="T62" fmla="*/ 586 w 624"/>
                <a:gd name="T63" fmla="*/ 6 h 73"/>
                <a:gd name="T64" fmla="*/ 594 w 624"/>
                <a:gd name="T65" fmla="*/ 11 h 73"/>
                <a:gd name="T66" fmla="*/ 601 w 624"/>
                <a:gd name="T67" fmla="*/ 11 h 73"/>
                <a:gd name="T68" fmla="*/ 624 w 624"/>
                <a:gd name="T69" fmla="*/ 28 h 7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624"/>
                <a:gd name="T106" fmla="*/ 0 h 73"/>
                <a:gd name="T107" fmla="*/ 624 w 624"/>
                <a:gd name="T108" fmla="*/ 73 h 7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624" h="73">
                  <a:moveTo>
                    <a:pt x="624" y="28"/>
                  </a:moveTo>
                  <a:lnTo>
                    <a:pt x="624" y="34"/>
                  </a:lnTo>
                  <a:lnTo>
                    <a:pt x="601" y="51"/>
                  </a:lnTo>
                  <a:lnTo>
                    <a:pt x="428" y="51"/>
                  </a:lnTo>
                  <a:lnTo>
                    <a:pt x="398" y="56"/>
                  </a:lnTo>
                  <a:lnTo>
                    <a:pt x="300" y="56"/>
                  </a:lnTo>
                  <a:lnTo>
                    <a:pt x="270" y="62"/>
                  </a:lnTo>
                  <a:lnTo>
                    <a:pt x="233" y="62"/>
                  </a:lnTo>
                  <a:lnTo>
                    <a:pt x="203" y="68"/>
                  </a:lnTo>
                  <a:lnTo>
                    <a:pt x="143" y="68"/>
                  </a:lnTo>
                  <a:lnTo>
                    <a:pt x="105" y="73"/>
                  </a:lnTo>
                  <a:lnTo>
                    <a:pt x="75" y="73"/>
                  </a:lnTo>
                  <a:lnTo>
                    <a:pt x="67" y="68"/>
                  </a:lnTo>
                  <a:lnTo>
                    <a:pt x="15" y="68"/>
                  </a:lnTo>
                  <a:lnTo>
                    <a:pt x="7" y="56"/>
                  </a:lnTo>
                  <a:lnTo>
                    <a:pt x="0" y="56"/>
                  </a:lnTo>
                  <a:lnTo>
                    <a:pt x="0" y="34"/>
                  </a:lnTo>
                  <a:lnTo>
                    <a:pt x="7" y="34"/>
                  </a:lnTo>
                  <a:lnTo>
                    <a:pt x="15" y="28"/>
                  </a:lnTo>
                  <a:lnTo>
                    <a:pt x="22" y="28"/>
                  </a:lnTo>
                  <a:lnTo>
                    <a:pt x="22" y="22"/>
                  </a:lnTo>
                  <a:lnTo>
                    <a:pt x="225" y="22"/>
                  </a:lnTo>
                  <a:lnTo>
                    <a:pt x="263" y="17"/>
                  </a:lnTo>
                  <a:lnTo>
                    <a:pt x="323" y="17"/>
                  </a:lnTo>
                  <a:lnTo>
                    <a:pt x="361" y="11"/>
                  </a:lnTo>
                  <a:lnTo>
                    <a:pt x="428" y="11"/>
                  </a:lnTo>
                  <a:lnTo>
                    <a:pt x="458" y="6"/>
                  </a:lnTo>
                  <a:lnTo>
                    <a:pt x="526" y="6"/>
                  </a:lnTo>
                  <a:lnTo>
                    <a:pt x="556" y="0"/>
                  </a:lnTo>
                  <a:lnTo>
                    <a:pt x="564" y="0"/>
                  </a:lnTo>
                  <a:lnTo>
                    <a:pt x="579" y="6"/>
                  </a:lnTo>
                  <a:lnTo>
                    <a:pt x="586" y="6"/>
                  </a:lnTo>
                  <a:lnTo>
                    <a:pt x="594" y="11"/>
                  </a:lnTo>
                  <a:lnTo>
                    <a:pt x="601" y="11"/>
                  </a:lnTo>
                  <a:lnTo>
                    <a:pt x="624" y="28"/>
                  </a:lnTo>
                  <a:close/>
                </a:path>
              </a:pathLst>
            </a:custGeom>
            <a:solidFill>
              <a:srgbClr val="7F7F7F"/>
            </a:solidFill>
            <a:ln w="9525">
              <a:noFill/>
              <a:round/>
              <a:headEnd/>
              <a:tailEnd/>
            </a:ln>
          </p:spPr>
          <p:txBody>
            <a:bodyPr/>
            <a:lstStyle/>
            <a:p>
              <a:endParaRPr lang="en-US"/>
            </a:p>
          </p:txBody>
        </p:sp>
        <p:sp>
          <p:nvSpPr>
            <p:cNvPr id="1196" name="Freeform 168"/>
            <p:cNvSpPr>
              <a:spLocks/>
            </p:cNvSpPr>
            <p:nvPr/>
          </p:nvSpPr>
          <p:spPr bwMode="auto">
            <a:xfrm>
              <a:off x="4677" y="3598"/>
              <a:ext cx="331" cy="62"/>
            </a:xfrm>
            <a:custGeom>
              <a:avLst/>
              <a:gdLst>
                <a:gd name="T0" fmla="*/ 331 w 331"/>
                <a:gd name="T1" fmla="*/ 40 h 62"/>
                <a:gd name="T2" fmla="*/ 316 w 331"/>
                <a:gd name="T3" fmla="*/ 51 h 62"/>
                <a:gd name="T4" fmla="*/ 301 w 331"/>
                <a:gd name="T5" fmla="*/ 51 h 62"/>
                <a:gd name="T6" fmla="*/ 286 w 331"/>
                <a:gd name="T7" fmla="*/ 57 h 62"/>
                <a:gd name="T8" fmla="*/ 136 w 331"/>
                <a:gd name="T9" fmla="*/ 57 h 62"/>
                <a:gd name="T10" fmla="*/ 113 w 331"/>
                <a:gd name="T11" fmla="*/ 62 h 62"/>
                <a:gd name="T12" fmla="*/ 45 w 331"/>
                <a:gd name="T13" fmla="*/ 62 h 62"/>
                <a:gd name="T14" fmla="*/ 30 w 331"/>
                <a:gd name="T15" fmla="*/ 57 h 62"/>
                <a:gd name="T16" fmla="*/ 8 w 331"/>
                <a:gd name="T17" fmla="*/ 57 h 62"/>
                <a:gd name="T18" fmla="*/ 8 w 331"/>
                <a:gd name="T19" fmla="*/ 51 h 62"/>
                <a:gd name="T20" fmla="*/ 0 w 331"/>
                <a:gd name="T21" fmla="*/ 40 h 62"/>
                <a:gd name="T22" fmla="*/ 0 w 331"/>
                <a:gd name="T23" fmla="*/ 28 h 62"/>
                <a:gd name="T24" fmla="*/ 15 w 331"/>
                <a:gd name="T25" fmla="*/ 23 h 62"/>
                <a:gd name="T26" fmla="*/ 38 w 331"/>
                <a:gd name="T27" fmla="*/ 23 h 62"/>
                <a:gd name="T28" fmla="*/ 53 w 331"/>
                <a:gd name="T29" fmla="*/ 17 h 62"/>
                <a:gd name="T30" fmla="*/ 68 w 331"/>
                <a:gd name="T31" fmla="*/ 23 h 62"/>
                <a:gd name="T32" fmla="*/ 83 w 331"/>
                <a:gd name="T33" fmla="*/ 23 h 62"/>
                <a:gd name="T34" fmla="*/ 98 w 331"/>
                <a:gd name="T35" fmla="*/ 17 h 62"/>
                <a:gd name="T36" fmla="*/ 151 w 331"/>
                <a:gd name="T37" fmla="*/ 17 h 62"/>
                <a:gd name="T38" fmla="*/ 173 w 331"/>
                <a:gd name="T39" fmla="*/ 11 h 62"/>
                <a:gd name="T40" fmla="*/ 233 w 331"/>
                <a:gd name="T41" fmla="*/ 11 h 62"/>
                <a:gd name="T42" fmla="*/ 256 w 331"/>
                <a:gd name="T43" fmla="*/ 6 h 62"/>
                <a:gd name="T44" fmla="*/ 271 w 331"/>
                <a:gd name="T45" fmla="*/ 0 h 62"/>
                <a:gd name="T46" fmla="*/ 293 w 331"/>
                <a:gd name="T47" fmla="*/ 0 h 62"/>
                <a:gd name="T48" fmla="*/ 316 w 331"/>
                <a:gd name="T49" fmla="*/ 17 h 62"/>
                <a:gd name="T50" fmla="*/ 324 w 331"/>
                <a:gd name="T51" fmla="*/ 28 h 62"/>
                <a:gd name="T52" fmla="*/ 324 w 331"/>
                <a:gd name="T53" fmla="*/ 34 h 62"/>
                <a:gd name="T54" fmla="*/ 331 w 331"/>
                <a:gd name="T55" fmla="*/ 40 h 6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31"/>
                <a:gd name="T85" fmla="*/ 0 h 62"/>
                <a:gd name="T86" fmla="*/ 331 w 331"/>
                <a:gd name="T87" fmla="*/ 62 h 62"/>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31" h="62">
                  <a:moveTo>
                    <a:pt x="331" y="40"/>
                  </a:moveTo>
                  <a:lnTo>
                    <a:pt x="316" y="51"/>
                  </a:lnTo>
                  <a:lnTo>
                    <a:pt x="301" y="51"/>
                  </a:lnTo>
                  <a:lnTo>
                    <a:pt x="286" y="57"/>
                  </a:lnTo>
                  <a:lnTo>
                    <a:pt x="136" y="57"/>
                  </a:lnTo>
                  <a:lnTo>
                    <a:pt x="113" y="62"/>
                  </a:lnTo>
                  <a:lnTo>
                    <a:pt x="45" y="62"/>
                  </a:lnTo>
                  <a:lnTo>
                    <a:pt x="30" y="57"/>
                  </a:lnTo>
                  <a:lnTo>
                    <a:pt x="8" y="57"/>
                  </a:lnTo>
                  <a:lnTo>
                    <a:pt x="8" y="51"/>
                  </a:lnTo>
                  <a:lnTo>
                    <a:pt x="0" y="40"/>
                  </a:lnTo>
                  <a:lnTo>
                    <a:pt x="0" y="28"/>
                  </a:lnTo>
                  <a:lnTo>
                    <a:pt x="15" y="23"/>
                  </a:lnTo>
                  <a:lnTo>
                    <a:pt x="38" y="23"/>
                  </a:lnTo>
                  <a:lnTo>
                    <a:pt x="53" y="17"/>
                  </a:lnTo>
                  <a:lnTo>
                    <a:pt x="68" y="23"/>
                  </a:lnTo>
                  <a:lnTo>
                    <a:pt x="83" y="23"/>
                  </a:lnTo>
                  <a:lnTo>
                    <a:pt x="98" y="17"/>
                  </a:lnTo>
                  <a:lnTo>
                    <a:pt x="151" y="17"/>
                  </a:lnTo>
                  <a:lnTo>
                    <a:pt x="173" y="11"/>
                  </a:lnTo>
                  <a:lnTo>
                    <a:pt x="233" y="11"/>
                  </a:lnTo>
                  <a:lnTo>
                    <a:pt x="256" y="6"/>
                  </a:lnTo>
                  <a:lnTo>
                    <a:pt x="271" y="0"/>
                  </a:lnTo>
                  <a:lnTo>
                    <a:pt x="293" y="0"/>
                  </a:lnTo>
                  <a:lnTo>
                    <a:pt x="316" y="17"/>
                  </a:lnTo>
                  <a:lnTo>
                    <a:pt x="324" y="28"/>
                  </a:lnTo>
                  <a:lnTo>
                    <a:pt x="324" y="34"/>
                  </a:lnTo>
                  <a:lnTo>
                    <a:pt x="331" y="40"/>
                  </a:lnTo>
                  <a:close/>
                </a:path>
              </a:pathLst>
            </a:custGeom>
            <a:solidFill>
              <a:srgbClr val="7F7F7F"/>
            </a:solidFill>
            <a:ln w="9525">
              <a:noFill/>
              <a:round/>
              <a:headEnd/>
              <a:tailEnd/>
            </a:ln>
          </p:spPr>
          <p:txBody>
            <a:bodyPr/>
            <a:lstStyle/>
            <a:p>
              <a:endParaRPr lang="en-US"/>
            </a:p>
          </p:txBody>
        </p:sp>
      </p:grpSp>
      <p:pic>
        <p:nvPicPr>
          <p:cNvPr id="18601" name="j0213861.wav">
            <a:hlinkClick r:id="" action="ppaction://media"/>
          </p:cNvPr>
          <p:cNvPicPr>
            <a:picLocks noRot="1" noChangeAspect="1" noChangeArrowheads="1"/>
          </p:cNvPicPr>
          <p:nvPr>
            <a:wavAudioFile r:embed="rId2" name="j0214098.wav"/>
          </p:nvPr>
        </p:nvPicPr>
        <p:blipFill>
          <a:blip r:embed="rId5"/>
          <a:srcRect/>
          <a:stretch>
            <a:fillRect/>
          </a:stretch>
        </p:blipFill>
        <p:spPr bwMode="auto">
          <a:xfrm>
            <a:off x="15875" y="6553200"/>
            <a:ext cx="304800" cy="304800"/>
          </a:xfrm>
          <a:prstGeom prst="rect">
            <a:avLst/>
          </a:prstGeom>
          <a:noFill/>
          <a:ln w="9525">
            <a:noFill/>
            <a:miter lim="800000"/>
            <a:headEnd/>
            <a:tailEnd/>
          </a:ln>
        </p:spPr>
      </p:pic>
      <p:graphicFrame>
        <p:nvGraphicFramePr>
          <p:cNvPr id="18602" name="Object 170"/>
          <p:cNvGraphicFramePr>
            <a:graphicFrameLocks noChangeAspect="1"/>
          </p:cNvGraphicFramePr>
          <p:nvPr/>
        </p:nvGraphicFramePr>
        <p:xfrm>
          <a:off x="533400" y="685800"/>
          <a:ext cx="3276600" cy="2239963"/>
        </p:xfrm>
        <a:graphic>
          <a:graphicData uri="http://schemas.openxmlformats.org/presentationml/2006/ole">
            <p:oleObj spid="_x0000_s1026" name="Clip" r:id="rId6" imgW="807415" imgH="503834" progId="MS_ClipArt_Gallery.2">
              <p:embed/>
            </p:oleObj>
          </a:graphicData>
        </a:graphic>
      </p:graphicFrame>
      <p:graphicFrame>
        <p:nvGraphicFramePr>
          <p:cNvPr id="18603" name="Object 171"/>
          <p:cNvGraphicFramePr>
            <a:graphicFrameLocks noChangeAspect="1"/>
          </p:cNvGraphicFramePr>
          <p:nvPr/>
        </p:nvGraphicFramePr>
        <p:xfrm>
          <a:off x="6819900" y="3581400"/>
          <a:ext cx="2324100" cy="3276600"/>
        </p:xfrm>
        <a:graphic>
          <a:graphicData uri="http://schemas.openxmlformats.org/presentationml/2006/ole">
            <p:oleObj spid="_x0000_s1027" name="Clip" r:id="rId7" imgW="1999793" imgH="1831543" progId="MS_ClipArt_Gallery.2">
              <p:embed/>
            </p:oleObj>
          </a:graphicData>
        </a:graphic>
      </p:graphicFrame>
      <p:pic>
        <p:nvPicPr>
          <p:cNvPr id="1030" name="Picture 172" descr="Thankyou-01-june"/>
          <p:cNvPicPr>
            <a:picLocks noChangeAspect="1" noChangeArrowheads="1" noCrop="1"/>
          </p:cNvPicPr>
          <p:nvPr/>
        </p:nvPicPr>
        <p:blipFill>
          <a:blip r:embed="rId8"/>
          <a:srcRect/>
          <a:stretch>
            <a:fillRect/>
          </a:stretch>
        </p:blipFill>
        <p:spPr bwMode="auto">
          <a:xfrm>
            <a:off x="1219200" y="5905500"/>
            <a:ext cx="5181600" cy="952500"/>
          </a:xfrm>
          <a:prstGeom prst="rect">
            <a:avLst/>
          </a:prstGeom>
          <a:noFill/>
          <a:ln w="9525">
            <a:noFill/>
            <a:miter lim="800000"/>
            <a:headEnd/>
            <a:tailEnd/>
          </a:ln>
        </p:spPr>
      </p:pic>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5" fill="hold" nodeType="withEffect">
                                  <p:stCondLst>
                                    <p:cond delay="0"/>
                                  </p:stCondLst>
                                  <p:childTnLst>
                                    <p:set>
                                      <p:cBhvr>
                                        <p:cTn id="6" dur="1" fill="hold">
                                          <p:stCondLst>
                                            <p:cond delay="0"/>
                                          </p:stCondLst>
                                        </p:cTn>
                                        <p:tgtEl>
                                          <p:spTgt spid="18602"/>
                                        </p:tgtEl>
                                        <p:attrNameLst>
                                          <p:attrName>style.visibility</p:attrName>
                                        </p:attrNameLst>
                                      </p:cBhvr>
                                      <p:to>
                                        <p:strVal val="visible"/>
                                      </p:to>
                                    </p:set>
                                    <p:animEffect transition="in" filter="blinds(vertical)">
                                      <p:cBhvr>
                                        <p:cTn id="7" dur="500"/>
                                        <p:tgtEl>
                                          <p:spTgt spid="18602"/>
                                        </p:tgtEl>
                                      </p:cBhvr>
                                    </p:animEffect>
                                  </p:childTnLst>
                                </p:cTn>
                              </p:par>
                              <p:par>
                                <p:cTn id="8" presetID="17" presetClass="entr" presetSubtype="2" fill="hold" nodeType="withEffect">
                                  <p:stCondLst>
                                    <p:cond delay="0"/>
                                  </p:stCondLst>
                                  <p:childTnLst>
                                    <p:set>
                                      <p:cBhvr>
                                        <p:cTn id="9" dur="1" fill="hold">
                                          <p:stCondLst>
                                            <p:cond delay="0"/>
                                          </p:stCondLst>
                                        </p:cTn>
                                        <p:tgtEl>
                                          <p:spTgt spid="18603"/>
                                        </p:tgtEl>
                                        <p:attrNameLst>
                                          <p:attrName>style.visibility</p:attrName>
                                        </p:attrNameLst>
                                      </p:cBhvr>
                                      <p:to>
                                        <p:strVal val="visible"/>
                                      </p:to>
                                    </p:set>
                                    <p:anim calcmode="lin" valueType="num">
                                      <p:cBhvr>
                                        <p:cTn id="10" dur="500" fill="hold"/>
                                        <p:tgtEl>
                                          <p:spTgt spid="18603"/>
                                        </p:tgtEl>
                                        <p:attrNameLst>
                                          <p:attrName>ppt_x</p:attrName>
                                        </p:attrNameLst>
                                      </p:cBhvr>
                                      <p:tavLst>
                                        <p:tav tm="0">
                                          <p:val>
                                            <p:strVal val="#ppt_x+#ppt_w/2"/>
                                          </p:val>
                                        </p:tav>
                                        <p:tav tm="100000">
                                          <p:val>
                                            <p:strVal val="#ppt_x"/>
                                          </p:val>
                                        </p:tav>
                                      </p:tavLst>
                                    </p:anim>
                                    <p:anim calcmode="lin" valueType="num">
                                      <p:cBhvr>
                                        <p:cTn id="11" dur="500" fill="hold"/>
                                        <p:tgtEl>
                                          <p:spTgt spid="18603"/>
                                        </p:tgtEl>
                                        <p:attrNameLst>
                                          <p:attrName>ppt_y</p:attrName>
                                        </p:attrNameLst>
                                      </p:cBhvr>
                                      <p:tavLst>
                                        <p:tav tm="0">
                                          <p:val>
                                            <p:strVal val="#ppt_y"/>
                                          </p:val>
                                        </p:tav>
                                        <p:tav tm="100000">
                                          <p:val>
                                            <p:strVal val="#ppt_y"/>
                                          </p:val>
                                        </p:tav>
                                      </p:tavLst>
                                    </p:anim>
                                    <p:anim calcmode="lin" valueType="num">
                                      <p:cBhvr>
                                        <p:cTn id="12" dur="500" fill="hold"/>
                                        <p:tgtEl>
                                          <p:spTgt spid="18603"/>
                                        </p:tgtEl>
                                        <p:attrNameLst>
                                          <p:attrName>ppt_w</p:attrName>
                                        </p:attrNameLst>
                                      </p:cBhvr>
                                      <p:tavLst>
                                        <p:tav tm="0">
                                          <p:val>
                                            <p:fltVal val="0"/>
                                          </p:val>
                                        </p:tav>
                                        <p:tav tm="100000">
                                          <p:val>
                                            <p:strVal val="#ppt_w"/>
                                          </p:val>
                                        </p:tav>
                                      </p:tavLst>
                                    </p:anim>
                                    <p:anim calcmode="lin" valueType="num">
                                      <p:cBhvr>
                                        <p:cTn id="13" dur="500" fill="hold"/>
                                        <p:tgtEl>
                                          <p:spTgt spid="18603"/>
                                        </p:tgtEl>
                                        <p:attrNameLst>
                                          <p:attrName>ppt_h</p:attrName>
                                        </p:attrNameLst>
                                      </p:cBhvr>
                                      <p:tavLst>
                                        <p:tav tm="0">
                                          <p:val>
                                            <p:strVal val="#ppt_h"/>
                                          </p:val>
                                        </p:tav>
                                        <p:tav tm="100000">
                                          <p:val>
                                            <p:strVal val="#ppt_h"/>
                                          </p:val>
                                        </p:tav>
                                      </p:tavLst>
                                    </p:anim>
                                  </p:childTnLst>
                                </p:cTn>
                              </p:par>
                              <p:par>
                                <p:cTn id="14" presetID="2" presetClass="entr" presetSubtype="6" fill="hold" nodeType="withEffect">
                                  <p:stCondLst>
                                    <p:cond delay="0"/>
                                  </p:stCondLst>
                                  <p:childTnLst>
                                    <p:set>
                                      <p:cBhvr>
                                        <p:cTn id="15" dur="1" fill="hold">
                                          <p:stCondLst>
                                            <p:cond delay="0"/>
                                          </p:stCondLst>
                                        </p:cTn>
                                        <p:tgtEl>
                                          <p:spTgt spid="2"/>
                                        </p:tgtEl>
                                        <p:attrNameLst>
                                          <p:attrName>style.visibility</p:attrName>
                                        </p:attrNameLst>
                                      </p:cBhvr>
                                      <p:to>
                                        <p:strVal val="visible"/>
                                      </p:to>
                                    </p:set>
                                    <p:anim calcmode="lin" valueType="num">
                                      <p:cBhvr additive="base">
                                        <p:cTn id="16" dur="5000" fill="hold"/>
                                        <p:tgtEl>
                                          <p:spTgt spid="2"/>
                                        </p:tgtEl>
                                        <p:attrNameLst>
                                          <p:attrName>ppt_x</p:attrName>
                                        </p:attrNameLst>
                                      </p:cBhvr>
                                      <p:tavLst>
                                        <p:tav tm="0">
                                          <p:val>
                                            <p:strVal val="1+#ppt_w/2"/>
                                          </p:val>
                                        </p:tav>
                                        <p:tav tm="100000">
                                          <p:val>
                                            <p:strVal val="#ppt_x"/>
                                          </p:val>
                                        </p:tav>
                                      </p:tavLst>
                                    </p:anim>
                                    <p:anim calcmode="lin" valueType="num">
                                      <p:cBhvr additive="base">
                                        <p:cTn id="17" dur="5000" fill="hold"/>
                                        <p:tgtEl>
                                          <p:spTgt spid="2"/>
                                        </p:tgtEl>
                                        <p:attrNameLst>
                                          <p:attrName>ppt_y</p:attrName>
                                        </p:attrNameLst>
                                      </p:cBhvr>
                                      <p:tavLst>
                                        <p:tav tm="0">
                                          <p:val>
                                            <p:strVal val="1+#ppt_h/2"/>
                                          </p:val>
                                        </p:tav>
                                        <p:tav tm="100000">
                                          <p:val>
                                            <p:strVal val="#ppt_y"/>
                                          </p:val>
                                        </p:tav>
                                      </p:tavLst>
                                    </p:anim>
                                  </p:childTnLst>
                                </p:cTn>
                              </p:par>
                              <p:par>
                                <p:cTn id="18" presetID="2" presetClass="entr" presetSubtype="8" fill="hold" nodeType="withEffect">
                                  <p:stCondLst>
                                    <p:cond delay="0"/>
                                  </p:stCondLst>
                                  <p:childTnLst>
                                    <p:set>
                                      <p:cBhvr>
                                        <p:cTn id="19" dur="1" fill="hold">
                                          <p:stCondLst>
                                            <p:cond delay="0"/>
                                          </p:stCondLst>
                                        </p:cTn>
                                        <p:tgtEl>
                                          <p:spTgt spid="18601"/>
                                        </p:tgtEl>
                                        <p:attrNameLst>
                                          <p:attrName>style.visibility</p:attrName>
                                        </p:attrNameLst>
                                      </p:cBhvr>
                                      <p:to>
                                        <p:strVal val="visible"/>
                                      </p:to>
                                    </p:set>
                                    <p:anim calcmode="lin" valueType="num">
                                      <p:cBhvr additive="base">
                                        <p:cTn id="20" dur="3000" fill="hold"/>
                                        <p:tgtEl>
                                          <p:spTgt spid="18601"/>
                                        </p:tgtEl>
                                        <p:attrNameLst>
                                          <p:attrName>ppt_x</p:attrName>
                                        </p:attrNameLst>
                                      </p:cBhvr>
                                      <p:tavLst>
                                        <p:tav tm="0">
                                          <p:val>
                                            <p:strVal val="0-#ppt_w/2"/>
                                          </p:val>
                                        </p:tav>
                                        <p:tav tm="100000">
                                          <p:val>
                                            <p:strVal val="#ppt_x"/>
                                          </p:val>
                                        </p:tav>
                                      </p:tavLst>
                                    </p:anim>
                                    <p:anim calcmode="lin" valueType="num">
                                      <p:cBhvr additive="base">
                                        <p:cTn id="21" dur="3000" fill="hold"/>
                                        <p:tgtEl>
                                          <p:spTgt spid="18601"/>
                                        </p:tgtEl>
                                        <p:attrNameLst>
                                          <p:attrName>ppt_y</p:attrName>
                                        </p:attrNameLst>
                                      </p:cBhvr>
                                      <p:tavLst>
                                        <p:tav tm="0">
                                          <p:val>
                                            <p:strVal val="#ppt_y"/>
                                          </p:val>
                                        </p:tav>
                                        <p:tav tm="100000">
                                          <p:val>
                                            <p:strVal val="#ppt_y"/>
                                          </p:val>
                                        </p:tav>
                                      </p:tavLst>
                                    </p:anim>
                                  </p:childTnLst>
                                </p:cTn>
                              </p:par>
                              <p:par>
                                <p:cTn id="22" presetID="8" presetClass="emph" presetSubtype="0" fill="hold" nodeType="withEffect">
                                  <p:stCondLst>
                                    <p:cond delay="0"/>
                                  </p:stCondLst>
                                  <p:childTnLst>
                                    <p:animRot by="21600000">
                                      <p:cBhvr>
                                        <p:cTn id="23" dur="3000" fill="hold"/>
                                        <p:tgtEl>
                                          <p:spTgt spid="18601"/>
                                        </p:tgtEl>
                                        <p:attrNameLst>
                                          <p:attrName>r</p:attrName>
                                        </p:attrNameLst>
                                      </p:cBhvr>
                                    </p:animRot>
                                  </p:childTnLst>
                                </p:cTn>
                              </p:par>
                              <p:par>
                                <p:cTn id="24" presetID="1" presetClass="mediacall" presetSubtype="0" fill="hold" nodeType="withEffect">
                                  <p:stCondLst>
                                    <p:cond delay="0"/>
                                  </p:stCondLst>
                                  <p:childTnLst>
                                    <p:cmd type="call" cmd="playFrom(0.0)">
                                      <p:cBhvr>
                                        <p:cTn id="25" dur="4745" fill="hold"/>
                                        <p:tgtEl>
                                          <p:spTgt spid="18601"/>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26" fill="hold" display="0">
                  <p:stCondLst>
                    <p:cond delay="indefinite"/>
                  </p:stCondLst>
                  <p:endCondLst>
                    <p:cond evt="onNext" delay="0">
                      <p:tgtEl>
                        <p:sldTgt/>
                      </p:tgtEl>
                    </p:cond>
                    <p:cond evt="onPrev" delay="0">
                      <p:tgtEl>
                        <p:sldTgt/>
                      </p:tgtEl>
                    </p:cond>
                    <p:cond evt="onStopAudio" delay="0">
                      <p:tgtEl>
                        <p:sldTgt/>
                      </p:tgtEl>
                    </p:cond>
                  </p:endCondLst>
                </p:cTn>
                <p:tgtEl>
                  <p:spTgt spid="18601"/>
                </p:tgtEl>
              </p:cMediaNode>
            </p:audio>
          </p:childTnLst>
        </p:cTn>
      </p:par>
    </p:tnLst>
  </p:timing>
</p:sld>
</file>

<file path=ppt/theme/theme1.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Mountain Top</Template>
  <TotalTime>162</TotalTime>
  <Words>746</Words>
  <Application>Microsoft Office PowerPoint</Application>
  <PresentationFormat>On-screen Show (4:3)</PresentationFormat>
  <Paragraphs>113</Paragraphs>
  <Slides>8</Slides>
  <Notes>1</Notes>
  <HiddenSlides>0</HiddenSlides>
  <MMClips>1</MMClips>
  <ScaleCrop>false</ScaleCrop>
  <HeadingPairs>
    <vt:vector size="8" baseType="variant">
      <vt:variant>
        <vt:lpstr>Fonts Used</vt:lpstr>
      </vt:variant>
      <vt:variant>
        <vt:i4>1</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1" baseType="lpstr">
      <vt:lpstr>Arial</vt:lpstr>
      <vt:lpstr>Mountain Top</vt:lpstr>
      <vt:lpstr>Microsoft Clip Gallery</vt:lpstr>
      <vt:lpstr>Slide 1</vt:lpstr>
      <vt:lpstr>Liên kết các câu trong bài bằng từ ngữ nối</vt:lpstr>
      <vt:lpstr>Bài 2: Tìm thêm những từ ngữ mà em biết có tác dụng giống như cụm từ vì vậy ở đoạn văn trên.</vt:lpstr>
      <vt:lpstr>Bài 1: Đọc bài văn sau. Tìm các từ ngữ có tác dụng nối trong ba đoạn văn đầu hoặc bốn đoạn văn cuối:</vt:lpstr>
      <vt:lpstr>      Trên con đường từ nhà đến trường, tôi phải đi qua bờ Hồ Gươm.    Lúc có bạn thì chuyện trò tíu tít, có khi đuổi nhau suốt dọc đường.    Nhưng khi đi một mình, tôi thích ôm cặp vào ngực, nhìn lên các vòm cây, vừa đi vừa lẩm nhẩm ôn bài.  Vì thế, tôi thường là đứa phát hiện ra bôngn hoa gạo đầu tiên nở trên cây gạo trước đền Ngọc Sơn.    Rồi bông nọ gọi bông kia, chỉ vài hôm sau, cây gạo đã như một cây đuốc lớn cháy rừng rực giữa trời.  Nhưng khi lửa ở cây gạo sắp lụi thì nó lại “bén” sang những cây vông cạnh cầu Thê Húc.      Rồi thì cả một bãi vông lại bừng lên, đỏ gay, đỏ gắt suốt cả tháng tư.  Đến tháng năm thì những cây phượng đón lấy lửa ấy, chạy tiếp cuộc chạy tiếp sức của các loài hoa trong thành phố, báo hiệu những ngày nghỉ hè thoải mái của chúng tôi sắp đến.  Nắng trời vừa bắt đầu gay gắt thì sắc hoa như muốn giảm đi độ chói chang của mình.     Hoa phượng màu hồng pha da cam chứ không đỏ gắt như vông như gạo.      Đến cái anh bằng lăng thì đã vừa hồng vừa tím.       Sang đến anh hoa muồng thì đã ngả hẳn sang sắc vàng chanh.  Nhưng nói chung, đó toàn là những màu sắc rực rỡ như muốn phô hết ra ngoài.      Mãi đến năm nay khi đã lên lớp Năm, đã “ người lớn” hơn một tý, tôi mới nhận ra hoa sấu, những chùm hoa nhỏ xíu, sắc chỉ hơi hoe vàng, chìm lẫn vào từng đợt lá non, lẫn với màu nắng dịu.  Đến khi các loài hoa rực rỡ như hoa gạo, vông, phượng, bằng lăng, muồng... đã kéo quân qua bầu trời Hà Nội, câu sấu trước cửat nhà tôi mới lấp ló những chùm quả sấu xanh giòn.     Rồi sau đó, những quả sấu chín vừa ngọt vừa chua, ngọt một cách e dè khiêm tốn như tính tình hoa sấu vậy ! </vt:lpstr>
      <vt:lpstr>Slide 6</vt:lpstr>
      <vt:lpstr>Slide 7</vt:lpstr>
      <vt:lpstr>Slide 8</vt:lpstr>
    </vt:vector>
  </TitlesOfParts>
  <Company>TIN HOC DHP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DHP</dc:creator>
  <cp:lastModifiedBy>CSTeam</cp:lastModifiedBy>
  <cp:revision>20</cp:revision>
  <dcterms:created xsi:type="dcterms:W3CDTF">2008-04-01T14:00:36Z</dcterms:created>
  <dcterms:modified xsi:type="dcterms:W3CDTF">2016-06-30T03:23:49Z</dcterms:modified>
</cp:coreProperties>
</file>