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0" r:id="rId2"/>
    <p:sldId id="259" r:id="rId3"/>
    <p:sldId id="262" r:id="rId4"/>
    <p:sldId id="310" r:id="rId5"/>
    <p:sldId id="291" r:id="rId6"/>
    <p:sldId id="261" r:id="rId7"/>
    <p:sldId id="311" r:id="rId8"/>
    <p:sldId id="266" r:id="rId9"/>
    <p:sldId id="267" r:id="rId10"/>
    <p:sldId id="268" r:id="rId11"/>
    <p:sldId id="269" r:id="rId12"/>
    <p:sldId id="313" r:id="rId13"/>
    <p:sldId id="315" r:id="rId14"/>
    <p:sldId id="270" r:id="rId15"/>
    <p:sldId id="271" r:id="rId16"/>
    <p:sldId id="316" r:id="rId17"/>
    <p:sldId id="317" r:id="rId18"/>
    <p:sldId id="273" r:id="rId19"/>
    <p:sldId id="318" r:id="rId20"/>
    <p:sldId id="319" r:id="rId21"/>
    <p:sldId id="320" r:id="rId22"/>
    <p:sldId id="321" r:id="rId23"/>
    <p:sldId id="332" r:id="rId24"/>
    <p:sldId id="333" r:id="rId25"/>
    <p:sldId id="334" r:id="rId26"/>
    <p:sldId id="272" r:id="rId27"/>
    <p:sldId id="335" r:id="rId28"/>
    <p:sldId id="336" r:id="rId29"/>
    <p:sldId id="337" r:id="rId30"/>
    <p:sldId id="258" r:id="rId31"/>
    <p:sldId id="287" r:id="rId32"/>
    <p:sldId id="304" r:id="rId33"/>
    <p:sldId id="305" r:id="rId34"/>
    <p:sldId id="306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66"/>
    <a:srgbClr val="FFFF00"/>
    <a:srgbClr val="9E211B"/>
    <a:srgbClr val="C7020C"/>
    <a:srgbClr val="93C146"/>
    <a:srgbClr val="9BEAEC"/>
    <a:srgbClr val="98E847"/>
    <a:srgbClr val="C20316"/>
    <a:srgbClr val="FAE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166A-B386-40BE-921D-C0A13E1F8680}" type="datetimeFigureOut">
              <a:rPr lang="en-ID" smtClean="0"/>
              <a:t>23/02/2022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64B5C-5B30-4068-A122-6474C534D0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722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,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9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5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69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bịch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91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7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1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7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8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3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85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4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2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80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30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3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05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9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59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31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0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66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60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77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11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382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885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424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7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857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364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297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514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3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8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944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2" r:id="rId3"/>
    <p:sldLayoutId id="2147483681" r:id="rId4"/>
    <p:sldLayoutId id="2147483673" r:id="rId5"/>
    <p:sldLayoutId id="2147483661" r:id="rId6"/>
    <p:sldLayoutId id="2147483660" r:id="rId7"/>
    <p:sldLayoutId id="2147483659" r:id="rId8"/>
    <p:sldLayoutId id="2147483658" r:id="rId9"/>
    <p:sldLayoutId id="2147483650" r:id="rId10"/>
    <p:sldLayoutId id="2147483701" r:id="rId11"/>
    <p:sldLayoutId id="2147483693" r:id="rId12"/>
    <p:sldLayoutId id="2147483692" r:id="rId13"/>
    <p:sldLayoutId id="2147483691" r:id="rId14"/>
    <p:sldLayoutId id="2147483690" r:id="rId15"/>
    <p:sldLayoutId id="2147483689" r:id="rId16"/>
    <p:sldLayoutId id="2147483688" r:id="rId17"/>
    <p:sldLayoutId id="2147483687" r:id="rId18"/>
    <p:sldLayoutId id="2147483686" r:id="rId19"/>
    <p:sldLayoutId id="2147483685" r:id="rId20"/>
    <p:sldLayoutId id="2147483684" r:id="rId21"/>
    <p:sldLayoutId id="2147483683" r:id="rId22"/>
    <p:sldLayoutId id="2147483680" r:id="rId23"/>
    <p:sldLayoutId id="2147483679" r:id="rId24"/>
    <p:sldLayoutId id="2147483678" r:id="rId25"/>
    <p:sldLayoutId id="2147483677" r:id="rId26"/>
    <p:sldLayoutId id="2147483676" r:id="rId27"/>
    <p:sldLayoutId id="2147483675" r:id="rId28"/>
    <p:sldLayoutId id="2147483674" r:id="rId29"/>
    <p:sldLayoutId id="2147483672" r:id="rId30"/>
    <p:sldLayoutId id="2147483652" r:id="rId31"/>
    <p:sldLayoutId id="2147483653" r:id="rId32"/>
    <p:sldLayoutId id="2147483651" r:id="rId33"/>
    <p:sldLayoutId id="2147483654" r:id="rId34"/>
    <p:sldLayoutId id="2147483667" r:id="rId35"/>
    <p:sldLayoutId id="2147483666" r:id="rId36"/>
    <p:sldLayoutId id="2147483662" r:id="rId37"/>
    <p:sldLayoutId id="2147483655" r:id="rId38"/>
    <p:sldLayoutId id="2147483670" r:id="rId39"/>
    <p:sldLayoutId id="2147483669" r:id="rId40"/>
    <p:sldLayoutId id="2147483668" r:id="rId41"/>
    <p:sldLayoutId id="2147483665" r:id="rId42"/>
    <p:sldLayoutId id="2147483664" r:id="rId43"/>
    <p:sldLayoutId id="2147483663" r:id="rId44"/>
    <p:sldLayoutId id="2147483656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95" r:id="rId51"/>
    <p:sldLayoutId id="2147483671" r:id="rId52"/>
    <p:sldLayoutId id="2147483657" r:id="rId5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4.mp4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0.emf"/><Relationship Id="rId10" Type="http://schemas.openxmlformats.org/officeDocument/2006/relationships/image" Target="../media/image56.png"/><Relationship Id="rId4" Type="http://schemas.openxmlformats.org/officeDocument/2006/relationships/video" Target="../media/media4.mp4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openxmlformats.org/officeDocument/2006/relationships/video" Target="NULL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4.png"/><Relationship Id="rId10" Type="http://schemas.openxmlformats.org/officeDocument/2006/relationships/image" Target="../media/image56.png"/><Relationship Id="rId4" Type="http://schemas.microsoft.com/office/2007/relationships/media" Target="../media/media5.mp4"/><Relationship Id="rId9" Type="http://schemas.openxmlformats.org/officeDocument/2006/relationships/image" Target="../media/image55.png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6.mp4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7.png"/><Relationship Id="rId10" Type="http://schemas.openxmlformats.org/officeDocument/2006/relationships/image" Target="../media/image56.png"/><Relationship Id="rId4" Type="http://schemas.openxmlformats.org/officeDocument/2006/relationships/video" Target="../media/media6.mp4"/><Relationship Id="rId9" Type="http://schemas.openxmlformats.org/officeDocument/2006/relationships/image" Target="../media/image55.pn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6.mp4"/><Relationship Id="rId7" Type="http://schemas.openxmlformats.org/officeDocument/2006/relationships/image" Target="../media/image53.png"/><Relationship Id="rId12" Type="http://schemas.openxmlformats.org/officeDocument/2006/relationships/image" Target="../media/image6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7.png"/><Relationship Id="rId10" Type="http://schemas.openxmlformats.org/officeDocument/2006/relationships/image" Target="../media/image56.png"/><Relationship Id="rId4" Type="http://schemas.openxmlformats.org/officeDocument/2006/relationships/video" Target="../media/media6.mp4"/><Relationship Id="rId9" Type="http://schemas.openxmlformats.org/officeDocument/2006/relationships/image" Target="../media/image55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.xml"/><Relationship Id="rId4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71.jpg"/><Relationship Id="rId4" Type="http://schemas.openxmlformats.org/officeDocument/2006/relationships/image" Target="../media/image70.png"/><Relationship Id="rId9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4.png"/><Relationship Id="rId5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8.png"/><Relationship Id="rId5" Type="http://schemas.openxmlformats.org/officeDocument/2006/relationships/slide" Target="slide4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33.xml"/><Relationship Id="rId18" Type="http://schemas.openxmlformats.org/officeDocument/2006/relationships/slide" Target="slide34.xml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openxmlformats.org/officeDocument/2006/relationships/audio" Target="../media/audio1.wav"/><Relationship Id="rId12" Type="http://schemas.openxmlformats.org/officeDocument/2006/relationships/image" Target="../media/image15.jp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slide" Target="slide32.xml"/><Relationship Id="rId20" Type="http://schemas.openxmlformats.org/officeDocument/2006/relationships/image" Target="../media/image20.jp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7.jpeg"/><Relationship Id="rId23" Type="http://schemas.openxmlformats.org/officeDocument/2006/relationships/image" Target="../media/image23.png"/><Relationship Id="rId10" Type="http://schemas.microsoft.com/office/2007/relationships/hdphoto" Target="../media/hdphoto1.wdp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6.jpe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29" y="384549"/>
            <a:ext cx="7409738" cy="26250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73100" y="1080849"/>
            <a:ext cx="9236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BÀI GIẢNG TRỰC TUYẾN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76670" y="2690277"/>
            <a:ext cx="4140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FF000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LỚP 5</a:t>
            </a:r>
            <a:endParaRPr kumimoji="1" lang="zh-CN" altLang="en-US" sz="6000" b="1" dirty="0">
              <a:ln w="10160">
                <a:noFill/>
              </a:ln>
              <a:solidFill>
                <a:srgbClr val="FF000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789456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387">
            <a:off x="7029103" y="-1233180"/>
            <a:ext cx="2776504" cy="277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947510" y="2604048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16B6DEEE-0118-4DFA-B669-AA89092DB674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915A12CD-3489-4309-8074-2DF9DB29BF7C}"/>
              </a:ext>
            </a:extLst>
          </p:cNvPr>
          <p:cNvSpPr txBox="1"/>
          <p:nvPr/>
        </p:nvSpPr>
        <p:spPr>
          <a:xfrm>
            <a:off x="3036222" y="1572875"/>
            <a:ext cx="841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1.Phân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261737"/>
            <a:ext cx="887964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4582107" y="3193114"/>
            <a:ext cx="1600201" cy="45941"/>
            <a:chOff x="5486399" y="2133600"/>
            <a:chExt cx="1600201" cy="76200"/>
          </a:xfrm>
        </p:grpSpPr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209800"/>
              <a:ext cx="1600201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817" y="3246600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963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62869" y="2604048"/>
            <a:ext cx="175438" cy="82495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7547" y="3253337"/>
            <a:ext cx="110412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>
            <a:off x="8855927" y="3204571"/>
            <a:ext cx="2117697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7603" y="3234242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1823" y="330919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444" y="2532137"/>
            <a:ext cx="2453174" cy="99059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947" y="2768243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038" y="3291899"/>
            <a:ext cx="802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051BB755-73AA-4C25-818E-98F249FAB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508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2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132833" y="4317185"/>
            <a:ext cx="11614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hai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</a:t>
            </a:r>
            <a:endParaRPr kumimoji="1" lang="zh-CN" altLang="en-US" sz="3200" dirty="0">
              <a:ln w="10160">
                <a:noFill/>
              </a:ln>
              <a:solidFill>
                <a:srgbClr val="00B05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-168585" y="5155596"/>
            <a:ext cx="902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7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4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>
            <a:extLst>
              <a:ext uri="{FF2B5EF4-FFF2-40B4-BE49-F238E27FC236}">
                <a16:creationId xmlns:a16="http://schemas.microsoft.com/office/drawing/2014/main" id="{09945825-8092-4F2C-B125-EDE0F6F8C7E2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299C0D32-1F3E-4D4F-90F6-D326A13BAFBE}"/>
              </a:ext>
            </a:extLst>
          </p:cNvPr>
          <p:cNvSpPr txBox="1"/>
          <p:nvPr/>
        </p:nvSpPr>
        <p:spPr>
          <a:xfrm>
            <a:off x="2977895" y="1528844"/>
            <a:ext cx="8121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2.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thêm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D04DEC7-E977-461B-90BC-17CD15880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00" y="2707164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719DE4E-4C81-43F4-B22D-8730B025D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112" y="2695464"/>
            <a:ext cx="594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1011BD0-6004-4EEC-9978-5298EA27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2" y="3375799"/>
            <a:ext cx="548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chỉ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AF94616A-1531-457B-AD83-6AD10894D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88266" y="4066617"/>
            <a:ext cx="1728000" cy="2171093"/>
          </a:xfrm>
          <a:prstGeom prst="rect">
            <a:avLst/>
          </a:prstGeom>
        </p:spPr>
      </p:pic>
      <p:sp>
        <p:nvSpPr>
          <p:cNvPr id="81" name="Text Box 4">
            <a:extLst>
              <a:ext uri="{FF2B5EF4-FFF2-40B4-BE49-F238E27FC236}">
                <a16:creationId xmlns:a16="http://schemas.microsoft.com/office/drawing/2014/main" id="{3CB8B2B0-3027-4534-9709-2E7A8E4A9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612" y="3364072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còn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...</a:t>
            </a:r>
          </a:p>
        </p:txBody>
      </p:sp>
      <p:sp>
        <p:nvSpPr>
          <p:cNvPr id="82" name="Text Box 4">
            <a:extLst>
              <a:ext uri="{FF2B5EF4-FFF2-40B4-BE49-F238E27FC236}">
                <a16:creationId xmlns:a16="http://schemas.microsoft.com/office/drawing/2014/main" id="{2BA47309-BD3F-4B12-BB08-48CA5306E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34" y="3983386"/>
            <a:ext cx="632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FF0000"/>
                </a:solidFill>
              </a:rPr>
              <a:t>   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n</a:t>
            </a:r>
            <a:r>
              <a:rPr lang="en-US" sz="3200" b="1" i="1" dirty="0" err="1">
                <a:solidFill>
                  <a:srgbClr val="FF0000"/>
                </a:solidFill>
              </a:rPr>
              <a:t>hững</a:t>
            </a:r>
            <a:r>
              <a:rPr lang="en-US" sz="3200" b="1" i="1" dirty="0">
                <a:solidFill>
                  <a:srgbClr val="FF0000"/>
                </a:solidFill>
              </a:rPr>
              <a:t> ... </a:t>
            </a:r>
            <a:r>
              <a:rPr lang="en-US" sz="3200" b="1" i="1" dirty="0" err="1">
                <a:solidFill>
                  <a:srgbClr val="FF0000"/>
                </a:solidFill>
              </a:rPr>
              <a:t>mà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còn</a:t>
            </a:r>
            <a:r>
              <a:rPr lang="en-US" sz="3200" b="1" i="1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83" name="Text Box 7">
            <a:extLst>
              <a:ext uri="{FF2B5EF4-FFF2-40B4-BE49-F238E27FC236}">
                <a16:creationId xmlns:a16="http://schemas.microsoft.com/office/drawing/2014/main" id="{31A30F9B-BF8B-41F8-BF5B-59AD5B12A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06" y="5014267"/>
            <a:ext cx="883907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</a:rPr>
              <a:t>    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Chẳng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những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Hồng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học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mà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bạn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ấy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còn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rất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làm</a:t>
            </a:r>
            <a:r>
              <a:rPr lang="en-US" altLang="en-US" b="1" dirty="0">
                <a:latin typeface="+mn-lt"/>
              </a:rPr>
              <a:t>.</a:t>
            </a:r>
            <a:endParaRPr lang="en-US" altLang="en-US" dirty="0">
              <a:latin typeface="+mn-lt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A8B8BE70-CC52-40EA-A307-404C2AFB3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424" y="4460285"/>
            <a:ext cx="17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+mn-lt"/>
              </a:rPr>
              <a:t>Ví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dụ</a:t>
            </a:r>
            <a:r>
              <a:rPr lang="en-US" altLang="en-US" b="1" dirty="0">
                <a:latin typeface="+mn-lt"/>
              </a:rPr>
              <a:t> :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81" grpId="0"/>
      <p:bldP spid="82" grpId="0"/>
      <p:bldP spid="8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5192" y="2096912"/>
            <a:ext cx="81382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giữa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, ta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endParaRPr kumimoji="1" lang="zh-CN" altLang="en-US" sz="3200" b="1" dirty="0">
              <a:ln w="10160">
                <a:noFill/>
              </a:ln>
              <a:solidFill>
                <a:srgbClr val="FF000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2924336" y="995602"/>
            <a:ext cx="647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II.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Ghi</a:t>
            </a:r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nhớ</a:t>
            </a:r>
            <a:endParaRPr kumimoji="1" lang="zh-CN" altLang="en-US" sz="5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708306" y="4248022"/>
            <a:ext cx="175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Ví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dụ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: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32912E74-CEA3-40AE-B07E-6AE6F1C6D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174">
            <a:off x="9831790" y="3292257"/>
            <a:ext cx="1944000" cy="3063609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:a16="http://schemas.microsoft.com/office/drawing/2014/main" id="{20602060-E3F7-47F3-BA74-3C16821D1CA1}"/>
              </a:ext>
            </a:extLst>
          </p:cNvPr>
          <p:cNvSpPr txBox="1"/>
          <p:nvPr/>
        </p:nvSpPr>
        <p:spPr>
          <a:xfrm>
            <a:off x="1871604" y="4223896"/>
            <a:ext cx="791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Hoa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viết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chữ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đẹp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hát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13213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854045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03.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Luyện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tập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:a16="http://schemas.microsoft.com/office/drawing/2014/main" id="{F3B1ED0F-92FE-470F-813C-84B1385E22CA}"/>
              </a:ext>
            </a:extLst>
          </p:cNvPr>
          <p:cNvSpPr txBox="1"/>
          <p:nvPr/>
        </p:nvSpPr>
        <p:spPr>
          <a:xfrm>
            <a:off x="1123528" y="851553"/>
            <a:ext cx="647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1 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C0AB999D-87EB-4130-9A3A-D774D3AAA199}"/>
              </a:ext>
            </a:extLst>
          </p:cNvPr>
          <p:cNvSpPr txBox="1"/>
          <p:nvPr/>
        </p:nvSpPr>
        <p:spPr>
          <a:xfrm>
            <a:off x="2815276" y="1449361"/>
            <a:ext cx="7867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mẩu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chuyện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vui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Người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xe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đãng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( SGK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54).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AC37A0-73B5-4A37-AF12-9FFBB1A674CD}"/>
              </a:ext>
            </a:extLst>
          </p:cNvPr>
          <p:cNvGrpSpPr/>
          <p:nvPr/>
        </p:nvGrpSpPr>
        <p:grpSpPr>
          <a:xfrm>
            <a:off x="3359203" y="2855082"/>
            <a:ext cx="7621919" cy="3463632"/>
            <a:chOff x="3790823" y="2603978"/>
            <a:chExt cx="7621919" cy="3463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D3A682-2546-44A8-BF6D-2ACA189E4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33007" y="3587875"/>
              <a:ext cx="2479735" cy="247973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B108A7-8A98-48BD-8EEC-C1C98060A21D}"/>
                </a:ext>
              </a:extLst>
            </p:cNvPr>
            <p:cNvGrpSpPr/>
            <p:nvPr/>
          </p:nvGrpSpPr>
          <p:grpSpPr>
            <a:xfrm>
              <a:off x="3790823" y="2603978"/>
              <a:ext cx="5623960" cy="3463632"/>
              <a:chOff x="4748264" y="3375846"/>
              <a:chExt cx="5623960" cy="3463632"/>
            </a:xfrm>
            <a:solidFill>
              <a:schemeClr val="accent4">
                <a:lumMod val="20000"/>
                <a:lumOff val="80000"/>
              </a:schemeClr>
            </a:solidFill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04C98352-A819-4065-8B17-C821D24E0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748264" y="3375846"/>
                <a:ext cx="5623960" cy="346363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E803E3-5D5B-4FEC-91D4-E2870EFA4ACE}"/>
                  </a:ext>
                </a:extLst>
              </p:cNvPr>
              <p:cNvSpPr/>
              <p:nvPr/>
            </p:nvSpPr>
            <p:spPr>
              <a:xfrm>
                <a:off x="5132230" y="4322832"/>
                <a:ext cx="4374252" cy="156966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sẽ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thực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hiện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như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thế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nào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đây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?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Các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bạn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giúp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nhé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91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E60919EE-9E50-458F-ADB4-9FBF84913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091" y="932724"/>
            <a:ext cx="51240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lái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xe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đãng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trí</a:t>
            </a:r>
            <a:endParaRPr lang="en-US" altLang="en-US" sz="3600" b="1" dirty="0">
              <a:solidFill>
                <a:srgbClr val="FF0000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A14F023-8391-451A-9CE5-233AE0640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496" y="1755558"/>
            <a:ext cx="95604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Một người đàn ông hốt hoảng gọi điện tới đồn công an: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- A lô ! Xin các anh đến giúp tôi ngay ! Tôi đã khoá cửa xe cẩn thận nhưng bọn trộm vẫn đột nhập vào xe của tôi.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Bọn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lương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Lát sau, khi hai cảnh sát vừa được phái đi thì trực ban của đồn lại nhận được một cú điện thoại 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- Xin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phiền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nhầm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                                            				Theo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Báo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Mực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Tím</a:t>
            </a:r>
            <a:endParaRPr lang="en-US" altLang="en-US" sz="28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86A9AA6-0D72-4D94-AE4E-A01EDBFA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7809"/>
          <a:stretch>
            <a:fillRect/>
          </a:stretch>
        </p:blipFill>
        <p:spPr>
          <a:xfrm>
            <a:off x="10260997" y="863401"/>
            <a:ext cx="1099512" cy="1354553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5AE1B07E-B79A-40BE-BD4F-D9E081574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86692" y="958387"/>
            <a:ext cx="466320" cy="707886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6B0DD31-B47E-47A7-AAA8-4325DB467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76697" y="683196"/>
            <a:ext cx="265492" cy="4030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055D30-C07D-4738-919B-99E91C85645D}"/>
              </a:ext>
            </a:extLst>
          </p:cNvPr>
          <p:cNvGrpSpPr/>
          <p:nvPr/>
        </p:nvGrpSpPr>
        <p:grpSpPr>
          <a:xfrm>
            <a:off x="2560497" y="74642"/>
            <a:ext cx="9421327" cy="677615"/>
            <a:chOff x="2560497" y="74642"/>
            <a:chExt cx="9421327" cy="67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FE74F1-77DE-4F72-A502-9580A17A764E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06490C22-8794-4E9F-9B97-5F4C182A203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E214682E-2BCB-4C06-9C2F-B8615318088A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8FD338-3990-45CE-AD44-C19F428DD216}"/>
                </a:ext>
              </a:extLst>
            </p:cNvPr>
            <p:cNvSpPr txBox="1"/>
            <p:nvPr/>
          </p:nvSpPr>
          <p:spPr>
            <a:xfrm>
              <a:off x="3395391" y="188465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Em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hãy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tìm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ghép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có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mẩu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chuyện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sau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: 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74BD7C-EBA7-45B7-A739-1D3D311D53AA}"/>
              </a:ext>
            </a:extLst>
          </p:cNvPr>
          <p:cNvGrpSpPr/>
          <p:nvPr/>
        </p:nvGrpSpPr>
        <p:grpSpPr>
          <a:xfrm>
            <a:off x="1399748" y="2669574"/>
            <a:ext cx="9592820" cy="1252149"/>
            <a:chOff x="1250303" y="3048254"/>
            <a:chExt cx="9592820" cy="12521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5152F8-A4D1-4F1D-89F8-7D0701823F8C}"/>
                </a:ext>
              </a:extLst>
            </p:cNvPr>
            <p:cNvSpPr/>
            <p:nvPr/>
          </p:nvSpPr>
          <p:spPr>
            <a:xfrm>
              <a:off x="1250303" y="3871588"/>
              <a:ext cx="1819467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878D56-41BA-4ED0-A21E-06F8659A5501}"/>
                </a:ext>
              </a:extLst>
            </p:cNvPr>
            <p:cNvSpPr/>
            <p:nvPr/>
          </p:nvSpPr>
          <p:spPr>
            <a:xfrm>
              <a:off x="1264054" y="3477125"/>
              <a:ext cx="9560451" cy="396769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83C42F-9D59-47B4-A2B8-0C167F19ADAD}"/>
                </a:ext>
              </a:extLst>
            </p:cNvPr>
            <p:cNvSpPr/>
            <p:nvPr/>
          </p:nvSpPr>
          <p:spPr>
            <a:xfrm>
              <a:off x="9469681" y="3048254"/>
              <a:ext cx="1373442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7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2947321" y="857459"/>
            <a:ext cx="8259195" cy="167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4740" y="1696470"/>
            <a:ext cx="26315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7976312" y="1655538"/>
            <a:ext cx="2394889" cy="45719"/>
            <a:chOff x="5486400" y="2133600"/>
            <a:chExt cx="1600200" cy="76200"/>
          </a:xfrm>
        </p:grpSpPr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203271"/>
              <a:ext cx="1600200" cy="6529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670" y="1670123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082" y="3079597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71201" y="958649"/>
            <a:ext cx="228600" cy="990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7243" y="2505046"/>
            <a:ext cx="96291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 flipV="1">
            <a:off x="4823927" y="2415178"/>
            <a:ext cx="4420752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861" y="2522308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677" y="255401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540" y="857459"/>
            <a:ext cx="1839875" cy="109179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760" y="1239270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610" y="171826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2847320" y="5010892"/>
            <a:ext cx="6497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2360687" y="4014978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F7D1C8F5-D500-40EC-9845-A94A9391F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552" y="3997336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2</a:t>
            </a:r>
          </a:p>
        </p:txBody>
      </p:sp>
      <p:sp>
        <p:nvSpPr>
          <p:cNvPr id="35" name="文本框 2">
            <a:extLst>
              <a:ext uri="{FF2B5EF4-FFF2-40B4-BE49-F238E27FC236}">
                <a16:creationId xmlns:a16="http://schemas.microsoft.com/office/drawing/2014/main" id="{FB3E1C0C-A0C4-47BA-9ADA-16CD293A19FE}"/>
              </a:ext>
            </a:extLst>
          </p:cNvPr>
          <p:cNvSpPr txBox="1"/>
          <p:nvPr/>
        </p:nvSpPr>
        <p:spPr>
          <a:xfrm>
            <a:off x="1995803" y="3070764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lái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6B4FEBC8-D33E-4F33-AE88-480D95F87876}"/>
              </a:ext>
            </a:extLst>
          </p:cNvPr>
          <p:cNvSpPr/>
          <p:nvPr/>
        </p:nvSpPr>
        <p:spPr>
          <a:xfrm>
            <a:off x="1838964" y="5010892"/>
            <a:ext cx="855014" cy="1034488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650BAE-EC7B-4187-B7AA-2DB3BFF584BA}"/>
              </a:ext>
            </a:extLst>
          </p:cNvPr>
          <p:cNvGrpSpPr/>
          <p:nvPr/>
        </p:nvGrpSpPr>
        <p:grpSpPr>
          <a:xfrm>
            <a:off x="2560497" y="74642"/>
            <a:ext cx="9103179" cy="677615"/>
            <a:chOff x="2560497" y="74642"/>
            <a:chExt cx="9103179" cy="67761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0ED3209-E415-47E9-99A4-B63DC22A9847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EDFF7575-593E-4205-9CD0-40926F0AFF52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89964608-14BF-4B5A-833E-593534D852A7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C973779-EC17-4021-AC0E-544F4E890911}"/>
                </a:ext>
              </a:extLst>
            </p:cNvPr>
            <p:cNvSpPr txBox="1"/>
            <p:nvPr/>
          </p:nvSpPr>
          <p:spPr>
            <a:xfrm>
              <a:off x="3077243" y="127160"/>
              <a:ext cx="85864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Em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hãy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phân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tích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cấu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tạo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câu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ghép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vừa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tìm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được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?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2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5" grpId="0"/>
      <p:bldP spid="26" grpId="0"/>
      <p:bldP spid="34" grpId="0" animBg="1"/>
      <p:bldP spid="35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FE81FA-7611-496D-86A7-C6A2A512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10" y="2916627"/>
            <a:ext cx="2740753" cy="3150585"/>
          </a:xfrm>
          <a:prstGeom prst="rect">
            <a:avLst/>
          </a:prstGeom>
        </p:spPr>
      </p:pic>
      <p:sp>
        <p:nvSpPr>
          <p:cNvPr id="12" name="Cloud Callout 31">
            <a:extLst>
              <a:ext uri="{FF2B5EF4-FFF2-40B4-BE49-F238E27FC236}">
                <a16:creationId xmlns:a16="http://schemas.microsoft.com/office/drawing/2014/main" id="{354062A4-09D0-46AC-AECE-673E435D467B}"/>
              </a:ext>
            </a:extLst>
          </p:cNvPr>
          <p:cNvSpPr/>
          <p:nvPr/>
        </p:nvSpPr>
        <p:spPr>
          <a:xfrm>
            <a:off x="2346269" y="790788"/>
            <a:ext cx="4572717" cy="2055048"/>
          </a:xfrm>
          <a:prstGeom prst="cloudCallout">
            <a:avLst>
              <a:gd name="adj1" fmla="val -15626"/>
              <a:gd name="adj2" fmla="val 1007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loud Callout 31">
            <a:extLst>
              <a:ext uri="{FF2B5EF4-FFF2-40B4-BE49-F238E27FC236}">
                <a16:creationId xmlns:a16="http://schemas.microsoft.com/office/drawing/2014/main" id="{589CA4A7-1284-4D89-996C-B9BB05422C3C}"/>
              </a:ext>
            </a:extLst>
          </p:cNvPr>
          <p:cNvSpPr/>
          <p:nvPr/>
        </p:nvSpPr>
        <p:spPr>
          <a:xfrm>
            <a:off x="3890863" y="2323475"/>
            <a:ext cx="7546632" cy="3942414"/>
          </a:xfrm>
          <a:prstGeom prst="cloudCallout">
            <a:avLst>
              <a:gd name="adj1" fmla="val -61222"/>
              <a:gd name="adj2" fmla="val 107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0309B-4D44-40B1-BA86-6E80F73C8D2E}"/>
              </a:ext>
            </a:extLst>
          </p:cNvPr>
          <p:cNvSpPr txBox="1"/>
          <p:nvPr/>
        </p:nvSpPr>
        <p:spPr>
          <a:xfrm>
            <a:off x="4346204" y="2902036"/>
            <a:ext cx="65898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Anh </a:t>
            </a:r>
            <a:r>
              <a:rPr lang="en-US" altLang="en-US" sz="3200" b="1" dirty="0" err="1">
                <a:solidFill>
                  <a:schemeClr val="tx1"/>
                </a:solidFill>
              </a:rPr>
              <a:t>chàng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trí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đến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mức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ghế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tưởng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đang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tay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. Sau </a:t>
            </a:r>
            <a:r>
              <a:rPr lang="en-US" altLang="en-US" sz="3200" b="1" dirty="0" err="1">
                <a:solidFill>
                  <a:schemeClr val="tx1"/>
                </a:solidFill>
              </a:rPr>
              <a:t>đó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hốt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hoảng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báo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công</a:t>
            </a:r>
            <a:r>
              <a:rPr lang="en-US" altLang="en-US" sz="3200" b="1" dirty="0">
                <a:solidFill>
                  <a:schemeClr val="tx1"/>
                </a:solidFill>
              </a:rPr>
              <a:t> an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bị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bọn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trộm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đột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nhập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mới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nhận</a:t>
            </a:r>
            <a:r>
              <a:rPr lang="en-US" altLang="en-US" sz="3200" b="1" dirty="0">
                <a:solidFill>
                  <a:schemeClr val="tx1"/>
                </a:solidFill>
              </a:rPr>
              <a:t> ra </a:t>
            </a:r>
            <a:r>
              <a:rPr lang="en-US" altLang="en-US" sz="3200" b="1" dirty="0" err="1">
                <a:solidFill>
                  <a:schemeClr val="tx1"/>
                </a:solidFill>
              </a:rPr>
              <a:t>rằng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r>
              <a:rPr lang="en-US" altLang="en-US" sz="3200" b="1" dirty="0" err="1">
                <a:solidFill>
                  <a:schemeClr val="tx1"/>
                </a:solidFill>
              </a:rPr>
              <a:t>mình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.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3D824-0DDF-4FE9-BE15-90A69D4AE08E}"/>
              </a:ext>
            </a:extLst>
          </p:cNvPr>
          <p:cNvSpPr txBox="1"/>
          <p:nvPr/>
        </p:nvSpPr>
        <p:spPr>
          <a:xfrm>
            <a:off x="2635989" y="1133699"/>
            <a:ext cx="4168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7046464-B871-4C76-96DE-C5704218ACDF}"/>
              </a:ext>
            </a:extLst>
          </p:cNvPr>
          <p:cNvGrpSpPr/>
          <p:nvPr/>
        </p:nvGrpSpPr>
        <p:grpSpPr>
          <a:xfrm>
            <a:off x="2560497" y="74642"/>
            <a:ext cx="9207967" cy="677615"/>
            <a:chOff x="2560497" y="74642"/>
            <a:chExt cx="9207967" cy="67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27B7FD-9AB2-4AF3-9F18-A0F9E00F3A98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E5E515C8-962E-4FFC-9BE4-E3C30632A3B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ABE89600-AAB5-4264-BD59-D04C725898B3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73CC32-FAF9-4302-A77C-16852628E160}"/>
                </a:ext>
              </a:extLst>
            </p:cNvPr>
            <p:cNvSpPr txBox="1"/>
            <p:nvPr/>
          </p:nvSpPr>
          <p:spPr>
            <a:xfrm>
              <a:off x="3182031" y="224286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Bài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2 :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Tìm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quan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hệ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từ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thích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hợp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với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chỗ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trống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: </a:t>
              </a:r>
              <a:endParaRPr kumimoji="1" lang="zh-CN" altLang="en-US" sz="2400" dirty="0">
                <a:ln w="10160">
                  <a:noFill/>
                </a:ln>
                <a:solidFill>
                  <a:schemeClr val="bg1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62AFE6-4342-4EDC-A652-44DD3B5C62A1}"/>
              </a:ext>
            </a:extLst>
          </p:cNvPr>
          <p:cNvGrpSpPr/>
          <p:nvPr/>
        </p:nvGrpSpPr>
        <p:grpSpPr>
          <a:xfrm>
            <a:off x="3030787" y="1013486"/>
            <a:ext cx="8221413" cy="1190974"/>
            <a:chOff x="2934267" y="1023646"/>
            <a:chExt cx="8221413" cy="1190974"/>
          </a:xfrm>
        </p:grpSpPr>
        <p:sp>
          <p:nvSpPr>
            <p:cNvPr id="14" name="Rounded Rectangle 49">
              <a:extLst>
                <a:ext uri="{FF2B5EF4-FFF2-40B4-BE49-F238E27FC236}">
                  <a16:creationId xmlns:a16="http://schemas.microsoft.com/office/drawing/2014/main" id="{C417ABFE-B3CF-405D-8138-19F77A51BEBA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E079A5-2751-4094-BD57-4F7946823DE9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310205-57C7-4806-B411-A698C2D20AE4}"/>
              </a:ext>
            </a:extLst>
          </p:cNvPr>
          <p:cNvGrpSpPr/>
          <p:nvPr/>
        </p:nvGrpSpPr>
        <p:grpSpPr>
          <a:xfrm>
            <a:off x="2339907" y="2531995"/>
            <a:ext cx="8221413" cy="1190974"/>
            <a:chOff x="2934267" y="1023646"/>
            <a:chExt cx="8221413" cy="1190974"/>
          </a:xfrm>
        </p:grpSpPr>
        <p:sp>
          <p:nvSpPr>
            <p:cNvPr id="17" name="Rounded Rectangle 49">
              <a:extLst>
                <a:ext uri="{FF2B5EF4-FFF2-40B4-BE49-F238E27FC236}">
                  <a16:creationId xmlns:a16="http://schemas.microsoft.com/office/drawing/2014/main" id="{4F5FA6CD-70C4-4BC1-A9CB-A6EECD248D33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19D322-2A70-403F-A389-59C6B92B301A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8CFEBE-6F9B-4E75-88C4-DFB634F52ECE}"/>
              </a:ext>
            </a:extLst>
          </p:cNvPr>
          <p:cNvGrpSpPr/>
          <p:nvPr/>
        </p:nvGrpSpPr>
        <p:grpSpPr>
          <a:xfrm>
            <a:off x="1293427" y="4058150"/>
            <a:ext cx="8312853" cy="1815882"/>
            <a:chOff x="2934267" y="999062"/>
            <a:chExt cx="8312853" cy="1815882"/>
          </a:xfrm>
        </p:grpSpPr>
        <p:sp>
          <p:nvSpPr>
            <p:cNvPr id="20" name="Rounded Rectangle 49">
              <a:extLst>
                <a:ext uri="{FF2B5EF4-FFF2-40B4-BE49-F238E27FC236}">
                  <a16:creationId xmlns:a16="http://schemas.microsoft.com/office/drawing/2014/main" id="{CE38A48F-0C3C-435B-B34F-05A2161F89B4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C69D95-AF18-4E3B-A4B6-840A79D1BE04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7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83003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những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405939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chỉ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20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354262" y="1499633"/>
            <a:ext cx="11687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03416" y="2747862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C00000"/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rgbClr val="C0000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A52B1D79-873B-4517-B2DA-354A42FB85AA}"/>
              </a:ext>
            </a:extLst>
          </p:cNvPr>
          <p:cNvSpPr txBox="1"/>
          <p:nvPr/>
        </p:nvSpPr>
        <p:spPr>
          <a:xfrm>
            <a:off x="2959864" y="520563"/>
            <a:ext cx="65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525293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Khô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ng những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hoa sen đẹp</a:t>
            </a:r>
            <a:r>
              <a:rPr lang="vi-VN" altLang="en-US" sz="2800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3944704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Chẳng những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hoa sen đẹp</a:t>
            </a:r>
            <a:r>
              <a:rPr lang="vi-VN" altLang="en-US" sz="2800" b="1" i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464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820" y="3429000"/>
            <a:ext cx="9809480" cy="169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Ngày nay, trên đất nước ta,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chỉ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công an làm nhiệm vụ giữ gìn trật tự, an ninh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mỗi một người dân đều có trách nhiệm bảo vệ công cuộc xây dựng hoà bình.</a:t>
            </a:r>
            <a:endParaRPr lang="en-US" altLang="en-US" sz="24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090502"/>
            <a:ext cx="8312853" cy="1815882"/>
            <a:chOff x="2934267" y="999062"/>
            <a:chExt cx="8312853" cy="1815882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6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37" y="789456"/>
            <a:ext cx="5717406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04.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Vận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dụng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026316" y="2133600"/>
            <a:ext cx="8115427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ra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KÉO - BÚA -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đúng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camera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0552" y="990600"/>
              <a:ext cx="141865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803050000020004" pitchFamily="34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9045" y="630233"/>
            <a:ext cx="781710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đã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vế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thể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quan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hệ</a:t>
            </a:r>
            <a:r>
              <a:rPr lang="en-US" altLang="en-US" sz="40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79152" y="2206130"/>
            <a:ext cx="10922584" cy="1751545"/>
            <a:chOff x="779152" y="2206130"/>
            <a:chExt cx="10922584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620982" y="2750910"/>
              <a:ext cx="10080754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152" y="2206130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52500" y="3867761"/>
            <a:ext cx="10749236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</a:t>
              </a:r>
            </a:p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969216" y="5269063"/>
            <a:ext cx="10732521" cy="1646551"/>
            <a:chOff x="668362" y="5250156"/>
            <a:chExt cx="11066439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590306" y="5613586"/>
              <a:ext cx="10144495" cy="106081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68362" y="5250156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432099"/>
            <a:ext cx="825785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ghép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chỉ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quan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hệ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tăng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là</a:t>
            </a:r>
            <a:r>
              <a:rPr lang="en-US" altLang="en-US" sz="54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430906" cy="1751545"/>
            <a:chOff x="490264" y="2136963"/>
            <a:chExt cx="1143090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06221" y="2742524"/>
              <a:ext cx="10614949" cy="100898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eaLnBrk="1" hangingPunct="1">
                <a:buFontTx/>
                <a:buAutoNum type="alphaUcPeriod"/>
                <a:defRPr/>
              </a:pP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xinh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đẹp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ấy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còn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giỏi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1" y="3836408"/>
            <a:ext cx="11311569" cy="1468344"/>
            <a:chOff x="609600" y="3935022"/>
            <a:chExt cx="11135853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306053" y="4132410"/>
              <a:ext cx="10439400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Vì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Nam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cố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tập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thi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đạt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điểm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cao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602732" y="5240075"/>
            <a:ext cx="11296794" cy="1646551"/>
            <a:chOff x="602732" y="5240075"/>
            <a:chExt cx="1129679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38923"/>
              <a:ext cx="10604126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gia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đình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gặp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khó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khăn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Nga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vẫn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phấn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đấu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tốt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02732" y="5240075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8000" y="174538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5958" y="966337"/>
              <a:ext cx="1570498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78617" y="345028"/>
            <a:ext cx="8034063" cy="2677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: </a:t>
            </a:r>
          </a:p>
          <a:p>
            <a:pPr algn="ctr">
              <a:defRPr/>
            </a:pPr>
            <a:r>
              <a:rPr lang="en-US" altLang="en-US" sz="4000" b="1" dirty="0">
                <a:solidFill>
                  <a:srgbClr val="00B050"/>
                </a:solidFill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</a:rPr>
              <a:t>Đứa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trẻ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không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nín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lại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còn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to </a:t>
            </a:r>
            <a:r>
              <a:rPr lang="en-US" altLang="en-US" sz="4000" b="1" dirty="0" err="1">
                <a:solidFill>
                  <a:srgbClr val="00B050"/>
                </a:solidFill>
              </a:rPr>
              <a:t>hơn</a:t>
            </a:r>
            <a:r>
              <a:rPr lang="en-US" altLang="en-US" sz="4000" b="1" dirty="0">
                <a:solidFill>
                  <a:srgbClr val="00B050"/>
                </a:solidFill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</a:rPr>
              <a:t>.</a:t>
            </a:r>
          </a:p>
          <a:p>
            <a:pPr>
              <a:defRPr/>
            </a:pP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Mặc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dù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nhưng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Vì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những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mà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94365" y="751817"/>
            <a:ext cx="802957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3600" b="1" dirty="0" err="1">
                <a:solidFill>
                  <a:srgbClr val="FF0000"/>
                </a:solidFill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đây</a:t>
            </a:r>
            <a:r>
              <a:rPr lang="en-US" altLang="en-US" sz="3600" b="1" dirty="0">
                <a:solidFill>
                  <a:srgbClr val="FF0000"/>
                </a:solidFill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mối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tăng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3172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400" dirty="0">
                  <a:solidFill>
                    <a:schemeClr val="tx1"/>
                  </a:solidFill>
                </a:rPr>
                <a:t>  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mặc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en-US" altLang="en-US" sz="3400" dirty="0">
                <a:solidFill>
                  <a:schemeClr val="tx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…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hễ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giá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264814" cy="1646551"/>
            <a:chOff x="537589" y="5248510"/>
            <a:chExt cx="1126481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363003" y="5717694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chẳng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br>
                <a:rPr lang="en-US" altLang="en-US" sz="3600" dirty="0">
                  <a:solidFill>
                    <a:schemeClr val="tx1"/>
                  </a:solidFill>
                </a:rPr>
              </a:b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pt-BR" alt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78" y="3740551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54589" y="1342042"/>
            <a:ext cx="8527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Sau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tiết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đã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: </a:t>
            </a:r>
            <a:endParaRPr kumimoji="1" lang="zh-CN" altLang="en-US" sz="4800" b="1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5351" y="2500618"/>
            <a:ext cx="1035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5351" y="3117449"/>
            <a:ext cx="8111529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5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789456"/>
            <a:ext cx="7584707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Khởi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động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E33D56B-51B4-43D5-8D01-A08980B7F0E7}"/>
              </a:ext>
            </a:extLst>
          </p:cNvPr>
          <p:cNvGrpSpPr/>
          <p:nvPr/>
        </p:nvGrpSpPr>
        <p:grpSpPr>
          <a:xfrm>
            <a:off x="4193721" y="851581"/>
            <a:ext cx="6298656" cy="1563609"/>
            <a:chOff x="781804" y="341083"/>
            <a:chExt cx="10672259" cy="885373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597B6386-0293-4212-B994-9108BC27F088}"/>
                </a:ext>
              </a:extLst>
            </p:cNvPr>
            <p:cNvSpPr/>
            <p:nvPr/>
          </p:nvSpPr>
          <p:spPr>
            <a:xfrm>
              <a:off x="781804" y="341083"/>
              <a:ext cx="10672259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E685C883-4AAD-4BD0-8D3B-34040C79E020}"/>
                </a:ext>
              </a:extLst>
            </p:cNvPr>
            <p:cNvSpPr/>
            <p:nvPr/>
          </p:nvSpPr>
          <p:spPr>
            <a:xfrm>
              <a:off x="1127198" y="446310"/>
              <a:ext cx="10150402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0E9EEB1F-82DB-4CF1-A50E-DEEFDF267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1" y="3646117"/>
            <a:ext cx="2212269" cy="34064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1097E4-B898-40CD-83D5-5F7F322ECC8E}"/>
              </a:ext>
            </a:extLst>
          </p:cNvPr>
          <p:cNvSpPr txBox="1"/>
          <p:nvPr/>
        </p:nvSpPr>
        <p:spPr>
          <a:xfrm>
            <a:off x="2802067" y="1144019"/>
            <a:ext cx="908196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Dặn</a:t>
            </a:r>
            <a:r>
              <a:rPr lang="en-US" sz="6400" dirty="0">
                <a:solidFill>
                  <a:srgbClr val="FF0066"/>
                </a:solidFill>
                <a:latin typeface="Fira Sans" panose="020B0803050000020004" pitchFamily="34" charset="0"/>
              </a:rPr>
              <a:t> </a:t>
            </a: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dò</a:t>
            </a:r>
            <a:endParaRPr lang="en-US" sz="6400" dirty="0">
              <a:solidFill>
                <a:srgbClr val="FF0066"/>
              </a:solidFill>
              <a:latin typeface="Fira Sans" panose="020B0803050000020004" pitchFamily="34" charset="0"/>
            </a:endParaRPr>
          </a:p>
        </p:txBody>
      </p:sp>
      <p:sp>
        <p:nvSpPr>
          <p:cNvPr id="20" name="文本框 2">
            <a:extLst>
              <a:ext uri="{FF2B5EF4-FFF2-40B4-BE49-F238E27FC236}">
                <a16:creationId xmlns:a16="http://schemas.microsoft.com/office/drawing/2014/main" id="{41B08571-45AC-4610-A13C-C91864E5C387}"/>
              </a:ext>
            </a:extLst>
          </p:cNvPr>
          <p:cNvSpPr txBox="1"/>
          <p:nvPr/>
        </p:nvSpPr>
        <p:spPr>
          <a:xfrm>
            <a:off x="1024169" y="2672649"/>
            <a:ext cx="902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xem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lại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1" name="文本框 2">
            <a:extLst>
              <a:ext uri="{FF2B5EF4-FFF2-40B4-BE49-F238E27FC236}">
                <a16:creationId xmlns:a16="http://schemas.microsoft.com/office/drawing/2014/main" id="{1A7CF6DD-D4E2-4537-A15D-D65E5502B12E}"/>
              </a:ext>
            </a:extLst>
          </p:cNvPr>
          <p:cNvSpPr txBox="1"/>
          <p:nvPr/>
        </p:nvSpPr>
        <p:spPr>
          <a:xfrm>
            <a:off x="2554853" y="3646117"/>
            <a:ext cx="7937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Chuẩn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bị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Mở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rộng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vốn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Trật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tự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- An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ninh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(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59). 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">
            <a:extLst>
              <a:ext uri="{FF2B5EF4-FFF2-40B4-BE49-F238E27FC236}">
                <a16:creationId xmlns:a16="http://schemas.microsoft.com/office/drawing/2014/main" id="{90247075-445E-44F4-B31D-2F222250B4B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82585" y="1635607"/>
            <a:ext cx="8849789" cy="2215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ira Sans" panose="020B08030500000200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nhé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072640" y="3469355"/>
            <a:ext cx="7773143" cy="2003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993">
            <a:off x="69846" y="23510"/>
            <a:ext cx="1407777" cy="15250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70254" y="-292735"/>
            <a:ext cx="10119360" cy="3151499"/>
            <a:chOff x="-1517281" y="1120854"/>
            <a:chExt cx="10119360" cy="315149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17281" y="1852365"/>
              <a:ext cx="10119360" cy="241998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339255" y="2348919"/>
              <a:ext cx="7850320" cy="13280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nối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0224379" y="2687776"/>
            <a:ext cx="1204259" cy="1052586"/>
            <a:chOff x="801204" y="3134873"/>
            <a:chExt cx="2350838" cy="1671009"/>
          </a:xfrm>
        </p:grpSpPr>
        <p:pic>
          <p:nvPicPr>
            <p:cNvPr id="29" name="Google Shape;605;p7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801204" y="3134873"/>
              <a:ext cx="2350838" cy="1671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6091" y="3348764"/>
              <a:ext cx="1976993" cy="1233353"/>
            </a:xfrm>
            <a:prstGeom prst="rect">
              <a:avLst/>
            </a:prstGeom>
          </p:spPr>
        </p:pic>
      </p:grpSp>
      <p:pic>
        <p:nvPicPr>
          <p:cNvPr id="3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1993326" y="1146726"/>
            <a:ext cx="2892828" cy="167100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/>
          <p:cNvSpPr/>
          <p:nvPr/>
        </p:nvSpPr>
        <p:spPr>
          <a:xfrm>
            <a:off x="3182739" y="3240894"/>
            <a:ext cx="7037597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Nguyên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Điều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kiện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giả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thiết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Tương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phản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9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0181312" y="3872754"/>
            <a:ext cx="1247327" cy="114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>
          <a:xfrm>
            <a:off x="10350097" y="3915687"/>
            <a:ext cx="845242" cy="11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13155" y="2661510"/>
            <a:ext cx="5381367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141407" y="2666675"/>
            <a:ext cx="5253115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509" y="4042444"/>
            <a:ext cx="5190562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67558" y="4259909"/>
            <a:ext cx="445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08075" y="2892954"/>
            <a:ext cx="422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16429" y="-292735"/>
            <a:ext cx="10744199" cy="2759565"/>
            <a:chOff x="-714896" y="1120854"/>
            <a:chExt cx="9487989" cy="27595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714896" y="1956091"/>
              <a:ext cx="9487989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83041" y="2192173"/>
              <a:ext cx="7550028" cy="146423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Tìm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cặp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từ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thể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hiện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nguyên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nhân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–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kết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quả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endParaRPr lang="vi-VN" sz="4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84738" y="5618058"/>
            <a:ext cx="7673496" cy="958150"/>
            <a:chOff x="4458437" y="4421572"/>
            <a:chExt cx="4342569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3037515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18304" y="4661132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</a:t>
              </a:r>
            </a:p>
          </p:txBody>
        </p:sp>
      </p:grpSp>
      <p:sp>
        <p:nvSpPr>
          <p:cNvPr id="45" name="Oval 44"/>
          <p:cNvSpPr/>
          <p:nvPr/>
        </p:nvSpPr>
        <p:spPr>
          <a:xfrm>
            <a:off x="3086771" y="4071257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70169" y="3999328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342956" y="5643980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6307" y="5589301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12209" y="2653974"/>
            <a:ext cx="1162182" cy="1015663"/>
            <a:chOff x="2127398" y="2690013"/>
            <a:chExt cx="1162182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58528" y="2690013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3433"/>
            <a:ext cx="1367442" cy="1008050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:a16="http://schemas.microsoft.com/office/drawing/2014/main" id="{2A8FCF57-E907-457F-B48A-3A4F5AE4D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6535" y="2656466"/>
            <a:ext cx="914400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8CC17D-318F-40EE-8FCC-33BC014AC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9366" y="5388590"/>
            <a:ext cx="1042634" cy="14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7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6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8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47043" y="-254350"/>
            <a:ext cx="11815352" cy="2669650"/>
            <a:chOff x="-1773030" y="1210769"/>
            <a:chExt cx="12489224" cy="26696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44476" y="1956091"/>
              <a:ext cx="11591198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516792" y="2153772"/>
              <a:ext cx="9684770" cy="160043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ghép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chỉ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hệ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tương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phản</a:t>
              </a:r>
              <a:r>
                <a:rPr lang="en-US" sz="4400" b="1" dirty="0">
                  <a:solidFill>
                    <a:srgbClr val="FF0000"/>
                  </a:solidFill>
                </a:rPr>
                <a:t>. </a:t>
              </a:r>
              <a:endParaRPr lang="pt-BR" sz="4400" b="1" dirty="0">
                <a:solidFill>
                  <a:srgbClr val="FF0000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1773030" y="1697746"/>
              <a:ext cx="12489224" cy="3298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21779" y="1210769"/>
              <a:ext cx="899606" cy="973953"/>
            </a:xfrm>
            <a:prstGeom prst="rect">
              <a:avLst/>
            </a:prstGeom>
          </p:spPr>
        </p:pic>
      </p:grpSp>
      <p:sp>
        <p:nvSpPr>
          <p:cNvPr id="50" name="Rounded Rectangle 49"/>
          <p:cNvSpPr/>
          <p:nvPr/>
        </p:nvSpPr>
        <p:spPr>
          <a:xfrm>
            <a:off x="1593147" y="3998828"/>
            <a:ext cx="9300473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36597" y="4195741"/>
            <a:ext cx="846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18728" y="2634422"/>
            <a:ext cx="9424888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650931" y="5377123"/>
            <a:ext cx="9300473" cy="958150"/>
            <a:chOff x="4458437" y="4421572"/>
            <a:chExt cx="4326387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4326387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630279" y="4608259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en-US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1004094" y="4008645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52237" y="3948953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27681" y="5287421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7885" y="5232742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35499" y="2601594"/>
            <a:ext cx="9358122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6386" y="2823691"/>
            <a:ext cx="9358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17501" y="2572837"/>
            <a:ext cx="1136005" cy="1015663"/>
            <a:chOff x="2127398" y="2690719"/>
            <a:chExt cx="1136005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32351" y="2690719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5" y="153234"/>
            <a:ext cx="972234" cy="1044111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:a16="http://schemas.microsoft.com/office/drawing/2014/main" id="{13EAA204-44F1-4F32-86A4-7FCB062AB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60387" y="26015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3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156" y="2269470"/>
            <a:ext cx="4710934" cy="1178859"/>
          </a:xfrm>
          <a:prstGeom prst="wedgeRoundRectCallout">
            <a:avLst>
              <a:gd name="adj1" fmla="val 34541"/>
              <a:gd name="adj2" fmla="val 993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Oa, bông hoa thật đẹp.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ơn các bạn nhé!</a:t>
            </a: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980901" y="4997820"/>
            <a:ext cx="2390947" cy="179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801206" y="3134873"/>
            <a:ext cx="2892828" cy="16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234036" y="1401946"/>
            <a:ext cx="2615570" cy="15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200" y="-855732"/>
            <a:ext cx="8280396" cy="7866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422" y="4997821"/>
            <a:ext cx="1247584" cy="1247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2139" y="3546651"/>
            <a:ext cx="1344853" cy="1610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279232" y="2477070"/>
            <a:ext cx="1572641" cy="267998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7739" y="3332844"/>
            <a:ext cx="1904111" cy="1406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973" y="3983069"/>
            <a:ext cx="707161" cy="88618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14767">
            <a:off x="1827268" y="1511733"/>
            <a:ext cx="1112182" cy="1391481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297907">
            <a:off x="1679619" y="5157072"/>
            <a:ext cx="1142272" cy="13507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360" y="4249989"/>
            <a:ext cx="868685" cy="5615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620" y="4717031"/>
            <a:ext cx="868685" cy="5615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847402" flipH="1">
            <a:off x="8237358" y="4276341"/>
            <a:ext cx="868685" cy="561579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1116" y="-1013445"/>
            <a:ext cx="585308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381" y="4171192"/>
            <a:ext cx="1513724" cy="2402327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75145" y="-1048044"/>
            <a:ext cx="664195" cy="6641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229191"/>
            <a:ext cx="595630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46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21212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17" l="0" r="45984">
                        <a14:foregroundMark x1="10709" y1="37278" x2="31181" y2="13905"/>
                        <a14:foregroundMark x1="10551" y1="23964" x2="28819" y2="10651"/>
                        <a14:foregroundMark x1="7874" y1="5621" x2="20945" y2="7692"/>
                        <a14:foregroundMark x1="11496" y1="1775" x2="11181" y2="8580"/>
                        <a14:foregroundMark x1="2677" y1="56509" x2="3780" y2="26923"/>
                        <a14:foregroundMark x1="29134" y1="96450" x2="39213" y2="96154"/>
                        <a14:foregroundMark x1="5197" y1="96450" x2="41417" y2="96746"/>
                        <a14:foregroundMark x1="26299" y1="20710" x2="26614" y2="29586"/>
                        <a14:foregroundMark x1="10236" y1="26331" x2="10236" y2="40828"/>
                        <a14:foregroundMark x1="3780" y1="25148" x2="2677" y2="20414"/>
                        <a14:foregroundMark x1="9449" y1="2663" x2="9606" y2="13609"/>
                        <a14:foregroundMark x1="13858" y1="22485" x2="13858" y2="36982"/>
                        <a14:foregroundMark x1="11024" y1="888" x2="13386" y2="2663"/>
                        <a14:foregroundMark x1="38425" y1="54142" x2="40157" y2="94675"/>
                        <a14:foregroundMark x1="36535" y1="24852" x2="36535" y2="30769"/>
                        <a14:foregroundMark x1="31339" y1="21598" x2="31339" y2="28107"/>
                        <a14:foregroundMark x1="17323" y1="4142" x2="26142" y2="4142"/>
                        <a14:foregroundMark x1="26457" y1="5325" x2="27874" y2="16272"/>
                        <a14:foregroundMark x1="39055" y1="66568" x2="41102" y2="60059"/>
                        <a14:foregroundMark x1="43937" y1="62722" x2="45197" y2="69822"/>
                        <a14:foregroundMark x1="42992" y1="83432" x2="45669" y2="77515"/>
                        <a14:foregroundMark x1="42205" y1="94083" x2="42362" y2="82840"/>
                        <a14:foregroundMark x1="27087" y1="21302" x2="27244" y2="28698"/>
                        <a14:foregroundMark x1="30079" y1="17456" x2="30709" y2="31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07"/>
          <a:stretch/>
        </p:blipFill>
        <p:spPr>
          <a:xfrm>
            <a:off x="775428" y="4290683"/>
            <a:ext cx="1981706" cy="22785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E7B941"/>
              </a:clrFrom>
              <a:clrTo>
                <a:srgbClr val="E7B94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5" b="100000" l="2155" r="98276">
                        <a14:foregroundMark x1="28879" y1="52321" x2="39224" y2="49367"/>
                        <a14:foregroundMark x1="65948" y1="53165" x2="73707" y2="53165"/>
                        <a14:foregroundMark x1="80172" y1="50633" x2="89655" y2="72574"/>
                        <a14:foregroundMark x1="8190" y1="43882" x2="21983" y2="53165"/>
                        <a14:foregroundMark x1="19828" y1="95359" x2="22414" y2="67089"/>
                        <a14:foregroundMark x1="40948" y1="94937" x2="39655" y2="78059"/>
                        <a14:backgroundMark x1="6466" y1="97046" x2="12500" y2="79325"/>
                        <a14:backgroundMark x1="31897" y1="96624" x2="30172" y2="84388"/>
                        <a14:backgroundMark x1="53017" y1="93249" x2="52586" y2="75105"/>
                        <a14:backgroundMark x1="71983" y1="96203" x2="82759" y2="93249"/>
                        <a14:backgroundMark x1="5603" y1="56540" x2="15086" y2="56540"/>
                        <a14:backgroundMark x1="44397" y1="56540" x2="52155" y2="56540"/>
                        <a14:backgroundMark x1="84483" y1="57384" x2="94397" y2="57384"/>
                        <a14:backgroundMark x1="84483" y1="56962" x2="96983" y2="56962"/>
                        <a14:backgroundMark x1="86207" y1="60338" x2="87931" y2="64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0159" y="4504595"/>
            <a:ext cx="1790441" cy="1829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" b="100000" l="4610" r="96986">
                        <a14:foregroundMark x1="24823" y1="97826" x2="40780" y2="73261"/>
                        <a14:foregroundMark x1="23759" y1="98913" x2="27482" y2="94565"/>
                        <a14:foregroundMark x1="22518" y1="98913" x2="34220" y2="78261"/>
                        <a14:foregroundMark x1="23050" y1="58478" x2="34220" y2="76957"/>
                        <a14:foregroundMark x1="11525" y1="60435" x2="26418" y2="57391"/>
                        <a14:foregroundMark x1="21099" y1="43043" x2="22518" y2="38043"/>
                        <a14:foregroundMark x1="23759" y1="38913" x2="24645" y2="40652"/>
                        <a14:foregroundMark x1="24468" y1="41087" x2="24468" y2="43478"/>
                        <a14:foregroundMark x1="20567" y1="41087" x2="21277" y2="38696"/>
                        <a14:foregroundMark x1="12057" y1="47826" x2="20035" y2="44348"/>
                        <a14:foregroundMark x1="26064" y1="63043" x2="31028" y2="54130"/>
                        <a14:foregroundMark x1="29787" y1="67174" x2="35816" y2="60000"/>
                        <a14:foregroundMark x1="32624" y1="72174" x2="37589" y2="66304"/>
                        <a14:foregroundMark x1="35106" y1="99348" x2="47340" y2="73261"/>
                        <a14:foregroundMark x1="47695" y1="87609" x2="70567" y2="87609"/>
                        <a14:foregroundMark x1="46099" y1="88696" x2="69681" y2="88696"/>
                        <a14:foregroundMark x1="70745" y1="89783" x2="77482" y2="98913"/>
                        <a14:foregroundMark x1="75355" y1="86739" x2="80851" y2="98478"/>
                        <a14:foregroundMark x1="73759" y1="90217" x2="74823" y2="75000"/>
                        <a14:foregroundMark x1="79255" y1="98913" x2="80142" y2="99130"/>
                        <a14:foregroundMark x1="74645" y1="93261" x2="75887" y2="92174"/>
                        <a14:foregroundMark x1="85638" y1="99348" x2="78369" y2="84348"/>
                        <a14:foregroundMark x1="87766" y1="99130" x2="81738" y2="83261"/>
                        <a14:foregroundMark x1="78546" y1="74783" x2="79255" y2="78043"/>
                        <a14:foregroundMark x1="78546" y1="74348" x2="79610" y2="76957"/>
                        <a14:foregroundMark x1="80142" y1="77826" x2="81560" y2="82826"/>
                        <a14:foregroundMark x1="36170" y1="99130" x2="37234" y2="99130"/>
                        <a14:foregroundMark x1="36348" y1="99565" x2="37589" y2="99565"/>
                        <a14:foregroundMark x1="37766" y1="99348" x2="45035" y2="88696"/>
                        <a14:foregroundMark x1="57979" y1="67826" x2="57979" y2="87826"/>
                        <a14:foregroundMark x1="64716" y1="16957" x2="72695" y2="4565"/>
                        <a14:foregroundMark x1="72518" y1="6957" x2="71631" y2="23043"/>
                        <a14:foregroundMark x1="37411" y1="31304" x2="39007" y2="33043"/>
                        <a14:foregroundMark x1="36170" y1="33043" x2="38475" y2="33043"/>
                        <a14:foregroundMark x1="36348" y1="31087" x2="37411" y2="27391"/>
                        <a14:foregroundMark x1="38830" y1="29130" x2="39007" y2="30435"/>
                        <a14:foregroundMark x1="84752" y1="45217" x2="87943" y2="41522"/>
                        <a14:foregroundMark x1="88475" y1="43261" x2="89539" y2="43043"/>
                        <a14:foregroundMark x1="89184" y1="44348" x2="90426" y2="45435"/>
                        <a14:foregroundMark x1="87943" y1="45652" x2="89894" y2="47826"/>
                        <a14:foregroundMark x1="85638" y1="42174" x2="87943" y2="40435"/>
                        <a14:foregroundMark x1="88652" y1="40652" x2="90426" y2="43696"/>
                        <a14:foregroundMark x1="65957" y1="68261" x2="62766" y2="85217"/>
                        <a14:backgroundMark x1="16489" y1="63261" x2="22872" y2="61957"/>
                        <a14:backgroundMark x1="23050" y1="60435" x2="26064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9354">
            <a:off x="7406220" y="3961800"/>
            <a:ext cx="2632881" cy="2147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5042" y="3491286"/>
            <a:ext cx="899606" cy="973953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A68FA4C2-5E56-4E90-AEF4-4429F112BB4E}"/>
              </a:ext>
            </a:extLst>
          </p:cNvPr>
          <p:cNvSpPr txBox="1"/>
          <p:nvPr/>
        </p:nvSpPr>
        <p:spPr>
          <a:xfrm>
            <a:off x="252134" y="1979504"/>
            <a:ext cx="11687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9D5E3E73-9866-404D-8D4B-505BD3F29D99}"/>
              </a:ext>
            </a:extLst>
          </p:cNvPr>
          <p:cNvSpPr txBox="1"/>
          <p:nvPr/>
        </p:nvSpPr>
        <p:spPr>
          <a:xfrm>
            <a:off x="7906608" y="3318576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chemeClr val="accent6">
                    <a:lumMod val="75000"/>
                  </a:schemeClr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chemeClr val="accent6">
                  <a:lumMod val="75000"/>
                </a:schemeClr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4FC3DDB0-F3E4-4886-9640-A87612E4387F}"/>
              </a:ext>
            </a:extLst>
          </p:cNvPr>
          <p:cNvSpPr txBox="1"/>
          <p:nvPr/>
        </p:nvSpPr>
        <p:spPr>
          <a:xfrm>
            <a:off x="3314126" y="994796"/>
            <a:ext cx="65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84" y="3680128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07438" y="1377530"/>
            <a:ext cx="368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Mục</a:t>
            </a:r>
            <a:r>
              <a:rPr kumimoji="1" lang="en-US" altLang="zh-CN" sz="6000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tiêu</a:t>
            </a:r>
            <a:endParaRPr kumimoji="1" lang="zh-CN" altLang="en-US" sz="6000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0682" y="2570178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0682" y="3248449"/>
            <a:ext cx="8314324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770049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Khám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phá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05887" y="1575497"/>
            <a:ext cx="812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1064185" y="2482750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1F69EFA-A617-4CC5-9C7D-699300025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67" y="2547910"/>
            <a:ext cx="4647526" cy="46475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285EB4-A7A7-4C6B-966A-D3A55D623BB7}"/>
              </a:ext>
            </a:extLst>
          </p:cNvPr>
          <p:cNvGrpSpPr/>
          <p:nvPr/>
        </p:nvGrpSpPr>
        <p:grpSpPr>
          <a:xfrm>
            <a:off x="1857681" y="3429000"/>
            <a:ext cx="5282249" cy="3005141"/>
            <a:chOff x="1857681" y="3429000"/>
            <a:chExt cx="5282249" cy="30051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633D15-5E8D-4D1D-9ABC-183BF37C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7681" y="3667365"/>
              <a:ext cx="2124000" cy="2766776"/>
            </a:xfrm>
            <a:prstGeom prst="rect">
              <a:avLst/>
            </a:prstGeom>
          </p:spPr>
        </p:pic>
        <p:sp>
          <p:nvSpPr>
            <p:cNvPr id="8" name="Oval Callout 9">
              <a:extLst>
                <a:ext uri="{FF2B5EF4-FFF2-40B4-BE49-F238E27FC236}">
                  <a16:creationId xmlns:a16="http://schemas.microsoft.com/office/drawing/2014/main" id="{E8CEDD53-3FB7-4F29-ACE6-127E9CB9B232}"/>
                </a:ext>
              </a:extLst>
            </p:cNvPr>
            <p:cNvSpPr/>
            <p:nvPr/>
          </p:nvSpPr>
          <p:spPr>
            <a:xfrm>
              <a:off x="3629474" y="3429000"/>
              <a:ext cx="3510456" cy="157142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6244E8B4-48BC-42D2-AF6B-AE8D41ACAFEA}"/>
                </a:ext>
              </a:extLst>
            </p:cNvPr>
            <p:cNvSpPr txBox="1"/>
            <p:nvPr/>
          </p:nvSpPr>
          <p:spPr>
            <a:xfrm>
              <a:off x="3805915" y="3791562"/>
              <a:ext cx="32614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 err="1">
                  <a:solidFill>
                    <a:schemeClr val="accent2"/>
                  </a:solidFill>
                </a:rPr>
                <a:t>Để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phân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tích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cấu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tạo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câu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ghép</a:t>
              </a:r>
              <a:r>
                <a:rPr lang="en-US" sz="2400" b="1" dirty="0">
                  <a:solidFill>
                    <a:schemeClr val="accent2"/>
                  </a:solidFill>
                </a:rPr>
                <a:t>,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chúng</a:t>
              </a:r>
              <a:r>
                <a:rPr lang="en-US" sz="2400" b="1" dirty="0">
                  <a:solidFill>
                    <a:schemeClr val="accent2"/>
                  </a:solidFill>
                </a:rPr>
                <a:t> ta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cần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làm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gì</a:t>
              </a:r>
              <a:r>
                <a:rPr lang="en-US" sz="2400" b="1" dirty="0">
                  <a:solidFill>
                    <a:schemeClr val="accent2"/>
                  </a:solidFill>
                </a:rPr>
                <a:t> 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2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0DCC0-C796-417E-904F-E3AF33A0F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2580" y="1698635"/>
            <a:ext cx="5269339" cy="6131842"/>
          </a:xfrm>
          <a:prstGeom prst="rect">
            <a:avLst/>
          </a:prstGeom>
        </p:spPr>
      </p:pic>
      <p:pic>
        <p:nvPicPr>
          <p:cNvPr id="5" name="Picture 2" descr="Que chỉ bảng (teaching stick) đầu inox (dài 1m) - KKstore">
            <a:extLst>
              <a:ext uri="{FF2B5EF4-FFF2-40B4-BE49-F238E27FC236}">
                <a16:creationId xmlns:a16="http://schemas.microsoft.com/office/drawing/2014/main" id="{41D458F1-50E7-4816-9B93-8D6A2C18D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989" b="51555" l="875" r="96750">
                        <a14:foregroundMark x1="5125" y1="45336" x2="76375" y2="45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" t="36022" r="3001" b="48493"/>
          <a:stretch/>
        </p:blipFill>
        <p:spPr bwMode="auto">
          <a:xfrm rot="8077209">
            <a:off x="1676002" y="3148285"/>
            <a:ext cx="1882908" cy="5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E5288F2-C09F-4110-AECD-6D29071BBFCD}"/>
              </a:ext>
            </a:extLst>
          </p:cNvPr>
          <p:cNvSpPr txBox="1"/>
          <p:nvPr/>
        </p:nvSpPr>
        <p:spPr>
          <a:xfrm>
            <a:off x="2515715" y="1483845"/>
            <a:ext cx="904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bước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08CA39D3-451C-427F-A113-08480EFE9324}"/>
              </a:ext>
            </a:extLst>
          </p:cNvPr>
          <p:cNvSpPr txBox="1"/>
          <p:nvPr/>
        </p:nvSpPr>
        <p:spPr>
          <a:xfrm>
            <a:off x="3131924" y="2327905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Dùng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chéo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7102C185-A93E-4DF4-842E-6C1ABD983F05}"/>
              </a:ext>
            </a:extLst>
          </p:cNvPr>
          <p:cNvSpPr txBox="1"/>
          <p:nvPr/>
        </p:nvSpPr>
        <p:spPr>
          <a:xfrm>
            <a:off x="3131925" y="3024010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Xác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định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chủ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DE052C13-F599-4706-8B5C-9440CF8A5222}"/>
              </a:ext>
            </a:extLst>
          </p:cNvPr>
          <p:cNvSpPr txBox="1"/>
          <p:nvPr/>
        </p:nvSpPr>
        <p:spPr>
          <a:xfrm>
            <a:off x="3131925" y="3731266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Khoanh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tròn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23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00292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986</TotalTime>
  <Words>1609</Words>
  <Application>Microsoft Office PowerPoint</Application>
  <PresentationFormat>Widescreen</PresentationFormat>
  <Paragraphs>150</Paragraphs>
  <Slides>34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等线</vt:lpstr>
      <vt:lpstr>#9Slide02 Noi dung dai</vt:lpstr>
      <vt:lpstr>#9Slide02 Tieu de dai</vt:lpstr>
      <vt:lpstr>#9Slide03 Arima Madurai</vt:lpstr>
      <vt:lpstr>#9Slide04 Yeseva One</vt:lpstr>
      <vt:lpstr>#9Slide05 FS Blonde Script</vt:lpstr>
      <vt:lpstr>#9Slide07 FS Playlist Caps</vt:lpstr>
      <vt:lpstr>.VnSouthernH</vt:lpstr>
      <vt:lpstr>.VnTime</vt:lpstr>
      <vt:lpstr>Arial</vt:lpstr>
      <vt:lpstr>Calibri</vt:lpstr>
      <vt:lpstr>Calibri Light</vt:lpstr>
      <vt:lpstr>Fira Sans</vt:lpstr>
      <vt:lpstr>inpin heiti</vt:lpstr>
      <vt:lpstr>Tahoma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刘士微</dc:creator>
  <cp:lastModifiedBy>Tran Phuong Anh</cp:lastModifiedBy>
  <cp:revision>214</cp:revision>
  <dcterms:created xsi:type="dcterms:W3CDTF">2017-08-18T03:02:00Z</dcterms:created>
  <dcterms:modified xsi:type="dcterms:W3CDTF">2022-02-23T07:56:56Z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