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89698" autoAdjust="0"/>
  </p:normalViewPr>
  <p:slideViewPr>
    <p:cSldViewPr snapToGrid="0" showGuides="1">
      <p:cViewPr varScale="1">
        <p:scale>
          <a:sx n="65" d="100"/>
          <a:sy n="65" d="100"/>
        </p:scale>
        <p:origin x="7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035EE-1710-445D-93AE-773E4F524D6E}"/>
              </a:ext>
            </a:extLst>
          </p:cNvPr>
          <p:cNvSpPr/>
          <p:nvPr/>
        </p:nvSpPr>
        <p:spPr>
          <a:xfrm>
            <a:off x="4119716" y="1396181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Luyện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từ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và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câu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A6966-47C5-44C3-9D4B-FC048A560320}"/>
              </a:ext>
            </a:extLst>
          </p:cNvPr>
          <p:cNvSpPr/>
          <p:nvPr/>
        </p:nvSpPr>
        <p:spPr>
          <a:xfrm>
            <a:off x="2805880" y="2403987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66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Luyện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tập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5177853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1637</Words>
  <Application>Microsoft Office PowerPoint</Application>
  <PresentationFormat>Widescreen</PresentationFormat>
  <Paragraphs>134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#9Slide05 Brannboll Ny</vt:lpstr>
      <vt:lpstr>Arial</vt:lpstr>
      <vt:lpstr>Calibri</vt:lpstr>
      <vt:lpstr>Calibri Light</vt:lpstr>
      <vt:lpstr>UTM Alpine KT</vt:lpstr>
      <vt:lpstr>UTM Aquarelle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Tran Phuong Anh</cp:lastModifiedBy>
  <cp:revision>14</cp:revision>
  <dcterms:created xsi:type="dcterms:W3CDTF">2022-01-06T15:17:54Z</dcterms:created>
  <dcterms:modified xsi:type="dcterms:W3CDTF">2022-02-09T03:27:00Z</dcterms:modified>
</cp:coreProperties>
</file>