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72" d="100"/>
          <a:sy n="72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8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slide" Target="slide22.xml"/><Relationship Id="rId10" Type="http://schemas.openxmlformats.org/officeDocument/2006/relationships/image" Target="../media/image19.gif"/><Relationship Id="rId4" Type="http://schemas.openxmlformats.org/officeDocument/2006/relationships/image" Target="../media/image24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emf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6.emf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5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</a:rPr>
              <a:t>P</a:t>
            </a:r>
            <a:r>
              <a:rPr lang="en-US" sz="2800" b="1" dirty="0">
                <a:solidFill>
                  <a:schemeClr val="tx1"/>
                </a:solidFill>
              </a:rPr>
              <a:t>(</a:t>
            </a:r>
            <a:r>
              <a:rPr lang="en-US" sz="2800" b="1" dirty="0" err="1">
                <a:solidFill>
                  <a:schemeClr val="tx1"/>
                </a:solidFill>
              </a:rPr>
              <a:t>đáy</a:t>
            </a:r>
            <a:r>
              <a:rPr lang="en-US" sz="2800" b="1" dirty="0">
                <a:solidFill>
                  <a:schemeClr val="tx1"/>
                </a:solidFill>
              </a:rPr>
              <a:t>) : chu vi </a:t>
            </a:r>
            <a:r>
              <a:rPr lang="en-US" sz="2800" b="1" dirty="0" err="1">
                <a:solidFill>
                  <a:schemeClr val="tx1"/>
                </a:solidFill>
              </a:rPr>
              <a:t>đáy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84092" y="2969421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A1632-1359-44F9-8C7B-5646D07D1A95}"/>
              </a:ext>
            </a:extLst>
          </p:cNvPr>
          <p:cNvSpPr txBox="1"/>
          <p:nvPr/>
        </p:nvSpPr>
        <p:spPr>
          <a:xfrm>
            <a:off x="7215089" y="5806248"/>
            <a:ext cx="375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 = </a:t>
            </a:r>
            <a:r>
              <a:rPr lang="en-US" sz="4000" b="1" dirty="0" err="1">
                <a:solidFill>
                  <a:srgbClr val="FF0000"/>
                </a:solidFill>
              </a:rPr>
              <a:t>S</a:t>
            </a:r>
            <a:r>
              <a:rPr lang="en-US" sz="2800" b="1" dirty="0" err="1">
                <a:solidFill>
                  <a:srgbClr val="FF0000"/>
                </a:solidFill>
              </a:rPr>
              <a:t>xq</a:t>
            </a:r>
            <a:r>
              <a:rPr lang="en-US" sz="4000" b="1" dirty="0">
                <a:solidFill>
                  <a:srgbClr val="FF0000"/>
                </a:solidFill>
              </a:rPr>
              <a:t> : P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err="1">
                <a:solidFill>
                  <a:srgbClr val="FF0000"/>
                </a:solidFill>
              </a:rPr>
              <a:t>đáy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FD867-6243-4D89-B850-A4D7ED8A8B43}"/>
              </a:ext>
            </a:extLst>
          </p:cNvPr>
          <p:cNvSpPr txBox="1"/>
          <p:nvPr/>
        </p:nvSpPr>
        <p:spPr>
          <a:xfrm>
            <a:off x="7215089" y="4955477"/>
            <a:ext cx="3193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Hay </a:t>
            </a:r>
            <a:r>
              <a:rPr lang="en-US" sz="3200" b="1" dirty="0" err="1">
                <a:solidFill>
                  <a:srgbClr val="FF0000"/>
                </a:solidFill>
              </a:rPr>
              <a:t>S</a:t>
            </a:r>
            <a:r>
              <a:rPr lang="en-US" sz="2400" b="1" dirty="0" err="1">
                <a:solidFill>
                  <a:srgbClr val="FF0000"/>
                </a:solidFill>
              </a:rPr>
              <a:t>xq</a:t>
            </a:r>
            <a:r>
              <a:rPr lang="en-US" sz="3200" b="1" dirty="0">
                <a:solidFill>
                  <a:srgbClr val="FF0000"/>
                </a:solidFill>
              </a:rPr>
              <a:t> = P</a:t>
            </a: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đá</a:t>
            </a:r>
            <a:r>
              <a:rPr lang="en-US" b="1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) </a:t>
            </a:r>
            <a:r>
              <a:rPr lang="en-US" sz="3200" b="1" dirty="0">
                <a:solidFill>
                  <a:srgbClr val="FF0000"/>
                </a:solidFill>
              </a:rPr>
              <a:t>x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4546</TotalTime>
  <Words>1143</Words>
  <Application>Microsoft Office PowerPoint</Application>
  <PresentationFormat>Widescreen</PresentationFormat>
  <Paragraphs>190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Trebuchet MS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 Phuong Anh</cp:lastModifiedBy>
  <cp:revision>123</cp:revision>
  <cp:lastPrinted>2020-11-02T13:10:51Z</cp:lastPrinted>
  <dcterms:created xsi:type="dcterms:W3CDTF">2020-11-01T14:29:47Z</dcterms:created>
  <dcterms:modified xsi:type="dcterms:W3CDTF">2023-02-10T01:27:20Z</dcterms:modified>
  <cp:category>9Slide.vn</cp:category>
</cp:coreProperties>
</file>