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257" r:id="rId3"/>
    <p:sldId id="303" r:id="rId4"/>
    <p:sldId id="259" r:id="rId5"/>
    <p:sldId id="315" r:id="rId6"/>
    <p:sldId id="261" r:id="rId7"/>
    <p:sldId id="260" r:id="rId8"/>
    <p:sldId id="262" r:id="rId9"/>
    <p:sldId id="258" r:id="rId10"/>
    <p:sldId id="263" r:id="rId11"/>
    <p:sldId id="265" r:id="rId12"/>
    <p:sldId id="312" r:id="rId13"/>
    <p:sldId id="305" r:id="rId14"/>
    <p:sldId id="304" r:id="rId15"/>
    <p:sldId id="306" r:id="rId16"/>
    <p:sldId id="275" r:id="rId17"/>
    <p:sldId id="308" r:id="rId18"/>
    <p:sldId id="309" r:id="rId19"/>
    <p:sldId id="310" r:id="rId20"/>
    <p:sldId id="313" r:id="rId21"/>
    <p:sldId id="314" r:id="rId22"/>
    <p:sldId id="311" r:id="rId23"/>
    <p:sldId id="279" r:id="rId24"/>
  </p:sldIdLst>
  <p:sldSz cx="6858000" cy="51435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Londrina Solid" panose="020B0604020202020204" charset="0"/>
      <p:regular r:id="rId34"/>
    </p:embeddedFont>
    <p:embeddedFont>
      <p:font typeface="Lora" panose="020B0604020202020204" pitchFamily="2" charset="0"/>
      <p:regular r:id="rId35"/>
      <p:bold r:id="rId36"/>
      <p:italic r:id="rId37"/>
      <p:boldItalic r:id="rId38"/>
    </p:embeddedFont>
    <p:embeddedFont>
      <p:font typeface="Mansalva" panose="020B060402020202020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03"/>
            <p14:sldId id="259"/>
            <p14:sldId id="315"/>
            <p14:sldId id="261"/>
            <p14:sldId id="260"/>
            <p14:sldId id="262"/>
            <p14:sldId id="258"/>
            <p14:sldId id="263"/>
            <p14:sldId id="265"/>
            <p14:sldId id="312"/>
            <p14:sldId id="305"/>
            <p14:sldId id="304"/>
            <p14:sldId id="306"/>
            <p14:sldId id="275"/>
            <p14:sldId id="308"/>
            <p14:sldId id="309"/>
            <p14:sldId id="310"/>
            <p14:sldId id="313"/>
            <p14:sldId id="314"/>
            <p14:sldId id="311"/>
            <p14:sldId id="27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5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3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4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5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3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8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0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99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05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e4a2c02adf_0_1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e4a2c02adf_0_18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33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668700" y="1656413"/>
            <a:ext cx="5520375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68700" y="3062288"/>
            <a:ext cx="55206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bg>
      <p:bgPr>
        <a:solidFill>
          <a:schemeClr val="accen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5"/>
          <p:cNvSpPr txBox="1">
            <a:spLocks noGrp="1"/>
          </p:cNvSpPr>
          <p:nvPr>
            <p:ph type="subTitle" idx="1"/>
          </p:nvPr>
        </p:nvSpPr>
        <p:spPr>
          <a:xfrm>
            <a:off x="571313" y="2646338"/>
            <a:ext cx="2966625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575344" y="1468463"/>
            <a:ext cx="2966625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7" r:id="rId3"/>
    <p:sldLayoutId id="2147483685" r:id="rId4"/>
    <p:sldLayoutId id="2147483650" r:id="rId5"/>
    <p:sldLayoutId id="2147483714" r:id="rId6"/>
    <p:sldLayoutId id="2147483682" r:id="rId7"/>
    <p:sldLayoutId id="2147483681" r:id="rId8"/>
    <p:sldLayoutId id="2147483651" r:id="rId9"/>
    <p:sldLayoutId id="2147483720" r:id="rId10"/>
    <p:sldLayoutId id="2147483686" r:id="rId11"/>
    <p:sldLayoutId id="2147483652" r:id="rId12"/>
    <p:sldLayoutId id="2147483716" r:id="rId13"/>
    <p:sldLayoutId id="2147483684" r:id="rId14"/>
    <p:sldLayoutId id="2147483655" r:id="rId15"/>
    <p:sldLayoutId id="2147483722" r:id="rId16"/>
    <p:sldLayoutId id="2147483719" r:id="rId17"/>
    <p:sldLayoutId id="2147483715" r:id="rId18"/>
    <p:sldLayoutId id="2147483683" r:id="rId19"/>
    <p:sldLayoutId id="2147483657" r:id="rId20"/>
    <p:sldLayoutId id="2147483658" r:id="rId21"/>
    <p:sldLayoutId id="2147483659" r:id="rId22"/>
    <p:sldLayoutId id="2147483661" r:id="rId23"/>
    <p:sldLayoutId id="2147483662" r:id="rId24"/>
    <p:sldLayoutId id="2147483724" r:id="rId25"/>
    <p:sldLayoutId id="2147483723" r:id="rId26"/>
    <p:sldLayoutId id="2147483721" r:id="rId27"/>
    <p:sldLayoutId id="2147483688" r:id="rId28"/>
    <p:sldLayoutId id="2147483687" r:id="rId29"/>
    <p:sldLayoutId id="2147483664" r:id="rId30"/>
    <p:sldLayoutId id="2147483666" r:id="rId31"/>
    <p:sldLayoutId id="2147483701" r:id="rId32"/>
    <p:sldLayoutId id="2147483669" r:id="rId33"/>
    <p:sldLayoutId id="2147483718" r:id="rId34"/>
    <p:sldLayoutId id="2147483676" r:id="rId35"/>
    <p:sldLayoutId id="214748367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4" name="Google Shape;1025;p35"/>
          <p:cNvSpPr txBox="1">
            <a:spLocks/>
          </p:cNvSpPr>
          <p:nvPr/>
        </p:nvSpPr>
        <p:spPr>
          <a:xfrm>
            <a:off x="-459848" y="744659"/>
            <a:ext cx="7313827" cy="47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212270" y="299100"/>
            <a:ext cx="6354984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432401B-7308-493A-A997-F190EEF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0" y="659218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CB65A-CDFF-48DC-9F2B-DDADC5437D85}"/>
              </a:ext>
            </a:extLst>
          </p:cNvPr>
          <p:cNvSpPr>
            <a:spLocks/>
          </p:cNvSpPr>
          <p:nvPr/>
        </p:nvSpPr>
        <p:spPr bwMode="auto">
          <a:xfrm>
            <a:off x="611351" y="1539949"/>
            <a:ext cx="5556822" cy="184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pic>
        <p:nvPicPr>
          <p:cNvPr id="171" name="Hình ảnh 2">
            <a:extLst>
              <a:ext uri="{FF2B5EF4-FFF2-40B4-BE49-F238E27FC236}">
                <a16:creationId xmlns:a16="http://schemas.microsoft.com/office/drawing/2014/main" id="{E180F16F-8DBC-41C5-972C-0122973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" y="460079"/>
            <a:ext cx="2692749" cy="3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Hình ảnh 4">
            <a:extLst>
              <a:ext uri="{FF2B5EF4-FFF2-40B4-BE49-F238E27FC236}">
                <a16:creationId xmlns:a16="http://schemas.microsoft.com/office/drawing/2014/main" id="{99180F17-326D-460C-B4BE-C02DECE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4" y="1246521"/>
            <a:ext cx="2585276" cy="32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3" name="Picture 2" descr="C:\Users\Admin\Desktop\tru be tong.jpg">
            <a:extLst>
              <a:ext uri="{FF2B5EF4-FFF2-40B4-BE49-F238E27FC236}">
                <a16:creationId xmlns:a16="http://schemas.microsoft.com/office/drawing/2014/main" id="{CC1EA1C1-B55B-4B30-AED5-FEBA9AE6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8" y="451821"/>
            <a:ext cx="2626021" cy="32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Hình ảnh 4">
            <a:extLst>
              <a:ext uri="{FF2B5EF4-FFF2-40B4-BE49-F238E27FC236}">
                <a16:creationId xmlns:a16="http://schemas.microsoft.com/office/drawing/2014/main" id="{51843B6A-1793-499E-8FBB-9876D818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99" y="1677549"/>
            <a:ext cx="2728019" cy="22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2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17" name="Google Shape;1417;p37"/>
          <p:cNvGrpSpPr/>
          <p:nvPr/>
        </p:nvGrpSpPr>
        <p:grpSpPr>
          <a:xfrm rot="1872606">
            <a:off x="5391558" y="876647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D5E828B7-46E8-42E8-A20A-118F2AB6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44" y="982710"/>
            <a:ext cx="6139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BC0CC2-AA48-4134-825E-909A61607AC8}"/>
              </a:ext>
            </a:extLst>
          </p:cNvPr>
          <p:cNvSpPr>
            <a:spLocks/>
          </p:cNvSpPr>
          <p:nvPr/>
        </p:nvSpPr>
        <p:spPr bwMode="auto">
          <a:xfrm>
            <a:off x="325517" y="1989031"/>
            <a:ext cx="6206965" cy="22860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12223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trát vữa.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 gió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mang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đầy những …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cửa chưa sơn vài nốt nhạc.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8CA0-916B-495F-9E5F-07EE2106B0E6}"/>
              </a:ext>
            </a:extLst>
          </p:cNvPr>
          <p:cNvSpPr txBox="1"/>
          <p:nvPr/>
        </p:nvSpPr>
        <p:spPr bwMode="auto">
          <a:xfrm>
            <a:off x="359071" y="533399"/>
            <a:ext cx="6139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những ngôi nhà đang xây nói lên điều gì về cuộc sống trên đất nước ta?</a:t>
            </a:r>
            <a:endParaRPr lang="en-US" sz="2000" b="1" i="1" dirty="0" err="1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28268" y="1161825"/>
            <a:ext cx="6530669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0" name="Google Shape;3790;p53"/>
          <p:cNvSpPr txBox="1">
            <a:spLocks noGrp="1"/>
          </p:cNvSpPr>
          <p:nvPr>
            <p:ph type="title"/>
          </p:nvPr>
        </p:nvSpPr>
        <p:spPr>
          <a:xfrm>
            <a:off x="245983" y="1693818"/>
            <a:ext cx="6279938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/>
          </a:p>
        </p:txBody>
      </p:sp>
      <p:grpSp>
        <p:nvGrpSpPr>
          <p:cNvPr id="3851" name="Google Shape;3851;p53"/>
          <p:cNvGrpSpPr/>
          <p:nvPr/>
        </p:nvGrpSpPr>
        <p:grpSpPr>
          <a:xfrm rot="-2035285">
            <a:off x="5895895" y="3821037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73" name="Google Shape;3873;p53"/>
          <p:cNvGrpSpPr/>
          <p:nvPr/>
        </p:nvGrpSpPr>
        <p:grpSpPr>
          <a:xfrm rot="-795423">
            <a:off x="-16036" y="2882656"/>
            <a:ext cx="880738" cy="1921870"/>
            <a:chOff x="541194" y="553785"/>
            <a:chExt cx="1849552" cy="4035931"/>
          </a:xfrm>
        </p:grpSpPr>
        <p:grpSp>
          <p:nvGrpSpPr>
            <p:cNvPr id="3874" name="Google Shape;3874;p53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3875" name="Google Shape;3875;p53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Google Shape;3876;p53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Google Shape;3877;p53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Google Shape;3878;p53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Google Shape;3879;p53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Google Shape;3880;p53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Google Shape;3881;p53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Google Shape;3882;p53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Google Shape;3883;p53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Google Shape;3884;p53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Google Shape;3885;p53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Google Shape;3886;p53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Google Shape;3887;p53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Google Shape;3888;p53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Google Shape;3889;p53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Google Shape;3890;p53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Google Shape;3891;p53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Google Shape;3892;p53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Google Shape;3893;p53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Google Shape;3894;p53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Google Shape;3895;p53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Google Shape;3896;p53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Google Shape;3897;p53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Google Shape;3898;p53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Google Shape;3899;p53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Google Shape;3900;p53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Google Shape;3901;p53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Google Shape;3902;p53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Google Shape;3903;p53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Google Shape;3904;p53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Google Shape;3905;p53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Google Shape;3906;p53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07" name="Google Shape;3907;p53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6527432" y="1134084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6762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6" name="Google Shape;3576;p51"/>
          <p:cNvGrpSpPr/>
          <p:nvPr/>
        </p:nvGrpSpPr>
        <p:grpSpPr>
          <a:xfrm rot="16516819">
            <a:off x="5736448" y="569969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9" name="Picture 2" descr="C:\Users\Admin\Desktop\da nang xua 2.jpg">
            <a:extLst>
              <a:ext uri="{FF2B5EF4-FFF2-40B4-BE49-F238E27FC236}">
                <a16:creationId xmlns:a16="http://schemas.microsoft.com/office/drawing/2014/main" id="{FAF5B053-A05E-4967-B7FC-2641582E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5" y="504866"/>
            <a:ext cx="5822448" cy="40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4" name="Google Shape;3704;p51"/>
          <p:cNvGrpSpPr/>
          <p:nvPr/>
        </p:nvGrpSpPr>
        <p:grpSpPr>
          <a:xfrm rot="-1774343">
            <a:off x="131555" y="456399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60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32949" y="4589273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04" name="Google Shape;3704;p51"/>
          <p:cNvGrpSpPr/>
          <p:nvPr/>
        </p:nvGrpSpPr>
        <p:grpSpPr>
          <a:xfrm rot="-1774343">
            <a:off x="484001" y="970466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" name="Picture 2" descr="C:\Users\Admin\Desktop\đà-nẵng-xưa 3.jpg">
            <a:extLst>
              <a:ext uri="{FF2B5EF4-FFF2-40B4-BE49-F238E27FC236}">
                <a16:creationId xmlns:a16="http://schemas.microsoft.com/office/drawing/2014/main" id="{2B65A48A-A9F2-4708-8269-1CCE6081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7" y="453687"/>
            <a:ext cx="6016175" cy="41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8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nay.jpg">
            <a:extLst>
              <a:ext uri="{FF2B5EF4-FFF2-40B4-BE49-F238E27FC236}">
                <a16:creationId xmlns:a16="http://schemas.microsoft.com/office/drawing/2014/main" id="{D60CF4C7-39BA-4C62-B303-49C6ACAA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" y="320872"/>
            <a:ext cx="5879805" cy="42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6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2329262" y="489907"/>
            <a:ext cx="2161380" cy="47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4" name="Rectangle 3">
            <a:extLst>
              <a:ext uri="{FF2B5EF4-FFF2-40B4-BE49-F238E27FC236}">
                <a16:creationId xmlns:a16="http://schemas.microsoft.com/office/drawing/2014/main" id="{E9C6D77F-5497-4545-B57A-343AEAA9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3" y="1652599"/>
            <a:ext cx="6040541" cy="8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Ng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ười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2A70D874-F81A-44DF-8B45-BC53A4E3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2" y="1228815"/>
            <a:ext cx="5620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D356B482-F8A2-4B1C-8608-444A7F98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1" y="2935234"/>
            <a:ext cx="4014191" cy="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chính của 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79D0934C-57A3-4CB0-BFA2-CBCCEAD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" y="2497708"/>
            <a:ext cx="5546051" cy="4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2" descr="C:\Users\Admin\Desktop\da nang nay.jpg">
            <a:extLst>
              <a:ext uri="{FF2B5EF4-FFF2-40B4-BE49-F238E27FC236}">
                <a16:creationId xmlns:a16="http://schemas.microsoft.com/office/drawing/2014/main" id="{2B47EBEB-5967-4ADE-89D7-93E4C4C4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4" y="338776"/>
            <a:ext cx="6060572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2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song han nay.jpg">
            <a:extLst>
              <a:ext uri="{FF2B5EF4-FFF2-40B4-BE49-F238E27FC236}">
                <a16:creationId xmlns:a16="http://schemas.microsoft.com/office/drawing/2014/main" id="{38AD5D62-7C8B-426C-AEA7-C3B762DD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3" y="320872"/>
            <a:ext cx="6035233" cy="43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57" y="299100"/>
            <a:ext cx="28087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400" b="1" u="sng">
                <a:solidFill>
                  <a:srgbClr val="0B19C8"/>
                </a:solidFill>
                <a:latin typeface="Times New Roman"/>
              </a:rPr>
              <a:t>Đọc diễn cảm: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E18307D-C25C-42F9-9C94-BDFB63D0DF8C}"/>
              </a:ext>
            </a:extLst>
          </p:cNvPr>
          <p:cNvSpPr>
            <a:spLocks/>
          </p:cNvSpPr>
          <p:nvPr/>
        </p:nvSpPr>
        <p:spPr bwMode="auto">
          <a:xfrm>
            <a:off x="491439" y="760765"/>
            <a:ext cx="5910943" cy="446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dở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Giàn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che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bay: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Tạm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sẫm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biếc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vữa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hăng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xong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9878E1EA-EE90-4AB0-82A2-9989FC181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114" y="760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>
            <a:extLst>
              <a:ext uri="{FF2B5EF4-FFF2-40B4-BE49-F238E27FC236}">
                <a16:creationId xmlns:a16="http://schemas.microsoft.com/office/drawing/2014/main" id="{5E155DCC-1B03-45C3-888B-C7CBE917C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1171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959A8A31-5321-43BD-BB29-04179049F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812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51B1B4D1-8EEC-4740-9CB6-FD6D05C0D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430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2AC2A5FD-0295-40F0-BFAA-7FCE05EDA8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3071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B4115A3E-A48E-4F11-B285-B0787C9E7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202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843456CB-9C23-45A1-842E-B00E92E2D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843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4AF0296A-EBA0-438B-B60D-F54DD32C9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944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1821A921-3DD7-4B77-A210-E4C25989F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585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4F357E82-4FA3-49B9-81F1-8AB90968F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727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A611ED07-21C5-4BE1-A281-4F6D796CF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368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>
            <a:extLst>
              <a:ext uri="{FF2B5EF4-FFF2-40B4-BE49-F238E27FC236}">
                <a16:creationId xmlns:a16="http://schemas.microsoft.com/office/drawing/2014/main" id="{935E97D6-B4C2-415B-A99E-D655BC0D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1959466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CCA46DAD-2FF4-4C4B-B608-229154D9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59" y="2750532"/>
            <a:ext cx="95488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F245CA9-F6FB-4B50-8CF2-1A4B51567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58" y="2351352"/>
            <a:ext cx="150688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">
            <a:extLst>
              <a:ext uri="{FF2B5EF4-FFF2-40B4-BE49-F238E27FC236}">
                <a16:creationId xmlns:a16="http://schemas.microsoft.com/office/drawing/2014/main" id="{405E0253-CD65-4FCA-8AE7-8F667D419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2358647"/>
            <a:ext cx="223939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C9AF7A8E-2E9E-4139-8360-731D8D116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47" y="3171408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id="{AD8608DA-5784-457F-8188-3E21E10B4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915" y="3528825"/>
            <a:ext cx="280125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44E765C2-4E21-4445-9873-4BA80D6FE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376" y="4348880"/>
            <a:ext cx="79602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id="{E4D01D8D-5EB5-4C3B-9D51-B43A1E9F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005" y="4769794"/>
            <a:ext cx="137143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021B6F7B-62B1-4A20-A9DF-4B5D2A759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73" y="4769794"/>
            <a:ext cx="109067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57"/>
          <p:cNvSpPr/>
          <p:nvPr/>
        </p:nvSpPr>
        <p:spPr>
          <a:xfrm>
            <a:off x="349884" y="299100"/>
            <a:ext cx="3579816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3" name="Google Shape;4243;p57"/>
          <p:cNvGrpSpPr/>
          <p:nvPr/>
        </p:nvGrpSpPr>
        <p:grpSpPr>
          <a:xfrm rot="-1311732">
            <a:off x="-59887" y="313163"/>
            <a:ext cx="1432226" cy="400686"/>
            <a:chOff x="376100" y="1855725"/>
            <a:chExt cx="6820025" cy="1908000"/>
          </a:xfrm>
        </p:grpSpPr>
        <p:sp>
          <p:nvSpPr>
            <p:cNvPr id="4244" name="Google Shape;4244;p57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18" name="Google Shape;4318;p57"/>
          <p:cNvGrpSpPr/>
          <p:nvPr/>
        </p:nvGrpSpPr>
        <p:grpSpPr>
          <a:xfrm rot="-1097944">
            <a:off x="3513032" y="4443873"/>
            <a:ext cx="508336" cy="488208"/>
            <a:chOff x="8191126" y="4468511"/>
            <a:chExt cx="508299" cy="488173"/>
          </a:xfrm>
        </p:grpSpPr>
        <p:sp>
          <p:nvSpPr>
            <p:cNvPr id="4319" name="Google Shape;4319;p57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323" name="Google Shape;4323;p57"/>
          <p:cNvPicPr preferRelativeResize="0"/>
          <p:nvPr/>
        </p:nvPicPr>
        <p:blipFill rotWithShape="1">
          <a:blip r:embed="rId3">
            <a:alphaModFix/>
          </a:blip>
          <a:srcRect l="9229" r="16696"/>
          <a:stretch/>
        </p:blipFill>
        <p:spPr>
          <a:xfrm rot="21269411">
            <a:off x="4088655" y="925027"/>
            <a:ext cx="2472004" cy="2850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324" name="Google Shape;4324;p57"/>
          <p:cNvGrpSpPr/>
          <p:nvPr/>
        </p:nvGrpSpPr>
        <p:grpSpPr>
          <a:xfrm rot="2272131">
            <a:off x="5698352" y="842563"/>
            <a:ext cx="1249977" cy="400905"/>
            <a:chOff x="0" y="1591500"/>
            <a:chExt cx="7619725" cy="2443871"/>
          </a:xfrm>
        </p:grpSpPr>
        <p:sp>
          <p:nvSpPr>
            <p:cNvPr id="4325" name="Google Shape;4325;p5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636107" y="1117072"/>
            <a:ext cx="3023320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spc="-2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Chuẩn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bị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bài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“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240651" y="435429"/>
            <a:ext cx="6196435" cy="4390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4" descr="tap doc sua">
            <a:extLst>
              <a:ext uri="{FF2B5EF4-FFF2-40B4-BE49-F238E27FC236}">
                <a16:creationId xmlns:a16="http://schemas.microsoft.com/office/drawing/2014/main" id="{60FEC433-3EA8-4E52-BC59-F32026A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1" y="435429"/>
            <a:ext cx="6196435" cy="439057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/>
          <p:nvPr/>
        </p:nvSpPr>
        <p:spPr>
          <a:xfrm>
            <a:off x="441781" y="3717141"/>
            <a:ext cx="5587552" cy="12154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3" name="Google Shape;1233;p37"/>
          <p:cNvSpPr/>
          <p:nvPr/>
        </p:nvSpPr>
        <p:spPr>
          <a:xfrm>
            <a:off x="394653" y="609445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1144359" y="221692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39240" y="-125867"/>
            <a:ext cx="2191271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452484" y="854891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ý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nư­ớc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360391" y="2329987"/>
            <a:ext cx="4907253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0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703694" y="3790081"/>
            <a:ext cx="530662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BF30981-74E4-4666-AF58-90C28EB0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4836" y="1028922"/>
            <a:ext cx="935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02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E983B383-034D-4B94-8B0D-EA9689EC8AD2}"/>
              </a:ext>
            </a:extLst>
          </p:cNvPr>
          <p:cNvSpPr txBox="1">
            <a:spLocks/>
          </p:cNvSpPr>
          <p:nvPr/>
        </p:nvSpPr>
        <p:spPr>
          <a:xfrm>
            <a:off x="419920" y="1745507"/>
            <a:ext cx="6109870" cy="9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7152654B-9EAF-4302-B8C1-53F002DC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82" y="1223312"/>
            <a:ext cx="28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Chia 2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18830" y="312057"/>
            <a:ext cx="6441479" cy="4532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1455" name="Google Shape;1455;p38"/>
          <p:cNvGrpSpPr/>
          <p:nvPr/>
        </p:nvGrpSpPr>
        <p:grpSpPr>
          <a:xfrm rot="1247395">
            <a:off x="5834253" y="3301516"/>
            <a:ext cx="876005" cy="1623900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6" y="2382425"/>
              <a:ext cx="1304799" cy="168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C00000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rgbClr val="C00000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3863691" flipH="1">
            <a:off x="-35332" y="445254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H="1">
            <a:off x="1747040" y="2464098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564097" y="1784642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41">
            <a:extLst>
              <a:ext uri="{FF2B5EF4-FFF2-40B4-BE49-F238E27FC236}">
                <a16:creationId xmlns:a16="http://schemas.microsoft.com/office/drawing/2014/main" id="{F955F7CF-64DD-4D18-9E78-693BD3F5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61" y="1060933"/>
            <a:ext cx="1833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06D7D8B6-AEA6-44ED-90D8-BA54482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7" y="1732380"/>
            <a:ext cx="3492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0AA13B-1F73-486B-B261-FF550A9DE272}"/>
              </a:ext>
            </a:extLst>
          </p:cNvPr>
          <p:cNvCxnSpPr/>
          <p:nvPr/>
        </p:nvCxnSpPr>
        <p:spPr>
          <a:xfrm flipH="1">
            <a:off x="1893381" y="2130350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34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đọc nhóm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81428" y="81187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* </a:t>
            </a:r>
            <a:r>
              <a:rPr lang="en-US" altLang="vi-VN" sz="2400" b="1" u="sng">
                <a:solidFill>
                  <a:srgbClr val="0B19C8"/>
                </a:solidFill>
              </a:rPr>
              <a:t>Tìm hiểu bài: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AC789-6D34-416C-A552-A91F20693F60}"/>
              </a:ext>
            </a:extLst>
          </p:cNvPr>
          <p:cNvSpPr txBox="1"/>
          <p:nvPr/>
        </p:nvSpPr>
        <p:spPr bwMode="auto">
          <a:xfrm>
            <a:off x="-685800" y="148605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5667BF5E-DE2D-49E5-8148-0FD485F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5" y="2030538"/>
            <a:ext cx="468059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Giàn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giáo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lồng</a:t>
            </a:r>
            <a:endParaRPr lang="vi-VN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rụ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như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cây</a:t>
            </a: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ác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cầm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ba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y huơ huơ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mùi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rãnh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tường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trát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551</Words>
  <Application>Microsoft Office PowerPoint</Application>
  <PresentationFormat>Custom</PresentationFormat>
  <Paragraphs>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Lato</vt:lpstr>
      <vt:lpstr>Wingdings</vt:lpstr>
      <vt:lpstr>Times New Roman</vt:lpstr>
      <vt:lpstr>Calibri</vt:lpstr>
      <vt:lpstr>Open Sans</vt:lpstr>
      <vt:lpstr>Arial</vt:lpstr>
      <vt:lpstr>Lora</vt:lpstr>
      <vt:lpstr>Mansalva</vt:lpstr>
      <vt:lpstr>Londrina Solid</vt:lpstr>
      <vt:lpstr>Psychedelic Tape Scrapbook School Center by Slidesgo</vt:lpstr>
      <vt:lpstr> Tập đọc  Về ngôi nhà đang xây</vt:lpstr>
      <vt:lpstr>Ôn bài cũ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Bài thơ cho thấy hình ảnh đẹp của ngôi nhà đang xây thể hiện sự đổi mới của đất nước.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Administrator</cp:lastModifiedBy>
  <cp:revision>17</cp:revision>
  <dcterms:modified xsi:type="dcterms:W3CDTF">2023-12-13T01:58:53Z</dcterms:modified>
</cp:coreProperties>
</file>