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7"/>
  </p:notesMasterIdLst>
  <p:sldIdLst>
    <p:sldId id="257" r:id="rId2"/>
    <p:sldId id="256" r:id="rId3"/>
    <p:sldId id="258" r:id="rId4"/>
    <p:sldId id="260" r:id="rId5"/>
    <p:sldId id="311" r:id="rId6"/>
    <p:sldId id="312" r:id="rId7"/>
    <p:sldId id="313" r:id="rId8"/>
    <p:sldId id="314" r:id="rId9"/>
    <p:sldId id="259" r:id="rId10"/>
    <p:sldId id="261" r:id="rId11"/>
    <p:sldId id="264" r:id="rId12"/>
    <p:sldId id="262" r:id="rId13"/>
    <p:sldId id="268" r:id="rId14"/>
    <p:sldId id="266" r:id="rId15"/>
    <p:sldId id="263" r:id="rId16"/>
  </p:sldIdLst>
  <p:sldSz cx="9144000" cy="5143500" type="screen16x9"/>
  <p:notesSz cx="6858000" cy="9144000"/>
  <p:embeddedFontLst>
    <p:embeddedFont>
      <p:font typeface=".VnTime" panose="020B720000000000000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atrick Hand" panose="020B0604020202020204" charset="0"/>
      <p:regular r:id="rId26"/>
    </p:embeddedFont>
    <p:embeddedFont>
      <p:font typeface="Poppins" panose="020B0502040204020203" pitchFamily="2" charset="0"/>
      <p:regular r:id="rId27"/>
      <p:bold r:id="rId28"/>
      <p:italic r:id="rId29"/>
      <p:boldItalic r:id="rId30"/>
    </p:embeddedFont>
    <p:embeddedFont>
      <p:font typeface="Raleway" panose="020B0003030101060003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h nguyễn" initials="an" lastIdx="1" clrIdx="0">
    <p:extLst>
      <p:ext uri="{19B8F6BF-5375-455C-9EA6-DF929625EA0E}">
        <p15:presenceInfo xmlns:p15="http://schemas.microsoft.com/office/powerpoint/2012/main" userId="f5f47c4d7093b5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4C0C"/>
    <a:srgbClr val="CE7410"/>
    <a:srgbClr val="F56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62D82E-8416-45C2-9843-AFFB25A0B774}">
  <a:tblStyle styleId="{EC62D82E-8416-45C2-9843-AFFB25A0B7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33" autoAdjust="0"/>
  </p:normalViewPr>
  <p:slideViewPr>
    <p:cSldViewPr snapToGrid="0">
      <p:cViewPr varScale="1">
        <p:scale>
          <a:sx n="99" d="100"/>
          <a:sy n="99" d="100"/>
        </p:scale>
        <p:origin x="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30T18:21:33.94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617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595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2b3ea154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2b3ea154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463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e2b3ea154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e2b3ea154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1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81aa5035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81aa5035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8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50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54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3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44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e3c1f8bf3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e3c1f8bf3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773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e43da4a7d3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e43da4a7d3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68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2b3ea1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2b3ea1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2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 txBox="1">
            <a:spLocks noGrp="1"/>
          </p:cNvSpPr>
          <p:nvPr>
            <p:ph type="subTitle" idx="1"/>
          </p:nvPr>
        </p:nvSpPr>
        <p:spPr>
          <a:xfrm>
            <a:off x="2028888" y="2897725"/>
            <a:ext cx="50862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2365038" y="1484075"/>
            <a:ext cx="44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5"/>
          <p:cNvGrpSpPr/>
          <p:nvPr/>
        </p:nvGrpSpPr>
        <p:grpSpPr>
          <a:xfrm flipH="1">
            <a:off x="7788775" y="3530476"/>
            <a:ext cx="1061341" cy="1184004"/>
            <a:chOff x="7723125" y="3659426"/>
            <a:chExt cx="1061341" cy="1184004"/>
          </a:xfrm>
        </p:grpSpPr>
        <p:sp>
          <p:nvSpPr>
            <p:cNvPr id="282" name="Google Shape;282;p15"/>
            <p:cNvSpPr/>
            <p:nvPr/>
          </p:nvSpPr>
          <p:spPr>
            <a:xfrm rot="1164162">
              <a:off x="7971346" y="3773363"/>
              <a:ext cx="636205" cy="458881"/>
            </a:xfrm>
            <a:custGeom>
              <a:avLst/>
              <a:gdLst/>
              <a:ahLst/>
              <a:cxnLst/>
              <a:rect l="l" t="t" r="r" b="b"/>
              <a:pathLst>
                <a:path w="21204" h="15294" extrusionOk="0">
                  <a:moveTo>
                    <a:pt x="19508" y="1"/>
                  </a:moveTo>
                  <a:cubicBezTo>
                    <a:pt x="19184" y="1"/>
                    <a:pt x="18885" y="221"/>
                    <a:pt x="18822" y="563"/>
                  </a:cubicBezTo>
                  <a:cubicBezTo>
                    <a:pt x="18760" y="546"/>
                    <a:pt x="18696" y="537"/>
                    <a:pt x="18632" y="537"/>
                  </a:cubicBezTo>
                  <a:cubicBezTo>
                    <a:pt x="18448" y="537"/>
                    <a:pt x="18265" y="607"/>
                    <a:pt x="18138" y="734"/>
                  </a:cubicBezTo>
                  <a:lnTo>
                    <a:pt x="18001" y="563"/>
                  </a:lnTo>
                  <a:cubicBezTo>
                    <a:pt x="17873" y="407"/>
                    <a:pt x="17724" y="342"/>
                    <a:pt x="17579" y="342"/>
                  </a:cubicBezTo>
                  <a:cubicBezTo>
                    <a:pt x="17280" y="342"/>
                    <a:pt x="16994" y="617"/>
                    <a:pt x="16925" y="939"/>
                  </a:cubicBezTo>
                  <a:cubicBezTo>
                    <a:pt x="16549" y="990"/>
                    <a:pt x="16207" y="1315"/>
                    <a:pt x="16378" y="1725"/>
                  </a:cubicBezTo>
                  <a:cubicBezTo>
                    <a:pt x="16429" y="1862"/>
                    <a:pt x="16481" y="1998"/>
                    <a:pt x="16549" y="2135"/>
                  </a:cubicBezTo>
                  <a:cubicBezTo>
                    <a:pt x="16259" y="1862"/>
                    <a:pt x="15951" y="1571"/>
                    <a:pt x="15644" y="1315"/>
                  </a:cubicBezTo>
                  <a:cubicBezTo>
                    <a:pt x="15513" y="1185"/>
                    <a:pt x="15368" y="1130"/>
                    <a:pt x="15227" y="1130"/>
                  </a:cubicBezTo>
                  <a:cubicBezTo>
                    <a:pt x="14761" y="1130"/>
                    <a:pt x="14356" y="1736"/>
                    <a:pt x="14789" y="2169"/>
                  </a:cubicBezTo>
                  <a:cubicBezTo>
                    <a:pt x="15302" y="2750"/>
                    <a:pt x="15763" y="3365"/>
                    <a:pt x="16173" y="3998"/>
                  </a:cubicBezTo>
                  <a:cubicBezTo>
                    <a:pt x="15575" y="3639"/>
                    <a:pt x="14926" y="3331"/>
                    <a:pt x="14260" y="3109"/>
                  </a:cubicBezTo>
                  <a:cubicBezTo>
                    <a:pt x="14218" y="3098"/>
                    <a:pt x="14178" y="3092"/>
                    <a:pt x="14138" y="3092"/>
                  </a:cubicBezTo>
                  <a:cubicBezTo>
                    <a:pt x="13822" y="3092"/>
                    <a:pt x="13597" y="3437"/>
                    <a:pt x="13764" y="3741"/>
                  </a:cubicBezTo>
                  <a:cubicBezTo>
                    <a:pt x="13901" y="3980"/>
                    <a:pt x="14106" y="4185"/>
                    <a:pt x="14345" y="4322"/>
                  </a:cubicBezTo>
                  <a:cubicBezTo>
                    <a:pt x="14397" y="4359"/>
                    <a:pt x="14455" y="4377"/>
                    <a:pt x="14511" y="4377"/>
                  </a:cubicBezTo>
                  <a:cubicBezTo>
                    <a:pt x="14585" y="4377"/>
                    <a:pt x="14655" y="4346"/>
                    <a:pt x="14704" y="4288"/>
                  </a:cubicBezTo>
                  <a:lnTo>
                    <a:pt x="14789" y="4339"/>
                  </a:lnTo>
                  <a:cubicBezTo>
                    <a:pt x="14653" y="4459"/>
                    <a:pt x="14584" y="4647"/>
                    <a:pt x="14601" y="4818"/>
                  </a:cubicBezTo>
                  <a:cubicBezTo>
                    <a:pt x="13012" y="3417"/>
                    <a:pt x="11440" y="2016"/>
                    <a:pt x="9663" y="854"/>
                  </a:cubicBezTo>
                  <a:cubicBezTo>
                    <a:pt x="9552" y="782"/>
                    <a:pt x="9443" y="750"/>
                    <a:pt x="9342" y="750"/>
                  </a:cubicBezTo>
                  <a:cubicBezTo>
                    <a:pt x="8915" y="750"/>
                    <a:pt x="8622" y="1307"/>
                    <a:pt x="8843" y="1708"/>
                  </a:cubicBezTo>
                  <a:cubicBezTo>
                    <a:pt x="8467" y="1469"/>
                    <a:pt x="8091" y="1247"/>
                    <a:pt x="7681" y="1059"/>
                  </a:cubicBezTo>
                  <a:cubicBezTo>
                    <a:pt x="7585" y="1004"/>
                    <a:pt x="7486" y="980"/>
                    <a:pt x="7392" y="980"/>
                  </a:cubicBezTo>
                  <a:cubicBezTo>
                    <a:pt x="6986" y="980"/>
                    <a:pt x="6656" y="1432"/>
                    <a:pt x="6878" y="1862"/>
                  </a:cubicBezTo>
                  <a:cubicBezTo>
                    <a:pt x="7323" y="2648"/>
                    <a:pt x="7801" y="3417"/>
                    <a:pt x="8348" y="4151"/>
                  </a:cubicBezTo>
                  <a:cubicBezTo>
                    <a:pt x="7801" y="3724"/>
                    <a:pt x="7220" y="3348"/>
                    <a:pt x="6605" y="3024"/>
                  </a:cubicBezTo>
                  <a:cubicBezTo>
                    <a:pt x="6519" y="2978"/>
                    <a:pt x="6429" y="2957"/>
                    <a:pt x="6342" y="2957"/>
                  </a:cubicBezTo>
                  <a:cubicBezTo>
                    <a:pt x="5941" y="2957"/>
                    <a:pt x="5584" y="3389"/>
                    <a:pt x="5836" y="3810"/>
                  </a:cubicBezTo>
                  <a:cubicBezTo>
                    <a:pt x="6212" y="4408"/>
                    <a:pt x="6639" y="4989"/>
                    <a:pt x="7083" y="5552"/>
                  </a:cubicBezTo>
                  <a:cubicBezTo>
                    <a:pt x="6571" y="5125"/>
                    <a:pt x="6058" y="4698"/>
                    <a:pt x="5528" y="4288"/>
                  </a:cubicBezTo>
                  <a:cubicBezTo>
                    <a:pt x="5432" y="4212"/>
                    <a:pt x="5335" y="4179"/>
                    <a:pt x="5245" y="4179"/>
                  </a:cubicBezTo>
                  <a:cubicBezTo>
                    <a:pt x="4891" y="4179"/>
                    <a:pt x="4630" y="4686"/>
                    <a:pt x="4794" y="5040"/>
                  </a:cubicBezTo>
                  <a:cubicBezTo>
                    <a:pt x="5375" y="6321"/>
                    <a:pt x="6246" y="7415"/>
                    <a:pt x="7135" y="8491"/>
                  </a:cubicBezTo>
                  <a:cubicBezTo>
                    <a:pt x="6246" y="7620"/>
                    <a:pt x="5289" y="6800"/>
                    <a:pt x="4298" y="6082"/>
                  </a:cubicBezTo>
                  <a:cubicBezTo>
                    <a:pt x="4203" y="6014"/>
                    <a:pt x="4106" y="5985"/>
                    <a:pt x="4015" y="5985"/>
                  </a:cubicBezTo>
                  <a:cubicBezTo>
                    <a:pt x="3646" y="5985"/>
                    <a:pt x="3355" y="6461"/>
                    <a:pt x="3546" y="6817"/>
                  </a:cubicBezTo>
                  <a:cubicBezTo>
                    <a:pt x="4110" y="7825"/>
                    <a:pt x="4760" y="8782"/>
                    <a:pt x="5409" y="9738"/>
                  </a:cubicBezTo>
                  <a:cubicBezTo>
                    <a:pt x="4606" y="8987"/>
                    <a:pt x="3803" y="8252"/>
                    <a:pt x="2846" y="7705"/>
                  </a:cubicBezTo>
                  <a:cubicBezTo>
                    <a:pt x="2770" y="7658"/>
                    <a:pt x="2686" y="7637"/>
                    <a:pt x="2602" y="7637"/>
                  </a:cubicBezTo>
                  <a:cubicBezTo>
                    <a:pt x="2289" y="7637"/>
                    <a:pt x="1976" y="7932"/>
                    <a:pt x="2111" y="8269"/>
                  </a:cubicBezTo>
                  <a:cubicBezTo>
                    <a:pt x="2658" y="9704"/>
                    <a:pt x="3529" y="10917"/>
                    <a:pt x="4350" y="12182"/>
                  </a:cubicBezTo>
                  <a:cubicBezTo>
                    <a:pt x="3683" y="11703"/>
                    <a:pt x="3051" y="11174"/>
                    <a:pt x="2419" y="10627"/>
                  </a:cubicBezTo>
                  <a:cubicBezTo>
                    <a:pt x="2313" y="10538"/>
                    <a:pt x="2193" y="10500"/>
                    <a:pt x="2076" y="10500"/>
                  </a:cubicBezTo>
                  <a:cubicBezTo>
                    <a:pt x="1721" y="10500"/>
                    <a:pt x="1401" y="10856"/>
                    <a:pt x="1633" y="11242"/>
                  </a:cubicBezTo>
                  <a:cubicBezTo>
                    <a:pt x="1923" y="11738"/>
                    <a:pt x="2197" y="12250"/>
                    <a:pt x="2436" y="12797"/>
                  </a:cubicBezTo>
                  <a:cubicBezTo>
                    <a:pt x="2145" y="12643"/>
                    <a:pt x="1872" y="12506"/>
                    <a:pt x="1599" y="12336"/>
                  </a:cubicBezTo>
                  <a:cubicBezTo>
                    <a:pt x="1520" y="12291"/>
                    <a:pt x="1439" y="12272"/>
                    <a:pt x="1360" y="12272"/>
                  </a:cubicBezTo>
                  <a:cubicBezTo>
                    <a:pt x="1014" y="12272"/>
                    <a:pt x="720" y="12657"/>
                    <a:pt x="915" y="13019"/>
                  </a:cubicBezTo>
                  <a:cubicBezTo>
                    <a:pt x="1069" y="13258"/>
                    <a:pt x="1189" y="13515"/>
                    <a:pt x="1291" y="13788"/>
                  </a:cubicBezTo>
                  <a:cubicBezTo>
                    <a:pt x="1154" y="13737"/>
                    <a:pt x="1001" y="13685"/>
                    <a:pt x="864" y="13600"/>
                  </a:cubicBezTo>
                  <a:cubicBezTo>
                    <a:pt x="788" y="13558"/>
                    <a:pt x="712" y="13539"/>
                    <a:pt x="640" y="13539"/>
                  </a:cubicBezTo>
                  <a:cubicBezTo>
                    <a:pt x="273" y="13539"/>
                    <a:pt x="0" y="14021"/>
                    <a:pt x="300" y="14335"/>
                  </a:cubicBezTo>
                  <a:cubicBezTo>
                    <a:pt x="334" y="14369"/>
                    <a:pt x="351" y="14386"/>
                    <a:pt x="368" y="14420"/>
                  </a:cubicBezTo>
                  <a:cubicBezTo>
                    <a:pt x="180" y="14608"/>
                    <a:pt x="215" y="14916"/>
                    <a:pt x="437" y="15069"/>
                  </a:cubicBezTo>
                  <a:cubicBezTo>
                    <a:pt x="604" y="15185"/>
                    <a:pt x="836" y="15293"/>
                    <a:pt x="1054" y="15293"/>
                  </a:cubicBezTo>
                  <a:cubicBezTo>
                    <a:pt x="1191" y="15293"/>
                    <a:pt x="1322" y="15250"/>
                    <a:pt x="1428" y="15138"/>
                  </a:cubicBezTo>
                  <a:cubicBezTo>
                    <a:pt x="1513" y="15069"/>
                    <a:pt x="1564" y="14967"/>
                    <a:pt x="1582" y="14864"/>
                  </a:cubicBezTo>
                  <a:cubicBezTo>
                    <a:pt x="1752" y="14899"/>
                    <a:pt x="1940" y="14950"/>
                    <a:pt x="2111" y="15001"/>
                  </a:cubicBezTo>
                  <a:cubicBezTo>
                    <a:pt x="2166" y="15018"/>
                    <a:pt x="2218" y="15026"/>
                    <a:pt x="2266" y="15026"/>
                  </a:cubicBezTo>
                  <a:cubicBezTo>
                    <a:pt x="2657" y="15026"/>
                    <a:pt x="2831" y="14517"/>
                    <a:pt x="2573" y="14198"/>
                  </a:cubicBezTo>
                  <a:cubicBezTo>
                    <a:pt x="2487" y="14095"/>
                    <a:pt x="2419" y="13993"/>
                    <a:pt x="2368" y="13890"/>
                  </a:cubicBezTo>
                  <a:lnTo>
                    <a:pt x="2368" y="13890"/>
                  </a:lnTo>
                  <a:cubicBezTo>
                    <a:pt x="2590" y="14010"/>
                    <a:pt x="2812" y="14130"/>
                    <a:pt x="3034" y="14266"/>
                  </a:cubicBezTo>
                  <a:cubicBezTo>
                    <a:pt x="3117" y="14313"/>
                    <a:pt x="3203" y="14334"/>
                    <a:pt x="3285" y="14334"/>
                  </a:cubicBezTo>
                  <a:cubicBezTo>
                    <a:pt x="3596" y="14334"/>
                    <a:pt x="3863" y="14040"/>
                    <a:pt x="3769" y="13702"/>
                  </a:cubicBezTo>
                  <a:cubicBezTo>
                    <a:pt x="3700" y="13395"/>
                    <a:pt x="3615" y="13087"/>
                    <a:pt x="3495" y="12780"/>
                  </a:cubicBezTo>
                  <a:lnTo>
                    <a:pt x="3495" y="12780"/>
                  </a:lnTo>
                  <a:cubicBezTo>
                    <a:pt x="4144" y="13275"/>
                    <a:pt x="4828" y="13702"/>
                    <a:pt x="5528" y="14061"/>
                  </a:cubicBezTo>
                  <a:cubicBezTo>
                    <a:pt x="5612" y="14107"/>
                    <a:pt x="5697" y="14127"/>
                    <a:pt x="5777" y="14127"/>
                  </a:cubicBezTo>
                  <a:cubicBezTo>
                    <a:pt x="6122" y="14127"/>
                    <a:pt x="6389" y="13755"/>
                    <a:pt x="6195" y="13395"/>
                  </a:cubicBezTo>
                  <a:cubicBezTo>
                    <a:pt x="5546" y="12113"/>
                    <a:pt x="4674" y="10986"/>
                    <a:pt x="3939" y="9738"/>
                  </a:cubicBezTo>
                  <a:lnTo>
                    <a:pt x="3939" y="9738"/>
                  </a:lnTo>
                  <a:cubicBezTo>
                    <a:pt x="5101" y="10747"/>
                    <a:pt x="6144" y="11874"/>
                    <a:pt x="7476" y="12677"/>
                  </a:cubicBezTo>
                  <a:cubicBezTo>
                    <a:pt x="7557" y="12724"/>
                    <a:pt x="7641" y="12744"/>
                    <a:pt x="7722" y="12744"/>
                  </a:cubicBezTo>
                  <a:cubicBezTo>
                    <a:pt x="8091" y="12744"/>
                    <a:pt x="8415" y="12323"/>
                    <a:pt x="8177" y="11960"/>
                  </a:cubicBezTo>
                  <a:cubicBezTo>
                    <a:pt x="7596" y="11037"/>
                    <a:pt x="6964" y="10131"/>
                    <a:pt x="6349" y="9226"/>
                  </a:cubicBezTo>
                  <a:lnTo>
                    <a:pt x="6349" y="9226"/>
                  </a:lnTo>
                  <a:cubicBezTo>
                    <a:pt x="7545" y="10388"/>
                    <a:pt x="8707" y="11584"/>
                    <a:pt x="10022" y="12609"/>
                  </a:cubicBezTo>
                  <a:cubicBezTo>
                    <a:pt x="10137" y="12711"/>
                    <a:pt x="10264" y="12755"/>
                    <a:pt x="10386" y="12755"/>
                  </a:cubicBezTo>
                  <a:cubicBezTo>
                    <a:pt x="10757" y="12755"/>
                    <a:pt x="11082" y="12353"/>
                    <a:pt x="10876" y="11943"/>
                  </a:cubicBezTo>
                  <a:cubicBezTo>
                    <a:pt x="10142" y="10336"/>
                    <a:pt x="8963" y="9038"/>
                    <a:pt x="7852" y="7671"/>
                  </a:cubicBezTo>
                  <a:lnTo>
                    <a:pt x="7852" y="7671"/>
                  </a:lnTo>
                  <a:cubicBezTo>
                    <a:pt x="9595" y="9260"/>
                    <a:pt x="11269" y="10917"/>
                    <a:pt x="13149" y="12353"/>
                  </a:cubicBezTo>
                  <a:cubicBezTo>
                    <a:pt x="13229" y="12414"/>
                    <a:pt x="13317" y="12440"/>
                    <a:pt x="13404" y="12440"/>
                  </a:cubicBezTo>
                  <a:cubicBezTo>
                    <a:pt x="13781" y="12440"/>
                    <a:pt x="14150" y="11944"/>
                    <a:pt x="13901" y="11584"/>
                  </a:cubicBezTo>
                  <a:cubicBezTo>
                    <a:pt x="12568" y="9721"/>
                    <a:pt x="10894" y="8132"/>
                    <a:pt x="9339" y="6458"/>
                  </a:cubicBezTo>
                  <a:lnTo>
                    <a:pt x="9339" y="6458"/>
                  </a:lnTo>
                  <a:cubicBezTo>
                    <a:pt x="11287" y="8286"/>
                    <a:pt x="12978" y="10422"/>
                    <a:pt x="15268" y="11840"/>
                  </a:cubicBezTo>
                  <a:cubicBezTo>
                    <a:pt x="15373" y="11903"/>
                    <a:pt x="15476" y="11931"/>
                    <a:pt x="15572" y="11931"/>
                  </a:cubicBezTo>
                  <a:cubicBezTo>
                    <a:pt x="16018" y="11931"/>
                    <a:pt x="16306" y="11329"/>
                    <a:pt x="15968" y="10935"/>
                  </a:cubicBezTo>
                  <a:cubicBezTo>
                    <a:pt x="13832" y="8372"/>
                    <a:pt x="11269" y="6133"/>
                    <a:pt x="9287" y="3451"/>
                  </a:cubicBezTo>
                  <a:lnTo>
                    <a:pt x="9287" y="3451"/>
                  </a:lnTo>
                  <a:cubicBezTo>
                    <a:pt x="12226" y="5723"/>
                    <a:pt x="14413" y="8987"/>
                    <a:pt x="17745" y="10781"/>
                  </a:cubicBezTo>
                  <a:cubicBezTo>
                    <a:pt x="17827" y="10825"/>
                    <a:pt x="17917" y="10845"/>
                    <a:pt x="18006" y="10845"/>
                  </a:cubicBezTo>
                  <a:cubicBezTo>
                    <a:pt x="18438" y="10845"/>
                    <a:pt x="18877" y="10385"/>
                    <a:pt x="18565" y="9961"/>
                  </a:cubicBezTo>
                  <a:cubicBezTo>
                    <a:pt x="18394" y="9738"/>
                    <a:pt x="18241" y="9533"/>
                    <a:pt x="18070" y="9311"/>
                  </a:cubicBezTo>
                  <a:lnTo>
                    <a:pt x="18070" y="9311"/>
                  </a:lnTo>
                  <a:cubicBezTo>
                    <a:pt x="18702" y="9790"/>
                    <a:pt x="19368" y="10217"/>
                    <a:pt x="20052" y="10627"/>
                  </a:cubicBezTo>
                  <a:cubicBezTo>
                    <a:pt x="20162" y="10688"/>
                    <a:pt x="20271" y="10715"/>
                    <a:pt x="20373" y="10715"/>
                  </a:cubicBezTo>
                  <a:cubicBezTo>
                    <a:pt x="20869" y="10715"/>
                    <a:pt x="21203" y="10078"/>
                    <a:pt x="20821" y="9653"/>
                  </a:cubicBezTo>
                  <a:cubicBezTo>
                    <a:pt x="20633" y="9431"/>
                    <a:pt x="20445" y="9226"/>
                    <a:pt x="20240" y="9021"/>
                  </a:cubicBezTo>
                  <a:cubicBezTo>
                    <a:pt x="20240" y="8867"/>
                    <a:pt x="20206" y="8713"/>
                    <a:pt x="20103" y="8594"/>
                  </a:cubicBezTo>
                  <a:cubicBezTo>
                    <a:pt x="19249" y="7534"/>
                    <a:pt x="18309" y="6543"/>
                    <a:pt x="17267" y="5655"/>
                  </a:cubicBezTo>
                  <a:lnTo>
                    <a:pt x="17267" y="5655"/>
                  </a:lnTo>
                  <a:cubicBezTo>
                    <a:pt x="17306" y="5666"/>
                    <a:pt x="17344" y="5671"/>
                    <a:pt x="17381" y="5671"/>
                  </a:cubicBezTo>
                  <a:cubicBezTo>
                    <a:pt x="17636" y="5671"/>
                    <a:pt x="17837" y="5432"/>
                    <a:pt x="17882" y="5194"/>
                  </a:cubicBezTo>
                  <a:cubicBezTo>
                    <a:pt x="17937" y="5207"/>
                    <a:pt x="17992" y="5214"/>
                    <a:pt x="18045" y="5214"/>
                  </a:cubicBezTo>
                  <a:cubicBezTo>
                    <a:pt x="18452" y="5214"/>
                    <a:pt x="18774" y="4833"/>
                    <a:pt x="18668" y="4425"/>
                  </a:cubicBezTo>
                  <a:cubicBezTo>
                    <a:pt x="18668" y="4373"/>
                    <a:pt x="18651" y="4339"/>
                    <a:pt x="18634" y="4288"/>
                  </a:cubicBezTo>
                  <a:lnTo>
                    <a:pt x="18634" y="4288"/>
                  </a:lnTo>
                  <a:lnTo>
                    <a:pt x="18685" y="4322"/>
                  </a:lnTo>
                  <a:cubicBezTo>
                    <a:pt x="18817" y="4447"/>
                    <a:pt x="18982" y="4508"/>
                    <a:pt x="19144" y="4508"/>
                  </a:cubicBezTo>
                  <a:cubicBezTo>
                    <a:pt x="19338" y="4508"/>
                    <a:pt x="19529" y="4421"/>
                    <a:pt x="19659" y="4254"/>
                  </a:cubicBezTo>
                  <a:lnTo>
                    <a:pt x="19693" y="4271"/>
                  </a:lnTo>
                  <a:cubicBezTo>
                    <a:pt x="19803" y="4351"/>
                    <a:pt x="19915" y="4385"/>
                    <a:pt x="20024" y="4385"/>
                  </a:cubicBezTo>
                  <a:cubicBezTo>
                    <a:pt x="20473" y="4385"/>
                    <a:pt x="20846" y="3792"/>
                    <a:pt x="20599" y="3365"/>
                  </a:cubicBezTo>
                  <a:cubicBezTo>
                    <a:pt x="20411" y="3024"/>
                    <a:pt x="20223" y="2665"/>
                    <a:pt x="20035" y="2323"/>
                  </a:cubicBezTo>
                  <a:cubicBezTo>
                    <a:pt x="20120" y="2203"/>
                    <a:pt x="20171" y="2067"/>
                    <a:pt x="20171" y="1913"/>
                  </a:cubicBezTo>
                  <a:lnTo>
                    <a:pt x="20171" y="1896"/>
                  </a:lnTo>
                  <a:cubicBezTo>
                    <a:pt x="20257" y="1862"/>
                    <a:pt x="20342" y="1810"/>
                    <a:pt x="20393" y="1742"/>
                  </a:cubicBezTo>
                  <a:cubicBezTo>
                    <a:pt x="20974" y="1025"/>
                    <a:pt x="20650" y="461"/>
                    <a:pt x="19847" y="85"/>
                  </a:cubicBezTo>
                  <a:cubicBezTo>
                    <a:pt x="19737" y="27"/>
                    <a:pt x="19621" y="1"/>
                    <a:pt x="19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 rot="1164162">
              <a:off x="7863863" y="3761118"/>
              <a:ext cx="779864" cy="980621"/>
            </a:xfrm>
            <a:custGeom>
              <a:avLst/>
              <a:gdLst/>
              <a:ahLst/>
              <a:cxnLst/>
              <a:rect l="l" t="t" r="r" b="b"/>
              <a:pathLst>
                <a:path w="25992" h="32683" extrusionOk="0">
                  <a:moveTo>
                    <a:pt x="17878" y="276"/>
                  </a:moveTo>
                  <a:cubicBezTo>
                    <a:pt x="17883" y="276"/>
                    <a:pt x="17888" y="277"/>
                    <a:pt x="17892" y="278"/>
                  </a:cubicBezTo>
                  <a:cubicBezTo>
                    <a:pt x="18849" y="569"/>
                    <a:pt x="19754" y="1013"/>
                    <a:pt x="20575" y="1594"/>
                  </a:cubicBezTo>
                  <a:cubicBezTo>
                    <a:pt x="22078" y="2619"/>
                    <a:pt x="21207" y="3678"/>
                    <a:pt x="20216" y="4704"/>
                  </a:cubicBezTo>
                  <a:cubicBezTo>
                    <a:pt x="19584" y="5353"/>
                    <a:pt x="18866" y="5934"/>
                    <a:pt x="18353" y="6669"/>
                  </a:cubicBezTo>
                  <a:cubicBezTo>
                    <a:pt x="17584" y="6053"/>
                    <a:pt x="16816" y="5438"/>
                    <a:pt x="16047" y="4840"/>
                  </a:cubicBezTo>
                  <a:cubicBezTo>
                    <a:pt x="15756" y="4618"/>
                    <a:pt x="15466" y="4396"/>
                    <a:pt x="15175" y="4191"/>
                  </a:cubicBezTo>
                  <a:lnTo>
                    <a:pt x="15363" y="4003"/>
                  </a:lnTo>
                  <a:cubicBezTo>
                    <a:pt x="15380" y="4003"/>
                    <a:pt x="15363" y="3986"/>
                    <a:pt x="15346" y="3986"/>
                  </a:cubicBezTo>
                  <a:cubicBezTo>
                    <a:pt x="15602" y="3883"/>
                    <a:pt x="16235" y="2534"/>
                    <a:pt x="16440" y="2226"/>
                  </a:cubicBezTo>
                  <a:cubicBezTo>
                    <a:pt x="16591" y="2025"/>
                    <a:pt x="17614" y="276"/>
                    <a:pt x="17878" y="276"/>
                  </a:cubicBezTo>
                  <a:close/>
                  <a:moveTo>
                    <a:pt x="22660" y="24694"/>
                  </a:moveTo>
                  <a:cubicBezTo>
                    <a:pt x="23262" y="24694"/>
                    <a:pt x="23378" y="25557"/>
                    <a:pt x="23462" y="25959"/>
                  </a:cubicBezTo>
                  <a:lnTo>
                    <a:pt x="23462" y="25976"/>
                  </a:lnTo>
                  <a:cubicBezTo>
                    <a:pt x="21395" y="26830"/>
                    <a:pt x="19242" y="27514"/>
                    <a:pt x="17021" y="27787"/>
                  </a:cubicBezTo>
                  <a:cubicBezTo>
                    <a:pt x="17038" y="27770"/>
                    <a:pt x="17038" y="27753"/>
                    <a:pt x="17021" y="27736"/>
                  </a:cubicBezTo>
                  <a:cubicBezTo>
                    <a:pt x="16884" y="27394"/>
                    <a:pt x="16388" y="26318"/>
                    <a:pt x="16867" y="26096"/>
                  </a:cubicBezTo>
                  <a:cubicBezTo>
                    <a:pt x="17721" y="25720"/>
                    <a:pt x="18593" y="25446"/>
                    <a:pt x="19481" y="25241"/>
                  </a:cubicBezTo>
                  <a:cubicBezTo>
                    <a:pt x="20233" y="25070"/>
                    <a:pt x="20985" y="24968"/>
                    <a:pt x="21736" y="24831"/>
                  </a:cubicBezTo>
                  <a:cubicBezTo>
                    <a:pt x="22027" y="24763"/>
                    <a:pt x="22317" y="24729"/>
                    <a:pt x="22625" y="24695"/>
                  </a:cubicBezTo>
                  <a:cubicBezTo>
                    <a:pt x="22637" y="24694"/>
                    <a:pt x="22648" y="24694"/>
                    <a:pt x="22660" y="24694"/>
                  </a:cubicBezTo>
                  <a:close/>
                  <a:moveTo>
                    <a:pt x="17710" y="0"/>
                  </a:moveTo>
                  <a:cubicBezTo>
                    <a:pt x="17669" y="0"/>
                    <a:pt x="17633" y="28"/>
                    <a:pt x="17619" y="56"/>
                  </a:cubicBezTo>
                  <a:cubicBezTo>
                    <a:pt x="16713" y="1389"/>
                    <a:pt x="15722" y="2670"/>
                    <a:pt x="14953" y="4071"/>
                  </a:cubicBezTo>
                  <a:cubicBezTo>
                    <a:pt x="14150" y="3508"/>
                    <a:pt x="13313" y="2978"/>
                    <a:pt x="12459" y="2448"/>
                  </a:cubicBezTo>
                  <a:cubicBezTo>
                    <a:pt x="11690" y="1987"/>
                    <a:pt x="10904" y="1526"/>
                    <a:pt x="10118" y="1081"/>
                  </a:cubicBezTo>
                  <a:cubicBezTo>
                    <a:pt x="9987" y="1008"/>
                    <a:pt x="9668" y="749"/>
                    <a:pt x="9451" y="749"/>
                  </a:cubicBezTo>
                  <a:cubicBezTo>
                    <a:pt x="9413" y="749"/>
                    <a:pt x="9379" y="756"/>
                    <a:pt x="9349" y="774"/>
                  </a:cubicBezTo>
                  <a:cubicBezTo>
                    <a:pt x="9315" y="791"/>
                    <a:pt x="9315" y="825"/>
                    <a:pt x="9349" y="842"/>
                  </a:cubicBezTo>
                  <a:cubicBezTo>
                    <a:pt x="9622" y="893"/>
                    <a:pt x="10101" y="1303"/>
                    <a:pt x="10340" y="1440"/>
                  </a:cubicBezTo>
                  <a:cubicBezTo>
                    <a:pt x="11092" y="1867"/>
                    <a:pt x="11843" y="2346"/>
                    <a:pt x="12561" y="2790"/>
                  </a:cubicBezTo>
                  <a:cubicBezTo>
                    <a:pt x="13757" y="3508"/>
                    <a:pt x="14885" y="4294"/>
                    <a:pt x="15978" y="5131"/>
                  </a:cubicBezTo>
                  <a:cubicBezTo>
                    <a:pt x="17328" y="6173"/>
                    <a:pt x="18627" y="7232"/>
                    <a:pt x="19925" y="8309"/>
                  </a:cubicBezTo>
                  <a:cubicBezTo>
                    <a:pt x="20540" y="8821"/>
                    <a:pt x="21155" y="9334"/>
                    <a:pt x="21771" y="9847"/>
                  </a:cubicBezTo>
                  <a:cubicBezTo>
                    <a:pt x="21976" y="10017"/>
                    <a:pt x="22334" y="10240"/>
                    <a:pt x="22591" y="10462"/>
                  </a:cubicBezTo>
                  <a:cubicBezTo>
                    <a:pt x="22435" y="10350"/>
                    <a:pt x="22189" y="10309"/>
                    <a:pt x="21905" y="10309"/>
                  </a:cubicBezTo>
                  <a:cubicBezTo>
                    <a:pt x="21189" y="10309"/>
                    <a:pt x="20234" y="10571"/>
                    <a:pt x="19891" y="10633"/>
                  </a:cubicBezTo>
                  <a:cubicBezTo>
                    <a:pt x="17414" y="11060"/>
                    <a:pt x="14970" y="11692"/>
                    <a:pt x="12527" y="12324"/>
                  </a:cubicBezTo>
                  <a:cubicBezTo>
                    <a:pt x="9844" y="13025"/>
                    <a:pt x="7179" y="13793"/>
                    <a:pt x="4531" y="14665"/>
                  </a:cubicBezTo>
                  <a:cubicBezTo>
                    <a:pt x="3283" y="15058"/>
                    <a:pt x="1763" y="15451"/>
                    <a:pt x="584" y="16151"/>
                  </a:cubicBezTo>
                  <a:lnTo>
                    <a:pt x="550" y="16151"/>
                  </a:lnTo>
                  <a:lnTo>
                    <a:pt x="925" y="15793"/>
                  </a:lnTo>
                  <a:cubicBezTo>
                    <a:pt x="940" y="15778"/>
                    <a:pt x="930" y="15738"/>
                    <a:pt x="904" y="15738"/>
                  </a:cubicBezTo>
                  <a:cubicBezTo>
                    <a:pt x="900" y="15738"/>
                    <a:pt x="896" y="15739"/>
                    <a:pt x="891" y="15741"/>
                  </a:cubicBezTo>
                  <a:cubicBezTo>
                    <a:pt x="735" y="15840"/>
                    <a:pt x="642" y="15891"/>
                    <a:pt x="611" y="15891"/>
                  </a:cubicBezTo>
                  <a:cubicBezTo>
                    <a:pt x="577" y="15891"/>
                    <a:pt x="614" y="15831"/>
                    <a:pt x="720" y="15707"/>
                  </a:cubicBezTo>
                  <a:cubicBezTo>
                    <a:pt x="908" y="15280"/>
                    <a:pt x="1062" y="14836"/>
                    <a:pt x="1233" y="14392"/>
                  </a:cubicBezTo>
                  <a:cubicBezTo>
                    <a:pt x="1506" y="13674"/>
                    <a:pt x="1763" y="12939"/>
                    <a:pt x="2036" y="12222"/>
                  </a:cubicBezTo>
                  <a:cubicBezTo>
                    <a:pt x="2617" y="10667"/>
                    <a:pt x="3215" y="9095"/>
                    <a:pt x="4086" y="7694"/>
                  </a:cubicBezTo>
                  <a:cubicBezTo>
                    <a:pt x="5624" y="5216"/>
                    <a:pt x="7743" y="3132"/>
                    <a:pt x="9212" y="637"/>
                  </a:cubicBezTo>
                  <a:cubicBezTo>
                    <a:pt x="9261" y="565"/>
                    <a:pt x="9198" y="492"/>
                    <a:pt x="9127" y="492"/>
                  </a:cubicBezTo>
                  <a:cubicBezTo>
                    <a:pt x="9097" y="492"/>
                    <a:pt x="9066" y="505"/>
                    <a:pt x="9041" y="535"/>
                  </a:cubicBezTo>
                  <a:cubicBezTo>
                    <a:pt x="7367" y="2910"/>
                    <a:pt x="5487" y="5148"/>
                    <a:pt x="3898" y="7591"/>
                  </a:cubicBezTo>
                  <a:cubicBezTo>
                    <a:pt x="2241" y="10154"/>
                    <a:pt x="1472" y="13298"/>
                    <a:pt x="362" y="16100"/>
                  </a:cubicBezTo>
                  <a:cubicBezTo>
                    <a:pt x="334" y="16170"/>
                    <a:pt x="397" y="16229"/>
                    <a:pt x="459" y="16229"/>
                  </a:cubicBezTo>
                  <a:cubicBezTo>
                    <a:pt x="473" y="16229"/>
                    <a:pt x="486" y="16226"/>
                    <a:pt x="498" y="16220"/>
                  </a:cubicBezTo>
                  <a:cubicBezTo>
                    <a:pt x="498" y="16220"/>
                    <a:pt x="498" y="16220"/>
                    <a:pt x="498" y="16237"/>
                  </a:cubicBezTo>
                  <a:cubicBezTo>
                    <a:pt x="344" y="16322"/>
                    <a:pt x="208" y="16408"/>
                    <a:pt x="71" y="16510"/>
                  </a:cubicBezTo>
                  <a:cubicBezTo>
                    <a:pt x="0" y="16567"/>
                    <a:pt x="47" y="16659"/>
                    <a:pt x="104" y="16659"/>
                  </a:cubicBezTo>
                  <a:cubicBezTo>
                    <a:pt x="116" y="16659"/>
                    <a:pt x="128" y="16656"/>
                    <a:pt x="139" y="16647"/>
                  </a:cubicBezTo>
                  <a:cubicBezTo>
                    <a:pt x="225" y="16579"/>
                    <a:pt x="362" y="16510"/>
                    <a:pt x="464" y="16425"/>
                  </a:cubicBezTo>
                  <a:lnTo>
                    <a:pt x="464" y="16425"/>
                  </a:lnTo>
                  <a:cubicBezTo>
                    <a:pt x="259" y="18509"/>
                    <a:pt x="1267" y="20679"/>
                    <a:pt x="1933" y="22593"/>
                  </a:cubicBezTo>
                  <a:cubicBezTo>
                    <a:pt x="3044" y="25856"/>
                    <a:pt x="3796" y="29257"/>
                    <a:pt x="4684" y="32588"/>
                  </a:cubicBezTo>
                  <a:cubicBezTo>
                    <a:pt x="4701" y="32640"/>
                    <a:pt x="4736" y="32674"/>
                    <a:pt x="4787" y="32674"/>
                  </a:cubicBezTo>
                  <a:cubicBezTo>
                    <a:pt x="4934" y="32680"/>
                    <a:pt x="5082" y="32683"/>
                    <a:pt x="5228" y="32683"/>
                  </a:cubicBezTo>
                  <a:cubicBezTo>
                    <a:pt x="7186" y="32683"/>
                    <a:pt x="9062" y="32168"/>
                    <a:pt x="10938" y="31580"/>
                  </a:cubicBezTo>
                  <a:cubicBezTo>
                    <a:pt x="13125" y="30897"/>
                    <a:pt x="15244" y="30282"/>
                    <a:pt x="17499" y="29803"/>
                  </a:cubicBezTo>
                  <a:cubicBezTo>
                    <a:pt x="19396" y="29393"/>
                    <a:pt x="21275" y="28829"/>
                    <a:pt x="23103" y="28146"/>
                  </a:cubicBezTo>
                  <a:cubicBezTo>
                    <a:pt x="23872" y="27873"/>
                    <a:pt x="25307" y="27565"/>
                    <a:pt x="25871" y="26933"/>
                  </a:cubicBezTo>
                  <a:cubicBezTo>
                    <a:pt x="25992" y="26839"/>
                    <a:pt x="25934" y="26735"/>
                    <a:pt x="25854" y="26735"/>
                  </a:cubicBezTo>
                  <a:cubicBezTo>
                    <a:pt x="25832" y="26735"/>
                    <a:pt x="25808" y="26743"/>
                    <a:pt x="25786" y="26762"/>
                  </a:cubicBezTo>
                  <a:cubicBezTo>
                    <a:pt x="25512" y="27001"/>
                    <a:pt x="25222" y="27189"/>
                    <a:pt x="24880" y="27309"/>
                  </a:cubicBezTo>
                  <a:cubicBezTo>
                    <a:pt x="24744" y="26762"/>
                    <a:pt x="24521" y="26249"/>
                    <a:pt x="24231" y="25754"/>
                  </a:cubicBezTo>
                  <a:cubicBezTo>
                    <a:pt x="24209" y="25721"/>
                    <a:pt x="24173" y="25702"/>
                    <a:pt x="24136" y="25702"/>
                  </a:cubicBezTo>
                  <a:cubicBezTo>
                    <a:pt x="24116" y="25702"/>
                    <a:pt x="24095" y="25708"/>
                    <a:pt x="24077" y="25720"/>
                  </a:cubicBezTo>
                  <a:lnTo>
                    <a:pt x="23667" y="25891"/>
                  </a:lnTo>
                  <a:cubicBezTo>
                    <a:pt x="23483" y="25045"/>
                    <a:pt x="23257" y="24503"/>
                    <a:pt x="22466" y="24503"/>
                  </a:cubicBezTo>
                  <a:cubicBezTo>
                    <a:pt x="22378" y="24503"/>
                    <a:pt x="22283" y="24510"/>
                    <a:pt x="22181" y="24524"/>
                  </a:cubicBezTo>
                  <a:cubicBezTo>
                    <a:pt x="20216" y="24797"/>
                    <a:pt x="18234" y="25207"/>
                    <a:pt x="16423" y="26061"/>
                  </a:cubicBezTo>
                  <a:cubicBezTo>
                    <a:pt x="16388" y="26096"/>
                    <a:pt x="16371" y="26130"/>
                    <a:pt x="16388" y="26181"/>
                  </a:cubicBezTo>
                  <a:cubicBezTo>
                    <a:pt x="16508" y="26728"/>
                    <a:pt x="16679" y="27275"/>
                    <a:pt x="16884" y="27787"/>
                  </a:cubicBezTo>
                  <a:lnTo>
                    <a:pt x="16884" y="27804"/>
                  </a:lnTo>
                  <a:cubicBezTo>
                    <a:pt x="16593" y="27838"/>
                    <a:pt x="16303" y="27873"/>
                    <a:pt x="16030" y="27890"/>
                  </a:cubicBezTo>
                  <a:cubicBezTo>
                    <a:pt x="15961" y="27890"/>
                    <a:pt x="15910" y="27941"/>
                    <a:pt x="15927" y="28009"/>
                  </a:cubicBezTo>
                  <a:cubicBezTo>
                    <a:pt x="16081" y="28556"/>
                    <a:pt x="16286" y="29103"/>
                    <a:pt x="16542" y="29615"/>
                  </a:cubicBezTo>
                  <a:cubicBezTo>
                    <a:pt x="16552" y="29630"/>
                    <a:pt x="16567" y="29637"/>
                    <a:pt x="16582" y="29637"/>
                  </a:cubicBezTo>
                  <a:cubicBezTo>
                    <a:pt x="16618" y="29637"/>
                    <a:pt x="16657" y="29600"/>
                    <a:pt x="16645" y="29564"/>
                  </a:cubicBezTo>
                  <a:cubicBezTo>
                    <a:pt x="16645" y="29547"/>
                    <a:pt x="15825" y="28095"/>
                    <a:pt x="16457" y="28060"/>
                  </a:cubicBezTo>
                  <a:cubicBezTo>
                    <a:pt x="16901" y="28043"/>
                    <a:pt x="17362" y="27958"/>
                    <a:pt x="17807" y="27907"/>
                  </a:cubicBezTo>
                  <a:cubicBezTo>
                    <a:pt x="19003" y="27702"/>
                    <a:pt x="20164" y="27394"/>
                    <a:pt x="21309" y="27001"/>
                  </a:cubicBezTo>
                  <a:cubicBezTo>
                    <a:pt x="22164" y="26728"/>
                    <a:pt x="22984" y="26420"/>
                    <a:pt x="23804" y="26061"/>
                  </a:cubicBezTo>
                  <a:cubicBezTo>
                    <a:pt x="23856" y="26041"/>
                    <a:pt x="23904" y="26032"/>
                    <a:pt x="23949" y="26032"/>
                  </a:cubicBezTo>
                  <a:cubicBezTo>
                    <a:pt x="24393" y="26032"/>
                    <a:pt x="24523" y="26960"/>
                    <a:pt x="24709" y="27394"/>
                  </a:cubicBezTo>
                  <a:cubicBezTo>
                    <a:pt x="24146" y="27599"/>
                    <a:pt x="23548" y="27753"/>
                    <a:pt x="23086" y="27924"/>
                  </a:cubicBezTo>
                  <a:cubicBezTo>
                    <a:pt x="21685" y="28436"/>
                    <a:pt x="20267" y="28898"/>
                    <a:pt x="18815" y="29257"/>
                  </a:cubicBezTo>
                  <a:cubicBezTo>
                    <a:pt x="17055" y="29701"/>
                    <a:pt x="15244" y="29991"/>
                    <a:pt x="13501" y="30521"/>
                  </a:cubicBezTo>
                  <a:cubicBezTo>
                    <a:pt x="11758" y="31051"/>
                    <a:pt x="10049" y="31683"/>
                    <a:pt x="8272" y="32093"/>
                  </a:cubicBezTo>
                  <a:cubicBezTo>
                    <a:pt x="7281" y="32332"/>
                    <a:pt x="6273" y="32452"/>
                    <a:pt x="5248" y="32452"/>
                  </a:cubicBezTo>
                  <a:cubicBezTo>
                    <a:pt x="4616" y="32452"/>
                    <a:pt x="4326" y="30179"/>
                    <a:pt x="4189" y="29718"/>
                  </a:cubicBezTo>
                  <a:cubicBezTo>
                    <a:pt x="3710" y="27821"/>
                    <a:pt x="3232" y="25942"/>
                    <a:pt x="2668" y="24079"/>
                  </a:cubicBezTo>
                  <a:cubicBezTo>
                    <a:pt x="1968" y="21687"/>
                    <a:pt x="379" y="18885"/>
                    <a:pt x="669" y="16322"/>
                  </a:cubicBezTo>
                  <a:cubicBezTo>
                    <a:pt x="1797" y="15673"/>
                    <a:pt x="3232" y="15331"/>
                    <a:pt x="4411" y="14938"/>
                  </a:cubicBezTo>
                  <a:cubicBezTo>
                    <a:pt x="6786" y="14169"/>
                    <a:pt x="9178" y="13469"/>
                    <a:pt x="11587" y="12820"/>
                  </a:cubicBezTo>
                  <a:cubicBezTo>
                    <a:pt x="13911" y="12204"/>
                    <a:pt x="16286" y="11606"/>
                    <a:pt x="18644" y="11111"/>
                  </a:cubicBezTo>
                  <a:cubicBezTo>
                    <a:pt x="19498" y="10940"/>
                    <a:pt x="20352" y="10786"/>
                    <a:pt x="21224" y="10684"/>
                  </a:cubicBezTo>
                  <a:cubicBezTo>
                    <a:pt x="21384" y="10662"/>
                    <a:pt x="21783" y="10581"/>
                    <a:pt x="22110" y="10581"/>
                  </a:cubicBezTo>
                  <a:cubicBezTo>
                    <a:pt x="22308" y="10581"/>
                    <a:pt x="22479" y="10611"/>
                    <a:pt x="22557" y="10701"/>
                  </a:cubicBezTo>
                  <a:cubicBezTo>
                    <a:pt x="22576" y="10725"/>
                    <a:pt x="22603" y="10736"/>
                    <a:pt x="22630" y="10736"/>
                  </a:cubicBezTo>
                  <a:cubicBezTo>
                    <a:pt x="22696" y="10736"/>
                    <a:pt x="22764" y="10671"/>
                    <a:pt x="22727" y="10598"/>
                  </a:cubicBezTo>
                  <a:lnTo>
                    <a:pt x="22727" y="10598"/>
                  </a:lnTo>
                  <a:cubicBezTo>
                    <a:pt x="22762" y="10615"/>
                    <a:pt x="22779" y="10650"/>
                    <a:pt x="22796" y="10667"/>
                  </a:cubicBezTo>
                  <a:cubicBezTo>
                    <a:pt x="22812" y="10694"/>
                    <a:pt x="22837" y="10705"/>
                    <a:pt x="22862" y="10705"/>
                  </a:cubicBezTo>
                  <a:cubicBezTo>
                    <a:pt x="22915" y="10705"/>
                    <a:pt x="22967" y="10651"/>
                    <a:pt x="22932" y="10581"/>
                  </a:cubicBezTo>
                  <a:cubicBezTo>
                    <a:pt x="22420" y="9693"/>
                    <a:pt x="21121" y="8958"/>
                    <a:pt x="20335" y="8326"/>
                  </a:cubicBezTo>
                  <a:cubicBezTo>
                    <a:pt x="19720" y="7813"/>
                    <a:pt x="19105" y="7318"/>
                    <a:pt x="18490" y="6805"/>
                  </a:cubicBezTo>
                  <a:cubicBezTo>
                    <a:pt x="19122" y="5917"/>
                    <a:pt x="20028" y="5216"/>
                    <a:pt x="20763" y="4430"/>
                  </a:cubicBezTo>
                  <a:cubicBezTo>
                    <a:pt x="21121" y="4037"/>
                    <a:pt x="21839" y="3320"/>
                    <a:pt x="21702" y="2722"/>
                  </a:cubicBezTo>
                  <a:cubicBezTo>
                    <a:pt x="21378" y="1235"/>
                    <a:pt x="19037" y="364"/>
                    <a:pt x="17738" y="5"/>
                  </a:cubicBezTo>
                  <a:cubicBezTo>
                    <a:pt x="17729" y="2"/>
                    <a:pt x="17719" y="0"/>
                    <a:pt x="17710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 rot="1164162">
              <a:off x="8468502" y="4184932"/>
              <a:ext cx="139999" cy="488705"/>
            </a:xfrm>
            <a:custGeom>
              <a:avLst/>
              <a:gdLst/>
              <a:ahLst/>
              <a:cxnLst/>
              <a:rect l="l" t="t" r="r" b="b"/>
              <a:pathLst>
                <a:path w="4666" h="16288" extrusionOk="0">
                  <a:moveTo>
                    <a:pt x="376" y="0"/>
                  </a:moveTo>
                  <a:cubicBezTo>
                    <a:pt x="353" y="0"/>
                    <a:pt x="329" y="9"/>
                    <a:pt x="308" y="30"/>
                  </a:cubicBezTo>
                  <a:cubicBezTo>
                    <a:pt x="1" y="354"/>
                    <a:pt x="479" y="1465"/>
                    <a:pt x="564" y="1807"/>
                  </a:cubicBezTo>
                  <a:cubicBezTo>
                    <a:pt x="992" y="3396"/>
                    <a:pt x="1487" y="4985"/>
                    <a:pt x="1966" y="6574"/>
                  </a:cubicBezTo>
                  <a:cubicBezTo>
                    <a:pt x="2512" y="8419"/>
                    <a:pt x="3059" y="10247"/>
                    <a:pt x="3572" y="12110"/>
                  </a:cubicBezTo>
                  <a:cubicBezTo>
                    <a:pt x="3930" y="13425"/>
                    <a:pt x="4375" y="14826"/>
                    <a:pt x="4426" y="16210"/>
                  </a:cubicBezTo>
                  <a:cubicBezTo>
                    <a:pt x="4426" y="16262"/>
                    <a:pt x="4464" y="16287"/>
                    <a:pt x="4503" y="16287"/>
                  </a:cubicBezTo>
                  <a:cubicBezTo>
                    <a:pt x="4541" y="16287"/>
                    <a:pt x="4580" y="16262"/>
                    <a:pt x="4580" y="16210"/>
                  </a:cubicBezTo>
                  <a:cubicBezTo>
                    <a:pt x="4665" y="15151"/>
                    <a:pt x="4306" y="14006"/>
                    <a:pt x="4050" y="12998"/>
                  </a:cubicBezTo>
                  <a:cubicBezTo>
                    <a:pt x="3623" y="11272"/>
                    <a:pt x="3093" y="9547"/>
                    <a:pt x="2598" y="7855"/>
                  </a:cubicBezTo>
                  <a:cubicBezTo>
                    <a:pt x="2102" y="6198"/>
                    <a:pt x="1590" y="4540"/>
                    <a:pt x="1111" y="2883"/>
                  </a:cubicBezTo>
                  <a:cubicBezTo>
                    <a:pt x="992" y="2439"/>
                    <a:pt x="189" y="594"/>
                    <a:pt x="479" y="149"/>
                  </a:cubicBezTo>
                  <a:cubicBezTo>
                    <a:pt x="518" y="85"/>
                    <a:pt x="449" y="0"/>
                    <a:pt x="376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 rot="1164162">
              <a:off x="7928384" y="4242960"/>
              <a:ext cx="287438" cy="281108"/>
            </a:xfrm>
            <a:custGeom>
              <a:avLst/>
              <a:gdLst/>
              <a:ahLst/>
              <a:cxnLst/>
              <a:rect l="l" t="t" r="r" b="b"/>
              <a:pathLst>
                <a:path w="9580" h="9369" extrusionOk="0">
                  <a:moveTo>
                    <a:pt x="6831" y="362"/>
                  </a:moveTo>
                  <a:cubicBezTo>
                    <a:pt x="7119" y="362"/>
                    <a:pt x="7346" y="510"/>
                    <a:pt x="7443" y="979"/>
                  </a:cubicBezTo>
                  <a:cubicBezTo>
                    <a:pt x="7631" y="1816"/>
                    <a:pt x="7887" y="2636"/>
                    <a:pt x="8212" y="3422"/>
                  </a:cubicBezTo>
                  <a:lnTo>
                    <a:pt x="8144" y="3422"/>
                  </a:lnTo>
                  <a:cubicBezTo>
                    <a:pt x="7050" y="3883"/>
                    <a:pt x="5905" y="4276"/>
                    <a:pt x="4761" y="4567"/>
                  </a:cubicBezTo>
                  <a:cubicBezTo>
                    <a:pt x="4470" y="3473"/>
                    <a:pt x="4248" y="2363"/>
                    <a:pt x="3958" y="1320"/>
                  </a:cubicBezTo>
                  <a:cubicBezTo>
                    <a:pt x="4556" y="1098"/>
                    <a:pt x="5137" y="876"/>
                    <a:pt x="5735" y="671"/>
                  </a:cubicBezTo>
                  <a:cubicBezTo>
                    <a:pt x="6113" y="545"/>
                    <a:pt x="6510" y="362"/>
                    <a:pt x="6831" y="362"/>
                  </a:cubicBezTo>
                  <a:close/>
                  <a:moveTo>
                    <a:pt x="3821" y="1372"/>
                  </a:moveTo>
                  <a:cubicBezTo>
                    <a:pt x="4060" y="2465"/>
                    <a:pt x="4334" y="3542"/>
                    <a:pt x="4624" y="4618"/>
                  </a:cubicBezTo>
                  <a:cubicBezTo>
                    <a:pt x="3394" y="4943"/>
                    <a:pt x="2164" y="5216"/>
                    <a:pt x="916" y="5472"/>
                  </a:cubicBezTo>
                  <a:cubicBezTo>
                    <a:pt x="660" y="4379"/>
                    <a:pt x="489" y="3251"/>
                    <a:pt x="267" y="2158"/>
                  </a:cubicBezTo>
                  <a:lnTo>
                    <a:pt x="267" y="2158"/>
                  </a:lnTo>
                  <a:cubicBezTo>
                    <a:pt x="284" y="2158"/>
                    <a:pt x="301" y="2175"/>
                    <a:pt x="318" y="2175"/>
                  </a:cubicBezTo>
                  <a:cubicBezTo>
                    <a:pt x="1463" y="2089"/>
                    <a:pt x="2574" y="1850"/>
                    <a:pt x="3633" y="1440"/>
                  </a:cubicBezTo>
                  <a:lnTo>
                    <a:pt x="3821" y="1372"/>
                  </a:lnTo>
                  <a:close/>
                  <a:moveTo>
                    <a:pt x="8280" y="3627"/>
                  </a:moveTo>
                  <a:cubicBezTo>
                    <a:pt x="8451" y="4106"/>
                    <a:pt x="8622" y="4567"/>
                    <a:pt x="8793" y="5045"/>
                  </a:cubicBezTo>
                  <a:cubicBezTo>
                    <a:pt x="8861" y="5284"/>
                    <a:pt x="9562" y="7386"/>
                    <a:pt x="9186" y="7489"/>
                  </a:cubicBezTo>
                  <a:cubicBezTo>
                    <a:pt x="8725" y="7608"/>
                    <a:pt x="8280" y="7779"/>
                    <a:pt x="7819" y="7950"/>
                  </a:cubicBezTo>
                  <a:cubicBezTo>
                    <a:pt x="6665" y="8375"/>
                    <a:pt x="5163" y="9094"/>
                    <a:pt x="3874" y="9094"/>
                  </a:cubicBezTo>
                  <a:cubicBezTo>
                    <a:pt x="2988" y="9094"/>
                    <a:pt x="2204" y="8754"/>
                    <a:pt x="1702" y="7745"/>
                  </a:cubicBezTo>
                  <a:cubicBezTo>
                    <a:pt x="1395" y="7061"/>
                    <a:pt x="1138" y="6361"/>
                    <a:pt x="968" y="5643"/>
                  </a:cubicBezTo>
                  <a:cubicBezTo>
                    <a:pt x="2198" y="5421"/>
                    <a:pt x="3462" y="5165"/>
                    <a:pt x="4692" y="4840"/>
                  </a:cubicBezTo>
                  <a:cubicBezTo>
                    <a:pt x="4727" y="4994"/>
                    <a:pt x="4778" y="5165"/>
                    <a:pt x="4812" y="5319"/>
                  </a:cubicBezTo>
                  <a:cubicBezTo>
                    <a:pt x="5068" y="6190"/>
                    <a:pt x="5342" y="7642"/>
                    <a:pt x="6076" y="8292"/>
                  </a:cubicBezTo>
                  <a:cubicBezTo>
                    <a:pt x="6093" y="8309"/>
                    <a:pt x="6116" y="8316"/>
                    <a:pt x="6139" y="8316"/>
                  </a:cubicBezTo>
                  <a:cubicBezTo>
                    <a:pt x="6208" y="8316"/>
                    <a:pt x="6281" y="8249"/>
                    <a:pt x="6230" y="8172"/>
                  </a:cubicBezTo>
                  <a:cubicBezTo>
                    <a:pt x="5564" y="7181"/>
                    <a:pt x="5154" y="6002"/>
                    <a:pt x="4812" y="4806"/>
                  </a:cubicBezTo>
                  <a:cubicBezTo>
                    <a:pt x="5991" y="4499"/>
                    <a:pt x="7136" y="4106"/>
                    <a:pt x="8263" y="3644"/>
                  </a:cubicBezTo>
                  <a:cubicBezTo>
                    <a:pt x="8263" y="3644"/>
                    <a:pt x="8263" y="3627"/>
                    <a:pt x="8280" y="3627"/>
                  </a:cubicBezTo>
                  <a:close/>
                  <a:moveTo>
                    <a:pt x="7402" y="0"/>
                  </a:moveTo>
                  <a:cubicBezTo>
                    <a:pt x="7393" y="0"/>
                    <a:pt x="7384" y="2"/>
                    <a:pt x="7375" y="5"/>
                  </a:cubicBezTo>
                  <a:cubicBezTo>
                    <a:pt x="4983" y="517"/>
                    <a:pt x="2796" y="1850"/>
                    <a:pt x="318" y="1936"/>
                  </a:cubicBezTo>
                  <a:cubicBezTo>
                    <a:pt x="284" y="1936"/>
                    <a:pt x="250" y="1953"/>
                    <a:pt x="233" y="1987"/>
                  </a:cubicBezTo>
                  <a:cubicBezTo>
                    <a:pt x="216" y="1884"/>
                    <a:pt x="199" y="1782"/>
                    <a:pt x="165" y="1696"/>
                  </a:cubicBezTo>
                  <a:cubicBezTo>
                    <a:pt x="157" y="1653"/>
                    <a:pt x="126" y="1634"/>
                    <a:pt x="94" y="1634"/>
                  </a:cubicBezTo>
                  <a:cubicBezTo>
                    <a:pt x="49" y="1634"/>
                    <a:pt x="1" y="1671"/>
                    <a:pt x="11" y="1731"/>
                  </a:cubicBezTo>
                  <a:cubicBezTo>
                    <a:pt x="233" y="2995"/>
                    <a:pt x="438" y="4259"/>
                    <a:pt x="745" y="5524"/>
                  </a:cubicBezTo>
                  <a:cubicBezTo>
                    <a:pt x="660" y="5541"/>
                    <a:pt x="694" y="5677"/>
                    <a:pt x="780" y="5677"/>
                  </a:cubicBezTo>
                  <a:cubicBezTo>
                    <a:pt x="780" y="5712"/>
                    <a:pt x="797" y="5746"/>
                    <a:pt x="797" y="5780"/>
                  </a:cubicBezTo>
                  <a:cubicBezTo>
                    <a:pt x="1070" y="6874"/>
                    <a:pt x="1446" y="8257"/>
                    <a:pt x="2352" y="9009"/>
                  </a:cubicBezTo>
                  <a:cubicBezTo>
                    <a:pt x="2669" y="9280"/>
                    <a:pt x="3088" y="9369"/>
                    <a:pt x="3524" y="9369"/>
                  </a:cubicBezTo>
                  <a:cubicBezTo>
                    <a:pt x="4051" y="9369"/>
                    <a:pt x="4604" y="9239"/>
                    <a:pt x="5034" y="9146"/>
                  </a:cubicBezTo>
                  <a:cubicBezTo>
                    <a:pt x="6572" y="8770"/>
                    <a:pt x="7973" y="8035"/>
                    <a:pt x="9477" y="7642"/>
                  </a:cubicBezTo>
                  <a:cubicBezTo>
                    <a:pt x="9528" y="7625"/>
                    <a:pt x="9579" y="7591"/>
                    <a:pt x="9562" y="7540"/>
                  </a:cubicBezTo>
                  <a:cubicBezTo>
                    <a:pt x="9271" y="4943"/>
                    <a:pt x="7922" y="2653"/>
                    <a:pt x="7512" y="90"/>
                  </a:cubicBezTo>
                  <a:cubicBezTo>
                    <a:pt x="7497" y="34"/>
                    <a:pt x="7448" y="0"/>
                    <a:pt x="7402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5"/>
          <p:cNvSpPr/>
          <p:nvPr/>
        </p:nvSpPr>
        <p:spPr>
          <a:xfrm rot="5400000">
            <a:off x="7824500" y="3662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5"/>
          <p:cNvGrpSpPr/>
          <p:nvPr/>
        </p:nvGrpSpPr>
        <p:grpSpPr>
          <a:xfrm rot="-1884356">
            <a:off x="119154" y="2434214"/>
            <a:ext cx="1290426" cy="820105"/>
            <a:chOff x="7685850" y="32550"/>
            <a:chExt cx="1290421" cy="820102"/>
          </a:xfrm>
        </p:grpSpPr>
        <p:sp>
          <p:nvSpPr>
            <p:cNvPr id="288" name="Google Shape;288;p15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15"/>
          <p:cNvGrpSpPr/>
          <p:nvPr/>
        </p:nvGrpSpPr>
        <p:grpSpPr>
          <a:xfrm>
            <a:off x="278850" y="4345000"/>
            <a:ext cx="585510" cy="526987"/>
            <a:chOff x="566725" y="4222438"/>
            <a:chExt cx="585510" cy="526987"/>
          </a:xfrm>
        </p:grpSpPr>
        <p:sp>
          <p:nvSpPr>
            <p:cNvPr id="306" name="Google Shape;306;p15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15"/>
          <p:cNvSpPr/>
          <p:nvPr/>
        </p:nvSpPr>
        <p:spPr>
          <a:xfrm rot="846218">
            <a:off x="4727942" y="118795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5"/>
          <p:cNvSpPr/>
          <p:nvPr/>
        </p:nvSpPr>
        <p:spPr>
          <a:xfrm rot="1551601">
            <a:off x="5858585" y="164199"/>
            <a:ext cx="620804" cy="409506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2"/>
          <p:cNvSpPr txBox="1">
            <a:spLocks noGrp="1"/>
          </p:cNvSpPr>
          <p:nvPr>
            <p:ph type="title"/>
          </p:nvPr>
        </p:nvSpPr>
        <p:spPr>
          <a:xfrm>
            <a:off x="7200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subTitle" idx="1"/>
          </p:nvPr>
        </p:nvSpPr>
        <p:spPr>
          <a:xfrm>
            <a:off x="7200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title" idx="2"/>
          </p:nvPr>
        </p:nvSpPr>
        <p:spPr>
          <a:xfrm>
            <a:off x="3445050" y="279902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5" name="Google Shape;425;p22"/>
          <p:cNvSpPr txBox="1">
            <a:spLocks noGrp="1"/>
          </p:cNvSpPr>
          <p:nvPr>
            <p:ph type="subTitle" idx="3"/>
          </p:nvPr>
        </p:nvSpPr>
        <p:spPr>
          <a:xfrm>
            <a:off x="3445050" y="330935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2"/>
          <p:cNvSpPr txBox="1">
            <a:spLocks noGrp="1"/>
          </p:cNvSpPr>
          <p:nvPr>
            <p:ph type="title" idx="4"/>
          </p:nvPr>
        </p:nvSpPr>
        <p:spPr>
          <a:xfrm>
            <a:off x="61701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7" name="Google Shape;427;p22"/>
          <p:cNvSpPr txBox="1">
            <a:spLocks noGrp="1"/>
          </p:cNvSpPr>
          <p:nvPr>
            <p:ph type="subTitle" idx="5"/>
          </p:nvPr>
        </p:nvSpPr>
        <p:spPr>
          <a:xfrm>
            <a:off x="61701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2"/>
          <p:cNvSpPr txBox="1">
            <a:spLocks noGrp="1"/>
          </p:cNvSpPr>
          <p:nvPr>
            <p:ph type="title" idx="6"/>
          </p:nvPr>
        </p:nvSpPr>
        <p:spPr>
          <a:xfrm>
            <a:off x="2574900" y="537875"/>
            <a:ext cx="399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2"/>
          <p:cNvGrpSpPr/>
          <p:nvPr/>
        </p:nvGrpSpPr>
        <p:grpSpPr>
          <a:xfrm>
            <a:off x="1215126" y="167900"/>
            <a:ext cx="457711" cy="445973"/>
            <a:chOff x="397551" y="281000"/>
            <a:chExt cx="457711" cy="445973"/>
          </a:xfrm>
        </p:grpSpPr>
        <p:sp>
          <p:nvSpPr>
            <p:cNvPr id="430" name="Google Shape;43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2"/>
          <p:cNvGrpSpPr/>
          <p:nvPr/>
        </p:nvGrpSpPr>
        <p:grpSpPr>
          <a:xfrm rot="8493897">
            <a:off x="8377799" y="118044"/>
            <a:ext cx="688303" cy="735690"/>
            <a:chOff x="429300" y="4124275"/>
            <a:chExt cx="381650" cy="407925"/>
          </a:xfrm>
        </p:grpSpPr>
        <p:sp>
          <p:nvSpPr>
            <p:cNvPr id="433" name="Google Shape;433;p2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2"/>
          <p:cNvGrpSpPr/>
          <p:nvPr/>
        </p:nvGrpSpPr>
        <p:grpSpPr>
          <a:xfrm rot="-739663">
            <a:off x="614827" y="452824"/>
            <a:ext cx="345154" cy="336346"/>
            <a:chOff x="397551" y="281000"/>
            <a:chExt cx="457711" cy="445973"/>
          </a:xfrm>
        </p:grpSpPr>
        <p:sp>
          <p:nvSpPr>
            <p:cNvPr id="440" name="Google Shape;44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5"/>
          <p:cNvSpPr txBox="1">
            <a:spLocks noGrp="1"/>
          </p:cNvSpPr>
          <p:nvPr>
            <p:ph type="title"/>
          </p:nvPr>
        </p:nvSpPr>
        <p:spPr>
          <a:xfrm>
            <a:off x="2073925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subTitle" idx="1"/>
          </p:nvPr>
        </p:nvSpPr>
        <p:spPr>
          <a:xfrm>
            <a:off x="2073926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5"/>
          <p:cNvSpPr txBox="1">
            <a:spLocks noGrp="1"/>
          </p:cNvSpPr>
          <p:nvPr>
            <p:ph type="title" idx="2"/>
          </p:nvPr>
        </p:nvSpPr>
        <p:spPr>
          <a:xfrm>
            <a:off x="4928350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2" name="Google Shape;512;p25"/>
          <p:cNvSpPr txBox="1">
            <a:spLocks noGrp="1"/>
          </p:cNvSpPr>
          <p:nvPr>
            <p:ph type="subTitle" idx="3"/>
          </p:nvPr>
        </p:nvSpPr>
        <p:spPr>
          <a:xfrm>
            <a:off x="4928351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5"/>
          <p:cNvSpPr txBox="1">
            <a:spLocks noGrp="1"/>
          </p:cNvSpPr>
          <p:nvPr>
            <p:ph type="title" idx="4"/>
          </p:nvPr>
        </p:nvSpPr>
        <p:spPr>
          <a:xfrm>
            <a:off x="2073925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4" name="Google Shape;514;p25"/>
          <p:cNvSpPr txBox="1">
            <a:spLocks noGrp="1"/>
          </p:cNvSpPr>
          <p:nvPr>
            <p:ph type="subTitle" idx="5"/>
          </p:nvPr>
        </p:nvSpPr>
        <p:spPr>
          <a:xfrm>
            <a:off x="2073926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5"/>
          <p:cNvSpPr txBox="1">
            <a:spLocks noGrp="1"/>
          </p:cNvSpPr>
          <p:nvPr>
            <p:ph type="title" idx="6"/>
          </p:nvPr>
        </p:nvSpPr>
        <p:spPr>
          <a:xfrm>
            <a:off x="4928350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25"/>
          <p:cNvSpPr txBox="1">
            <a:spLocks noGrp="1"/>
          </p:cNvSpPr>
          <p:nvPr>
            <p:ph type="subTitle" idx="7"/>
          </p:nvPr>
        </p:nvSpPr>
        <p:spPr>
          <a:xfrm>
            <a:off x="4928351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5"/>
          <p:cNvSpPr txBox="1">
            <a:spLocks noGrp="1"/>
          </p:cNvSpPr>
          <p:nvPr>
            <p:ph type="title" idx="8"/>
          </p:nvPr>
        </p:nvSpPr>
        <p:spPr>
          <a:xfrm>
            <a:off x="3190950" y="537875"/>
            <a:ext cx="2762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518" name="Google Shape;518;p25"/>
          <p:cNvGrpSpPr/>
          <p:nvPr/>
        </p:nvGrpSpPr>
        <p:grpSpPr>
          <a:xfrm rot="-569816">
            <a:off x="1886648" y="78232"/>
            <a:ext cx="731302" cy="595243"/>
            <a:chOff x="6619350" y="3916825"/>
            <a:chExt cx="790183" cy="643169"/>
          </a:xfrm>
        </p:grpSpPr>
        <p:sp>
          <p:nvSpPr>
            <p:cNvPr id="519" name="Google Shape;519;p25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5"/>
          <p:cNvGrpSpPr/>
          <p:nvPr/>
        </p:nvGrpSpPr>
        <p:grpSpPr>
          <a:xfrm rot="-5823860" flipH="1">
            <a:off x="8106244" y="-123549"/>
            <a:ext cx="822363" cy="878979"/>
            <a:chOff x="429300" y="4124275"/>
            <a:chExt cx="381650" cy="407925"/>
          </a:xfrm>
        </p:grpSpPr>
        <p:sp>
          <p:nvSpPr>
            <p:cNvPr id="522" name="Google Shape;522;p25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5"/>
          <p:cNvGrpSpPr/>
          <p:nvPr/>
        </p:nvGrpSpPr>
        <p:grpSpPr>
          <a:xfrm>
            <a:off x="234967" y="4251905"/>
            <a:ext cx="708096" cy="573872"/>
            <a:chOff x="71542" y="94405"/>
            <a:chExt cx="708096" cy="573872"/>
          </a:xfrm>
        </p:grpSpPr>
        <p:sp>
          <p:nvSpPr>
            <p:cNvPr id="529" name="Google Shape;529;p25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25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531" name="Google Shape;531;p25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804825" y="2451495"/>
            <a:ext cx="32469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title" idx="2" hasCustomPrompt="1"/>
          </p:nvPr>
        </p:nvSpPr>
        <p:spPr>
          <a:xfrm>
            <a:off x="1862025" y="138297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1"/>
          </p:nvPr>
        </p:nvSpPr>
        <p:spPr>
          <a:xfrm>
            <a:off x="966822" y="3174945"/>
            <a:ext cx="2922900" cy="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/>
          <p:nvPr/>
        </p:nvSpPr>
        <p:spPr>
          <a:xfrm rot="1131438">
            <a:off x="320911" y="221679"/>
            <a:ext cx="511731" cy="35749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2"/>
          <p:cNvSpPr/>
          <p:nvPr/>
        </p:nvSpPr>
        <p:spPr>
          <a:xfrm rot="1762781">
            <a:off x="1043485" y="8878"/>
            <a:ext cx="635667" cy="444058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2"/>
          <p:cNvGrpSpPr/>
          <p:nvPr/>
        </p:nvGrpSpPr>
        <p:grpSpPr>
          <a:xfrm rot="1157192">
            <a:off x="8123789" y="4248207"/>
            <a:ext cx="827338" cy="808883"/>
            <a:chOff x="3141076" y="86042"/>
            <a:chExt cx="827319" cy="808865"/>
          </a:xfrm>
        </p:grpSpPr>
        <p:sp>
          <p:nvSpPr>
            <p:cNvPr id="641" name="Google Shape;641;p32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631900" y="2501852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34488" y="3127688"/>
            <a:ext cx="42750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63050" y="2731792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4831673">
            <a:off x="-284793" y="-159938"/>
            <a:ext cx="1828936" cy="1574464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2135296">
            <a:off x="7985928" y="3847484"/>
            <a:ext cx="1292290" cy="1014754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706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724175" y="1597650"/>
            <a:ext cx="4242900" cy="26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724075" y="984050"/>
            <a:ext cx="41211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 rot="6197952">
            <a:off x="7256009" y="-808961"/>
            <a:ext cx="1257157" cy="291842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3941042" y="125520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4783962" y="4439978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724075" y="1333388"/>
            <a:ext cx="29370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724075" y="2092263"/>
            <a:ext cx="3750600" cy="17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6998750" y="3962726"/>
            <a:ext cx="2194138" cy="1180771"/>
            <a:chOff x="7365450" y="3962726"/>
            <a:chExt cx="2194138" cy="1180771"/>
          </a:xfrm>
        </p:grpSpPr>
        <p:sp>
          <p:nvSpPr>
            <p:cNvPr id="184" name="Google Shape;184;p9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" name="Google Shape;185;p9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86" name="Google Shape;186;p9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6" name="Google Shape;196;p9"/>
          <p:cNvSpPr/>
          <p:nvPr/>
        </p:nvSpPr>
        <p:spPr>
          <a:xfrm rot="-9315471">
            <a:off x="-5861" y="369026"/>
            <a:ext cx="943013" cy="980571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9"/>
          <p:cNvGrpSpPr/>
          <p:nvPr/>
        </p:nvGrpSpPr>
        <p:grpSpPr>
          <a:xfrm rot="233258">
            <a:off x="3078456" y="86154"/>
            <a:ext cx="827320" cy="808866"/>
            <a:chOff x="3141076" y="86042"/>
            <a:chExt cx="827319" cy="808865"/>
          </a:xfrm>
        </p:grpSpPr>
        <p:sp>
          <p:nvSpPr>
            <p:cNvPr id="198" name="Google Shape;198;p9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651725" y="154383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962775" y="149613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1651725" y="200646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2713350" y="537875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5844813" y="154385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5155863" y="149615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5844813" y="2006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1651725" y="337758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962775" y="332988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1651725" y="384021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5844813" y="337760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5155863" y="332990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5844813" y="384022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397551" y="281000"/>
            <a:ext cx="457711" cy="445973"/>
            <a:chOff x="397551" y="281000"/>
            <a:chExt cx="457711" cy="445973"/>
          </a:xfrm>
        </p:grpSpPr>
        <p:sp>
          <p:nvSpPr>
            <p:cNvPr id="245" name="Google Shape;245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91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8" r:id="rId11"/>
    <p:sldLayoutId id="2147483671" r:id="rId12"/>
    <p:sldLayoutId id="2147483678" r:id="rId13"/>
    <p:sldLayoutId id="2147483684" r:id="rId14"/>
    <p:sldLayoutId id="2147483685" r:id="rId15"/>
    <p:sldLayoutId id="2147483686" r:id="rId16"/>
    <p:sldLayoutId id="214748368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id="{B4444902-BEF3-4301-9AF5-53177B59C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9143998" cy="5143500"/>
          </a:xfrm>
          <a:prstGeom prst="rect">
            <a:avLst/>
          </a:prstGeom>
        </p:spPr>
      </p:pic>
      <p:grpSp>
        <p:nvGrpSpPr>
          <p:cNvPr id="11" name="Google Shape;876;p45">
            <a:extLst>
              <a:ext uri="{FF2B5EF4-FFF2-40B4-BE49-F238E27FC236}">
                <a16:creationId xmlns:a16="http://schemas.microsoft.com/office/drawing/2014/main" id="{3566ACFB-1B37-4762-89B6-7294367AC2F8}"/>
              </a:ext>
            </a:extLst>
          </p:cNvPr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12" name="Google Shape;877;p45">
              <a:extLst>
                <a:ext uri="{FF2B5EF4-FFF2-40B4-BE49-F238E27FC236}">
                  <a16:creationId xmlns:a16="http://schemas.microsoft.com/office/drawing/2014/main" id="{D9B392A2-4FA5-4E1A-BA73-867128B7929D}"/>
                </a:ext>
              </a:extLst>
            </p:cNvPr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878;p45">
              <a:extLst>
                <a:ext uri="{FF2B5EF4-FFF2-40B4-BE49-F238E27FC236}">
                  <a16:creationId xmlns:a16="http://schemas.microsoft.com/office/drawing/2014/main" id="{52360418-B0E3-4764-B7AE-7C4B711E1E5A}"/>
                </a:ext>
              </a:extLst>
            </p:cNvPr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4075FB9-AABA-49B6-AD5B-27CC53314BD3}"/>
              </a:ext>
            </a:extLst>
          </p:cNvPr>
          <p:cNvSpPr txBox="1"/>
          <p:nvPr/>
        </p:nvSpPr>
        <p:spPr>
          <a:xfrm>
            <a:off x="1587913" y="1473853"/>
            <a:ext cx="5968174" cy="2195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l-PL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Nêu cách cộng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pl-PL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3,265 + 4,572 + 2,735 + 1,428</a:t>
            </a:r>
            <a:endParaRPr lang="en-US" sz="28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hoán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F372A9-8D5E-405E-BD9D-CC9D1D95BFAB}"/>
              </a:ext>
            </a:extLst>
          </p:cNvPr>
          <p:cNvSpPr/>
          <p:nvPr/>
        </p:nvSpPr>
        <p:spPr>
          <a:xfrm>
            <a:off x="2871321" y="296886"/>
            <a:ext cx="38058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66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0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en-US" sz="66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D0D8F82-1137-4751-B800-3740FAC0AF87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7982EBC-C6AC-4443-8C69-35146381111F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74DF712D-B951-464D-9883-A1F0C146956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843F096C-9D3A-45EB-91BE-B437E2E5FD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5F11A4E0-E9E9-4DBF-B38D-A79D54C14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C016EEB9-FC36-40CE-9EF3-5765DE76FA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2126FE39-890C-47C2-96FA-709E207BF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06" name="Google Shape;1006;p49"/>
          <p:cNvSpPr/>
          <p:nvPr/>
        </p:nvSpPr>
        <p:spPr>
          <a:xfrm rot="-243456" flipH="1">
            <a:off x="674792" y="1698120"/>
            <a:ext cx="7993087" cy="2731672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11" name="Google Shape;1011;p49"/>
          <p:cNvSpPr/>
          <p:nvPr/>
        </p:nvSpPr>
        <p:spPr>
          <a:xfrm rot="-495299" flipH="1">
            <a:off x="7899456" y="1625148"/>
            <a:ext cx="724432" cy="687230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12" name="Google Shape;1012;p49"/>
          <p:cNvSpPr/>
          <p:nvPr/>
        </p:nvSpPr>
        <p:spPr>
          <a:xfrm rot="-1111287" flipH="1">
            <a:off x="544477" y="3812296"/>
            <a:ext cx="943193" cy="894788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2ADB636-CB3E-430B-8093-22D17C57C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4680"/>
            <a:ext cx="1176925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12DAC11-FA01-40C7-9F64-94AC58071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14680"/>
            <a:ext cx="1175322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6C2A7D1-7E4D-4336-B07D-9C2A8603C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87241"/>
            <a:ext cx="3505200" cy="8302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5,27 + 14,35 + 9,25 	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EC42BC2-69AD-47DF-874C-B08CEEEBC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181" y="2473607"/>
            <a:ext cx="2209800" cy="157003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5,27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+ 14,35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9,25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C409B285-0DE9-4507-9864-E043532C1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2881" y="3682291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7E8B4E5-D313-40F1-ABF4-23802265A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746" y="2510238"/>
            <a:ext cx="3048000" cy="157003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6,4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+ 18,36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FD6B0859-859A-465D-AF0F-70E85A81C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858" y="368229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14ACC15D-BDFB-457A-9CBD-27CD414FF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32" y="756987"/>
            <a:ext cx="384175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) 6,4 + 18,36 + 52 	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E9008E1E-B559-48AA-865F-C24A34C61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193" y="3682291"/>
            <a:ext cx="877888" cy="4619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28,87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6BF69B8D-0DF4-43DA-A1AB-1570B555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914" y="3682290"/>
            <a:ext cx="877888" cy="4619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76,76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AF7CD953-EA11-4083-91DB-A6C6D8F29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457" y="1357115"/>
            <a:ext cx="3505200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20,08 + 32,91 + 7,15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DCB97DDC-6043-4C21-9216-47C82AEC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272" y="1227943"/>
            <a:ext cx="3505200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0,75 + 0,09 + 0,8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7FA5D2-3B6B-41C8-A1F2-B78C0186957A}"/>
              </a:ext>
            </a:extLst>
          </p:cNvPr>
          <p:cNvSpPr txBox="1"/>
          <p:nvPr/>
        </p:nvSpPr>
        <p:spPr>
          <a:xfrm>
            <a:off x="4929825" y="2502206"/>
            <a:ext cx="4699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20,08 </a:t>
            </a: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+ 32,91 </a:t>
            </a: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7,15</a:t>
            </a:r>
            <a:endParaRPr lang="en-US" sz="2400" dirty="0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BBCBC7F0-3FB6-45D6-88A1-2E339FE8A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107" y="3682290"/>
            <a:ext cx="877163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60,14</a:t>
            </a:r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A5E74695-5B64-482D-A444-F2E4E6C72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7107" y="368229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E7B96EC4-88FE-4320-B5EC-E41E2DFEE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769" y="2555828"/>
            <a:ext cx="3505200" cy="112646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0,75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+ 0,09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0,8</a:t>
            </a:r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E2E49E08-02D2-4DF6-BB41-2B958D281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8028" y="368229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A5B4A5D9-8B4C-4743-B695-5E9F908C7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586" y="3615901"/>
            <a:ext cx="723275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 animBg="1"/>
      <p:bldP spid="32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12E2A93-6138-4560-8E5A-E7641CF51CBB}"/>
              </a:ext>
            </a:extLst>
          </p:cNvPr>
          <p:cNvSpPr/>
          <p:nvPr/>
        </p:nvSpPr>
        <p:spPr>
          <a:xfrm>
            <a:off x="-85342" y="805"/>
            <a:ext cx="9229342" cy="51568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7" name="Google Shape;1087;p52"/>
          <p:cNvGrpSpPr/>
          <p:nvPr/>
        </p:nvGrpSpPr>
        <p:grpSpPr>
          <a:xfrm rot="340455">
            <a:off x="4278158" y="812561"/>
            <a:ext cx="731263" cy="595211"/>
            <a:chOff x="6619350" y="3916825"/>
            <a:chExt cx="790183" cy="643169"/>
          </a:xfrm>
        </p:grpSpPr>
        <p:sp>
          <p:nvSpPr>
            <p:cNvPr id="1088" name="Google Shape;1088;p52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6" name="Google Shape;1076;p52"/>
          <p:cNvSpPr/>
          <p:nvPr/>
        </p:nvSpPr>
        <p:spPr>
          <a:xfrm>
            <a:off x="453197" y="765076"/>
            <a:ext cx="8051683" cy="3268387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0" name="Google Shape;1090;p52"/>
          <p:cNvGrpSpPr/>
          <p:nvPr/>
        </p:nvGrpSpPr>
        <p:grpSpPr>
          <a:xfrm rot="-510665">
            <a:off x="8452775" y="510142"/>
            <a:ext cx="476081" cy="888570"/>
            <a:chOff x="5860698" y="467267"/>
            <a:chExt cx="1358169" cy="1465993"/>
          </a:xfrm>
        </p:grpSpPr>
        <p:sp>
          <p:nvSpPr>
            <p:cNvPr id="1091" name="Google Shape;1091;p52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2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52"/>
          <p:cNvSpPr/>
          <p:nvPr/>
        </p:nvSpPr>
        <p:spPr>
          <a:xfrm rot="18734817" flipH="1">
            <a:off x="372473" y="3293625"/>
            <a:ext cx="348257" cy="1023244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97D127FF-7FA6-4E97-A3D6-9EB6B5803536}"/>
              </a:ext>
            </a:extLst>
          </p:cNvPr>
          <p:cNvSpPr txBox="1">
            <a:spLocks noChangeArrowheads="1"/>
          </p:cNvSpPr>
          <p:nvPr/>
        </p:nvSpPr>
        <p:spPr>
          <a:xfrm>
            <a:off x="356604" y="112843"/>
            <a:ext cx="1371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u="sng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4F4D7A70-8645-4EBB-8D1D-AD865F0D0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20" y="113219"/>
            <a:ext cx="806704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(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) + c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a + (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b+c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44A7C5-C5E0-4ADC-AA5E-96259C29F9C8}"/>
              </a:ext>
            </a:extLst>
          </p:cNvPr>
          <p:cNvSpPr/>
          <p:nvPr/>
        </p:nvSpPr>
        <p:spPr>
          <a:xfrm>
            <a:off x="428240" y="583018"/>
            <a:ext cx="8372092" cy="849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Group 64">
            <a:extLst>
              <a:ext uri="{FF2B5EF4-FFF2-40B4-BE49-F238E27FC236}">
                <a16:creationId xmlns:a16="http://schemas.microsoft.com/office/drawing/2014/main" id="{3E35FE72-6C07-4807-8D3F-E790B92901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513769"/>
              </p:ext>
            </p:extLst>
          </p:nvPr>
        </p:nvGraphicFramePr>
        <p:xfrm>
          <a:off x="463800" y="802839"/>
          <a:ext cx="8336532" cy="3127260"/>
        </p:xfrm>
        <a:graphic>
          <a:graphicData uri="http://schemas.openxmlformats.org/drawingml/2006/table">
            <a:tbl>
              <a:tblPr/>
              <a:tblGrid>
                <a:gridCol w="94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3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1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0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(a+b) + 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 + (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b+c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1,34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0,52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" name="Text Box 31">
            <a:extLst>
              <a:ext uri="{FF2B5EF4-FFF2-40B4-BE49-F238E27FC236}">
                <a16:creationId xmlns:a16="http://schemas.microsoft.com/office/drawing/2014/main" id="{4000DFB6-1ADF-49F7-84EC-A01BCD141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749" y="315876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2800"/>
          </a:p>
        </p:txBody>
      </p:sp>
      <p:sp>
        <p:nvSpPr>
          <p:cNvPr id="52" name="Text Box 32">
            <a:extLst>
              <a:ext uri="{FF2B5EF4-FFF2-40B4-BE49-F238E27FC236}">
                <a16:creationId xmlns:a16="http://schemas.microsoft.com/office/drawing/2014/main" id="{A9C23287-B52A-4121-BB6E-C32CAF18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749" y="1329961"/>
            <a:ext cx="25479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(2,5+6,8) +1,2</a:t>
            </a:r>
          </a:p>
        </p:txBody>
      </p:sp>
      <p:sp>
        <p:nvSpPr>
          <p:cNvPr id="53" name="Text Box 33">
            <a:extLst>
              <a:ext uri="{FF2B5EF4-FFF2-40B4-BE49-F238E27FC236}">
                <a16:creationId xmlns:a16="http://schemas.microsoft.com/office/drawing/2014/main" id="{2F22397E-48DC-4724-85F1-83981A31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149" y="1329961"/>
            <a:ext cx="2438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  2,5  + (6,8+1,2)</a:t>
            </a:r>
          </a:p>
        </p:txBody>
      </p:sp>
      <p:sp>
        <p:nvSpPr>
          <p:cNvPr id="54" name="Text Box 34">
            <a:extLst>
              <a:ext uri="{FF2B5EF4-FFF2-40B4-BE49-F238E27FC236}">
                <a16:creationId xmlns:a16="http://schemas.microsoft.com/office/drawing/2014/main" id="{ED04A456-E1EC-4F64-ACD2-50CE3185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749" y="1863361"/>
            <a:ext cx="2438400" cy="67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9,3   +    1,2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     10,5</a:t>
            </a:r>
          </a:p>
        </p:txBody>
      </p:sp>
      <p:sp>
        <p:nvSpPr>
          <p:cNvPr id="55" name="Text Box 35">
            <a:extLst>
              <a:ext uri="{FF2B5EF4-FFF2-40B4-BE49-F238E27FC236}">
                <a16:creationId xmlns:a16="http://schemas.microsoft.com/office/drawing/2014/main" id="{7D9D2363-9632-45D9-B3FE-A507E08E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790" y="1834427"/>
            <a:ext cx="2590800" cy="67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= 2,5   +     8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=     10,5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id="{184E4B42-720C-49B3-AA74-6D8B94821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033" y="2634220"/>
            <a:ext cx="2590800" cy="4572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(1,34+0,52) + 4</a:t>
            </a:r>
          </a:p>
        </p:txBody>
      </p:sp>
      <p:sp>
        <p:nvSpPr>
          <p:cNvPr id="57" name="Text Box 37">
            <a:extLst>
              <a:ext uri="{FF2B5EF4-FFF2-40B4-BE49-F238E27FC236}">
                <a16:creationId xmlns:a16="http://schemas.microsoft.com/office/drawing/2014/main" id="{3FC0E770-3161-42E4-9707-500CC8404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7589" y="2598492"/>
            <a:ext cx="2667000" cy="51911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1,34 + (0,52+4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8" name="Text Box 38">
            <a:extLst>
              <a:ext uri="{FF2B5EF4-FFF2-40B4-BE49-F238E27FC236}">
                <a16:creationId xmlns:a16="http://schemas.microsoft.com/office/drawing/2014/main" id="{04191499-2959-4B70-9412-B586DC13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233" y="3091420"/>
            <a:ext cx="2514600" cy="6723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1,86    +    4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       5,86</a:t>
            </a:r>
          </a:p>
        </p:txBody>
      </p:sp>
      <p:sp>
        <p:nvSpPr>
          <p:cNvPr id="59" name="Text Box 39">
            <a:extLst>
              <a:ext uri="{FF2B5EF4-FFF2-40B4-BE49-F238E27FC236}">
                <a16:creationId xmlns:a16="http://schemas.microsoft.com/office/drawing/2014/main" id="{5A6B529E-04BA-4674-8D97-0E028ACEE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123" y="3181487"/>
            <a:ext cx="2590800" cy="6723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 = 1,34  +  4,52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 =     5,86</a:t>
            </a:r>
          </a:p>
        </p:txBody>
      </p:sp>
      <p:sp>
        <p:nvSpPr>
          <p:cNvPr id="62" name="Text Box 60">
            <a:extLst>
              <a:ext uri="{FF2B5EF4-FFF2-40B4-BE49-F238E27FC236}">
                <a16:creationId xmlns:a16="http://schemas.microsoft.com/office/drawing/2014/main" id="{E10511EA-3255-4291-A54E-AC4FA277F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12" y="4082271"/>
            <a:ext cx="86818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 dirty="0" err="1"/>
              <a:t>Nhận</a:t>
            </a:r>
            <a:r>
              <a:rPr lang="en-US" altLang="en-US" sz="2000" b="1" u="sng" dirty="0"/>
              <a:t> </a:t>
            </a:r>
            <a:r>
              <a:rPr lang="en-US" altLang="en-US" sz="2000" b="1" u="sng" dirty="0" err="1"/>
              <a:t>xét</a:t>
            </a:r>
            <a:r>
              <a:rPr lang="en-US" altLang="en-US" sz="2000" u="sng" dirty="0"/>
              <a:t>:</a:t>
            </a:r>
            <a:r>
              <a:rPr lang="en-US" altLang="en-US" sz="2800" dirty="0"/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+ c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+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b+c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thay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3" name="Text Box 65" descr="Purple mesh">
            <a:extLst>
              <a:ext uri="{FF2B5EF4-FFF2-40B4-BE49-F238E27FC236}">
                <a16:creationId xmlns:a16="http://schemas.microsoft.com/office/drawing/2014/main" id="{55D85390-9444-4C76-976C-C1B5254F1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42" y="4042398"/>
            <a:ext cx="4876800" cy="708025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itchFamily="18" charset="0"/>
              </a:rPr>
              <a:t>a+b</a:t>
            </a:r>
            <a:r>
              <a:rPr lang="en-US" altLang="en-US" sz="4000" b="1" dirty="0">
                <a:solidFill>
                  <a:schemeClr val="tx2"/>
                </a:solidFill>
                <a:latin typeface="Times New Roman" pitchFamily="18" charset="0"/>
              </a:rPr>
              <a:t>) +c = a + (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itchFamily="18" charset="0"/>
              </a:rPr>
              <a:t>b+c</a:t>
            </a:r>
            <a:r>
              <a:rPr lang="en-US" altLang="en-US" sz="4000" b="1" dirty="0">
                <a:solidFill>
                  <a:schemeClr val="tx2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 autoUpdateAnimBg="0"/>
      <p:bldP spid="49" grpId="0"/>
      <p:bldP spid="52" grpId="0" animBg="1" autoUpdateAnimBg="0"/>
      <p:bldP spid="53" grpId="0" animBg="1" autoUpdateAnimBg="0"/>
      <p:bldP spid="54" grpId="0" animBg="1" autoUpdateAnimBg="0"/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9" grpId="0" animBg="1" autoUpdateAnimBg="0"/>
      <p:bldP spid="62" grpId="0"/>
      <p:bldP spid="62" grpId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924247E-15A7-4EE1-999F-E31D201D6F1D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FC9CD5-0E54-494F-8655-99CEB95E9D61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663DD3D2-3D09-49CA-BC4C-A91F22D27B4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2459E5B-7BF7-47FB-8302-8332CFD6C6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ADCC7A5C-0F87-44AA-BA8F-2CBB27114D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B525C628-3555-446D-841B-177F9596CA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2F5013C0-21BF-44AE-9153-2CD3FAB3A3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21" name="Google Shape;1021;p50"/>
          <p:cNvSpPr/>
          <p:nvPr/>
        </p:nvSpPr>
        <p:spPr>
          <a:xfrm flipH="1">
            <a:off x="572910" y="493526"/>
            <a:ext cx="4307679" cy="55289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50"/>
          <p:cNvGrpSpPr/>
          <p:nvPr/>
        </p:nvGrpSpPr>
        <p:grpSpPr>
          <a:xfrm rot="166182">
            <a:off x="8252402" y="3664596"/>
            <a:ext cx="677478" cy="1602296"/>
            <a:chOff x="7964289" y="3664682"/>
            <a:chExt cx="630767" cy="1491820"/>
          </a:xfrm>
        </p:grpSpPr>
        <p:sp>
          <p:nvSpPr>
            <p:cNvPr id="1028" name="Google Shape;1028;p50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1" name="Google Shape;1031;p50"/>
          <p:cNvSpPr/>
          <p:nvPr/>
        </p:nvSpPr>
        <p:spPr>
          <a:xfrm>
            <a:off x="347013" y="4174675"/>
            <a:ext cx="754131" cy="86765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5DFD31F9-8A41-4617-8BAC-B331C4F18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338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2800"/>
          </a:p>
        </p:txBody>
      </p:sp>
      <p:sp>
        <p:nvSpPr>
          <p:cNvPr id="26" name="Text Box 47">
            <a:extLst>
              <a:ext uri="{FF2B5EF4-FFF2-40B4-BE49-F238E27FC236}">
                <a16:creationId xmlns:a16="http://schemas.microsoft.com/office/drawing/2014/main" id="{4F0B5E83-B9F5-47DE-973D-487EF6C22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10" y="1287645"/>
            <a:ext cx="784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/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" name="Text Box 48">
            <a:extLst>
              <a:ext uri="{FF2B5EF4-FFF2-40B4-BE49-F238E27FC236}">
                <a16:creationId xmlns:a16="http://schemas.microsoft.com/office/drawing/2014/main" id="{83E2E4C4-00BF-48E9-BC2B-A928707EA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726" y="426718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u="sng">
                <a:latin typeface="Times New Roman" panose="02020603050405020304" pitchFamily="18" charset="0"/>
              </a:rPr>
              <a:t>Nhận xét:</a:t>
            </a:r>
          </a:p>
        </p:txBody>
      </p:sp>
      <p:sp>
        <p:nvSpPr>
          <p:cNvPr id="28" name="Text Box 51" descr="Purple mesh">
            <a:extLst>
              <a:ext uri="{FF2B5EF4-FFF2-40B4-BE49-F238E27FC236}">
                <a16:creationId xmlns:a16="http://schemas.microsoft.com/office/drawing/2014/main" id="{A6E040DE-F25A-47F5-AEDB-EBBB696C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425" y="3651606"/>
            <a:ext cx="4495800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a+b</a:t>
            </a:r>
            <a:r>
              <a:rPr lang="en-US" altLang="en-US" sz="4000" b="1" dirty="0">
                <a:latin typeface="Times New Roman" panose="02020603050405020304" pitchFamily="18" charset="0"/>
              </a:rPr>
              <a:t>) +c = a + (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b+c</a:t>
            </a:r>
            <a:r>
              <a:rPr lang="en-US" altLang="en-US" sz="4000" b="1" dirty="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6FB8796-A169-4436-965C-14C433AE1241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EDBC2C-60E9-42A2-ACB3-045E27A6C90D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7B2861DB-2945-4F49-851C-CFAB9BE7779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E1E0B8DC-39E1-4E00-95AE-A605FDA4EB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2A1D7E0A-7E70-4F9A-AAB2-2E6D24C30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9C39A29D-120B-4024-9546-CCAC72C02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4E9C116E-B704-44A3-AC82-5556A2C53B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44" name="Google Shape;1244;p56"/>
          <p:cNvSpPr/>
          <p:nvPr/>
        </p:nvSpPr>
        <p:spPr>
          <a:xfrm rot="-5400000" flipH="1">
            <a:off x="3222532" y="-970309"/>
            <a:ext cx="2677422" cy="8110493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56"/>
          <p:cNvSpPr/>
          <p:nvPr/>
        </p:nvSpPr>
        <p:spPr>
          <a:xfrm rot="-5400000">
            <a:off x="558429" y="1574944"/>
            <a:ext cx="446974" cy="508810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9FC67C27-8822-4256-B5FC-599C6EDEF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95" y="2125282"/>
            <a:ext cx="3082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12,7 + 5,89 + 1,3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984EB190-BAB4-4253-A436-A13097DD3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795" y="2125282"/>
            <a:ext cx="3816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5,75 + 7,8 + 4,25 + 1,2</a:t>
            </a:r>
          </a:p>
        </p:txBody>
      </p:sp>
      <p:sp>
        <p:nvSpPr>
          <p:cNvPr id="69" name="TextBox 2">
            <a:extLst>
              <a:ext uri="{FF2B5EF4-FFF2-40B4-BE49-F238E27FC236}">
                <a16:creationId xmlns:a16="http://schemas.microsoft.com/office/drawing/2014/main" id="{9CA6A9BD-FE95-41A3-A093-37EDE807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66" y="498614"/>
            <a:ext cx="80190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AF0FC96-3834-4776-B6AB-F673AA6A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95" y="3166682"/>
            <a:ext cx="3975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5,89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19,89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3">
            <a:extLst>
              <a:ext uri="{FF2B5EF4-FFF2-40B4-BE49-F238E27FC236}">
                <a16:creationId xmlns:a16="http://schemas.microsoft.com/office/drawing/2014/main" id="{11B87FB1-E18B-4D86-AF6D-F48B029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683" y="2125282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id="{1123C56C-D1E0-4785-B799-BF33E6F52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208" y="2125282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5,89 </a:t>
            </a:r>
          </a:p>
        </p:txBody>
      </p:sp>
      <p:sp>
        <p:nvSpPr>
          <p:cNvPr id="73" name="TextBox 7">
            <a:extLst>
              <a:ext uri="{FF2B5EF4-FFF2-40B4-BE49-F238E27FC236}">
                <a16:creationId xmlns:a16="http://schemas.microsoft.com/office/drawing/2014/main" id="{5B90F49D-8451-4AD0-B1B5-8CDCEB4CA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41" y="2665715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(12,7 +      ) +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9B504B-8763-4B18-BBD0-F38B8793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95" y="2657095"/>
            <a:ext cx="464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(5,75 +       ) + (      + 1,2)</a:t>
            </a:r>
          </a:p>
        </p:txBody>
      </p:sp>
      <p:sp>
        <p:nvSpPr>
          <p:cNvPr id="75" name="TextBox 3">
            <a:extLst>
              <a:ext uri="{FF2B5EF4-FFF2-40B4-BE49-F238E27FC236}">
                <a16:creationId xmlns:a16="http://schemas.microsoft.com/office/drawing/2014/main" id="{E1CF1921-7373-411A-ACD2-F7BD4321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648" y="2125282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7,8</a:t>
            </a:r>
          </a:p>
        </p:txBody>
      </p:sp>
      <p:sp>
        <p:nvSpPr>
          <p:cNvPr id="76" name="TextBox 3">
            <a:extLst>
              <a:ext uri="{FF2B5EF4-FFF2-40B4-BE49-F238E27FC236}">
                <a16:creationId xmlns:a16="http://schemas.microsoft.com/office/drawing/2014/main" id="{0E70CF29-5F2D-44AE-825B-33FAA90D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560" y="2125282"/>
            <a:ext cx="80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4,25</a:t>
            </a:r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id="{CF218AE7-B790-4D02-8BF2-A9042A54E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595" y="3160332"/>
            <a:ext cx="464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grpSp>
        <p:nvGrpSpPr>
          <p:cNvPr id="78" name="Google Shape;1062;p51">
            <a:extLst>
              <a:ext uri="{FF2B5EF4-FFF2-40B4-BE49-F238E27FC236}">
                <a16:creationId xmlns:a16="http://schemas.microsoft.com/office/drawing/2014/main" id="{2FB643AB-662F-47E1-8586-498968A49BE7}"/>
              </a:ext>
            </a:extLst>
          </p:cNvPr>
          <p:cNvGrpSpPr/>
          <p:nvPr/>
        </p:nvGrpSpPr>
        <p:grpSpPr>
          <a:xfrm rot="8932789">
            <a:off x="8062606" y="3620951"/>
            <a:ext cx="515390" cy="209414"/>
            <a:chOff x="7110451" y="4123771"/>
            <a:chExt cx="2429676" cy="1216626"/>
          </a:xfrm>
        </p:grpSpPr>
        <p:sp>
          <p:nvSpPr>
            <p:cNvPr id="79" name="Google Shape;1063;p51">
              <a:extLst>
                <a:ext uri="{FF2B5EF4-FFF2-40B4-BE49-F238E27FC236}">
                  <a16:creationId xmlns:a16="http://schemas.microsoft.com/office/drawing/2014/main" id="{B873A163-1EF1-4EEE-BA2F-683050349972}"/>
                </a:ext>
              </a:extLst>
            </p:cNvPr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64;p51">
              <a:extLst>
                <a:ext uri="{FF2B5EF4-FFF2-40B4-BE49-F238E27FC236}">
                  <a16:creationId xmlns:a16="http://schemas.microsoft.com/office/drawing/2014/main" id="{CFA2F1E0-7D48-4B9B-A5B7-92379C6CB824}"/>
                </a:ext>
              </a:extLst>
            </p:cNvPr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7 L -0.11702 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914E-7 L 0.09792 0.1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6914E-7 L -0.10902 0.10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7 L 0.12587 0.100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B2E369-1B96-4CC6-A7F8-0A6310058D9C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F041EB-B557-408C-A872-26FDDC5D7005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B262D38-D38A-4364-8335-9E7ED27934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A900B4E8-F4FE-40BE-BC30-26AC4733E2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2EB9AAF8-146A-4DB9-8FAD-7F31DAF986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C95C500-E420-4FE5-82FC-2BF6F6AFB1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4DA23BBB-8940-467F-8A99-CDCA45C0A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56" name="Google Shape;1156;p54"/>
          <p:cNvSpPr/>
          <p:nvPr/>
        </p:nvSpPr>
        <p:spPr>
          <a:xfrm rot="-5400000" flipH="1">
            <a:off x="3344115" y="-1392103"/>
            <a:ext cx="3001012" cy="7779491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Rectangle 13">
            <a:extLst>
              <a:ext uri="{FF2B5EF4-FFF2-40B4-BE49-F238E27FC236}">
                <a16:creationId xmlns:a16="http://schemas.microsoft.com/office/drawing/2014/main" id="{3E58F140-9ABC-48AC-9A2A-E6CBEFC04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234" y="1171366"/>
            <a:ext cx="7591366" cy="280076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Khi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51"/>
          <p:cNvGrpSpPr/>
          <p:nvPr/>
        </p:nvGrpSpPr>
        <p:grpSpPr>
          <a:xfrm rot="-5979521" flipH="1">
            <a:off x="3503607" y="2943303"/>
            <a:ext cx="1329014" cy="3085241"/>
            <a:chOff x="-751900" y="2850775"/>
            <a:chExt cx="516875" cy="1199900"/>
          </a:xfrm>
        </p:grpSpPr>
        <p:sp>
          <p:nvSpPr>
            <p:cNvPr id="1037" name="Google Shape;1037;p51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8" name="Google Shape;1038;p51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039" name="Google Shape;1039;p51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51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1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1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1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1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1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1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1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51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51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51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51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51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51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51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51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51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51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1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1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1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1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2" name="Google Shape;1062;p51"/>
          <p:cNvGrpSpPr/>
          <p:nvPr/>
        </p:nvGrpSpPr>
        <p:grpSpPr>
          <a:xfrm rot="1224392">
            <a:off x="6091581" y="1114845"/>
            <a:ext cx="2811681" cy="1407910"/>
            <a:chOff x="7110451" y="4123771"/>
            <a:chExt cx="2429676" cy="1216626"/>
          </a:xfrm>
        </p:grpSpPr>
        <p:sp>
          <p:nvSpPr>
            <p:cNvPr id="1063" name="Google Shape;1063;p51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5" name="Google Shape;1065;p51"/>
          <p:cNvSpPr/>
          <p:nvPr/>
        </p:nvSpPr>
        <p:spPr>
          <a:xfrm flipH="1">
            <a:off x="1215342" y="836592"/>
            <a:ext cx="6852212" cy="3271580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8" name="Google Shape;1068;p51"/>
          <p:cNvGrpSpPr/>
          <p:nvPr/>
        </p:nvGrpSpPr>
        <p:grpSpPr>
          <a:xfrm rot="2696158">
            <a:off x="-762706" y="-953532"/>
            <a:ext cx="2533197" cy="3214870"/>
            <a:chOff x="1154976" y="632775"/>
            <a:chExt cx="2502430" cy="3877954"/>
          </a:xfrm>
        </p:grpSpPr>
        <p:sp>
          <p:nvSpPr>
            <p:cNvPr id="1069" name="Google Shape;1069;p5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51"/>
          <p:cNvSpPr/>
          <p:nvPr/>
        </p:nvSpPr>
        <p:spPr>
          <a:xfrm>
            <a:off x="1091112" y="2885421"/>
            <a:ext cx="899633" cy="98990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955F19-50C3-4D75-A5D7-A5E11862F035}"/>
              </a:ext>
            </a:extLst>
          </p:cNvPr>
          <p:cNvSpPr txBox="1"/>
          <p:nvPr/>
        </p:nvSpPr>
        <p:spPr>
          <a:xfrm>
            <a:off x="1874122" y="1222446"/>
            <a:ext cx="5582975" cy="2209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STP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D41B97-3ADC-451C-A1B6-CF02B351C70D}"/>
              </a:ext>
            </a:extLst>
          </p:cNvPr>
          <p:cNvSpPr/>
          <p:nvPr/>
        </p:nvSpPr>
        <p:spPr>
          <a:xfrm rot="18888543">
            <a:off x="-468049" y="605294"/>
            <a:ext cx="30027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trick Hand" panose="020B0604020202020204" charset="0"/>
              </a:rPr>
              <a:t>Vận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trick Hand" panose="020B0604020202020204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trick Hand" panose="020B0604020202020204" charset="0"/>
              </a:rPr>
              <a:t>dụng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atrick Hand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hart, waterfall chart&#10;&#10;Description automatically generated">
            <a:extLst>
              <a:ext uri="{FF2B5EF4-FFF2-40B4-BE49-F238E27FC236}">
                <a16:creationId xmlns:a16="http://schemas.microsoft.com/office/drawing/2014/main" id="{5D59E4E8-E31F-4A9C-9176-8F10D794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9143998" cy="5143500"/>
          </a:xfrm>
          <a:prstGeom prst="rect">
            <a:avLst/>
          </a:prstGeom>
        </p:spPr>
      </p:pic>
      <p:sp>
        <p:nvSpPr>
          <p:cNvPr id="849" name="Google Shape;849;p44"/>
          <p:cNvSpPr/>
          <p:nvPr/>
        </p:nvSpPr>
        <p:spPr>
          <a:xfrm rot="199701">
            <a:off x="1218744" y="743302"/>
            <a:ext cx="6736155" cy="3150250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2036198" y="1210049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dirty="0" err="1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900" dirty="0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6900" dirty="0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900" dirty="0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6900" dirty="0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sz="3900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4" name="Google Shape;854;p44"/>
          <p:cNvSpPr txBox="1">
            <a:spLocks noGrp="1"/>
          </p:cNvSpPr>
          <p:nvPr>
            <p:ph type="subTitle" idx="1"/>
          </p:nvPr>
        </p:nvSpPr>
        <p:spPr>
          <a:xfrm>
            <a:off x="2170213" y="1026277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C9E74B3-8D99-43B1-808C-1EDADEA2BB31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E8BE481-EDC5-4153-97C9-659BE432A33F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id="{4607AE38-FBCA-450B-8869-DCE92F52352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6FEE08E3-E798-41D2-B984-64E25F59BC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9BE87005-1420-4EB9-AB4C-89DF3E7CB7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A4482FA2-2521-42D4-A401-6B21FFE06E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E876475F-D9D5-4BE5-9CBB-402106900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89" name="Google Shape;889;p46"/>
          <p:cNvSpPr/>
          <p:nvPr/>
        </p:nvSpPr>
        <p:spPr>
          <a:xfrm rot="10800000">
            <a:off x="915919" y="3589465"/>
            <a:ext cx="7021272" cy="115944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" name="Google Shape;890;p46"/>
          <p:cNvSpPr/>
          <p:nvPr/>
        </p:nvSpPr>
        <p:spPr>
          <a:xfrm rot="10800000">
            <a:off x="756299" y="2347816"/>
            <a:ext cx="6952299" cy="1037150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2" name="Google Shape;892;p46"/>
          <p:cNvSpPr/>
          <p:nvPr/>
        </p:nvSpPr>
        <p:spPr>
          <a:xfrm>
            <a:off x="764853" y="1156280"/>
            <a:ext cx="6876701" cy="1004952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3" name="Google Shape;893;p46"/>
          <p:cNvSpPr/>
          <p:nvPr/>
        </p:nvSpPr>
        <p:spPr>
          <a:xfrm>
            <a:off x="2236707" y="353625"/>
            <a:ext cx="4429454" cy="48001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4" name="Google Shape;894;p46"/>
          <p:cNvSpPr txBox="1">
            <a:spLocks noGrp="1"/>
          </p:cNvSpPr>
          <p:nvPr>
            <p:ph type="title"/>
          </p:nvPr>
        </p:nvSpPr>
        <p:spPr>
          <a:xfrm>
            <a:off x="1657050" y="1376222"/>
            <a:ext cx="5588768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thực hiện tính tổng nhiều số thập phân.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5" name="Google Shape;895;p46"/>
          <p:cNvSpPr txBox="1">
            <a:spLocks noGrp="1"/>
          </p:cNvSpPr>
          <p:nvPr>
            <p:ph type="title" idx="2"/>
          </p:nvPr>
        </p:nvSpPr>
        <p:spPr>
          <a:xfrm>
            <a:off x="963167" y="1359634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7" name="Google Shape;897;p46"/>
          <p:cNvSpPr txBox="1">
            <a:spLocks noGrp="1"/>
          </p:cNvSpPr>
          <p:nvPr>
            <p:ph type="title" idx="3"/>
          </p:nvPr>
        </p:nvSpPr>
        <p:spPr>
          <a:xfrm>
            <a:off x="2592782" y="353627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2" name="Google Shape;902;p46"/>
          <p:cNvSpPr txBox="1">
            <a:spLocks noGrp="1"/>
          </p:cNvSpPr>
          <p:nvPr>
            <p:ph type="title" idx="8"/>
          </p:nvPr>
        </p:nvSpPr>
        <p:spPr>
          <a:xfrm>
            <a:off x="885183" y="2622036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5" name="Google Shape;905;p46"/>
          <p:cNvSpPr txBox="1">
            <a:spLocks noGrp="1"/>
          </p:cNvSpPr>
          <p:nvPr>
            <p:ph type="title" idx="14"/>
          </p:nvPr>
        </p:nvSpPr>
        <p:spPr>
          <a:xfrm>
            <a:off x="1070166" y="398273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6F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dirty="0">
              <a:solidFill>
                <a:srgbClr val="F56F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7" name="Google Shape;907;p46"/>
          <p:cNvGrpSpPr/>
          <p:nvPr/>
        </p:nvGrpSpPr>
        <p:grpSpPr>
          <a:xfrm>
            <a:off x="1022652" y="639441"/>
            <a:ext cx="288075" cy="313736"/>
            <a:chOff x="1022652" y="639441"/>
            <a:chExt cx="288075" cy="313736"/>
          </a:xfrm>
        </p:grpSpPr>
        <p:sp>
          <p:nvSpPr>
            <p:cNvPr id="908" name="Google Shape;908;p4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0" name="Google Shape;910;p46"/>
          <p:cNvSpPr/>
          <p:nvPr/>
        </p:nvSpPr>
        <p:spPr>
          <a:xfrm rot="-2385371">
            <a:off x="870748" y="771831"/>
            <a:ext cx="1102287" cy="846092"/>
          </a:xfrm>
          <a:custGeom>
            <a:avLst/>
            <a:gdLst/>
            <a:ahLst/>
            <a:cxnLst/>
            <a:rect l="l" t="t" r="r" b="b"/>
            <a:pathLst>
              <a:path w="13312" h="10218" extrusionOk="0">
                <a:moveTo>
                  <a:pt x="2683" y="0"/>
                </a:moveTo>
                <a:lnTo>
                  <a:pt x="2683" y="0"/>
                </a:lnTo>
                <a:cubicBezTo>
                  <a:pt x="2700" y="35"/>
                  <a:pt x="2700" y="86"/>
                  <a:pt x="2683" y="137"/>
                </a:cubicBezTo>
                <a:cubicBezTo>
                  <a:pt x="2683" y="154"/>
                  <a:pt x="2683" y="171"/>
                  <a:pt x="2718" y="188"/>
                </a:cubicBezTo>
                <a:lnTo>
                  <a:pt x="2752" y="205"/>
                </a:lnTo>
                <a:cubicBezTo>
                  <a:pt x="2769" y="274"/>
                  <a:pt x="2786" y="325"/>
                  <a:pt x="2769" y="393"/>
                </a:cubicBezTo>
                <a:cubicBezTo>
                  <a:pt x="2735" y="445"/>
                  <a:pt x="2769" y="530"/>
                  <a:pt x="2820" y="616"/>
                </a:cubicBezTo>
                <a:cubicBezTo>
                  <a:pt x="2820" y="616"/>
                  <a:pt x="2820" y="616"/>
                  <a:pt x="2837" y="633"/>
                </a:cubicBezTo>
                <a:lnTo>
                  <a:pt x="2530" y="735"/>
                </a:lnTo>
                <a:lnTo>
                  <a:pt x="2359" y="633"/>
                </a:lnTo>
                <a:lnTo>
                  <a:pt x="2308" y="616"/>
                </a:lnTo>
                <a:cubicBezTo>
                  <a:pt x="2308" y="616"/>
                  <a:pt x="2273" y="616"/>
                  <a:pt x="2290" y="633"/>
                </a:cubicBezTo>
                <a:cubicBezTo>
                  <a:pt x="2308" y="667"/>
                  <a:pt x="2325" y="718"/>
                  <a:pt x="2359" y="752"/>
                </a:cubicBezTo>
                <a:cubicBezTo>
                  <a:pt x="2393" y="803"/>
                  <a:pt x="2376" y="803"/>
                  <a:pt x="2308" y="803"/>
                </a:cubicBezTo>
                <a:lnTo>
                  <a:pt x="2290" y="803"/>
                </a:lnTo>
                <a:cubicBezTo>
                  <a:pt x="2393" y="889"/>
                  <a:pt x="2256" y="889"/>
                  <a:pt x="2308" y="974"/>
                </a:cubicBezTo>
                <a:cubicBezTo>
                  <a:pt x="2325" y="991"/>
                  <a:pt x="2342" y="1043"/>
                  <a:pt x="2325" y="1060"/>
                </a:cubicBezTo>
                <a:cubicBezTo>
                  <a:pt x="2308" y="1077"/>
                  <a:pt x="2342" y="1145"/>
                  <a:pt x="2359" y="1196"/>
                </a:cubicBezTo>
                <a:cubicBezTo>
                  <a:pt x="2359" y="1248"/>
                  <a:pt x="2376" y="1248"/>
                  <a:pt x="2376" y="1282"/>
                </a:cubicBezTo>
                <a:lnTo>
                  <a:pt x="2342" y="1282"/>
                </a:lnTo>
                <a:cubicBezTo>
                  <a:pt x="2290" y="1282"/>
                  <a:pt x="2239" y="1282"/>
                  <a:pt x="2205" y="1248"/>
                </a:cubicBezTo>
                <a:cubicBezTo>
                  <a:pt x="2171" y="1231"/>
                  <a:pt x="2120" y="1196"/>
                  <a:pt x="2120" y="1179"/>
                </a:cubicBezTo>
                <a:cubicBezTo>
                  <a:pt x="2137" y="1162"/>
                  <a:pt x="2137" y="1094"/>
                  <a:pt x="2051" y="1043"/>
                </a:cubicBezTo>
                <a:cubicBezTo>
                  <a:pt x="2051" y="1008"/>
                  <a:pt x="2051" y="974"/>
                  <a:pt x="2051" y="940"/>
                </a:cubicBezTo>
                <a:cubicBezTo>
                  <a:pt x="2034" y="923"/>
                  <a:pt x="2017" y="923"/>
                  <a:pt x="2000" y="906"/>
                </a:cubicBezTo>
                <a:cubicBezTo>
                  <a:pt x="1932" y="889"/>
                  <a:pt x="1966" y="889"/>
                  <a:pt x="1949" y="889"/>
                </a:cubicBezTo>
                <a:cubicBezTo>
                  <a:pt x="1915" y="923"/>
                  <a:pt x="1880" y="940"/>
                  <a:pt x="1846" y="957"/>
                </a:cubicBezTo>
                <a:cubicBezTo>
                  <a:pt x="1829" y="974"/>
                  <a:pt x="1829" y="1008"/>
                  <a:pt x="1863" y="1043"/>
                </a:cubicBezTo>
                <a:cubicBezTo>
                  <a:pt x="1897" y="1077"/>
                  <a:pt x="1915" y="1094"/>
                  <a:pt x="1897" y="1111"/>
                </a:cubicBezTo>
                <a:cubicBezTo>
                  <a:pt x="1880" y="1128"/>
                  <a:pt x="1829" y="1162"/>
                  <a:pt x="1932" y="1248"/>
                </a:cubicBezTo>
                <a:cubicBezTo>
                  <a:pt x="1932" y="1282"/>
                  <a:pt x="1880" y="1299"/>
                  <a:pt x="1932" y="1350"/>
                </a:cubicBezTo>
                <a:cubicBezTo>
                  <a:pt x="1946" y="1372"/>
                  <a:pt x="1942" y="1378"/>
                  <a:pt x="1930" y="1378"/>
                </a:cubicBezTo>
                <a:cubicBezTo>
                  <a:pt x="1913" y="1378"/>
                  <a:pt x="1883" y="1367"/>
                  <a:pt x="1863" y="1367"/>
                </a:cubicBezTo>
                <a:cubicBezTo>
                  <a:pt x="1829" y="1367"/>
                  <a:pt x="1795" y="1333"/>
                  <a:pt x="1761" y="1316"/>
                </a:cubicBezTo>
                <a:cubicBezTo>
                  <a:pt x="1722" y="1264"/>
                  <a:pt x="1662" y="1242"/>
                  <a:pt x="1606" y="1242"/>
                </a:cubicBezTo>
                <a:cubicBezTo>
                  <a:pt x="1589" y="1242"/>
                  <a:pt x="1572" y="1244"/>
                  <a:pt x="1556" y="1248"/>
                </a:cubicBezTo>
                <a:cubicBezTo>
                  <a:pt x="1539" y="1248"/>
                  <a:pt x="1522" y="1265"/>
                  <a:pt x="1487" y="1265"/>
                </a:cubicBezTo>
                <a:cubicBezTo>
                  <a:pt x="1419" y="1265"/>
                  <a:pt x="1419" y="1299"/>
                  <a:pt x="1436" y="1350"/>
                </a:cubicBezTo>
                <a:cubicBezTo>
                  <a:pt x="1436" y="1384"/>
                  <a:pt x="1470" y="1436"/>
                  <a:pt x="1487" y="1487"/>
                </a:cubicBezTo>
                <a:cubicBezTo>
                  <a:pt x="1504" y="1538"/>
                  <a:pt x="1522" y="1538"/>
                  <a:pt x="1504" y="1538"/>
                </a:cubicBezTo>
                <a:cubicBezTo>
                  <a:pt x="1385" y="1538"/>
                  <a:pt x="1470" y="1624"/>
                  <a:pt x="1453" y="1658"/>
                </a:cubicBezTo>
                <a:cubicBezTo>
                  <a:pt x="1436" y="1692"/>
                  <a:pt x="1487" y="1743"/>
                  <a:pt x="1675" y="1812"/>
                </a:cubicBezTo>
                <a:cubicBezTo>
                  <a:pt x="1692" y="1846"/>
                  <a:pt x="1709" y="1880"/>
                  <a:pt x="1727" y="1914"/>
                </a:cubicBezTo>
                <a:cubicBezTo>
                  <a:pt x="1755" y="1942"/>
                  <a:pt x="1752" y="1955"/>
                  <a:pt x="1729" y="1955"/>
                </a:cubicBezTo>
                <a:cubicBezTo>
                  <a:pt x="1711" y="1955"/>
                  <a:pt x="1680" y="1947"/>
                  <a:pt x="1641" y="1931"/>
                </a:cubicBezTo>
                <a:lnTo>
                  <a:pt x="1504" y="1880"/>
                </a:lnTo>
                <a:lnTo>
                  <a:pt x="1504" y="1880"/>
                </a:lnTo>
                <a:cubicBezTo>
                  <a:pt x="1539" y="1931"/>
                  <a:pt x="1402" y="1897"/>
                  <a:pt x="1470" y="1965"/>
                </a:cubicBezTo>
                <a:cubicBezTo>
                  <a:pt x="1487" y="1965"/>
                  <a:pt x="1504" y="1982"/>
                  <a:pt x="1522" y="1999"/>
                </a:cubicBezTo>
                <a:cubicBezTo>
                  <a:pt x="1556" y="2017"/>
                  <a:pt x="1453" y="2034"/>
                  <a:pt x="1402" y="2051"/>
                </a:cubicBezTo>
                <a:cubicBezTo>
                  <a:pt x="1368" y="2034"/>
                  <a:pt x="1334" y="2034"/>
                  <a:pt x="1299" y="2034"/>
                </a:cubicBezTo>
                <a:cubicBezTo>
                  <a:pt x="1288" y="2031"/>
                  <a:pt x="1276" y="2029"/>
                  <a:pt x="1264" y="2029"/>
                </a:cubicBezTo>
                <a:cubicBezTo>
                  <a:pt x="1208" y="2029"/>
                  <a:pt x="1154" y="2062"/>
                  <a:pt x="1111" y="2119"/>
                </a:cubicBezTo>
                <a:cubicBezTo>
                  <a:pt x="1077" y="2136"/>
                  <a:pt x="1060" y="2170"/>
                  <a:pt x="1043" y="2205"/>
                </a:cubicBezTo>
                <a:lnTo>
                  <a:pt x="975" y="2205"/>
                </a:lnTo>
                <a:cubicBezTo>
                  <a:pt x="872" y="2136"/>
                  <a:pt x="736" y="2102"/>
                  <a:pt x="599" y="2102"/>
                </a:cubicBezTo>
                <a:cubicBezTo>
                  <a:pt x="599" y="2085"/>
                  <a:pt x="479" y="2017"/>
                  <a:pt x="445" y="1982"/>
                </a:cubicBezTo>
                <a:cubicBezTo>
                  <a:pt x="428" y="1965"/>
                  <a:pt x="411" y="1948"/>
                  <a:pt x="394" y="1931"/>
                </a:cubicBezTo>
                <a:cubicBezTo>
                  <a:pt x="394" y="1897"/>
                  <a:pt x="377" y="1863"/>
                  <a:pt x="360" y="1846"/>
                </a:cubicBezTo>
                <a:cubicBezTo>
                  <a:pt x="325" y="1829"/>
                  <a:pt x="308" y="1812"/>
                  <a:pt x="274" y="1812"/>
                </a:cubicBezTo>
                <a:lnTo>
                  <a:pt x="240" y="1794"/>
                </a:lnTo>
                <a:lnTo>
                  <a:pt x="240" y="1931"/>
                </a:lnTo>
                <a:cubicBezTo>
                  <a:pt x="325" y="1999"/>
                  <a:pt x="377" y="2051"/>
                  <a:pt x="394" y="2085"/>
                </a:cubicBezTo>
                <a:cubicBezTo>
                  <a:pt x="411" y="2153"/>
                  <a:pt x="411" y="2205"/>
                  <a:pt x="411" y="2273"/>
                </a:cubicBezTo>
                <a:cubicBezTo>
                  <a:pt x="411" y="2307"/>
                  <a:pt x="445" y="2341"/>
                  <a:pt x="479" y="2375"/>
                </a:cubicBezTo>
                <a:cubicBezTo>
                  <a:pt x="496" y="2392"/>
                  <a:pt x="513" y="2392"/>
                  <a:pt x="513" y="2410"/>
                </a:cubicBezTo>
                <a:cubicBezTo>
                  <a:pt x="531" y="2427"/>
                  <a:pt x="548" y="2461"/>
                  <a:pt x="565" y="2495"/>
                </a:cubicBezTo>
                <a:lnTo>
                  <a:pt x="411" y="2495"/>
                </a:lnTo>
                <a:cubicBezTo>
                  <a:pt x="343" y="2495"/>
                  <a:pt x="343" y="2495"/>
                  <a:pt x="257" y="2461"/>
                </a:cubicBezTo>
                <a:cubicBezTo>
                  <a:pt x="223" y="2444"/>
                  <a:pt x="189" y="2410"/>
                  <a:pt x="138" y="2392"/>
                </a:cubicBezTo>
                <a:cubicBezTo>
                  <a:pt x="120" y="2392"/>
                  <a:pt x="86" y="2375"/>
                  <a:pt x="69" y="2375"/>
                </a:cubicBezTo>
                <a:cubicBezTo>
                  <a:pt x="1" y="2375"/>
                  <a:pt x="1" y="2427"/>
                  <a:pt x="35" y="2478"/>
                </a:cubicBezTo>
                <a:cubicBezTo>
                  <a:pt x="52" y="2512"/>
                  <a:pt x="223" y="2598"/>
                  <a:pt x="274" y="2649"/>
                </a:cubicBezTo>
                <a:cubicBezTo>
                  <a:pt x="308" y="2666"/>
                  <a:pt x="343" y="2683"/>
                  <a:pt x="394" y="2700"/>
                </a:cubicBezTo>
                <a:lnTo>
                  <a:pt x="445" y="2700"/>
                </a:lnTo>
                <a:cubicBezTo>
                  <a:pt x="462" y="2683"/>
                  <a:pt x="445" y="2649"/>
                  <a:pt x="394" y="2632"/>
                </a:cubicBezTo>
                <a:cubicBezTo>
                  <a:pt x="343" y="2615"/>
                  <a:pt x="308" y="2598"/>
                  <a:pt x="274" y="2580"/>
                </a:cubicBezTo>
                <a:cubicBezTo>
                  <a:pt x="240" y="2563"/>
                  <a:pt x="223" y="2546"/>
                  <a:pt x="223" y="2529"/>
                </a:cubicBezTo>
                <a:lnTo>
                  <a:pt x="240" y="2529"/>
                </a:lnTo>
                <a:lnTo>
                  <a:pt x="565" y="2598"/>
                </a:lnTo>
                <a:lnTo>
                  <a:pt x="701" y="2649"/>
                </a:lnTo>
                <a:cubicBezTo>
                  <a:pt x="736" y="2700"/>
                  <a:pt x="770" y="2734"/>
                  <a:pt x="821" y="2768"/>
                </a:cubicBezTo>
                <a:cubicBezTo>
                  <a:pt x="753" y="2785"/>
                  <a:pt x="684" y="2803"/>
                  <a:pt x="736" y="2871"/>
                </a:cubicBezTo>
                <a:cubicBezTo>
                  <a:pt x="753" y="2905"/>
                  <a:pt x="736" y="2922"/>
                  <a:pt x="684" y="2922"/>
                </a:cubicBezTo>
                <a:cubicBezTo>
                  <a:pt x="633" y="2922"/>
                  <a:pt x="633" y="2956"/>
                  <a:pt x="616" y="2990"/>
                </a:cubicBezTo>
                <a:cubicBezTo>
                  <a:pt x="599" y="3008"/>
                  <a:pt x="633" y="3042"/>
                  <a:pt x="684" y="3076"/>
                </a:cubicBezTo>
                <a:lnTo>
                  <a:pt x="616" y="3110"/>
                </a:lnTo>
                <a:lnTo>
                  <a:pt x="11295" y="10184"/>
                </a:lnTo>
                <a:cubicBezTo>
                  <a:pt x="11363" y="10201"/>
                  <a:pt x="11432" y="10218"/>
                  <a:pt x="11500" y="10218"/>
                </a:cubicBezTo>
                <a:cubicBezTo>
                  <a:pt x="11414" y="10184"/>
                  <a:pt x="11380" y="10047"/>
                  <a:pt x="11380" y="9910"/>
                </a:cubicBezTo>
                <a:cubicBezTo>
                  <a:pt x="11278" y="9876"/>
                  <a:pt x="11192" y="9825"/>
                  <a:pt x="11124" y="9757"/>
                </a:cubicBezTo>
                <a:cubicBezTo>
                  <a:pt x="11073" y="9705"/>
                  <a:pt x="11056" y="9671"/>
                  <a:pt x="11124" y="9671"/>
                </a:cubicBezTo>
                <a:cubicBezTo>
                  <a:pt x="11175" y="9671"/>
                  <a:pt x="11227" y="9671"/>
                  <a:pt x="11278" y="9654"/>
                </a:cubicBezTo>
                <a:cubicBezTo>
                  <a:pt x="11283" y="9648"/>
                  <a:pt x="11293" y="9647"/>
                  <a:pt x="11305" y="9647"/>
                </a:cubicBezTo>
                <a:cubicBezTo>
                  <a:pt x="11329" y="9647"/>
                  <a:pt x="11363" y="9654"/>
                  <a:pt x="11397" y="9654"/>
                </a:cubicBezTo>
                <a:lnTo>
                  <a:pt x="11414" y="9654"/>
                </a:lnTo>
                <a:cubicBezTo>
                  <a:pt x="11449" y="9620"/>
                  <a:pt x="11466" y="9603"/>
                  <a:pt x="11500" y="9586"/>
                </a:cubicBezTo>
                <a:lnTo>
                  <a:pt x="11483" y="9552"/>
                </a:lnTo>
                <a:cubicBezTo>
                  <a:pt x="11449" y="9517"/>
                  <a:pt x="11380" y="9449"/>
                  <a:pt x="11380" y="9432"/>
                </a:cubicBezTo>
                <a:cubicBezTo>
                  <a:pt x="11380" y="9398"/>
                  <a:pt x="11295" y="9295"/>
                  <a:pt x="11312" y="9261"/>
                </a:cubicBezTo>
                <a:cubicBezTo>
                  <a:pt x="11312" y="9255"/>
                  <a:pt x="11314" y="9254"/>
                  <a:pt x="11318" y="9254"/>
                </a:cubicBezTo>
                <a:cubicBezTo>
                  <a:pt x="11325" y="9254"/>
                  <a:pt x="11340" y="9261"/>
                  <a:pt x="11363" y="9261"/>
                </a:cubicBezTo>
                <a:lnTo>
                  <a:pt x="11466" y="9278"/>
                </a:lnTo>
                <a:cubicBezTo>
                  <a:pt x="11500" y="9295"/>
                  <a:pt x="11551" y="9312"/>
                  <a:pt x="11585" y="9329"/>
                </a:cubicBezTo>
                <a:cubicBezTo>
                  <a:pt x="11665" y="9263"/>
                  <a:pt x="11765" y="9238"/>
                  <a:pt x="11869" y="9238"/>
                </a:cubicBezTo>
                <a:cubicBezTo>
                  <a:pt x="11900" y="9238"/>
                  <a:pt x="11930" y="9240"/>
                  <a:pt x="11961" y="9244"/>
                </a:cubicBezTo>
                <a:cubicBezTo>
                  <a:pt x="12012" y="9176"/>
                  <a:pt x="12064" y="9107"/>
                  <a:pt x="12098" y="9039"/>
                </a:cubicBezTo>
                <a:cubicBezTo>
                  <a:pt x="12064" y="9022"/>
                  <a:pt x="12030" y="8988"/>
                  <a:pt x="11978" y="8954"/>
                </a:cubicBezTo>
                <a:lnTo>
                  <a:pt x="11859" y="8868"/>
                </a:lnTo>
                <a:cubicBezTo>
                  <a:pt x="11859" y="8851"/>
                  <a:pt x="11825" y="8834"/>
                  <a:pt x="11790" y="8817"/>
                </a:cubicBezTo>
                <a:cubicBezTo>
                  <a:pt x="11688" y="8749"/>
                  <a:pt x="11671" y="8680"/>
                  <a:pt x="11739" y="8680"/>
                </a:cubicBezTo>
                <a:cubicBezTo>
                  <a:pt x="11807" y="8663"/>
                  <a:pt x="11876" y="8629"/>
                  <a:pt x="11944" y="8595"/>
                </a:cubicBezTo>
                <a:cubicBezTo>
                  <a:pt x="11978" y="8595"/>
                  <a:pt x="11995" y="8561"/>
                  <a:pt x="11978" y="8544"/>
                </a:cubicBezTo>
                <a:cubicBezTo>
                  <a:pt x="11965" y="8491"/>
                  <a:pt x="11992" y="8469"/>
                  <a:pt x="12051" y="8469"/>
                </a:cubicBezTo>
                <a:cubicBezTo>
                  <a:pt x="12069" y="8469"/>
                  <a:pt x="12091" y="8471"/>
                  <a:pt x="12115" y="8475"/>
                </a:cubicBezTo>
                <a:cubicBezTo>
                  <a:pt x="12136" y="8478"/>
                  <a:pt x="12155" y="8480"/>
                  <a:pt x="12171" y="8480"/>
                </a:cubicBezTo>
                <a:cubicBezTo>
                  <a:pt x="12246" y="8480"/>
                  <a:pt x="12269" y="8449"/>
                  <a:pt x="12269" y="8407"/>
                </a:cubicBezTo>
                <a:cubicBezTo>
                  <a:pt x="12269" y="8390"/>
                  <a:pt x="12269" y="8373"/>
                  <a:pt x="12269" y="8356"/>
                </a:cubicBezTo>
                <a:cubicBezTo>
                  <a:pt x="12252" y="8287"/>
                  <a:pt x="12269" y="8253"/>
                  <a:pt x="12337" y="8236"/>
                </a:cubicBezTo>
                <a:cubicBezTo>
                  <a:pt x="12371" y="8236"/>
                  <a:pt x="12371" y="8219"/>
                  <a:pt x="12388" y="8202"/>
                </a:cubicBezTo>
                <a:lnTo>
                  <a:pt x="12491" y="8219"/>
                </a:lnTo>
                <a:lnTo>
                  <a:pt x="12491" y="8253"/>
                </a:lnTo>
                <a:cubicBezTo>
                  <a:pt x="12491" y="8270"/>
                  <a:pt x="12508" y="8287"/>
                  <a:pt x="12542" y="8287"/>
                </a:cubicBezTo>
                <a:cubicBezTo>
                  <a:pt x="12559" y="8304"/>
                  <a:pt x="12576" y="8321"/>
                  <a:pt x="12610" y="8321"/>
                </a:cubicBezTo>
                <a:cubicBezTo>
                  <a:pt x="12628" y="8321"/>
                  <a:pt x="12645" y="8304"/>
                  <a:pt x="12662" y="8304"/>
                </a:cubicBezTo>
                <a:lnTo>
                  <a:pt x="12593" y="8236"/>
                </a:lnTo>
                <a:cubicBezTo>
                  <a:pt x="12645" y="8219"/>
                  <a:pt x="12559" y="8151"/>
                  <a:pt x="12542" y="8099"/>
                </a:cubicBezTo>
                <a:cubicBezTo>
                  <a:pt x="12508" y="8048"/>
                  <a:pt x="12508" y="8031"/>
                  <a:pt x="12388" y="7980"/>
                </a:cubicBezTo>
                <a:lnTo>
                  <a:pt x="12303" y="7945"/>
                </a:lnTo>
                <a:cubicBezTo>
                  <a:pt x="12269" y="7911"/>
                  <a:pt x="12303" y="7911"/>
                  <a:pt x="12303" y="7894"/>
                </a:cubicBezTo>
                <a:cubicBezTo>
                  <a:pt x="12440" y="7963"/>
                  <a:pt x="12576" y="7980"/>
                  <a:pt x="12713" y="7980"/>
                </a:cubicBezTo>
                <a:lnTo>
                  <a:pt x="12781" y="8014"/>
                </a:lnTo>
                <a:cubicBezTo>
                  <a:pt x="12764" y="7928"/>
                  <a:pt x="12816" y="7843"/>
                  <a:pt x="12884" y="7809"/>
                </a:cubicBezTo>
                <a:cubicBezTo>
                  <a:pt x="12850" y="7672"/>
                  <a:pt x="12867" y="7553"/>
                  <a:pt x="12986" y="7501"/>
                </a:cubicBezTo>
                <a:cubicBezTo>
                  <a:pt x="13003" y="7501"/>
                  <a:pt x="13038" y="7501"/>
                  <a:pt x="13055" y="7484"/>
                </a:cubicBezTo>
                <a:cubicBezTo>
                  <a:pt x="13089" y="7467"/>
                  <a:pt x="13140" y="7450"/>
                  <a:pt x="13174" y="7433"/>
                </a:cubicBezTo>
                <a:cubicBezTo>
                  <a:pt x="13140" y="7399"/>
                  <a:pt x="13106" y="7365"/>
                  <a:pt x="13072" y="7347"/>
                </a:cubicBezTo>
                <a:cubicBezTo>
                  <a:pt x="13055" y="7330"/>
                  <a:pt x="13038" y="7330"/>
                  <a:pt x="13021" y="7313"/>
                </a:cubicBezTo>
                <a:cubicBezTo>
                  <a:pt x="13038" y="7245"/>
                  <a:pt x="13038" y="7177"/>
                  <a:pt x="13021" y="7108"/>
                </a:cubicBezTo>
                <a:lnTo>
                  <a:pt x="12986" y="7040"/>
                </a:lnTo>
                <a:cubicBezTo>
                  <a:pt x="13012" y="7031"/>
                  <a:pt x="13042" y="7027"/>
                  <a:pt x="13074" y="7027"/>
                </a:cubicBezTo>
                <a:cubicBezTo>
                  <a:pt x="13106" y="7027"/>
                  <a:pt x="13140" y="7031"/>
                  <a:pt x="13174" y="7040"/>
                </a:cubicBezTo>
                <a:cubicBezTo>
                  <a:pt x="13183" y="7048"/>
                  <a:pt x="13191" y="7053"/>
                  <a:pt x="13200" y="7053"/>
                </a:cubicBezTo>
                <a:cubicBezTo>
                  <a:pt x="13209" y="7053"/>
                  <a:pt x="13217" y="7048"/>
                  <a:pt x="13226" y="7040"/>
                </a:cubicBezTo>
                <a:cubicBezTo>
                  <a:pt x="13234" y="7048"/>
                  <a:pt x="13247" y="7053"/>
                  <a:pt x="13262" y="7053"/>
                </a:cubicBezTo>
                <a:cubicBezTo>
                  <a:pt x="13277" y="7053"/>
                  <a:pt x="13294" y="7048"/>
                  <a:pt x="13311" y="7040"/>
                </a:cubicBezTo>
                <a:lnTo>
                  <a:pt x="2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1" name="Google Shape;911;p46"/>
          <p:cNvGrpSpPr/>
          <p:nvPr/>
        </p:nvGrpSpPr>
        <p:grpSpPr>
          <a:xfrm rot="750998">
            <a:off x="817414" y="4449222"/>
            <a:ext cx="1075573" cy="681942"/>
            <a:chOff x="3355085" y="2890614"/>
            <a:chExt cx="1003450" cy="658884"/>
          </a:xfrm>
        </p:grpSpPr>
        <p:sp>
          <p:nvSpPr>
            <p:cNvPr id="912" name="Google Shape;912;p46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13" name="Google Shape;913;p46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914" name="Google Shape;914;p46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2" name="Google Shape;894;p46">
            <a:extLst>
              <a:ext uri="{FF2B5EF4-FFF2-40B4-BE49-F238E27FC236}">
                <a16:creationId xmlns:a16="http://schemas.microsoft.com/office/drawing/2014/main" id="{C33C7751-1E2E-49DA-B51A-0E41F3C57D13}"/>
              </a:ext>
            </a:extLst>
          </p:cNvPr>
          <p:cNvSpPr txBox="1">
            <a:spLocks/>
          </p:cNvSpPr>
          <p:nvPr/>
        </p:nvSpPr>
        <p:spPr>
          <a:xfrm>
            <a:off x="1584038" y="2646313"/>
            <a:ext cx="5975923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3" name="Google Shape;894;p46">
            <a:extLst>
              <a:ext uri="{FF2B5EF4-FFF2-40B4-BE49-F238E27FC236}">
                <a16:creationId xmlns:a16="http://schemas.microsoft.com/office/drawing/2014/main" id="{626CD2DF-2CD1-4D75-8AA4-06F702499FEF}"/>
              </a:ext>
            </a:extLst>
          </p:cNvPr>
          <p:cNvSpPr txBox="1">
            <a:spLocks/>
          </p:cNvSpPr>
          <p:nvPr/>
        </p:nvSpPr>
        <p:spPr>
          <a:xfrm>
            <a:off x="1712578" y="3893510"/>
            <a:ext cx="5975923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" grpId="0" animBg="1"/>
      <p:bldP spid="890" grpId="0" animBg="1"/>
      <p:bldP spid="892" grpId="0" animBg="1"/>
      <p:bldP spid="894" grpId="0"/>
      <p:bldP spid="895" grpId="0"/>
      <p:bldP spid="902" grpId="0"/>
      <p:bldP spid="905" grpId="0"/>
      <p:bldP spid="910" grpId="0" animBg="1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hart, waterfall chart&#10;&#10;Description automatically generated">
            <a:extLst>
              <a:ext uri="{FF2B5EF4-FFF2-40B4-BE49-F238E27FC236}">
                <a16:creationId xmlns:a16="http://schemas.microsoft.com/office/drawing/2014/main" id="{5FEE4892-6352-470A-95D2-983D6EE2C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9143998" cy="5143500"/>
          </a:xfrm>
          <a:prstGeom prst="rect">
            <a:avLst/>
          </a:prstGeom>
        </p:spPr>
      </p:pic>
      <p:sp>
        <p:nvSpPr>
          <p:cNvPr id="982" name="Google Shape;982;p48"/>
          <p:cNvSpPr/>
          <p:nvPr/>
        </p:nvSpPr>
        <p:spPr>
          <a:xfrm>
            <a:off x="2333596" y="799640"/>
            <a:ext cx="4476783" cy="2973707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8"/>
          <p:cNvSpPr/>
          <p:nvPr/>
        </p:nvSpPr>
        <p:spPr>
          <a:xfrm>
            <a:off x="2801890" y="1411151"/>
            <a:ext cx="3542039" cy="1937776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1872102" y="462700"/>
            <a:ext cx="1203484" cy="1299028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48"/>
          <p:cNvSpPr txBox="1">
            <a:spLocks noGrp="1"/>
          </p:cNvSpPr>
          <p:nvPr>
            <p:ph type="title" idx="2"/>
          </p:nvPr>
        </p:nvSpPr>
        <p:spPr>
          <a:xfrm>
            <a:off x="2818006" y="1652951"/>
            <a:ext cx="3525923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" sz="5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hám phá</a:t>
            </a:r>
            <a:endParaRPr sz="5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0" name="Google Shape;990;p48"/>
          <p:cNvSpPr/>
          <p:nvPr/>
        </p:nvSpPr>
        <p:spPr>
          <a:xfrm rot="401238">
            <a:off x="564136" y="189871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8"/>
          <p:cNvSpPr/>
          <p:nvPr/>
        </p:nvSpPr>
        <p:spPr>
          <a:xfrm rot="1131402">
            <a:off x="1150820" y="2571219"/>
            <a:ext cx="414186" cy="2893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6619350" y="3916825"/>
            <a:ext cx="790183" cy="64316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7152984" y="725980"/>
            <a:ext cx="989904" cy="1058054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B2DA0C9-DEF0-4754-B9F6-CEA3FDDE978C}"/>
              </a:ext>
            </a:extLst>
          </p:cNvPr>
          <p:cNvGrpSpPr/>
          <p:nvPr/>
        </p:nvGrpSpPr>
        <p:grpSpPr>
          <a:xfrm>
            <a:off x="-53340" y="-266218"/>
            <a:ext cx="9250680" cy="5521124"/>
            <a:chOff x="0" y="-33410"/>
            <a:chExt cx="9250680" cy="524509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1ECFAD2-C0E9-46FE-8BF7-FA8EC84C33F6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7BE5662D-12E7-469C-9D47-38A052471A4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D07905C9-263D-4167-98BC-36BBB8584C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A69E6BFF-DC87-4D97-9047-1C02A94CCD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5C262B47-AE83-4590-9FD5-BBA7E6F54C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099D0EEF-F6AE-42AC-930F-37DAF31245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Rectangle 5">
            <a:extLst>
              <a:ext uri="{FF2B5EF4-FFF2-40B4-BE49-F238E27FC236}">
                <a16:creationId xmlns:a16="http://schemas.microsoft.com/office/drawing/2014/main" id="{946760FC-AEE2-404D-BCBE-B1EADDA2A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825" y="416122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a)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27,5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b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36,75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14,5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?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</a:t>
            </a:r>
            <a:b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4000" dirty="0"/>
              <a:t>                 </a:t>
            </a:r>
            <a:r>
              <a:rPr lang="en-US" altLang="en-US" sz="2400" dirty="0"/>
              <a:t> 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14B97977-8AE7-44B6-B812-D92C59722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095" y="4073683"/>
            <a:ext cx="653034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: 27,5 +36,75 + 14,5 =              (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) </a:t>
            </a:r>
          </a:p>
        </p:txBody>
      </p:sp>
      <p:sp>
        <p:nvSpPr>
          <p:cNvPr id="25" name="Line 27">
            <a:extLst>
              <a:ext uri="{FF2B5EF4-FFF2-40B4-BE49-F238E27FC236}">
                <a16:creationId xmlns:a16="http://schemas.microsoft.com/office/drawing/2014/main" id="{58F3E2A4-A7F7-46D7-B3DC-C0C5D3FAA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9545" y="500647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6" name="Line 29">
            <a:extLst>
              <a:ext uri="{FF2B5EF4-FFF2-40B4-BE49-F238E27FC236}">
                <a16:creationId xmlns:a16="http://schemas.microsoft.com/office/drawing/2014/main" id="{BDE4F5AF-4A3F-41D3-991C-CDFAC7420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745" y="881647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7" name="Line 30">
            <a:extLst>
              <a:ext uri="{FF2B5EF4-FFF2-40B4-BE49-F238E27FC236}">
                <a16:creationId xmlns:a16="http://schemas.microsoft.com/office/drawing/2014/main" id="{D8DCCE7A-717D-4821-8B06-1537FD521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1345" y="881647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8" name="Line 81">
            <a:extLst>
              <a:ext uri="{FF2B5EF4-FFF2-40B4-BE49-F238E27FC236}">
                <a16:creationId xmlns:a16="http://schemas.microsoft.com/office/drawing/2014/main" id="{456A4905-B3DD-46BF-B1FC-402968AA5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6545" y="881647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9" name="Line 82">
            <a:extLst>
              <a:ext uri="{FF2B5EF4-FFF2-40B4-BE49-F238E27FC236}">
                <a16:creationId xmlns:a16="http://schemas.microsoft.com/office/drawing/2014/main" id="{1CFF8A8B-B827-4BD7-B33B-0690E497F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945" y="1338847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67AFEB-D181-41D6-B6F5-0F1544D25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65" y="18094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CC54F1-D7CF-469F-A55F-D08C35A75028}"/>
              </a:ext>
            </a:extLst>
          </p:cNvPr>
          <p:cNvGrpSpPr/>
          <p:nvPr/>
        </p:nvGrpSpPr>
        <p:grpSpPr>
          <a:xfrm>
            <a:off x="558865" y="1666478"/>
            <a:ext cx="3815080" cy="1200329"/>
            <a:chOff x="1381760" y="1582802"/>
            <a:chExt cx="3815080" cy="1200329"/>
          </a:xfrm>
        </p:grpSpPr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id="{293B40E3-FFBC-45A3-BFB4-65FBE4FD4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460" y="1661442"/>
              <a:ext cx="124460" cy="1041118"/>
            </a:xfrm>
            <a:prstGeom prst="rightBrace">
              <a:avLst>
                <a:gd name="adj1" fmla="val 5716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64ABF0-0890-4D32-B043-F893B607B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760" y="1582802"/>
              <a:ext cx="38150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Thùng 1: 27,5lít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Thùng 2: 36,75 lít      ? lít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Thùng 3: 14,5 lít </a:t>
              </a:r>
              <a:endParaRPr kumimoji="0" lang="nl-NL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058" name="Picture 10" descr="Oil Barrel Icon Cartoon Style, Style Icons, Cartoon Icons, Oil Icons PNG  and Vector with Transparent Background for Free Download">
            <a:extLst>
              <a:ext uri="{FF2B5EF4-FFF2-40B4-BE49-F238E27FC236}">
                <a16:creationId xmlns:a16="http://schemas.microsoft.com/office/drawing/2014/main" id="{5DBF0C4C-FE15-4880-8839-6D31AD6D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25" y="1186446"/>
            <a:ext cx="1503680" cy="15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Oil Barrel Icon Cartoon Style, Style Icons, Cartoon Icons, Oil Icons PNG  and Vector with Transparent Background for Free Download">
            <a:extLst>
              <a:ext uri="{FF2B5EF4-FFF2-40B4-BE49-F238E27FC236}">
                <a16:creationId xmlns:a16="http://schemas.microsoft.com/office/drawing/2014/main" id="{040F7F3B-48CD-4905-B826-0B51FB47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05" y="1250551"/>
            <a:ext cx="1468120" cy="14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Oil Barrel Icon Cartoon Style, Style Icons, Cartoon Icons, Oil Icons PNG  and Vector with Transparent Background for Free Download">
            <a:extLst>
              <a:ext uri="{FF2B5EF4-FFF2-40B4-BE49-F238E27FC236}">
                <a16:creationId xmlns:a16="http://schemas.microsoft.com/office/drawing/2014/main" id="{F00535AA-ADFB-49CF-85C7-E1B29A4A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85" y="1307789"/>
            <a:ext cx="1275080" cy="127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E6792F2-0C73-4C8E-B2B5-24E357BE08BE}"/>
              </a:ext>
            </a:extLst>
          </p:cNvPr>
          <p:cNvSpPr txBox="1"/>
          <p:nvPr/>
        </p:nvSpPr>
        <p:spPr>
          <a:xfrm>
            <a:off x="4902265" y="1133271"/>
            <a:ext cx="488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27,5lít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555B15-592D-4587-8A0C-04C50FDBB549}"/>
              </a:ext>
            </a:extLst>
          </p:cNvPr>
          <p:cNvSpPr txBox="1"/>
          <p:nvPr/>
        </p:nvSpPr>
        <p:spPr>
          <a:xfrm>
            <a:off x="6106225" y="1122107"/>
            <a:ext cx="488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36,75 lít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538F81-EB4C-4E23-BC0C-8A9C9101F93F}"/>
              </a:ext>
            </a:extLst>
          </p:cNvPr>
          <p:cNvSpPr txBox="1"/>
          <p:nvPr/>
        </p:nvSpPr>
        <p:spPr>
          <a:xfrm>
            <a:off x="7477825" y="1162718"/>
            <a:ext cx="488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14,5 lít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AutoShape 11">
            <a:extLst>
              <a:ext uri="{FF2B5EF4-FFF2-40B4-BE49-F238E27FC236}">
                <a16:creationId xmlns:a16="http://schemas.microsoft.com/office/drawing/2014/main" id="{DABFF218-78D1-45B3-BB7B-0445962E4DF6}"/>
              </a:ext>
            </a:extLst>
          </p:cNvPr>
          <p:cNvSpPr>
            <a:spLocks/>
          </p:cNvSpPr>
          <p:nvPr/>
        </p:nvSpPr>
        <p:spPr bwMode="auto">
          <a:xfrm rot="5400000" flipV="1">
            <a:off x="6406832" y="876690"/>
            <a:ext cx="267466" cy="3456940"/>
          </a:xfrm>
          <a:prstGeom prst="rightBrace">
            <a:avLst>
              <a:gd name="adj1" fmla="val 5716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2FF8BF-1772-4318-8755-24C2BE877D5D}"/>
              </a:ext>
            </a:extLst>
          </p:cNvPr>
          <p:cNvSpPr txBox="1"/>
          <p:nvPr/>
        </p:nvSpPr>
        <p:spPr>
          <a:xfrm>
            <a:off x="6207825" y="2708148"/>
            <a:ext cx="6090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lít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628842-A805-4708-9C48-5AAA1C7DA406}"/>
              </a:ext>
            </a:extLst>
          </p:cNvPr>
          <p:cNvSpPr txBox="1"/>
          <p:nvPr/>
        </p:nvSpPr>
        <p:spPr>
          <a:xfrm>
            <a:off x="2063815" y="3416061"/>
            <a:ext cx="6179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nl-NL" sz="2400" spc="-4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thế nào để tính được số lít dầu của 3 thùng?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2" grpId="0"/>
      <p:bldP spid="44" grpId="0"/>
      <p:bldP spid="46" grpId="0"/>
      <p:bldP spid="43" grpId="0" animBg="1"/>
      <p:bldP spid="4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FD030E-2C87-4B3C-B649-4D3D4A9D51E8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9ABBAC-B8F0-4F36-B7A5-25924E67B7C3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6CF6313C-59FF-4924-9E8A-7D2683C916D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68187D8-A244-4516-80CC-59E68ADB6F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A59C0A1F-8FB2-4423-869F-87BDEF4FA7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175A9B25-FC7B-49B5-A698-17B88FD9D8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F4E2C260-75C1-4731-8944-46AB4FA6C6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" name="Text Box 2">
            <a:extLst>
              <a:ext uri="{FF2B5EF4-FFF2-40B4-BE49-F238E27FC236}">
                <a16:creationId xmlns:a16="http://schemas.microsoft.com/office/drawing/2014/main" id="{1C02622F-3833-4255-A8D7-3460EC2D5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71" y="571641"/>
            <a:ext cx="1524000" cy="2500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</a:rPr>
              <a:t>27</a:t>
            </a:r>
            <a:r>
              <a:rPr lang="en-US" altLang="en-US" sz="2800" b="1" dirty="0">
                <a:solidFill>
                  <a:srgbClr val="FF0066"/>
                </a:solidFill>
              </a:rPr>
              <a:t>,</a:t>
            </a:r>
            <a:r>
              <a:rPr lang="en-US" altLang="en-US" sz="2800" b="1" dirty="0">
                <a:solidFill>
                  <a:schemeClr val="tx1"/>
                </a:solidFill>
              </a:rPr>
              <a:t>5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+ 36</a:t>
            </a:r>
            <a:r>
              <a:rPr lang="en-US" altLang="en-US" sz="2800" b="1" dirty="0">
                <a:solidFill>
                  <a:srgbClr val="FF0066"/>
                </a:solidFill>
              </a:rPr>
              <a:t>,</a:t>
            </a:r>
            <a:r>
              <a:rPr lang="en-US" altLang="en-US" sz="2800" b="1" dirty="0">
                <a:solidFill>
                  <a:schemeClr val="tx1"/>
                </a:solidFill>
              </a:rPr>
              <a:t>75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 14</a:t>
            </a:r>
            <a:r>
              <a:rPr lang="en-US" altLang="en-US" sz="2800" b="1" dirty="0">
                <a:solidFill>
                  <a:srgbClr val="FF0066"/>
                </a:solidFill>
              </a:rPr>
              <a:t>,</a:t>
            </a:r>
            <a:r>
              <a:rPr lang="en-US" altLang="en-US" sz="2800" b="1" dirty="0">
                <a:solidFill>
                  <a:schemeClr val="tx1"/>
                </a:solidFill>
              </a:rPr>
              <a:t>5</a:t>
            </a:r>
          </a:p>
          <a:p>
            <a:pPr algn="ctr">
              <a:spcBef>
                <a:spcPct val="50000"/>
              </a:spcBef>
              <a:defRPr/>
            </a:pP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068D91F-1754-4DE8-90DB-CB08E221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671" y="2398853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C945D9B-AA48-46D8-A20E-58AE78259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71" y="239885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97599B2-CE6F-49F0-92BC-72E6F38D0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271" y="1168541"/>
            <a:ext cx="6553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6FF"/>
                </a:solidFill>
                <a:latin typeface="Times New Roman" panose="02020603050405020304" pitchFamily="18" charset="0"/>
              </a:rPr>
              <a:t>- Viết số hạng này dưới số hạng kia sao cho các chữ số ở cùng một hàng đặt thẳng cột với nhau.</a:t>
            </a:r>
            <a:r>
              <a:rPr lang="en-US" altLang="en-US" sz="2800" b="1">
                <a:solidFill>
                  <a:srgbClr val="0066FF"/>
                </a:solidFill>
              </a:rPr>
              <a:t>                                          </a:t>
            </a:r>
            <a:endParaRPr lang="en-US" altLang="en-US" sz="2800">
              <a:solidFill>
                <a:srgbClr val="0066FF"/>
              </a:solidFill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F5A82576-5340-4AB2-BF28-7A6FB626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071" y="239885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E93496DB-E187-4389-8241-D5ACE5CA6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659" y="2398853"/>
            <a:ext cx="404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2BD88663-6E1B-43DA-B101-BDE4589BF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71" y="239885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4614A3F2-DF44-47E2-9FCB-D8D4BDA8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059" y="2398853"/>
            <a:ext cx="404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ECF5A5A6-CF88-4778-BD67-2929B97E5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271" y="2551253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</a:rPr>
              <a:t>- Viết dấu phẩy ở tổng thẳng cột với các dấu phẩy của các số hạng.</a:t>
            </a:r>
            <a:r>
              <a:rPr lang="en-US" altLang="en-US" sz="2800">
                <a:solidFill>
                  <a:srgbClr val="C00000"/>
                </a:solidFill>
              </a:rPr>
              <a:t>                                                                       </a:t>
            </a:r>
          </a:p>
        </p:txBody>
      </p:sp>
      <p:sp>
        <p:nvSpPr>
          <p:cNvPr id="15" name="Rectangle 83">
            <a:extLst>
              <a:ext uri="{FF2B5EF4-FFF2-40B4-BE49-F238E27FC236}">
                <a16:creationId xmlns:a16="http://schemas.microsoft.com/office/drawing/2014/main" id="{06C9F9F1-3B53-4646-8C6D-32B63ED7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471" y="2094053"/>
            <a:ext cx="5791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13879-CA0D-4BFA-B055-BAC49B80A7C8}"/>
              </a:ext>
            </a:extLst>
          </p:cNvPr>
          <p:cNvSpPr txBox="1"/>
          <p:nvPr/>
        </p:nvSpPr>
        <p:spPr>
          <a:xfrm>
            <a:off x="2860634" y="509192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EC6EAF2-5148-43D1-BC1B-0B1E12B4B946}"/>
              </a:ext>
            </a:extLst>
          </p:cNvPr>
          <p:cNvSpPr/>
          <p:nvPr/>
        </p:nvSpPr>
        <p:spPr>
          <a:xfrm>
            <a:off x="1200874" y="3795995"/>
            <a:ext cx="397397" cy="335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9AF92-8166-4D46-BBA8-BB1C35231DFA}"/>
              </a:ext>
            </a:extLst>
          </p:cNvPr>
          <p:cNvSpPr txBox="1"/>
          <p:nvPr/>
        </p:nvSpPr>
        <p:spPr>
          <a:xfrm>
            <a:off x="1826871" y="3617752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i="1" dirty="0">
              <a:solidFill>
                <a:srgbClr val="C04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53A0DDF-DFD6-403D-80B5-1288624CE795}"/>
              </a:ext>
            </a:extLst>
          </p:cNvPr>
          <p:cNvGrpSpPr/>
          <p:nvPr/>
        </p:nvGrpSpPr>
        <p:grpSpPr>
          <a:xfrm>
            <a:off x="-53340" y="-50799"/>
            <a:ext cx="9250680" cy="5245098"/>
            <a:chOff x="0" y="-33410"/>
            <a:chExt cx="9250680" cy="524509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6B956C-21DE-451E-91AB-C2072DCE34A2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5D8E605F-3708-4EDC-9C40-982751ABA5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4ED6FE46-CD83-4C4B-B503-0CF423BEEC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29DC2DF9-804C-4E95-9C9B-6B7EDD5FCE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BF010567-8652-49AC-A8FA-B7AD61D8D7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13AD8CEE-370C-43AA-A6D7-B8AF6BA26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6715247F-0152-4FCA-8FDB-29A22BBE076E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91898"/>
            <a:ext cx="803283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2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uốn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thép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8,7dm; 6,25dm; 10dm.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chu vi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1151BE3-A1D6-4D5A-8457-74D43235E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11387"/>
            <a:ext cx="36576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41A2BAD7-5467-4C23-AB31-B7C4EA954E3A}"/>
              </a:ext>
            </a:extLst>
          </p:cNvPr>
          <p:cNvSpPr>
            <a:spLocks noChangeArrowheads="1"/>
          </p:cNvSpPr>
          <p:nvPr/>
        </p:nvSpPr>
        <p:spPr bwMode="auto">
          <a:xfrm rot="8665466">
            <a:off x="1074738" y="2651125"/>
            <a:ext cx="2311400" cy="16764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61DA481-5975-4BBA-980A-C20ACDEC1A86}"/>
              </a:ext>
            </a:extLst>
          </p:cNvPr>
          <p:cNvSpPr txBox="1">
            <a:spLocks noChangeArrowheads="1"/>
          </p:cNvSpPr>
          <p:nvPr/>
        </p:nvSpPr>
        <p:spPr bwMode="auto">
          <a:xfrm rot="19441922">
            <a:off x="828675" y="2230437"/>
            <a:ext cx="1273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8,7dm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7F173DD-AF43-4522-98B4-9603B4ADCD08}"/>
              </a:ext>
            </a:extLst>
          </p:cNvPr>
          <p:cNvSpPr txBox="1">
            <a:spLocks noChangeArrowheads="1"/>
          </p:cNvSpPr>
          <p:nvPr/>
        </p:nvSpPr>
        <p:spPr bwMode="auto">
          <a:xfrm rot="3306146">
            <a:off x="2645569" y="2313781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6,25dm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C66FB0B-3D8A-451C-BD30-09E09A31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582987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CCA4E56-628A-4030-8872-5953FA372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363787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236313A7-7D44-46CD-B2D6-00245EB9C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973387"/>
            <a:ext cx="472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Chu vi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8,7 + 6,25 + 10 = 24,95 (dm)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28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: 24,95 dm.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D78533B4-8524-480F-9215-874DAC389E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1219869"/>
            <a:ext cx="4730187" cy="13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483D0843-6F1D-465F-AE86-BB70870A7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715898"/>
            <a:ext cx="773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id="{B834FD04-C42F-4CD6-B7AB-E89642377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715898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9E506964-8978-449F-9CAB-E7554297D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873" y="1682090"/>
            <a:ext cx="1618527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027444C-92EB-4E97-81BC-A8B73721F366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7BF738-015F-452B-A2A7-9C56AB89A753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EE1966E2-AAD1-46D9-9EE8-E78BF7F05B2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6B1F2F8B-9575-4CBA-B89C-55E170B212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5577FD2C-84EE-453E-BB5D-D9905B4AA2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2BA136B8-0114-4906-B1B4-331E9DB463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EC0B8AA3-95EA-461F-B945-F89B465CF9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Rectangle 26">
            <a:extLst>
              <a:ext uri="{FF2B5EF4-FFF2-40B4-BE49-F238E27FC236}">
                <a16:creationId xmlns:a16="http://schemas.microsoft.com/office/drawing/2014/main" id="{8B69B9EA-FF50-4D97-8F97-5A56E939D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67" y="3434636"/>
            <a:ext cx="70866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-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Viết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dấu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phẩy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ở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tổng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thẳng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cột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dấu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phẩy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hạng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793DD12C-8411-405B-A21D-5E3C1EA7E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67" y="2734115"/>
            <a:ext cx="5791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Cộng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cộng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nhiên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15598971-DBE1-46B0-B1FB-30027680F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95316"/>
            <a:ext cx="70104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Muốn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tính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tổng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nhiều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thập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phân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ta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như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sau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CF5F7-58E0-428F-B987-F7B70F9E005E}"/>
              </a:ext>
            </a:extLst>
          </p:cNvPr>
          <p:cNvSpPr txBox="1"/>
          <p:nvPr/>
        </p:nvSpPr>
        <p:spPr>
          <a:xfrm>
            <a:off x="1066800" y="1280201"/>
            <a:ext cx="69187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Viết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hạng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này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dưới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hạng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kia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sao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cho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ở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cùng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một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hàng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thẳng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cột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nhau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8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3050562" y="-893374"/>
            <a:ext cx="3042914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E6DA63C-1D41-4520-9082-981B0EF8C973}"/>
              </a:ext>
            </a:extLst>
          </p:cNvPr>
          <p:cNvSpPr/>
          <p:nvPr/>
        </p:nvSpPr>
        <p:spPr>
          <a:xfrm>
            <a:off x="1906180" y="1462915"/>
            <a:ext cx="547938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115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atrick Hand" panose="020B0604020202020204" charset="0"/>
              </a:rPr>
              <a:t>Thực hành</a:t>
            </a:r>
            <a:endParaRPr lang="en-US" sz="115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Patrick Hand" panose="020B06040202020202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92899469"/>
</p:tagLst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818</Words>
  <Application>Microsoft Office PowerPoint</Application>
  <PresentationFormat>On-screen Show (16:9)</PresentationFormat>
  <Paragraphs>127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Patrick Hand</vt:lpstr>
      <vt:lpstr>Raleway</vt:lpstr>
      <vt:lpstr>Times New Roman</vt:lpstr>
      <vt:lpstr>Open Sans</vt:lpstr>
      <vt:lpstr>Arial</vt:lpstr>
      <vt:lpstr>Poppins</vt:lpstr>
      <vt:lpstr>.VnTime</vt:lpstr>
      <vt:lpstr>Cute Family Doodle Collage for Marketing by Slidesgo</vt:lpstr>
      <vt:lpstr>PowerPoint Presentation</vt:lpstr>
      <vt:lpstr>Tổng nhiều số thập phân</vt:lpstr>
      <vt:lpstr>Biết thực hiện tính tổng nhiều số thập phân.</vt:lpstr>
      <vt:lpstr>Khám phá</vt:lpstr>
      <vt:lpstr>a)Ví dụ:   Có 3 thùng đựng dầu, thùng thứ nhất có 27,5 lít,  thùng thứ hai có 36,75 lít, thùng thứ ba có 14,5 lít. Hỏi cả ba thùng có bao nhiêu lít dầu ?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nguyễn</dc:creator>
  <cp:lastModifiedBy>Quoc Hung</cp:lastModifiedBy>
  <cp:revision>8</cp:revision>
  <dcterms:modified xsi:type="dcterms:W3CDTF">2021-11-07T01:52:06Z</dcterms:modified>
</cp:coreProperties>
</file>