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2.xml" ContentType="application/vnd.openxmlformats-officedocument.presentationml.tags+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4" r:id="rId2"/>
  </p:sldMasterIdLst>
  <p:notesMasterIdLst>
    <p:notesMasterId r:id="rId25"/>
  </p:notesMasterIdLst>
  <p:sldIdLst>
    <p:sldId id="357" r:id="rId3"/>
    <p:sldId id="358" r:id="rId4"/>
    <p:sldId id="359" r:id="rId5"/>
    <p:sldId id="301" r:id="rId6"/>
    <p:sldId id="360" r:id="rId7"/>
    <p:sldId id="362" r:id="rId8"/>
    <p:sldId id="363" r:id="rId9"/>
    <p:sldId id="365" r:id="rId10"/>
    <p:sldId id="364" r:id="rId11"/>
    <p:sldId id="400" r:id="rId12"/>
    <p:sldId id="401" r:id="rId13"/>
    <p:sldId id="402" r:id="rId14"/>
    <p:sldId id="407" r:id="rId15"/>
    <p:sldId id="403" r:id="rId16"/>
    <p:sldId id="405" r:id="rId17"/>
    <p:sldId id="353" r:id="rId18"/>
    <p:sldId id="412" r:id="rId19"/>
    <p:sldId id="411" r:id="rId20"/>
    <p:sldId id="415" r:id="rId21"/>
    <p:sldId id="416" r:id="rId22"/>
    <p:sldId id="413" r:id="rId23"/>
    <p:sldId id="410" r:id="rId24"/>
  </p:sldIdLst>
  <p:sldSz cx="9144000" cy="5143500" type="screen16x9"/>
  <p:notesSz cx="6858000" cy="9144000"/>
  <p:custDataLst>
    <p:tags r:id="rId26"/>
  </p:custDataLst>
  <p:defaultTex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D8CB1"/>
    <a:srgbClr val="92D050"/>
    <a:srgbClr val="EAB800"/>
    <a:srgbClr val="5CD2EA"/>
    <a:srgbClr val="6EC2EE"/>
    <a:srgbClr val="274991"/>
    <a:srgbClr val="7CA82A"/>
    <a:srgbClr val="55375F"/>
    <a:srgbClr val="442C4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4660"/>
  </p:normalViewPr>
  <p:slideViewPr>
    <p:cSldViewPr snapToGrid="0">
      <p:cViewPr varScale="1">
        <p:scale>
          <a:sx n="96" d="100"/>
          <a:sy n="96" d="100"/>
        </p:scale>
        <p:origin x="1194" y="84"/>
      </p:cViewPr>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gs" Target="tags/tag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E8BE76-29C8-41AB-8544-889D89FA4F96}" type="datetimeFigureOut">
              <a:rPr lang="zh-CN" altLang="en-US" smtClean="0"/>
              <a:t>2022/10/4</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3AD677-048F-409F-AACD-0A0B5EF61C8C}"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vi-VN">
                <a:effectLst/>
                <a:latin typeface="Arial" panose="020B0604020202020204" pitchFamily="34" charset="0"/>
                <a:sym typeface="+mn-ea"/>
              </a:rPr>
              <a:t>Nhân dân Việt Nam rất yêu chuộng hòa bình. Vậy để biết trong tiếng Việt có những từ ngữ nào nói về hòa bình và sử dụng những từ ngữ đó như thế nào, chúng ta cùng học tiết luyện từ và câu </a:t>
            </a:r>
            <a:r>
              <a:rPr lang="vi-VN" i="1">
                <a:effectLst/>
                <a:latin typeface="Arial" panose="020B0604020202020204" pitchFamily="34" charset="0"/>
                <a:sym typeface="+mn-ea"/>
              </a:rPr>
              <a:t>Mở rộng vốn từ: Hòa bình</a:t>
            </a:r>
            <a:r>
              <a:rPr lang="vi-VN">
                <a:effectLst/>
                <a:latin typeface="Arial" panose="020B0604020202020204" pitchFamily="34" charset="0"/>
                <a:sym typeface="+mn-ea"/>
              </a:rPr>
              <a:t>.</a:t>
            </a:r>
            <a:endParaRPr lang="en-US" b="0" i="0" kern="1200">
              <a:solidFill>
                <a:schemeClr val="tx1"/>
              </a:solidFill>
              <a:effectLst/>
              <a:latin typeface="Arial" panose="020B0604020202020204" pitchFamily="34" charset="0"/>
              <a:ea typeface="+mn-ea"/>
              <a:cs typeface="+mn-cs"/>
            </a:endParaRPr>
          </a:p>
          <a:p>
            <a:endParaRPr lang="en-GB"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171450" indent="-171450">
              <a:buFontTx/>
              <a:buChar char="-"/>
            </a:pPr>
            <a:endParaRPr lang="en-US" b="0" i="0" kern="1200">
              <a:solidFill>
                <a:schemeClr val="tx1"/>
              </a:solidFill>
              <a:effectLst/>
              <a:latin typeface="Arial" panose="020B0604020202020204" pitchFamily="34" charset="0"/>
              <a:ea typeface="+mn-ea"/>
              <a:cs typeface="+mn-cs"/>
            </a:endParaRPr>
          </a:p>
          <a:p>
            <a:pPr marL="171450" indent="-171450">
              <a:buFontTx/>
              <a:buChar char="-"/>
            </a:pPr>
            <a:r>
              <a:rPr lang="en-US">
                <a:effectLst/>
                <a:latin typeface="Arial" panose="020B0604020202020204" pitchFamily="34" charset="0"/>
                <a:sym typeface="+mn-ea"/>
              </a:rPr>
              <a:t>Tiết học hôm nay chúng ta cùng tìm hiểu nghĩa của từ Hòa bình, tìm từ đồng nghĩa với từ hòa bình và thực hành viết đoạn văn.</a:t>
            </a:r>
            <a:endParaRPr lang="en-US"/>
          </a:p>
          <a:p>
            <a:endParaRPr lang="zh-CN" altLang="en-US"/>
          </a:p>
        </p:txBody>
      </p:sp>
      <p:sp>
        <p:nvSpPr>
          <p:cNvPr id="4" name="灯片编号占位符 3"/>
          <p:cNvSpPr>
            <a:spLocks noGrp="1"/>
          </p:cNvSpPr>
          <p:nvPr>
            <p:ph type="sldNum" sz="quarter" idx="10"/>
          </p:nvPr>
        </p:nvSpPr>
        <p:spPr/>
        <p:txBody>
          <a:bodyPr/>
          <a:lstStyle/>
          <a:p>
            <a:fld id="{793AD677-048F-409F-AACD-0A0B5EF61C8C}" type="slidenum">
              <a:rPr lang="zh-CN" altLang="en-US" smtClean="0"/>
              <a:t>4</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GB" altLang="zh-CN"/>
              <a:t>Khung cảnh bình yên</a:t>
            </a:r>
          </a:p>
        </p:txBody>
      </p:sp>
      <p:sp>
        <p:nvSpPr>
          <p:cNvPr id="4" name="灯片编号占位符 3"/>
          <p:cNvSpPr>
            <a:spLocks noGrp="1"/>
          </p:cNvSpPr>
          <p:nvPr>
            <p:ph type="sldNum" sz="quarter" idx="10"/>
          </p:nvPr>
        </p:nvSpPr>
        <p:spPr/>
        <p:txBody>
          <a:bodyPr/>
          <a:lstStyle/>
          <a:p>
            <a:fld id="{793AD677-048F-409F-AACD-0A0B5EF61C8C}" type="slidenum">
              <a:rPr lang="zh-CN" altLang="en-US" smtClean="0"/>
              <a:t>5</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sym typeface="+mn-ea"/>
              </a:rPr>
              <a:t>Mặt ông lão bình thản, nhưng trong lòng ông rất lo sợ, hoảng hốt.</a:t>
            </a:r>
            <a:endParaRPr lang="en-US" baseline="0"/>
          </a:p>
          <a:p>
            <a:r>
              <a:rPr lang="en-US">
                <a:sym typeface="+mn-ea"/>
              </a:rPr>
              <a:t>Thằng bé ngồi lặng yên</a:t>
            </a:r>
            <a:endParaRPr lang="en-US" baseline="0"/>
          </a:p>
          <a:p>
            <a:r>
              <a:rPr lang="en-US">
                <a:sym typeface="+mn-ea"/>
              </a:rPr>
              <a:t>Tính khí hiền hòa/ thiên nhiên ở đây rất mực hiền hòa</a:t>
            </a:r>
            <a:endParaRPr lang="en-US" baseline="0"/>
          </a:p>
          <a:p>
            <a:r>
              <a:rPr lang="en-US">
                <a:sym typeface="+mn-ea"/>
              </a:rPr>
              <a:t>Nói ra cho lòng được thanh thản</a:t>
            </a:r>
            <a:endParaRPr lang="en-US" baseline="0"/>
          </a:p>
          <a:p>
            <a:r>
              <a:rPr lang="en-US">
                <a:sym typeface="+mn-ea"/>
              </a:rPr>
              <a:t>Bạn Nam tìm nơi yên tĩnh học bài.</a:t>
            </a:r>
            <a:endParaRPr lang="en-US"/>
          </a:p>
          <a:p>
            <a:endParaRPr lang="zh-CN" altLang="en-US"/>
          </a:p>
        </p:txBody>
      </p:sp>
      <p:sp>
        <p:nvSpPr>
          <p:cNvPr id="4" name="灯片编号占位符 3"/>
          <p:cNvSpPr>
            <a:spLocks noGrp="1"/>
          </p:cNvSpPr>
          <p:nvPr>
            <p:ph type="sldNum" sz="quarter" idx="10"/>
          </p:nvPr>
        </p:nvSpPr>
        <p:spPr/>
        <p:txBody>
          <a:bodyPr/>
          <a:lstStyle/>
          <a:p>
            <a:fld id="{793AD677-048F-409F-AACD-0A0B5EF61C8C}" type="slidenum">
              <a:rPr lang="zh-CN" altLang="en-US" smtClean="0"/>
              <a:t>14</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sym typeface="+mn-ea"/>
              </a:rPr>
              <a:t>Cuộc sống thế nào là thanh bình?</a:t>
            </a:r>
            <a:endParaRPr lang="en-US" baseline="0"/>
          </a:p>
          <a:p>
            <a:r>
              <a:rPr lang="en-US">
                <a:sym typeface="+mn-ea"/>
              </a:rPr>
              <a:t>Mọi người sống đoàn kết yêu thương lẫn nhau, cùng nhau xây dựng quê hương đất nước ngày một giàu đẹp</a:t>
            </a:r>
            <a:endParaRPr lang="en-US" baseline="0"/>
          </a:p>
          <a:p>
            <a:r>
              <a:rPr lang="en-US">
                <a:sym typeface="+mn-ea"/>
              </a:rPr>
              <a:t>Em hãy liên tưởng cuộc sống ở miền quê hoặc thành phố hoặc bất kì nơi nào mà em có dịp quan sát.</a:t>
            </a:r>
            <a:endParaRPr lang="en-US" baseline="0"/>
          </a:p>
          <a:p>
            <a:r>
              <a:rPr lang="en-US">
                <a:sym typeface="+mn-ea"/>
              </a:rPr>
              <a:t>Đặc điểm:</a:t>
            </a:r>
            <a:endParaRPr lang="en-US" baseline="0"/>
          </a:p>
          <a:p>
            <a:r>
              <a:rPr lang="en-US">
                <a:sym typeface="+mn-ea"/>
              </a:rPr>
              <a:t>PHONG CẢNH</a:t>
            </a:r>
            <a:endParaRPr lang="en-US" baseline="0"/>
          </a:p>
          <a:p>
            <a:r>
              <a:rPr lang="en-US">
                <a:sym typeface="+mn-ea"/>
              </a:rPr>
              <a:t>HOẠT ĐỘNG</a:t>
            </a:r>
            <a:endParaRPr lang="en-US" baseline="0"/>
          </a:p>
          <a:p>
            <a:r>
              <a:rPr lang="en-US">
                <a:sym typeface="+mn-ea"/>
              </a:rPr>
              <a:t>Chỉ nên chọn 1 đoạn trong phần thân bài, chú ý câu mở đoạn, một nhận xét về đặc điểm của vùng quê đó, có thể có thêm câu kết đoạn. </a:t>
            </a:r>
            <a:endParaRPr lang="en-US" baseline="0"/>
          </a:p>
          <a:p>
            <a:endParaRPr lang="en-GB"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Dựa vào</a:t>
            </a:r>
            <a:r>
              <a:rPr lang="en-US" baseline="0"/>
              <a:t> tiêu chí nhận xét bài của bạn</a:t>
            </a:r>
          </a:p>
          <a:p>
            <a:r>
              <a:rPr lang="en-US"/>
              <a:t>Cô</a:t>
            </a:r>
            <a:r>
              <a:rPr lang="en-US" baseline="0"/>
              <a:t> thấy có nhiều bài hay, nhưng bài của bạn </a:t>
            </a:r>
            <a:r>
              <a:rPr lang="en-GB" altLang="en-US" baseline="0"/>
              <a:t>..........</a:t>
            </a:r>
            <a:r>
              <a:rPr lang="en-US" baseline="0"/>
              <a:t>hay hơn cả, mời các em cùng lắng nghe</a:t>
            </a:r>
          </a:p>
          <a:p>
            <a:endParaRPr lang="en-US"/>
          </a:p>
        </p:txBody>
      </p:sp>
      <p:sp>
        <p:nvSpPr>
          <p:cNvPr id="4" name="Slide Number Placeholder 3"/>
          <p:cNvSpPr>
            <a:spLocks noGrp="1"/>
          </p:cNvSpPr>
          <p:nvPr>
            <p:ph type="sldNum" sz="quarter" idx="10"/>
          </p:nvPr>
        </p:nvSpPr>
        <p:spPr/>
        <p:txBody>
          <a:bodyPr/>
          <a:lstStyle/>
          <a:p>
            <a:fld id="{EFB36313-3CBC-4208-8B8E-193829DDDBFB}" type="slidenum">
              <a:rPr lang="en-US" smtClean="0"/>
              <a:t>16</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hasCustomPrompt="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单击以编辑母版副标题样式</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2022/10/4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0">
        <p14:window dir="vert"/>
      </p:transition>
    </mc:Choice>
    <mc:Fallback xmlns="">
      <p:transition spd="slow" advTm="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2022/10/4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0">
        <p14:window dir="vert"/>
      </p:transition>
    </mc:Choice>
    <mc:Fallback xmlns="">
      <p:transition spd="slow" advTm="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hasCustomPrompt="1"/>
          </p:nvPr>
        </p:nvSpPr>
        <p:spPr>
          <a:xfrm>
            <a:off x="628650" y="273844"/>
            <a:ext cx="5800725" cy="435887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2022/10/4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0">
        <p14:window dir="vert"/>
      </p:transition>
    </mc:Choice>
    <mc:Fallback xmlns="">
      <p:transition spd="slow" advTm="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2000" advTm="0">
        <p14:window dir="vert"/>
      </p:transition>
    </mc:Choice>
    <mc:Fallback xmlns="">
      <p:transition spd="slow" advTm="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标题和内容">
    <p:bg>
      <p:bgPr>
        <a:blipFill dpi="0" rotWithShape="1">
          <a:blip r:embed="rId2">
            <a:lum/>
          </a:blip>
          <a:srcRect/>
          <a:tile tx="0" ty="0" sx="100000" sy="100000" flip="none" algn="ctr"/>
        </a:blip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2000" advTm="0">
        <p14:window dir="vert"/>
      </p:transition>
    </mc:Choice>
    <mc:Fallback xmlns="">
      <p:transition spd="slow" advTm="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标题和内容">
    <p:bg>
      <p:bgPr>
        <a:blipFill dpi="0" rotWithShape="1">
          <a:blip r:embed="rId2">
            <a:lum/>
          </a:blip>
          <a:srcRect/>
          <a:tile tx="0" ty="0" sx="100000" sy="100000" flip="none" algn="ctr"/>
        </a:blip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2000" advTm="0">
        <p14:window dir="vert"/>
      </p:transition>
    </mc:Choice>
    <mc:Fallback xmlns="">
      <p:transition spd="slow" advTm="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标题和内容">
    <p:bg>
      <p:bgPr>
        <a:blipFill dpi="0" rotWithShape="1">
          <a:blip r:embed="rId2">
            <a:lum/>
          </a:blip>
          <a:srcRect/>
          <a:tile tx="0" ty="0" sx="100000" sy="100000" flip="none" algn="ctr"/>
        </a:blip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2000" advTm="0">
        <p14:window dir="vert"/>
      </p:transition>
    </mc:Choice>
    <mc:Fallback xmlns="">
      <p:transition spd="slow" advTm="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hasCustomPrompt="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单击以编辑母版副标题样式</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2022/10/4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0">
        <p14:window dir="vert"/>
      </p:transition>
    </mc:Choice>
    <mc:Fallback xmlns="">
      <p:transition spd="slow" advTm="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2022/10/4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0">
        <p14:window dir="vert"/>
      </p:transition>
    </mc:Choice>
    <mc:Fallback xmlns="">
      <p:transition spd="slow" advTm="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hasCustomPrompt="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fld id="{ACA37975-6AF7-4301-9DC5-87C074AA59D1}" type="datetimeFigureOut">
              <a:rPr lang="zh-CN" altLang="en-US" smtClean="0"/>
              <a:t>2022/10/4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0">
        <p14:window dir="vert"/>
      </p:transition>
    </mc:Choice>
    <mc:Fallback xmlns="">
      <p:transition spd="slow" advTm="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hasCustomPrompt="1"/>
          </p:nvPr>
        </p:nvSpPr>
        <p:spPr>
          <a:xfrm>
            <a:off x="6286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hasCustomPrompt="1"/>
          </p:nvPr>
        </p:nvSpPr>
        <p:spPr>
          <a:xfrm>
            <a:off x="46291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ACA37975-6AF7-4301-9DC5-87C074AA59D1}" type="datetimeFigureOut">
              <a:rPr lang="zh-CN" altLang="en-US" smtClean="0"/>
              <a:t>2022/10/4</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0">
        <p14:window dir="vert"/>
      </p:transition>
    </mc:Choice>
    <mc:Fallback xmlns="">
      <p:transition spd="slow" advTm="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2022/10/4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0">
        <p14:window dir="vert"/>
      </p:transition>
    </mc:Choice>
    <mc:Fallback xmlns="">
      <p:transition spd="slow" advTm="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zh-CN" altLang="en-US"/>
              <a:t>单击此处编辑母版标题样式</a:t>
            </a:r>
            <a:endParaRPr lang="en-US" dirty="0"/>
          </a:p>
        </p:txBody>
      </p:sp>
      <p:sp>
        <p:nvSpPr>
          <p:cNvPr id="3" name="Text Placeholder 2"/>
          <p:cNvSpPr>
            <a:spLocks noGrp="1"/>
          </p:cNvSpPr>
          <p:nvPr>
            <p:ph type="body" idx="1" hasCustomPrompt="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4" name="Content Placeholder 3"/>
          <p:cNvSpPr>
            <a:spLocks noGrp="1"/>
          </p:cNvSpPr>
          <p:nvPr>
            <p:ph sz="half" idx="2" hasCustomPrompt="1"/>
          </p:nvPr>
        </p:nvSpPr>
        <p:spPr>
          <a:xfrm>
            <a:off x="629842" y="1878806"/>
            <a:ext cx="3868340"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hasCustomPrompt="1"/>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6" name="Content Placeholder 5"/>
          <p:cNvSpPr>
            <a:spLocks noGrp="1"/>
          </p:cNvSpPr>
          <p:nvPr>
            <p:ph sz="quarter" idx="4" hasCustomPrompt="1"/>
          </p:nvPr>
        </p:nvSpPr>
        <p:spPr>
          <a:xfrm>
            <a:off x="4629150" y="1878806"/>
            <a:ext cx="3887391"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ACA37975-6AF7-4301-9DC5-87C074AA59D1}" type="datetimeFigureOut">
              <a:rPr lang="zh-CN" altLang="en-US" smtClean="0"/>
              <a:t>2022/10/4</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D27987A4-0198-42B4-AAAE-EDBADA4485A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0">
        <p14:window dir="vert"/>
      </p:transition>
    </mc:Choice>
    <mc:Fallback xmlns="">
      <p:transition spd="slow" advTm="0">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ACA37975-6AF7-4301-9DC5-87C074AA59D1}" type="datetimeFigureOut">
              <a:rPr lang="zh-CN" altLang="en-US" smtClean="0"/>
              <a:t>2022/10/4</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D27987A4-0198-42B4-AAAE-EDBADA4485A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0">
        <p14:window dir="vert"/>
      </p:transition>
    </mc:Choice>
    <mc:Fallback xmlns="">
      <p:transition spd="slow" advTm="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A37975-6AF7-4301-9DC5-87C074AA59D1}" type="datetimeFigureOut">
              <a:rPr lang="zh-CN" altLang="en-US" smtClean="0"/>
              <a:t>2022/10/4</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D27987A4-0198-42B4-AAAE-EDBADA4485A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0">
        <p14:window dir="vert"/>
      </p:transition>
    </mc:Choice>
    <mc:Fallback xmlns="">
      <p:transition spd="slow" advTm="0">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p:cNvPicPr>
            <a:picLocks noChangeAspect="1"/>
          </p:cNvPicPr>
          <p:nvPr userDrawn="1"/>
        </p:nvPicPr>
        <p:blipFill rotWithShape="1">
          <a:blip r:embed="rId2" cstate="print">
            <a:extLst>
              <a:ext uri="{28A0092B-C50C-407E-A947-70E740481C1C}">
                <a14:useLocalDpi xmlns:a14="http://schemas.microsoft.com/office/drawing/2010/main" val="0"/>
              </a:ext>
            </a:extLst>
          </a:blip>
          <a:srcRect t="33862" b="41870"/>
          <a:stretch>
            <a:fillRect/>
          </a:stretch>
        </p:blipFill>
        <p:spPr>
          <a:xfrm>
            <a:off x="1" y="3895271"/>
            <a:ext cx="9143999" cy="1248229"/>
          </a:xfrm>
          <a:prstGeom prst="rect">
            <a:avLst/>
          </a:prstGeom>
        </p:spPr>
      </p:pic>
      <p:pic>
        <p:nvPicPr>
          <p:cNvPr id="2" name="Picture 1" descr="Picture5"/>
          <p:cNvPicPr>
            <a:picLocks noChangeAspect="1"/>
          </p:cNvPicPr>
          <p:nvPr userDrawn="1"/>
        </p:nvPicPr>
        <p:blipFill>
          <a:blip r:embed="rId3">
            <a:clrChange>
              <a:clrFrom>
                <a:srgbClr val="FFFDE8">
                  <a:alpha val="100000"/>
                </a:srgbClr>
              </a:clrFrom>
              <a:clrTo>
                <a:srgbClr val="FFFDE8">
                  <a:alpha val="100000"/>
                  <a:alpha val="0"/>
                </a:srgbClr>
              </a:clrTo>
            </a:clrChange>
          </a:blip>
          <a:stretch>
            <a:fillRect/>
          </a:stretch>
        </p:blipFill>
        <p:spPr>
          <a:xfrm>
            <a:off x="-1897380" y="-102235"/>
            <a:ext cx="899160" cy="89916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0">
        <p14:window dir="vert"/>
      </p:transition>
    </mc:Choice>
    <mc:Fallback xmlns="">
      <p:transition spd="slow" advTm="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hasCustomPrompt="1"/>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Date Placeholder 4"/>
          <p:cNvSpPr>
            <a:spLocks noGrp="1"/>
          </p:cNvSpPr>
          <p:nvPr>
            <p:ph type="dt" sz="half" idx="10"/>
          </p:nvPr>
        </p:nvSpPr>
        <p:spPr/>
        <p:txBody>
          <a:bodyPr/>
          <a:lstStyle/>
          <a:p>
            <a:fld id="{ACA37975-6AF7-4301-9DC5-87C074AA59D1}" type="datetimeFigureOut">
              <a:rPr lang="zh-CN" altLang="en-US" smtClean="0"/>
              <a:t>2022/10/4</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0">
        <p14:window dir="vert"/>
      </p:transition>
    </mc:Choice>
    <mc:Fallback xmlns="">
      <p:transition spd="slow" advTm="0">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2022/10/4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0">
        <p14:window dir="vert"/>
      </p:transition>
    </mc:Choice>
    <mc:Fallback xmlns="">
      <p:transition spd="slow" advTm="0">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hasCustomPrompt="1"/>
          </p:nvPr>
        </p:nvSpPr>
        <p:spPr>
          <a:xfrm>
            <a:off x="628650" y="273844"/>
            <a:ext cx="5800725" cy="435887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2022/10/4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0">
        <p14:window dir="vert"/>
      </p:transition>
    </mc:Choice>
    <mc:Fallback xmlns="">
      <p:transition spd="slow" advTm="0">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2000" advTm="0">
        <p14:window dir="vert"/>
      </p:transition>
    </mc:Choice>
    <mc:Fallback xmlns="">
      <p:transition spd="slow" advTm="0">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2_标题和内容">
    <p:bg>
      <p:bgPr>
        <a:blipFill dpi="0" rotWithShape="1">
          <a:blip r:embed="rId2">
            <a:lum/>
          </a:blip>
          <a:srcRect/>
          <a:tile tx="0" ty="0" sx="100000" sy="100000" flip="none" algn="ctr"/>
        </a:blip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2000" advTm="0">
        <p14:window dir="vert"/>
      </p:transition>
    </mc:Choice>
    <mc:Fallback xmlns="">
      <p:transition spd="slow" advTm="0">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3_标题和内容">
    <p:bg>
      <p:bgPr>
        <a:blipFill dpi="0" rotWithShape="1">
          <a:blip r:embed="rId2">
            <a:lum/>
          </a:blip>
          <a:srcRect/>
          <a:tile tx="0" ty="0" sx="100000" sy="100000" flip="none" algn="ctr"/>
        </a:blip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2000" advTm="0">
        <p14:window dir="vert"/>
      </p:transition>
    </mc:Choice>
    <mc:Fallback xmlns="">
      <p:transition spd="slow" advTm="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hasCustomPrompt="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fld id="{ACA37975-6AF7-4301-9DC5-87C074AA59D1}" type="datetimeFigureOut">
              <a:rPr lang="zh-CN" altLang="en-US" smtClean="0"/>
              <a:t>2022/10/4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0">
        <p14:window dir="vert"/>
      </p:transition>
    </mc:Choice>
    <mc:Fallback xmlns="">
      <p:transition spd="slow" advTm="0">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4_标题和内容">
    <p:bg>
      <p:bgPr>
        <a:blipFill dpi="0" rotWithShape="1">
          <a:blip r:embed="rId2">
            <a:lum/>
          </a:blip>
          <a:srcRect/>
          <a:tile tx="0" ty="0" sx="100000" sy="100000" flip="none" algn="ctr"/>
        </a:blip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2000" advTm="0">
        <p14:window dir="vert"/>
      </p:transition>
    </mc:Choice>
    <mc:Fallback xmlns="">
      <p:transition spd="slow" advTm="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hasCustomPrompt="1"/>
          </p:nvPr>
        </p:nvSpPr>
        <p:spPr>
          <a:xfrm>
            <a:off x="6286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hasCustomPrompt="1"/>
          </p:nvPr>
        </p:nvSpPr>
        <p:spPr>
          <a:xfrm>
            <a:off x="46291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ACA37975-6AF7-4301-9DC5-87C074AA59D1}" type="datetimeFigureOut">
              <a:rPr lang="zh-CN" altLang="en-US" smtClean="0"/>
              <a:t>2022/10/4</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0">
        <p14:window dir="vert"/>
      </p:transition>
    </mc:Choice>
    <mc:Fallback xmlns="">
      <p:transition spd="slow" advTm="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zh-CN" altLang="en-US"/>
              <a:t>单击此处编辑母版标题样式</a:t>
            </a:r>
            <a:endParaRPr lang="en-US" dirty="0"/>
          </a:p>
        </p:txBody>
      </p:sp>
      <p:sp>
        <p:nvSpPr>
          <p:cNvPr id="3" name="Text Placeholder 2"/>
          <p:cNvSpPr>
            <a:spLocks noGrp="1"/>
          </p:cNvSpPr>
          <p:nvPr>
            <p:ph type="body" idx="1" hasCustomPrompt="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4" name="Content Placeholder 3"/>
          <p:cNvSpPr>
            <a:spLocks noGrp="1"/>
          </p:cNvSpPr>
          <p:nvPr>
            <p:ph sz="half" idx="2" hasCustomPrompt="1"/>
          </p:nvPr>
        </p:nvSpPr>
        <p:spPr>
          <a:xfrm>
            <a:off x="629842" y="1878806"/>
            <a:ext cx="3868340"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hasCustomPrompt="1"/>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6" name="Content Placeholder 5"/>
          <p:cNvSpPr>
            <a:spLocks noGrp="1"/>
          </p:cNvSpPr>
          <p:nvPr>
            <p:ph sz="quarter" idx="4" hasCustomPrompt="1"/>
          </p:nvPr>
        </p:nvSpPr>
        <p:spPr>
          <a:xfrm>
            <a:off x="4629150" y="1878806"/>
            <a:ext cx="3887391"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ACA37975-6AF7-4301-9DC5-87C074AA59D1}" type="datetimeFigureOut">
              <a:rPr lang="zh-CN" altLang="en-US" smtClean="0"/>
              <a:t>2022/10/4</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D27987A4-0198-42B4-AAAE-EDBADA4485A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0">
        <p14:window dir="vert"/>
      </p:transition>
    </mc:Choice>
    <mc:Fallback xmlns="">
      <p:transition spd="slow" advTm="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ACA37975-6AF7-4301-9DC5-87C074AA59D1}" type="datetimeFigureOut">
              <a:rPr lang="zh-CN" altLang="en-US" smtClean="0"/>
              <a:t>2022/10/4</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D27987A4-0198-42B4-AAAE-EDBADA4485A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0">
        <p14:window dir="vert"/>
      </p:transition>
    </mc:Choice>
    <mc:Fallback xmlns="">
      <p:transition spd="slow" advTm="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A37975-6AF7-4301-9DC5-87C074AA59D1}" type="datetimeFigureOut">
              <a:rPr lang="zh-CN" altLang="en-US" smtClean="0"/>
              <a:t>2022/10/4</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D27987A4-0198-42B4-AAAE-EDBADA4485A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0">
        <p14:window dir="vert"/>
      </p:transition>
    </mc:Choice>
    <mc:Fallback xmlns="">
      <p:transition spd="slow" advTm="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p:cNvPicPr>
            <a:picLocks noChangeAspect="1"/>
          </p:cNvPicPr>
          <p:nvPr userDrawn="1"/>
        </p:nvPicPr>
        <p:blipFill rotWithShape="1">
          <a:blip r:embed="rId2" cstate="print">
            <a:extLst>
              <a:ext uri="{28A0092B-C50C-407E-A947-70E740481C1C}">
                <a14:useLocalDpi xmlns:a14="http://schemas.microsoft.com/office/drawing/2010/main" val="0"/>
              </a:ext>
            </a:extLst>
          </a:blip>
          <a:srcRect t="33862" b="41870"/>
          <a:stretch>
            <a:fillRect/>
          </a:stretch>
        </p:blipFill>
        <p:spPr>
          <a:xfrm>
            <a:off x="1" y="3895271"/>
            <a:ext cx="9143999" cy="1248229"/>
          </a:xfrm>
          <a:prstGeom prst="rect">
            <a:avLst/>
          </a:prstGeom>
        </p:spPr>
      </p:pic>
      <p:pic>
        <p:nvPicPr>
          <p:cNvPr id="2" name="Picture 1" descr="Picture5"/>
          <p:cNvPicPr>
            <a:picLocks noChangeAspect="1"/>
          </p:cNvPicPr>
          <p:nvPr userDrawn="1"/>
        </p:nvPicPr>
        <p:blipFill>
          <a:blip r:embed="rId3">
            <a:clrChange>
              <a:clrFrom>
                <a:srgbClr val="FFFDE8">
                  <a:alpha val="100000"/>
                </a:srgbClr>
              </a:clrFrom>
              <a:clrTo>
                <a:srgbClr val="FFFDE8">
                  <a:alpha val="100000"/>
                  <a:alpha val="0"/>
                </a:srgbClr>
              </a:clrTo>
            </a:clrChange>
          </a:blip>
          <a:stretch>
            <a:fillRect/>
          </a:stretch>
        </p:blipFill>
        <p:spPr>
          <a:xfrm>
            <a:off x="-1897380" y="-102235"/>
            <a:ext cx="899160" cy="89916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0">
        <p14:window dir="vert"/>
      </p:transition>
    </mc:Choice>
    <mc:Fallback xmlns="">
      <p:transition spd="slow" advTm="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hasCustomPrompt="1"/>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Date Placeholder 4"/>
          <p:cNvSpPr>
            <a:spLocks noGrp="1"/>
          </p:cNvSpPr>
          <p:nvPr>
            <p:ph type="dt" sz="half" idx="10"/>
          </p:nvPr>
        </p:nvSpPr>
        <p:spPr/>
        <p:txBody>
          <a:bodyPr/>
          <a:lstStyle/>
          <a:p>
            <a:fld id="{ACA37975-6AF7-4301-9DC5-87C074AA59D1}" type="datetimeFigureOut">
              <a:rPr lang="zh-CN" altLang="en-US" smtClean="0"/>
              <a:t>2022/10/4</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0">
        <p14:window dir="vert"/>
      </p:transition>
    </mc:Choice>
    <mc:Fallback xmlns="">
      <p:transition spd="slow" advTm="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6" Type="http://schemas.openxmlformats.org/officeDocument/2006/relationships/theme" Target="../theme/theme2.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id="{9C75DD2F-B544-4693-893A-5CF0C63F7631}"/>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ACA37975-6AF7-4301-9DC5-87C074AA59D1}" type="datetimeFigureOut">
              <a:rPr lang="zh-CN" altLang="en-US" smtClean="0"/>
              <a:t>2022/10/4</a:t>
            </a:fld>
            <a:endParaRPr lang="zh-CN" alt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D27987A4-0198-42B4-AAAE-EDBADA4485AB}" type="slidenum">
              <a:rPr lang="zh-CN" altLang="en-US" smtClean="0"/>
              <a:t>‹#›</a:t>
            </a:fld>
            <a:endParaRPr lang="zh-CN" altLang="en-US"/>
          </a:p>
        </p:txBody>
      </p:sp>
      <p:pic>
        <p:nvPicPr>
          <p:cNvPr id="8" name="Picture 7" descr="Picture5">
            <a:extLst>
              <a:ext uri="{FF2B5EF4-FFF2-40B4-BE49-F238E27FC236}">
                <a16:creationId xmlns:a16="http://schemas.microsoft.com/office/drawing/2014/main" id="{D2504319-5769-45BE-B815-77EA9E25FBEA}"/>
              </a:ext>
            </a:extLst>
          </p:cNvPr>
          <p:cNvPicPr>
            <a:picLocks noChangeAspect="1"/>
          </p:cNvPicPr>
          <p:nvPr userDrawn="1"/>
        </p:nvPicPr>
        <p:blipFill>
          <a:blip r:embed="rId17">
            <a:clrChange>
              <a:clrFrom>
                <a:srgbClr val="FFFDE8">
                  <a:alpha val="100000"/>
                </a:srgbClr>
              </a:clrFrom>
              <a:clrTo>
                <a:srgbClr val="FFFDE8">
                  <a:alpha val="100000"/>
                  <a:alpha val="0"/>
                </a:srgbClr>
              </a:clrTo>
            </a:clrChange>
          </a:blip>
          <a:stretch>
            <a:fillRect/>
          </a:stretch>
        </p:blipFill>
        <p:spPr>
          <a:xfrm>
            <a:off x="-1897380" y="-102235"/>
            <a:ext cx="899160" cy="89916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mc:AlternateContent xmlns:mc="http://schemas.openxmlformats.org/markup-compatibility/2006" xmlns:p14="http://schemas.microsoft.com/office/powerpoint/2010/main">
    <mc:Choice Requires="p14">
      <p:transition spd="slow" p14:dur="2000" advTm="0">
        <p14:window dir="vert"/>
      </p:transition>
    </mc:Choice>
    <mc:Fallback xmlns="">
      <p:transition spd="slow" advTm="0">
        <p:fade/>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1CD6EDFE-E9D4-41B1-AB16-C2A623175BE1}"/>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ACA37975-6AF7-4301-9DC5-87C074AA59D1}" type="datetimeFigureOut">
              <a:rPr lang="zh-CN" altLang="en-US" smtClean="0"/>
              <a:t>2022/10/4</a:t>
            </a:fld>
            <a:endParaRPr lang="zh-CN" alt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D27987A4-0198-42B4-AAAE-EDBADA4485AB}"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 id="2147483678" r:id="rId14"/>
    <p:sldLayoutId id="2147483679" r:id="rId15"/>
  </p:sldLayoutIdLst>
  <mc:AlternateContent xmlns:mc="http://schemas.openxmlformats.org/markup-compatibility/2006" xmlns:p14="http://schemas.microsoft.com/office/powerpoint/2010/main">
    <mc:Choice Requires="p14">
      <p:transition spd="slow" p14:dur="2000" advTm="0">
        <p14:window dir="vert"/>
      </p:transition>
    </mc:Choice>
    <mc:Fallback xmlns="">
      <p:transition spd="slow" advTm="0">
        <p:fade/>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svg"/><Relationship Id="rId7" Type="http://schemas.openxmlformats.org/officeDocument/2006/relationships/image" Target="../media/image9.svg"/><Relationship Id="rId12"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Layout" Target="../slideLayouts/slideLayout8.xml"/><Relationship Id="rId6" Type="http://schemas.openxmlformats.org/officeDocument/2006/relationships/image" Target="../media/image8.png"/><Relationship Id="rId11" Type="http://schemas.openxmlformats.org/officeDocument/2006/relationships/image" Target="../media/image13.svg"/><Relationship Id="rId5" Type="http://schemas.openxmlformats.org/officeDocument/2006/relationships/image" Target="../media/image7.sv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svg"/></Relationships>
</file>

<file path=ppt/slides/_rels/slide10.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Layout" Target="../slideLayouts/slideLayout8.xml"/><Relationship Id="rId5" Type="http://schemas.openxmlformats.org/officeDocument/2006/relationships/image" Target="../media/image40.svg"/><Relationship Id="rId4" Type="http://schemas.openxmlformats.org/officeDocument/2006/relationships/image" Target="../media/image39.png"/></Relationships>
</file>

<file path=ppt/slides/_rels/slide1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43.png"/><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xml"/><Relationship Id="rId1" Type="http://schemas.openxmlformats.org/officeDocument/2006/relationships/slideLayout" Target="../slideLayouts/slideLayout23.xml"/><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tags" Target="../tags/tag2.xml"/><Relationship Id="rId5" Type="http://schemas.openxmlformats.org/officeDocument/2006/relationships/image" Target="../media/image46.svg"/><Relationship Id="rId4" Type="http://schemas.openxmlformats.org/officeDocument/2006/relationships/image" Target="../media/image45.png"/></Relationships>
</file>

<file path=ppt/slides/_rels/slide1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8.xml"/><Relationship Id="rId5" Type="http://schemas.openxmlformats.org/officeDocument/2006/relationships/image" Target="../media/image18.svg"/><Relationship Id="rId4" Type="http://schemas.openxmlformats.org/officeDocument/2006/relationships/image" Target="../media/image17.png"/></Relationships>
</file>

<file path=ppt/slides/_rels/slide20.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52.png"/><Relationship Id="rId1" Type="http://schemas.openxmlformats.org/officeDocument/2006/relationships/slideLayout" Target="../slideLayouts/slideLayout23.xml"/><Relationship Id="rId5" Type="http://schemas.openxmlformats.org/officeDocument/2006/relationships/image" Target="../media/image55.svg"/><Relationship Id="rId4" Type="http://schemas.openxmlformats.org/officeDocument/2006/relationships/image" Target="../media/image54.png"/></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8.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8.xml"/><Relationship Id="rId5" Type="http://schemas.openxmlformats.org/officeDocument/2006/relationships/image" Target="../media/image25.png"/><Relationship Id="rId4" Type="http://schemas.openxmlformats.org/officeDocument/2006/relationships/image" Target="../media/image24.svg"/></Relationships>
</file>

<file path=ppt/slides/_rels/slide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6.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Layout" Target="../slideLayouts/slideLayout8.xml"/><Relationship Id="rId4" Type="http://schemas.openxmlformats.org/officeDocument/2006/relationships/image" Target="../media/image32.png"/></Relationships>
</file>

<file path=ppt/slides/_rels/slide7.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Layout" Target="../slideLayouts/slideLayout8.xml"/><Relationship Id="rId4" Type="http://schemas.openxmlformats.org/officeDocument/2006/relationships/image" Target="../media/image32.png"/></Relationships>
</file>

<file path=ppt/slides/_rels/slide8.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Layout" Target="../slideLayouts/slideLayout8.xml"/><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840990" y="347345"/>
            <a:ext cx="3946525" cy="1480185"/>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69620" y="254635"/>
            <a:ext cx="2364740" cy="2758440"/>
          </a:xfrm>
          <a:prstGeom prst="rect">
            <a:avLst/>
          </a:prstGeom>
        </p:spPr>
      </p:pic>
      <p:sp>
        <p:nvSpPr>
          <p:cNvPr id="7" name="文本框 6"/>
          <p:cNvSpPr txBox="1"/>
          <p:nvPr/>
        </p:nvSpPr>
        <p:spPr>
          <a:xfrm>
            <a:off x="1062093" y="1910735"/>
            <a:ext cx="6617335" cy="1322070"/>
          </a:xfrm>
          <a:prstGeom prst="rect">
            <a:avLst/>
          </a:prstGeom>
          <a:noFill/>
        </p:spPr>
        <p:txBody>
          <a:bodyPr wrap="none" rtlCol="0">
            <a:spAutoFit/>
          </a:bodyPr>
          <a:lstStyle/>
          <a:p>
            <a:r>
              <a:rPr lang="en-GB" altLang="zh-CN" sz="4000" b="1" dirty="0">
                <a:solidFill>
                  <a:srgbClr val="FF0000"/>
                </a:solidFill>
                <a:effectLst>
                  <a:glow rad="139700">
                    <a:schemeClr val="accent4">
                      <a:satMod val="175000"/>
                      <a:alpha val="40000"/>
                    </a:schemeClr>
                  </a:glow>
                  <a:reflection blurRad="6350" stA="55000" endA="300" endPos="45500" dir="5400000" sy="-100000" algn="bl" rotWithShape="0"/>
                </a:effectLst>
                <a:latin typeface="SVN-Hole Hearted" panose="020B0A06020104020203" charset="0"/>
                <a:ea typeface="Microsoft YaHei" panose="020B0503020204020204" pitchFamily="34" charset="-122"/>
                <a:cs typeface="SVN-Hole Hearted" panose="020B0A06020104020203" charset="0"/>
              </a:rPr>
              <a:t>MỞ RỘNG VỐN </a:t>
            </a:r>
            <a:r>
              <a:rPr lang="en-GB" altLang="en-US" sz="4000" b="1" dirty="0">
                <a:solidFill>
                  <a:srgbClr val="FF0000"/>
                </a:solidFill>
                <a:effectLst>
                  <a:glow rad="139700">
                    <a:schemeClr val="accent4">
                      <a:satMod val="175000"/>
                      <a:alpha val="40000"/>
                    </a:schemeClr>
                  </a:glow>
                  <a:reflection blurRad="6350" stA="55000" endA="300" endPos="45500" dir="5400000" sy="-100000" algn="bl" rotWithShape="0"/>
                </a:effectLst>
                <a:latin typeface="SVN-Hole Hearted" panose="020B0A06020104020203" charset="0"/>
                <a:ea typeface="Microsoft YaHei" panose="020B0503020204020204" pitchFamily="34" charset="-122"/>
                <a:cs typeface="SVN-Hole Hearted" panose="020B0A06020104020203" charset="0"/>
              </a:rPr>
              <a:t>TỪ</a:t>
            </a:r>
            <a:r>
              <a:rPr lang="en-GB" altLang="en-US" sz="4000" b="1" dirty="0">
                <a:solidFill>
                  <a:srgbClr val="FF0000"/>
                </a:solidFill>
                <a:effectLst>
                  <a:glow rad="139700">
                    <a:schemeClr val="accent4">
                      <a:satMod val="175000"/>
                      <a:alpha val="40000"/>
                    </a:schemeClr>
                  </a:glow>
                  <a:outerShdw blurRad="38100" dist="19050" dir="2700000" algn="tl" rotWithShape="0">
                    <a:schemeClr val="dk1">
                      <a:alpha val="40000"/>
                    </a:schemeClr>
                  </a:outerShdw>
                  <a:reflection blurRad="6350" stA="55000" endA="300" endPos="45500" dir="5400000" sy="-100000" algn="bl" rotWithShape="0"/>
                </a:effectLst>
                <a:latin typeface="SVN-Hole Hearted" panose="020B0A06020104020203" charset="0"/>
                <a:ea typeface="Microsoft YaHei" panose="020B0503020204020204" pitchFamily="34" charset="-122"/>
                <a:cs typeface="SVN-Hole Hearted" panose="020B0A06020104020203" charset="0"/>
              </a:rPr>
              <a:t>: HÒA BÌNH</a:t>
            </a:r>
            <a:endParaRPr lang="en-GB" altLang="en-US" sz="4000" b="1" dirty="0">
              <a:solidFill>
                <a:srgbClr val="FF0000"/>
              </a:solidFill>
              <a:effectLst>
                <a:glow rad="139700">
                  <a:schemeClr val="accent4">
                    <a:satMod val="175000"/>
                    <a:alpha val="40000"/>
                  </a:schemeClr>
                </a:glow>
                <a:reflection blurRad="6350" stA="55000" endA="300" endPos="45500" dir="5400000" sy="-100000" algn="bl" rotWithShape="0"/>
              </a:effectLst>
              <a:latin typeface="SVN-Hole Hearted" panose="020B0A06020104020203" charset="0"/>
              <a:ea typeface="Microsoft YaHei" panose="020B0503020204020204" pitchFamily="34" charset="-122"/>
              <a:cs typeface="SVN-Hole Hearted" panose="020B0A06020104020203" charset="0"/>
            </a:endParaRPr>
          </a:p>
          <a:p>
            <a:endParaRPr lang="en-GB" altLang="en-US" sz="4000" b="1" dirty="0">
              <a:solidFill>
                <a:srgbClr val="FF0000"/>
              </a:solidFill>
              <a:effectLst>
                <a:glow rad="139700">
                  <a:schemeClr val="accent4">
                    <a:satMod val="175000"/>
                    <a:alpha val="40000"/>
                  </a:schemeClr>
                </a:glow>
                <a:reflection blurRad="6350" stA="55000" endA="300" endPos="45500" dir="5400000" sy="-100000" algn="bl" rotWithShape="0"/>
              </a:effectLst>
              <a:latin typeface="SVN-Hole Hearted" panose="020B0A06020104020203" charset="0"/>
              <a:ea typeface="Microsoft YaHei" panose="020B0503020204020204" pitchFamily="34" charset="-122"/>
              <a:cs typeface="SVN-Hole Hearted" panose="020B0A06020104020203" charset="0"/>
            </a:endParaRPr>
          </a:p>
        </p:txBody>
      </p:sp>
      <p:sp>
        <p:nvSpPr>
          <p:cNvPr id="8" name="文本框 7"/>
          <p:cNvSpPr txBox="1"/>
          <p:nvPr/>
        </p:nvSpPr>
        <p:spPr>
          <a:xfrm>
            <a:off x="3686014" y="663234"/>
            <a:ext cx="1994535" cy="645160"/>
          </a:xfrm>
          <a:prstGeom prst="rect">
            <a:avLst/>
          </a:prstGeom>
          <a:noFill/>
        </p:spPr>
        <p:txBody>
          <a:bodyPr wrap="none" rtlCol="0">
            <a:spAutoFit/>
            <a:scene3d>
              <a:camera prst="orthographicFront"/>
              <a:lightRig rig="threePt" dir="t"/>
            </a:scene3d>
          </a:bodyPr>
          <a:lstStyle/>
          <a:p>
            <a:r>
              <a:rPr lang="en-GB" altLang="en-US" sz="1800" b="1" dirty="0">
                <a:solidFill>
                  <a:schemeClr val="tx1"/>
                </a:solidFill>
                <a:effectLst>
                  <a:outerShdw blurRad="38100" dist="19050" dir="2700000" algn="tl" rotWithShape="0">
                    <a:schemeClr val="dk1">
                      <a:alpha val="40000"/>
                    </a:schemeClr>
                  </a:outerShdw>
                </a:effectLst>
                <a:latin typeface="Microsoft YaHei" panose="020B0503020204020204" pitchFamily="34" charset="-122"/>
                <a:ea typeface="Microsoft YaHei" panose="020B0503020204020204" pitchFamily="34" charset="-122"/>
              </a:rPr>
              <a:t>Luyện từ và câu</a:t>
            </a:r>
          </a:p>
          <a:p>
            <a:r>
              <a:rPr lang="en-GB" altLang="en-US" sz="1800" b="1" dirty="0">
                <a:solidFill>
                  <a:schemeClr val="tx1"/>
                </a:solidFill>
                <a:effectLst>
                  <a:outerShdw blurRad="38100" dist="19050" dir="2700000" algn="tl" rotWithShape="0">
                    <a:schemeClr val="dk1">
                      <a:alpha val="40000"/>
                    </a:schemeClr>
                  </a:outerShdw>
                </a:effectLst>
                <a:latin typeface="Microsoft YaHei" panose="020B0503020204020204" pitchFamily="34" charset="-122"/>
                <a:ea typeface="Microsoft YaHei" panose="020B0503020204020204" pitchFamily="34" charset="-122"/>
              </a:rPr>
              <a:t>(Tuần 5 - Tiết 1)</a:t>
            </a:r>
          </a:p>
        </p:txBody>
      </p:sp>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233160" y="1527175"/>
            <a:ext cx="2910840" cy="3616325"/>
          </a:xfrm>
          <a:prstGeom prst="rect">
            <a:avLst/>
          </a:prstGeom>
        </p:spPr>
      </p:pic>
      <p:pic>
        <p:nvPicPr>
          <p:cNvPr id="3"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063625" y="3013075"/>
            <a:ext cx="1777365" cy="2384425"/>
          </a:xfrm>
          <a:prstGeom prst="rect">
            <a:avLst/>
          </a:prstGeom>
        </p:spPr>
      </p:pic>
      <p:pic>
        <p:nvPicPr>
          <p:cNvPr id="11"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3415030" y="3007360"/>
            <a:ext cx="4264660" cy="225425"/>
          </a:xfrm>
          <a:prstGeom prst="rect">
            <a:avLst/>
          </a:prstGeom>
        </p:spPr>
      </p:pic>
      <p:pic>
        <p:nvPicPr>
          <p:cNvPr id="2" name="Picture 1"/>
          <p:cNvPicPr>
            <a:picLocks noChangeAspect="1"/>
          </p:cNvPicPr>
          <p:nvPr/>
        </p:nvPicPr>
        <p:blipFill>
          <a:blip r:embed="rId12"/>
          <a:stretch>
            <a:fillRect/>
          </a:stretch>
        </p:blipFill>
        <p:spPr>
          <a:xfrm>
            <a:off x="4427855" y="3232785"/>
            <a:ext cx="2238375" cy="46672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10" presetClass="entr" presetSubtype="0" fill="hold" grpId="0" nodeType="afterEffect">
                                  <p:stCondLst>
                                    <p:cond delay="0"/>
                                  </p:stCondLst>
                                  <p:iterate type="lt">
                                    <p:tmPct val="14000"/>
                                  </p:iterate>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par>
                          <p:cTn id="17" fill="hold">
                            <p:stCondLst>
                              <p:cond delay="2680"/>
                            </p:stCondLst>
                            <p:childTnLst>
                              <p:par>
                                <p:cTn id="18" presetID="10" presetClass="entr" presetSubtype="0" fill="hold" grpId="0" nodeType="afterEffect">
                                  <p:stCondLst>
                                    <p:cond delay="0"/>
                                  </p:stCondLst>
                                  <p:iterate type="lt">
                                    <p:tmPct val="14000"/>
                                  </p:iterate>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par>
                                <p:cTn id="21" presetID="2" presetClass="entr" presetSubtype="8"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0-#ppt_w/2"/>
                                          </p:val>
                                        </p:tav>
                                        <p:tav tm="100000">
                                          <p:val>
                                            <p:strVal val="#ppt_x"/>
                                          </p:val>
                                        </p:tav>
                                      </p:tavLst>
                                    </p:anim>
                                    <p:anim calcmode="lin" valueType="num">
                                      <p:cBhvr additive="base">
                                        <p:cTn id="24"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95275" y="1986915"/>
            <a:ext cx="1940560" cy="175895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512060" y="514350"/>
            <a:ext cx="6075045" cy="4114800"/>
          </a:xfrm>
          <a:prstGeom prst="rect">
            <a:avLst/>
          </a:prstGeom>
        </p:spPr>
      </p:pic>
      <p:sp>
        <p:nvSpPr>
          <p:cNvPr id="22" name="Rectangle 33"/>
          <p:cNvSpPr>
            <a:spLocks noChangeArrowheads="1"/>
          </p:cNvSpPr>
          <p:nvPr/>
        </p:nvSpPr>
        <p:spPr bwMode="auto">
          <a:xfrm>
            <a:off x="3857625" y="2731135"/>
            <a:ext cx="3837305" cy="10147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3000" b="1">
                <a:solidFill>
                  <a:srgbClr val="000000"/>
                </a:solidFill>
                <a:latin typeface="Times New Roman" panose="02020603050405020304" pitchFamily="18" charset="0"/>
              </a:rPr>
              <a:t>Yên lành, không gặp điều gì tai hại, rủi ro.</a:t>
            </a:r>
          </a:p>
        </p:txBody>
      </p:sp>
      <p:sp>
        <p:nvSpPr>
          <p:cNvPr id="17" name="Text Box 20"/>
          <p:cNvSpPr txBox="1">
            <a:spLocks noChangeArrowheads="1"/>
          </p:cNvSpPr>
          <p:nvPr/>
        </p:nvSpPr>
        <p:spPr bwMode="auto">
          <a:xfrm>
            <a:off x="4447659" y="1526693"/>
            <a:ext cx="2204333" cy="706755"/>
          </a:xfrm>
          <a:prstGeom prst="rect">
            <a:avLst/>
          </a:prstGeom>
        </p:spPr>
        <p:style>
          <a:lnRef idx="1">
            <a:schemeClr val="accent6"/>
          </a:lnRef>
          <a:fillRef idx="3">
            <a:schemeClr val="accent6"/>
          </a:fillRef>
          <a:effectRef idx="2">
            <a:schemeClr val="accent6"/>
          </a:effectRef>
          <a:fontRef idx="minor">
            <a:schemeClr val="lt1"/>
          </a:fontRef>
        </p:style>
        <p:txBody>
          <a:bodyPr wrap="square">
            <a:spAutoFit/>
            <a:scene3d>
              <a:camera prst="orthographicFront"/>
              <a:lightRig rig="threePt" dir="t"/>
            </a:scene3d>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sz="4000" b="1">
                <a:solidFill>
                  <a:schemeClr val="bg1"/>
                </a:solidFill>
                <a:effectLst>
                  <a:outerShdw blurRad="38100" dist="19050" dir="2700000" algn="tl" rotWithShape="0">
                    <a:schemeClr val="dk1">
                      <a:alpha val="40000"/>
                    </a:schemeClr>
                  </a:outerShdw>
                </a:effectLst>
                <a:latin typeface="Times New Roman" panose="02020603050405020304" pitchFamily="18" charset="0"/>
              </a:rPr>
              <a:t>Bình yên</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295275" y="1986915"/>
            <a:ext cx="1940560" cy="175895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2512060" y="514350"/>
            <a:ext cx="6075045" cy="4114800"/>
          </a:xfrm>
          <a:prstGeom prst="rect">
            <a:avLst/>
          </a:prstGeom>
        </p:spPr>
      </p:pic>
      <p:sp>
        <p:nvSpPr>
          <p:cNvPr id="17" name="Text Box 20"/>
          <p:cNvSpPr txBox="1">
            <a:spLocks noChangeArrowheads="1"/>
          </p:cNvSpPr>
          <p:nvPr/>
        </p:nvSpPr>
        <p:spPr bwMode="auto">
          <a:xfrm>
            <a:off x="3863975" y="1526540"/>
            <a:ext cx="3281680" cy="706755"/>
          </a:xfrm>
          <a:prstGeom prst="rect">
            <a:avLst/>
          </a:prstGeom>
        </p:spPr>
        <p:style>
          <a:lnRef idx="1">
            <a:schemeClr val="accent6"/>
          </a:lnRef>
          <a:fillRef idx="3">
            <a:schemeClr val="accent6"/>
          </a:fillRef>
          <a:effectRef idx="2">
            <a:schemeClr val="accent6"/>
          </a:effectRef>
          <a:fontRef idx="minor">
            <a:schemeClr val="lt1"/>
          </a:fontRef>
        </p:style>
        <p:txBody>
          <a:bodyPr wrap="square">
            <a:spAutoFit/>
            <a:scene3d>
              <a:camera prst="orthographicFront"/>
              <a:lightRig rig="threePt" dir="t"/>
            </a:scene3d>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GB" altLang="en-US" sz="4000" b="1">
                <a:solidFill>
                  <a:schemeClr val="bg1"/>
                </a:solidFill>
                <a:effectLst>
                  <a:outerShdw blurRad="38100" dist="19050" dir="2700000" algn="tl" rotWithShape="0">
                    <a:schemeClr val="dk1">
                      <a:alpha val="40000"/>
                    </a:schemeClr>
                  </a:outerShdw>
                </a:effectLst>
                <a:latin typeface="Times New Roman" panose="02020603050405020304" pitchFamily="18" charset="0"/>
              </a:rPr>
              <a:t>Thanh bình</a:t>
            </a:r>
          </a:p>
        </p:txBody>
      </p:sp>
      <p:sp>
        <p:nvSpPr>
          <p:cNvPr id="2" name="Rectangle 35"/>
          <p:cNvSpPr>
            <a:spLocks noChangeArrowheads="1"/>
          </p:cNvSpPr>
          <p:nvPr/>
        </p:nvSpPr>
        <p:spPr bwMode="auto">
          <a:xfrm>
            <a:off x="4249420" y="2731135"/>
            <a:ext cx="2600960" cy="10147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3000" b="1">
                <a:solidFill>
                  <a:srgbClr val="000000"/>
                </a:solidFill>
                <a:latin typeface="Times New Roman" panose="02020603050405020304" pitchFamily="18" charset="0"/>
              </a:rPr>
              <a:t>Yên vui trong cảnh hoà bình.</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295275" y="1986915"/>
            <a:ext cx="1940560" cy="175895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2512060" y="514350"/>
            <a:ext cx="6075045" cy="4114800"/>
          </a:xfrm>
          <a:prstGeom prst="rect">
            <a:avLst/>
          </a:prstGeom>
        </p:spPr>
      </p:pic>
      <p:sp>
        <p:nvSpPr>
          <p:cNvPr id="22" name="Rectangle 33"/>
          <p:cNvSpPr>
            <a:spLocks noChangeArrowheads="1"/>
          </p:cNvSpPr>
          <p:nvPr/>
        </p:nvSpPr>
        <p:spPr bwMode="auto">
          <a:xfrm>
            <a:off x="3724275" y="2731135"/>
            <a:ext cx="3789680" cy="10147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sz="3000" b="1">
                <a:solidFill>
                  <a:srgbClr val="000000"/>
                </a:solidFill>
                <a:latin typeface="Times New Roman" panose="02020603050405020304" pitchFamily="18" charset="0"/>
              </a:rPr>
              <a:t>Yên ổn, không có loạn lạc, chiến tranh.</a:t>
            </a:r>
          </a:p>
        </p:txBody>
      </p:sp>
      <p:sp>
        <p:nvSpPr>
          <p:cNvPr id="17" name="Text Box 20"/>
          <p:cNvSpPr txBox="1">
            <a:spLocks noChangeArrowheads="1"/>
          </p:cNvSpPr>
          <p:nvPr/>
        </p:nvSpPr>
        <p:spPr bwMode="auto">
          <a:xfrm>
            <a:off x="3857625" y="1526540"/>
            <a:ext cx="3201035" cy="706755"/>
          </a:xfrm>
          <a:prstGeom prst="rect">
            <a:avLst/>
          </a:prstGeom>
        </p:spPr>
        <p:style>
          <a:lnRef idx="1">
            <a:schemeClr val="accent6"/>
          </a:lnRef>
          <a:fillRef idx="3">
            <a:schemeClr val="accent6"/>
          </a:fillRef>
          <a:effectRef idx="2">
            <a:schemeClr val="accent6"/>
          </a:effectRef>
          <a:fontRef idx="minor">
            <a:schemeClr val="lt1"/>
          </a:fontRef>
        </p:style>
        <p:txBody>
          <a:bodyPr wrap="square">
            <a:spAutoFit/>
            <a:scene3d>
              <a:camera prst="orthographicFront"/>
              <a:lightRig rig="threePt" dir="t"/>
            </a:scene3d>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GB" altLang="en-US" sz="4000" b="1">
                <a:solidFill>
                  <a:schemeClr val="bg1"/>
                </a:solidFill>
                <a:effectLst>
                  <a:outerShdw blurRad="38100" dist="19050" dir="2700000" algn="tl" rotWithShape="0">
                    <a:schemeClr val="dk1">
                      <a:alpha val="40000"/>
                    </a:schemeClr>
                  </a:outerShdw>
                </a:effectLst>
                <a:latin typeface="Times New Roman" panose="02020603050405020304" pitchFamily="18" charset="0"/>
              </a:rPr>
              <a:t>Thái bình</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655955" y="351790"/>
            <a:ext cx="5345430" cy="4114800"/>
          </a:xfrm>
          <a:prstGeom prst="rect">
            <a:avLst/>
          </a:prstGeom>
        </p:spPr>
      </p:pic>
      <p:sp>
        <p:nvSpPr>
          <p:cNvPr id="4" name="Rectangle 3"/>
          <p:cNvSpPr/>
          <p:nvPr/>
        </p:nvSpPr>
        <p:spPr>
          <a:xfrm>
            <a:off x="1403350" y="1316990"/>
            <a:ext cx="4244340" cy="2306955"/>
          </a:xfrm>
          <a:prstGeom prst="rect">
            <a:avLst/>
          </a:prstGeom>
          <a:noFill/>
          <a:ln>
            <a:noFill/>
          </a:ln>
          <a:extLst>
            <a:ext uri="{909E8E84-426E-40DD-AFC4-6F175D3DCCD1}">
              <a14:hiddenFill xmlns:a14="http://schemas.microsoft.com/office/drawing/2010/main">
                <a:solidFill>
                  <a:schemeClr val="accent1">
                    <a:lumMod val="75000"/>
                  </a:schemeClr>
                </a:solidFill>
              </a14:hiddenFill>
            </a:ext>
          </a:extLst>
        </p:spPr>
        <p:style>
          <a:lnRef idx="1">
            <a:schemeClr val="accent4"/>
          </a:lnRef>
          <a:fillRef idx="3">
            <a:schemeClr val="accent4"/>
          </a:fillRef>
          <a:effectRef idx="2">
            <a:schemeClr val="accent4"/>
          </a:effectRef>
          <a:fontRef idx="minor">
            <a:schemeClr val="lt1"/>
          </a:fontRef>
        </p:style>
        <p:txBody>
          <a:bodyPr wrap="square">
            <a:spAutoFit/>
            <a:scene3d>
              <a:camera prst="orthographicFront"/>
              <a:lightRig rig="threePt" dir="t"/>
            </a:scene3d>
          </a:bodyPr>
          <a:lstStyle/>
          <a:p>
            <a:pPr>
              <a:lnSpc>
                <a:spcPct val="150000"/>
              </a:lnSpc>
              <a:spcBef>
                <a:spcPts val="600"/>
              </a:spcBef>
              <a:spcAft>
                <a:spcPts val="1200"/>
              </a:spcAft>
            </a:pPr>
            <a:r>
              <a:rPr lang="en-GB" altLang="en-US" sz="3200" b="1">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Đồng nghĩa với hòa bình: bình yên, thanh bình, thái bình.</a:t>
            </a:r>
          </a:p>
        </p:txBody>
      </p:sp>
      <p:pic>
        <p:nvPicPr>
          <p:cNvPr id="6"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38115" y="1028700"/>
            <a:ext cx="3905250" cy="398208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2"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53" presetClass="entr" presetSubtype="16"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Effect transition="in" filter="fade">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animBg="1"/>
      <p:bldP spid="4" grpId="2"/>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p:cNvSpPr>
            <a:spLocks noChangeArrowheads="1"/>
          </p:cNvSpPr>
          <p:nvPr/>
        </p:nvSpPr>
        <p:spPr bwMode="auto">
          <a:xfrm>
            <a:off x="292100" y="438785"/>
            <a:ext cx="1975918" cy="4375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20000"/>
              </a:spcBef>
            </a:pPr>
            <a:r>
              <a:rPr lang="en-US" sz="2250" b="1">
                <a:solidFill>
                  <a:srgbClr val="000000"/>
                </a:solidFill>
                <a:latin typeface="Times New Roman" panose="02020603050405020304" pitchFamily="18" charset="0"/>
              </a:rPr>
              <a:t>Bình thản:</a:t>
            </a:r>
          </a:p>
        </p:txBody>
      </p:sp>
      <p:sp>
        <p:nvSpPr>
          <p:cNvPr id="7" name="Rectangle 7"/>
          <p:cNvSpPr>
            <a:spLocks noChangeArrowheads="1"/>
          </p:cNvSpPr>
          <p:nvPr/>
        </p:nvSpPr>
        <p:spPr bwMode="auto">
          <a:xfrm>
            <a:off x="292100" y="1115079"/>
            <a:ext cx="1896883" cy="4375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20000"/>
              </a:spcBef>
            </a:pPr>
            <a:r>
              <a:rPr lang="en-US" sz="2250" b="1">
                <a:solidFill>
                  <a:srgbClr val="000000"/>
                </a:solidFill>
                <a:latin typeface="Times New Roman" panose="02020603050405020304" pitchFamily="18" charset="0"/>
              </a:rPr>
              <a:t>Lặng yên:</a:t>
            </a:r>
          </a:p>
        </p:txBody>
      </p:sp>
      <p:sp>
        <p:nvSpPr>
          <p:cNvPr id="10" name="Rectangle 8"/>
          <p:cNvSpPr>
            <a:spLocks noChangeArrowheads="1"/>
          </p:cNvSpPr>
          <p:nvPr/>
        </p:nvSpPr>
        <p:spPr bwMode="auto">
          <a:xfrm>
            <a:off x="292100" y="1791373"/>
            <a:ext cx="1896883" cy="4375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sz="2250" b="1">
                <a:solidFill>
                  <a:srgbClr val="000000"/>
                </a:solidFill>
                <a:latin typeface="Times New Roman" panose="02020603050405020304" pitchFamily="18" charset="0"/>
              </a:rPr>
              <a:t>Hiền hoà:</a:t>
            </a:r>
          </a:p>
        </p:txBody>
      </p:sp>
      <p:sp>
        <p:nvSpPr>
          <p:cNvPr id="11" name="Rectangle 11"/>
          <p:cNvSpPr>
            <a:spLocks noChangeArrowheads="1"/>
          </p:cNvSpPr>
          <p:nvPr/>
        </p:nvSpPr>
        <p:spPr bwMode="auto">
          <a:xfrm>
            <a:off x="292100" y="2467667"/>
            <a:ext cx="2000250" cy="4375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sz="2250" b="1">
                <a:solidFill>
                  <a:srgbClr val="000000"/>
                </a:solidFill>
                <a:latin typeface="Times New Roman" panose="02020603050405020304" pitchFamily="18" charset="0"/>
              </a:rPr>
              <a:t>Thanh thản:</a:t>
            </a:r>
          </a:p>
        </p:txBody>
      </p:sp>
      <p:sp>
        <p:nvSpPr>
          <p:cNvPr id="12" name="Rectangle 12"/>
          <p:cNvSpPr>
            <a:spLocks noChangeArrowheads="1"/>
          </p:cNvSpPr>
          <p:nvPr/>
        </p:nvSpPr>
        <p:spPr bwMode="auto">
          <a:xfrm>
            <a:off x="292100" y="3490037"/>
            <a:ext cx="1817846" cy="4375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sz="2250" b="1">
                <a:solidFill>
                  <a:srgbClr val="000000"/>
                </a:solidFill>
                <a:latin typeface="Times New Roman" panose="02020603050405020304" pitchFamily="18" charset="0"/>
              </a:rPr>
              <a:t>Yên tĩnh:</a:t>
            </a:r>
          </a:p>
        </p:txBody>
      </p:sp>
      <p:sp>
        <p:nvSpPr>
          <p:cNvPr id="13" name="Rectangle 14"/>
          <p:cNvSpPr>
            <a:spLocks noChangeArrowheads="1"/>
          </p:cNvSpPr>
          <p:nvPr/>
        </p:nvSpPr>
        <p:spPr bwMode="auto">
          <a:xfrm>
            <a:off x="2276877" y="438785"/>
            <a:ext cx="7378417" cy="4375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2250" b="1" i="1">
                <a:solidFill>
                  <a:srgbClr val="FF0000"/>
                </a:solidFill>
                <a:latin typeface="Times New Roman" panose="02020603050405020304" pitchFamily="18" charset="0"/>
              </a:rPr>
              <a:t>Tự nhiên như thường, coi như không có việc gì xảy ra</a:t>
            </a:r>
          </a:p>
        </p:txBody>
      </p:sp>
      <p:sp>
        <p:nvSpPr>
          <p:cNvPr id="14" name="Rectangle 15"/>
          <p:cNvSpPr>
            <a:spLocks noChangeArrowheads="1"/>
          </p:cNvSpPr>
          <p:nvPr/>
        </p:nvSpPr>
        <p:spPr bwMode="auto">
          <a:xfrm>
            <a:off x="2276877" y="1115079"/>
            <a:ext cx="6871259" cy="4375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2250" b="1" i="1">
                <a:solidFill>
                  <a:srgbClr val="FF0000"/>
                </a:solidFill>
                <a:latin typeface="Times New Roman" panose="02020603050405020304" pitchFamily="18" charset="0"/>
              </a:rPr>
              <a:t>Yên và không có tiếng động</a:t>
            </a:r>
          </a:p>
        </p:txBody>
      </p:sp>
      <p:sp>
        <p:nvSpPr>
          <p:cNvPr id="15" name="Rectangle 16"/>
          <p:cNvSpPr>
            <a:spLocks noChangeArrowheads="1"/>
          </p:cNvSpPr>
          <p:nvPr/>
        </p:nvSpPr>
        <p:spPr bwMode="auto">
          <a:xfrm>
            <a:off x="2276877" y="1791373"/>
            <a:ext cx="6871259" cy="4375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2250" b="1" i="1">
                <a:solidFill>
                  <a:srgbClr val="FF0000"/>
                </a:solidFill>
                <a:latin typeface="Times New Roman" panose="02020603050405020304" pitchFamily="18" charset="0"/>
              </a:rPr>
              <a:t>Hiền lành và ôn hoà</a:t>
            </a:r>
          </a:p>
        </p:txBody>
      </p:sp>
      <p:sp>
        <p:nvSpPr>
          <p:cNvPr id="2" name="Rectangle 19"/>
          <p:cNvSpPr>
            <a:spLocks noChangeArrowheads="1"/>
          </p:cNvSpPr>
          <p:nvPr/>
        </p:nvSpPr>
        <p:spPr bwMode="auto">
          <a:xfrm>
            <a:off x="2276877" y="2467667"/>
            <a:ext cx="6686550" cy="7835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r>
              <a:rPr lang="en-US" sz="2250" b="1" i="1">
                <a:solidFill>
                  <a:srgbClr val="FF0000"/>
                </a:solidFill>
                <a:latin typeface="Times New Roman" panose="02020603050405020304" pitchFamily="18" charset="0"/>
              </a:rPr>
              <a:t>Trạng thái nhẹ nhàng, thoải mái, vì trong lòng không có điều gì bận tâm lo nghĩ, áy náy nữa</a:t>
            </a:r>
          </a:p>
        </p:txBody>
      </p:sp>
      <p:sp>
        <p:nvSpPr>
          <p:cNvPr id="4" name="Rectangle 20"/>
          <p:cNvSpPr>
            <a:spLocks noChangeArrowheads="1"/>
          </p:cNvSpPr>
          <p:nvPr/>
        </p:nvSpPr>
        <p:spPr bwMode="auto">
          <a:xfrm>
            <a:off x="2270810" y="3490037"/>
            <a:ext cx="6686550" cy="7835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r>
              <a:rPr lang="en-US" sz="2250" b="1" i="1">
                <a:solidFill>
                  <a:srgbClr val="FF0000"/>
                </a:solidFill>
                <a:latin typeface="Times New Roman" panose="02020603050405020304" pitchFamily="18" charset="0"/>
              </a:rPr>
              <a:t>Ở trạng thái không có tiếng ồn, tiếng động hoặc không bị xáo trộn.</a:t>
            </a:r>
          </a:p>
        </p:txBody>
      </p:sp>
    </p:spTree>
  </p:cSld>
  <p:clrMapOvr>
    <a:masterClrMapping/>
  </p:clrMapOvr>
  <mc:AlternateContent xmlns:mc="http://schemas.openxmlformats.org/markup-compatibility/2006" xmlns:p14="http://schemas.microsoft.com/office/powerpoint/2010/main">
    <mc:Choice Requires="p14">
      <p:transition spd="slow" p14:dur="20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1000"/>
                                        <p:tgtEl>
                                          <p:spTgt spid="14"/>
                                        </p:tgtEl>
                                      </p:cBhvr>
                                    </p:animEffect>
                                    <p:anim calcmode="lin" valueType="num">
                                      <p:cBhvr>
                                        <p:cTn id="29" dur="1000" fill="hold"/>
                                        <p:tgtEl>
                                          <p:spTgt spid="14"/>
                                        </p:tgtEl>
                                        <p:attrNameLst>
                                          <p:attrName>ppt_x</p:attrName>
                                        </p:attrNameLst>
                                      </p:cBhvr>
                                      <p:tavLst>
                                        <p:tav tm="0">
                                          <p:val>
                                            <p:strVal val="#ppt_x"/>
                                          </p:val>
                                        </p:tav>
                                        <p:tav tm="100000">
                                          <p:val>
                                            <p:strVal val="#ppt_x"/>
                                          </p:val>
                                        </p:tav>
                                      </p:tavLst>
                                    </p:anim>
                                    <p:anim calcmode="lin" valueType="num">
                                      <p:cBhvr>
                                        <p:cTn id="3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1000"/>
                                        <p:tgtEl>
                                          <p:spTgt spid="10"/>
                                        </p:tgtEl>
                                      </p:cBhvr>
                                    </p:animEffect>
                                    <p:anim calcmode="lin" valueType="num">
                                      <p:cBhvr>
                                        <p:cTn id="36" dur="1000" fill="hold"/>
                                        <p:tgtEl>
                                          <p:spTgt spid="10"/>
                                        </p:tgtEl>
                                        <p:attrNameLst>
                                          <p:attrName>ppt_x</p:attrName>
                                        </p:attrNameLst>
                                      </p:cBhvr>
                                      <p:tavLst>
                                        <p:tav tm="0">
                                          <p:val>
                                            <p:strVal val="#ppt_x"/>
                                          </p:val>
                                        </p:tav>
                                        <p:tav tm="100000">
                                          <p:val>
                                            <p:strVal val="#ppt_x"/>
                                          </p:val>
                                        </p:tav>
                                      </p:tavLst>
                                    </p:anim>
                                    <p:anim calcmode="lin" valueType="num">
                                      <p:cBhvr>
                                        <p:cTn id="3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1000"/>
                                        <p:tgtEl>
                                          <p:spTgt spid="15"/>
                                        </p:tgtEl>
                                      </p:cBhvr>
                                    </p:animEffect>
                                    <p:anim calcmode="lin" valueType="num">
                                      <p:cBhvr>
                                        <p:cTn id="43" dur="1000" fill="hold"/>
                                        <p:tgtEl>
                                          <p:spTgt spid="15"/>
                                        </p:tgtEl>
                                        <p:attrNameLst>
                                          <p:attrName>ppt_x</p:attrName>
                                        </p:attrNameLst>
                                      </p:cBhvr>
                                      <p:tavLst>
                                        <p:tav tm="0">
                                          <p:val>
                                            <p:strVal val="#ppt_x"/>
                                          </p:val>
                                        </p:tav>
                                        <p:tav tm="100000">
                                          <p:val>
                                            <p:strVal val="#ppt_x"/>
                                          </p:val>
                                        </p:tav>
                                      </p:tavLst>
                                    </p:anim>
                                    <p:anim calcmode="lin" valueType="num">
                                      <p:cBhvr>
                                        <p:cTn id="4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fade">
                                      <p:cBhvr>
                                        <p:cTn id="49" dur="1000"/>
                                        <p:tgtEl>
                                          <p:spTgt spid="11"/>
                                        </p:tgtEl>
                                      </p:cBhvr>
                                    </p:animEffect>
                                    <p:anim calcmode="lin" valueType="num">
                                      <p:cBhvr>
                                        <p:cTn id="50" dur="1000" fill="hold"/>
                                        <p:tgtEl>
                                          <p:spTgt spid="11"/>
                                        </p:tgtEl>
                                        <p:attrNameLst>
                                          <p:attrName>ppt_x</p:attrName>
                                        </p:attrNameLst>
                                      </p:cBhvr>
                                      <p:tavLst>
                                        <p:tav tm="0">
                                          <p:val>
                                            <p:strVal val="#ppt_x"/>
                                          </p:val>
                                        </p:tav>
                                        <p:tav tm="100000">
                                          <p:val>
                                            <p:strVal val="#ppt_x"/>
                                          </p:val>
                                        </p:tav>
                                      </p:tavLst>
                                    </p:anim>
                                    <p:anim calcmode="lin" valueType="num">
                                      <p:cBhvr>
                                        <p:cTn id="5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2"/>
                                        </p:tgtEl>
                                        <p:attrNameLst>
                                          <p:attrName>style.visibility</p:attrName>
                                        </p:attrNameLst>
                                      </p:cBhvr>
                                      <p:to>
                                        <p:strVal val="visible"/>
                                      </p:to>
                                    </p:set>
                                    <p:animEffect transition="in" filter="fade">
                                      <p:cBhvr>
                                        <p:cTn id="56" dur="1000"/>
                                        <p:tgtEl>
                                          <p:spTgt spid="2"/>
                                        </p:tgtEl>
                                      </p:cBhvr>
                                    </p:animEffect>
                                    <p:anim calcmode="lin" valueType="num">
                                      <p:cBhvr>
                                        <p:cTn id="57" dur="1000" fill="hold"/>
                                        <p:tgtEl>
                                          <p:spTgt spid="2"/>
                                        </p:tgtEl>
                                        <p:attrNameLst>
                                          <p:attrName>ppt_x</p:attrName>
                                        </p:attrNameLst>
                                      </p:cBhvr>
                                      <p:tavLst>
                                        <p:tav tm="0">
                                          <p:val>
                                            <p:strVal val="#ppt_x"/>
                                          </p:val>
                                        </p:tav>
                                        <p:tav tm="100000">
                                          <p:val>
                                            <p:strVal val="#ppt_x"/>
                                          </p:val>
                                        </p:tav>
                                      </p:tavLst>
                                    </p:anim>
                                    <p:anim calcmode="lin" valueType="num">
                                      <p:cBhvr>
                                        <p:cTn id="5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12"/>
                                        </p:tgtEl>
                                        <p:attrNameLst>
                                          <p:attrName>style.visibility</p:attrName>
                                        </p:attrNameLst>
                                      </p:cBhvr>
                                      <p:to>
                                        <p:strVal val="visible"/>
                                      </p:to>
                                    </p:set>
                                    <p:animEffect transition="in" filter="fade">
                                      <p:cBhvr>
                                        <p:cTn id="63" dur="1000"/>
                                        <p:tgtEl>
                                          <p:spTgt spid="12"/>
                                        </p:tgtEl>
                                      </p:cBhvr>
                                    </p:animEffect>
                                    <p:anim calcmode="lin" valueType="num">
                                      <p:cBhvr>
                                        <p:cTn id="64" dur="1000" fill="hold"/>
                                        <p:tgtEl>
                                          <p:spTgt spid="12"/>
                                        </p:tgtEl>
                                        <p:attrNameLst>
                                          <p:attrName>ppt_x</p:attrName>
                                        </p:attrNameLst>
                                      </p:cBhvr>
                                      <p:tavLst>
                                        <p:tav tm="0">
                                          <p:val>
                                            <p:strVal val="#ppt_x"/>
                                          </p:val>
                                        </p:tav>
                                        <p:tav tm="100000">
                                          <p:val>
                                            <p:strVal val="#ppt_x"/>
                                          </p:val>
                                        </p:tav>
                                      </p:tavLst>
                                    </p:anim>
                                    <p:anim calcmode="lin" valueType="num">
                                      <p:cBhvr>
                                        <p:cTn id="6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4"/>
                                        </p:tgtEl>
                                        <p:attrNameLst>
                                          <p:attrName>style.visibility</p:attrName>
                                        </p:attrNameLst>
                                      </p:cBhvr>
                                      <p:to>
                                        <p:strVal val="visible"/>
                                      </p:to>
                                    </p:set>
                                    <p:animEffect transition="in" filter="fade">
                                      <p:cBhvr>
                                        <p:cTn id="70" dur="1000"/>
                                        <p:tgtEl>
                                          <p:spTgt spid="4"/>
                                        </p:tgtEl>
                                      </p:cBhvr>
                                    </p:animEffect>
                                    <p:anim calcmode="lin" valueType="num">
                                      <p:cBhvr>
                                        <p:cTn id="71" dur="1000" fill="hold"/>
                                        <p:tgtEl>
                                          <p:spTgt spid="4"/>
                                        </p:tgtEl>
                                        <p:attrNameLst>
                                          <p:attrName>ppt_x</p:attrName>
                                        </p:attrNameLst>
                                      </p:cBhvr>
                                      <p:tavLst>
                                        <p:tav tm="0">
                                          <p:val>
                                            <p:strVal val="#ppt_x"/>
                                          </p:val>
                                        </p:tav>
                                        <p:tav tm="100000">
                                          <p:val>
                                            <p:strVal val="#ppt_x"/>
                                          </p:val>
                                        </p:tav>
                                      </p:tavLst>
                                    </p:anim>
                                    <p:anim calcmode="lin" valueType="num">
                                      <p:cBhvr>
                                        <p:cTn id="7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7" grpId="0" bldLvl="0" animBg="1"/>
      <p:bldP spid="10" grpId="0" bldLvl="0" animBg="1"/>
      <p:bldP spid="11" grpId="0" bldLvl="0" animBg="1"/>
      <p:bldP spid="12" grpId="0" bldLvl="0" animBg="1"/>
      <p:bldP spid="13" grpId="0" bldLvl="0" animBg="1"/>
      <p:bldP spid="14" grpId="0" bldLvl="0" animBg="1"/>
      <p:bldP spid="15" grpId="0" bldLvl="0" animBg="1"/>
      <p:bldP spid="2" grpId="0" bldLvl="0" animBg="1"/>
      <p:bldP spid="4"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228600" y="91440"/>
            <a:ext cx="7992110" cy="2765425"/>
          </a:xfrm>
          <a:prstGeom prst="rect">
            <a:avLst/>
          </a:prstGeom>
        </p:spPr>
      </p:pic>
      <p:pic>
        <p:nvPicPr>
          <p:cNvPr id="6"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17665" y="784225"/>
            <a:ext cx="2032635" cy="2072640"/>
          </a:xfrm>
          <a:prstGeom prst="rect">
            <a:avLst/>
          </a:prstGeom>
        </p:spPr>
      </p:pic>
      <p:sp>
        <p:nvSpPr>
          <p:cNvPr id="4" name="Rectangle 9"/>
          <p:cNvSpPr>
            <a:spLocks noChangeArrowheads="1"/>
          </p:cNvSpPr>
          <p:nvPr/>
        </p:nvSpPr>
        <p:spPr bwMode="auto">
          <a:xfrm>
            <a:off x="660400" y="481717"/>
            <a:ext cx="6339205" cy="13388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en-US" sz="2700" b="1">
                <a:solidFill>
                  <a:srgbClr val="000000"/>
                </a:solidFill>
                <a:latin typeface="Times New Roman" panose="02020603050405020304" pitchFamily="18" charset="0"/>
                <a:cs typeface="Times New Roman" panose="02020603050405020304" pitchFamily="18" charset="0"/>
              </a:rPr>
              <a:t>    </a:t>
            </a:r>
            <a:r>
              <a:rPr lang="en-US" sz="2700" b="1" u="sng">
                <a:solidFill>
                  <a:srgbClr val="000000"/>
                </a:solidFill>
                <a:latin typeface="Times New Roman" panose="02020603050405020304" pitchFamily="18" charset="0"/>
                <a:cs typeface="Times New Roman" panose="02020603050405020304" pitchFamily="18" charset="0"/>
              </a:rPr>
              <a:t>Bài 3</a:t>
            </a:r>
            <a:r>
              <a:rPr lang="en-US" sz="2700" b="1">
                <a:solidFill>
                  <a:srgbClr val="000000"/>
                </a:solidFill>
                <a:latin typeface="Times New Roman" panose="02020603050405020304" pitchFamily="18" charset="0"/>
                <a:cs typeface="Times New Roman" panose="02020603050405020304" pitchFamily="18" charset="0"/>
              </a:rPr>
              <a:t>: Em hãy viết một đoạn văn từ 5 đến 7 câu miêu tả cảnh thanh bình của một miền quê hoặc thành phố mà em biết.</a:t>
            </a:r>
          </a:p>
        </p:txBody>
      </p:sp>
    </p:spTree>
  </p:cSld>
  <p:clrMapOvr>
    <a:masterClrMapping/>
  </p:clrMapOvr>
  <mc:AlternateContent xmlns:mc="http://schemas.openxmlformats.org/markup-compatibility/2006" xmlns:p14="http://schemas.microsoft.com/office/powerpoint/2010/main">
    <mc:Choice Requires="p14">
      <p:transition spd="slow" p14:dur="20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任意多边形 10"/>
          <p:cNvSpPr/>
          <p:nvPr>
            <p:custDataLst>
              <p:tags r:id="rId1"/>
            </p:custDataLst>
          </p:nvPr>
        </p:nvSpPr>
        <p:spPr bwMode="auto">
          <a:xfrm flipH="1">
            <a:off x="506730" y="279400"/>
            <a:ext cx="4720590" cy="814705"/>
          </a:xfrm>
          <a:custGeom>
            <a:avLst/>
            <a:gdLst>
              <a:gd name="connsiteX0" fmla="*/ 2957680 w 4539922"/>
              <a:gd name="connsiteY0" fmla="*/ 34 h 633569"/>
              <a:gd name="connsiteX1" fmla="*/ 2338828 w 4539922"/>
              <a:gd name="connsiteY1" fmla="*/ 948 h 633569"/>
              <a:gd name="connsiteX2" fmla="*/ 2183760 w 4539922"/>
              <a:gd name="connsiteY2" fmla="*/ 1166 h 633569"/>
              <a:gd name="connsiteX3" fmla="*/ 2040037 w 4539922"/>
              <a:gd name="connsiteY3" fmla="*/ 948 h 633569"/>
              <a:gd name="connsiteX4" fmla="*/ 35351 w 4539922"/>
              <a:gd name="connsiteY4" fmla="*/ 13740 h 633569"/>
              <a:gd name="connsiteX5" fmla="*/ 0 w 4539922"/>
              <a:gd name="connsiteY5" fmla="*/ 24879 h 633569"/>
              <a:gd name="connsiteX6" fmla="*/ 156229 w 4539922"/>
              <a:gd name="connsiteY6" fmla="*/ 633347 h 633569"/>
              <a:gd name="connsiteX7" fmla="*/ 2067822 w 4539922"/>
              <a:gd name="connsiteY7" fmla="*/ 631881 h 633569"/>
              <a:gd name="connsiteX8" fmla="*/ 2183760 w 4539922"/>
              <a:gd name="connsiteY8" fmla="*/ 630823 h 633569"/>
              <a:gd name="connsiteX9" fmla="*/ 2308850 w 4539922"/>
              <a:gd name="connsiteY9" fmla="*/ 631881 h 633569"/>
              <a:gd name="connsiteX10" fmla="*/ 4371359 w 4539922"/>
              <a:gd name="connsiteY10" fmla="*/ 633347 h 633569"/>
              <a:gd name="connsiteX11" fmla="*/ 4539922 w 4539922"/>
              <a:gd name="connsiteY11" fmla="*/ 24879 h 633569"/>
              <a:gd name="connsiteX12" fmla="*/ 4501780 w 4539922"/>
              <a:gd name="connsiteY12" fmla="*/ 13740 h 633569"/>
              <a:gd name="connsiteX13" fmla="*/ 2957680 w 4539922"/>
              <a:gd name="connsiteY13" fmla="*/ 34 h 633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39922" h="633569">
                <a:moveTo>
                  <a:pt x="2957680" y="34"/>
                </a:moveTo>
                <a:cubicBezTo>
                  <a:pt x="2717115" y="165"/>
                  <a:pt x="2497073" y="643"/>
                  <a:pt x="2338828" y="948"/>
                </a:cubicBezTo>
                <a:lnTo>
                  <a:pt x="2183760" y="1166"/>
                </a:lnTo>
                <a:lnTo>
                  <a:pt x="2040037" y="948"/>
                </a:lnTo>
                <a:cubicBezTo>
                  <a:pt x="1526708" y="-118"/>
                  <a:pt x="311745" y="-3316"/>
                  <a:pt x="35351" y="13740"/>
                </a:cubicBezTo>
                <a:cubicBezTo>
                  <a:pt x="23947" y="13740"/>
                  <a:pt x="2281" y="12348"/>
                  <a:pt x="0" y="24879"/>
                </a:cubicBezTo>
                <a:cubicBezTo>
                  <a:pt x="52456" y="228166"/>
                  <a:pt x="103773" y="430060"/>
                  <a:pt x="156229" y="633347"/>
                </a:cubicBezTo>
                <a:cubicBezTo>
                  <a:pt x="320868" y="633347"/>
                  <a:pt x="1601313" y="634413"/>
                  <a:pt x="2067822" y="631881"/>
                </a:cubicBezTo>
                <a:lnTo>
                  <a:pt x="2183760" y="630823"/>
                </a:lnTo>
                <a:lnTo>
                  <a:pt x="2308850" y="631881"/>
                </a:lnTo>
                <a:cubicBezTo>
                  <a:pt x="2812189" y="634413"/>
                  <a:pt x="4193722" y="633347"/>
                  <a:pt x="4371359" y="633347"/>
                </a:cubicBezTo>
                <a:cubicBezTo>
                  <a:pt x="4427957" y="430060"/>
                  <a:pt x="4483324" y="228166"/>
                  <a:pt x="4539922" y="24879"/>
                </a:cubicBezTo>
                <a:cubicBezTo>
                  <a:pt x="4537461" y="12348"/>
                  <a:pt x="4514084" y="13740"/>
                  <a:pt x="4501780" y="13740"/>
                </a:cubicBezTo>
                <a:cubicBezTo>
                  <a:pt x="4288769" y="1557"/>
                  <a:pt x="3559092" y="-292"/>
                  <a:pt x="2957680" y="34"/>
                </a:cubicBezTo>
                <a:close/>
              </a:path>
            </a:pathLst>
          </a:custGeom>
          <a:solidFill>
            <a:srgbClr val="FD8CB1"/>
          </a:solidFill>
          <a:ln w="9525">
            <a:noFill/>
            <a:round/>
          </a:ln>
        </p:spPr>
        <p:txBody>
          <a:bodyPr anchor="ctr" anchorCtr="1">
            <a:normAutofit/>
          </a:bodyPr>
          <a:lstStyle/>
          <a:p>
            <a:pPr algn="ctr">
              <a:defRPr/>
            </a:pPr>
            <a:endParaRPr lang="zh-CN" altLang="zh-CN" sz="1600" kern="0" dirty="0">
              <a:solidFill>
                <a:srgbClr val="FFFFFF"/>
              </a:solidFill>
              <a:latin typeface="Microsoft YaHei" panose="020B0503020204020204" pitchFamily="34" charset="-122"/>
              <a:ea typeface="Microsoft YaHei" panose="020B0503020204020204" pitchFamily="34" charset="-122"/>
            </a:endParaRPr>
          </a:p>
        </p:txBody>
      </p:sp>
      <p:sp>
        <p:nvSpPr>
          <p:cNvPr id="5" name="Rectangle 9"/>
          <p:cNvSpPr>
            <a:spLocks noChangeArrowheads="1"/>
          </p:cNvSpPr>
          <p:nvPr/>
        </p:nvSpPr>
        <p:spPr bwMode="auto">
          <a:xfrm>
            <a:off x="858520" y="279400"/>
            <a:ext cx="6724015" cy="4782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120000"/>
              </a:lnSpc>
              <a:spcBef>
                <a:spcPct val="50000"/>
              </a:spcBef>
            </a:pPr>
            <a:r>
              <a:rPr lang="en-US" sz="2700" b="1" i="1" u="sng">
                <a:solidFill>
                  <a:srgbClr val="000000"/>
                </a:solidFill>
                <a:latin typeface="Times New Roman" panose="02020603050405020304" pitchFamily="18" charset="0"/>
                <a:cs typeface="Times New Roman" panose="02020603050405020304" pitchFamily="18" charset="0"/>
              </a:rPr>
              <a:t>Một số tiêu chí nhận xét:</a:t>
            </a:r>
          </a:p>
          <a:p>
            <a:pPr>
              <a:lnSpc>
                <a:spcPct val="120000"/>
              </a:lnSpc>
              <a:spcBef>
                <a:spcPct val="50000"/>
              </a:spcBef>
            </a:pPr>
            <a:endParaRPr lang="en-US" sz="2700" b="1" i="1" u="sng">
              <a:solidFill>
                <a:srgbClr val="000000"/>
              </a:solidFill>
              <a:latin typeface="Times New Roman" panose="02020603050405020304" pitchFamily="18" charset="0"/>
              <a:cs typeface="Times New Roman" panose="02020603050405020304" pitchFamily="18" charset="0"/>
            </a:endParaRPr>
          </a:p>
          <a:p>
            <a:pPr marL="571500" indent="-571500">
              <a:lnSpc>
                <a:spcPct val="120000"/>
              </a:lnSpc>
              <a:spcBef>
                <a:spcPts val="0"/>
              </a:spcBef>
              <a:buFontTx/>
              <a:buChar char="-"/>
            </a:pPr>
            <a:r>
              <a:rPr lang="en-US" sz="2700" b="1">
                <a:solidFill>
                  <a:srgbClr val="000000"/>
                </a:solidFill>
                <a:latin typeface="Times New Roman" panose="02020603050405020304" pitchFamily="18" charset="0"/>
                <a:cs typeface="Times New Roman" panose="02020603050405020304" pitchFamily="18" charset="0"/>
              </a:rPr>
              <a:t>Đúng hình thức đoạn văn</a:t>
            </a:r>
          </a:p>
          <a:p>
            <a:pPr marL="571500" indent="-571500">
              <a:lnSpc>
                <a:spcPct val="120000"/>
              </a:lnSpc>
              <a:spcBef>
                <a:spcPts val="0"/>
              </a:spcBef>
              <a:buFontTx/>
              <a:buChar char="-"/>
            </a:pPr>
            <a:r>
              <a:rPr lang="en-US" sz="2700" b="1">
                <a:solidFill>
                  <a:srgbClr val="000000"/>
                </a:solidFill>
                <a:latin typeface="Times New Roman" panose="02020603050405020304" pitchFamily="18" charset="0"/>
                <a:cs typeface="Times New Roman" panose="02020603050405020304" pitchFamily="18" charset="0"/>
              </a:rPr>
              <a:t>Đủ số lượng từ 5 -7 câu</a:t>
            </a:r>
          </a:p>
          <a:p>
            <a:pPr marL="571500" indent="-571500">
              <a:lnSpc>
                <a:spcPct val="120000"/>
              </a:lnSpc>
              <a:spcBef>
                <a:spcPts val="0"/>
              </a:spcBef>
              <a:buFontTx/>
              <a:buChar char="-"/>
            </a:pPr>
            <a:r>
              <a:rPr lang="en-US" sz="2700" b="1">
                <a:solidFill>
                  <a:srgbClr val="000000"/>
                </a:solidFill>
                <a:latin typeface="Times New Roman" panose="02020603050405020304" pitchFamily="18" charset="0"/>
                <a:cs typeface="Times New Roman" panose="02020603050405020304" pitchFamily="18" charset="0"/>
              </a:rPr>
              <a:t>Viết được nội dung tả cảnh thanh bình</a:t>
            </a:r>
          </a:p>
          <a:p>
            <a:pPr>
              <a:lnSpc>
                <a:spcPct val="120000"/>
              </a:lnSpc>
              <a:spcBef>
                <a:spcPts val="0"/>
              </a:spcBef>
            </a:pPr>
            <a:r>
              <a:rPr lang="en-US" sz="2700" b="1">
                <a:solidFill>
                  <a:srgbClr val="000000"/>
                </a:solidFill>
                <a:latin typeface="Times New Roman" panose="02020603050405020304" pitchFamily="18" charset="0"/>
                <a:cs typeface="Times New Roman" panose="02020603050405020304" pitchFamily="18" charset="0"/>
              </a:rPr>
              <a:t>	+ Phong cảnh</a:t>
            </a:r>
          </a:p>
          <a:p>
            <a:pPr>
              <a:lnSpc>
                <a:spcPct val="120000"/>
              </a:lnSpc>
              <a:spcBef>
                <a:spcPts val="0"/>
              </a:spcBef>
            </a:pPr>
            <a:r>
              <a:rPr lang="en-US" sz="2700" b="1">
                <a:solidFill>
                  <a:srgbClr val="000000"/>
                </a:solidFill>
                <a:latin typeface="Times New Roman" panose="02020603050405020304" pitchFamily="18" charset="0"/>
                <a:cs typeface="Times New Roman" panose="02020603050405020304" pitchFamily="18" charset="0"/>
              </a:rPr>
              <a:t>	+ Hoạt động</a:t>
            </a:r>
          </a:p>
          <a:p>
            <a:pPr marL="571500" indent="-571500">
              <a:lnSpc>
                <a:spcPct val="120000"/>
              </a:lnSpc>
              <a:spcBef>
                <a:spcPts val="0"/>
              </a:spcBef>
              <a:buFontTx/>
              <a:buChar char="-"/>
            </a:pPr>
            <a:r>
              <a:rPr lang="en-US" sz="2700" b="1">
                <a:solidFill>
                  <a:srgbClr val="000000"/>
                </a:solidFill>
                <a:latin typeface="Times New Roman" panose="02020603050405020304" pitchFamily="18" charset="0"/>
                <a:cs typeface="Times New Roman" panose="02020603050405020304" pitchFamily="18" charset="0"/>
              </a:rPr>
              <a:t>Có câu mở đoạn</a:t>
            </a:r>
          </a:p>
          <a:p>
            <a:pPr marL="571500" indent="-571500">
              <a:lnSpc>
                <a:spcPct val="120000"/>
              </a:lnSpc>
              <a:spcBef>
                <a:spcPts val="0"/>
              </a:spcBef>
              <a:buFontTx/>
              <a:buChar char="-"/>
            </a:pPr>
            <a:r>
              <a:rPr lang="en-US" sz="2700" b="1">
                <a:solidFill>
                  <a:srgbClr val="000000"/>
                </a:solidFill>
                <a:latin typeface="Times New Roman" panose="02020603050405020304" pitchFamily="18" charset="0"/>
                <a:cs typeface="Times New Roman" panose="02020603050405020304" pitchFamily="18" charset="0"/>
              </a:rPr>
              <a:t>Biết sử dụng các biện pháp nghệ thuật</a:t>
            </a:r>
          </a:p>
        </p:txBody>
      </p:sp>
      <p:pic>
        <p:nvPicPr>
          <p:cNvPr id="14" name="Picture 1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56920" y="1541145"/>
            <a:ext cx="523875" cy="530860"/>
          </a:xfrm>
          <a:prstGeom prst="rect">
            <a:avLst/>
          </a:prstGeom>
        </p:spPr>
      </p:pic>
      <p:pic>
        <p:nvPicPr>
          <p:cNvPr id="2" name="Picture 1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56920" y="2072005"/>
            <a:ext cx="523875" cy="530860"/>
          </a:xfrm>
          <a:prstGeom prst="rect">
            <a:avLst/>
          </a:prstGeom>
        </p:spPr>
      </p:pic>
      <p:pic>
        <p:nvPicPr>
          <p:cNvPr id="3" name="Picture 1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56920" y="2602865"/>
            <a:ext cx="523875" cy="530860"/>
          </a:xfrm>
          <a:prstGeom prst="rect">
            <a:avLst/>
          </a:prstGeom>
        </p:spPr>
      </p:pic>
      <p:pic>
        <p:nvPicPr>
          <p:cNvPr id="4" name="Picture 1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56920" y="3981450"/>
            <a:ext cx="523875" cy="530860"/>
          </a:xfrm>
          <a:prstGeom prst="rect">
            <a:avLst/>
          </a:prstGeom>
        </p:spPr>
      </p:pic>
      <p:pic>
        <p:nvPicPr>
          <p:cNvPr id="6" name="Picture 1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56920" y="4554220"/>
            <a:ext cx="523875" cy="53086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barn(inVertical)">
                                      <p:cBhvr>
                                        <p:cTn id="15" dur="500"/>
                                        <p:tgtEl>
                                          <p:spTgt spid="5">
                                            <p:txEl>
                                              <p:pRg st="2" end="2"/>
                                            </p:txEl>
                                          </p:spTgt>
                                        </p:tgtEl>
                                      </p:cBhvr>
                                    </p:animEffect>
                                  </p:childTnLst>
                                </p:cTn>
                              </p:par>
                              <p:par>
                                <p:cTn id="16" presetID="53" presetClass="entr" presetSubtype="16"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p:cTn id="18" dur="500" fill="hold"/>
                                        <p:tgtEl>
                                          <p:spTgt spid="14"/>
                                        </p:tgtEl>
                                        <p:attrNameLst>
                                          <p:attrName>ppt_w</p:attrName>
                                        </p:attrNameLst>
                                      </p:cBhvr>
                                      <p:tavLst>
                                        <p:tav tm="0">
                                          <p:val>
                                            <p:fltVal val="0"/>
                                          </p:val>
                                        </p:tav>
                                        <p:tav tm="100000">
                                          <p:val>
                                            <p:strVal val="#ppt_w"/>
                                          </p:val>
                                        </p:tav>
                                      </p:tavLst>
                                    </p:anim>
                                    <p:anim calcmode="lin" valueType="num">
                                      <p:cBhvr>
                                        <p:cTn id="19" dur="500" fill="hold"/>
                                        <p:tgtEl>
                                          <p:spTgt spid="14"/>
                                        </p:tgtEl>
                                        <p:attrNameLst>
                                          <p:attrName>ppt_h</p:attrName>
                                        </p:attrNameLst>
                                      </p:cBhvr>
                                      <p:tavLst>
                                        <p:tav tm="0">
                                          <p:val>
                                            <p:fltVal val="0"/>
                                          </p:val>
                                        </p:tav>
                                        <p:tav tm="100000">
                                          <p:val>
                                            <p:strVal val="#ppt_h"/>
                                          </p:val>
                                        </p:tav>
                                      </p:tavLst>
                                    </p:anim>
                                    <p:animEffect transition="in" filter="fade">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Effect transition="in" filter="barn(inVertical)">
                                      <p:cBhvr>
                                        <p:cTn id="25" dur="500"/>
                                        <p:tgtEl>
                                          <p:spTgt spid="5">
                                            <p:txEl>
                                              <p:pRg st="3" end="3"/>
                                            </p:txEl>
                                          </p:spTgt>
                                        </p:tgtEl>
                                      </p:cBhvr>
                                    </p:animEffect>
                                  </p:childTnLst>
                                </p:cTn>
                              </p:par>
                              <p:par>
                                <p:cTn id="26" presetID="53" presetClass="entr" presetSubtype="16" fill="hold" nodeType="with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p:cTn id="28" dur="500" fill="hold"/>
                                        <p:tgtEl>
                                          <p:spTgt spid="2"/>
                                        </p:tgtEl>
                                        <p:attrNameLst>
                                          <p:attrName>ppt_w</p:attrName>
                                        </p:attrNameLst>
                                      </p:cBhvr>
                                      <p:tavLst>
                                        <p:tav tm="0">
                                          <p:val>
                                            <p:fltVal val="0"/>
                                          </p:val>
                                        </p:tav>
                                        <p:tav tm="100000">
                                          <p:val>
                                            <p:strVal val="#ppt_w"/>
                                          </p:val>
                                        </p:tav>
                                      </p:tavLst>
                                    </p:anim>
                                    <p:anim calcmode="lin" valueType="num">
                                      <p:cBhvr>
                                        <p:cTn id="29" dur="500" fill="hold"/>
                                        <p:tgtEl>
                                          <p:spTgt spid="2"/>
                                        </p:tgtEl>
                                        <p:attrNameLst>
                                          <p:attrName>ppt_h</p:attrName>
                                        </p:attrNameLst>
                                      </p:cBhvr>
                                      <p:tavLst>
                                        <p:tav tm="0">
                                          <p:val>
                                            <p:fltVal val="0"/>
                                          </p:val>
                                        </p:tav>
                                        <p:tav tm="100000">
                                          <p:val>
                                            <p:strVal val="#ppt_h"/>
                                          </p:val>
                                        </p:tav>
                                      </p:tavLst>
                                    </p:anim>
                                    <p:animEffect transition="in" filter="fade">
                                      <p:cBhvr>
                                        <p:cTn id="30" dur="500"/>
                                        <p:tgtEl>
                                          <p:spTgt spid="2"/>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5">
                                            <p:txEl>
                                              <p:pRg st="4" end="4"/>
                                            </p:txEl>
                                          </p:spTgt>
                                        </p:tgtEl>
                                        <p:attrNameLst>
                                          <p:attrName>style.visibility</p:attrName>
                                        </p:attrNameLst>
                                      </p:cBhvr>
                                      <p:to>
                                        <p:strVal val="visible"/>
                                      </p:to>
                                    </p:set>
                                    <p:animEffect transition="in" filter="barn(inVertical)">
                                      <p:cBhvr>
                                        <p:cTn id="35" dur="500"/>
                                        <p:tgtEl>
                                          <p:spTgt spid="5">
                                            <p:txEl>
                                              <p:pRg st="4" end="4"/>
                                            </p:txEl>
                                          </p:spTgt>
                                        </p:tgtEl>
                                      </p:cBhvr>
                                    </p:animEffect>
                                  </p:childTnLst>
                                </p:cTn>
                              </p:par>
                              <p:par>
                                <p:cTn id="36" presetID="53" presetClass="entr" presetSubtype="16" fill="hold" nodeType="withEffect">
                                  <p:stCondLst>
                                    <p:cond delay="0"/>
                                  </p:stCondLst>
                                  <p:childTnLst>
                                    <p:set>
                                      <p:cBhvr>
                                        <p:cTn id="37" dur="1" fill="hold">
                                          <p:stCondLst>
                                            <p:cond delay="0"/>
                                          </p:stCondLst>
                                        </p:cTn>
                                        <p:tgtEl>
                                          <p:spTgt spid="3"/>
                                        </p:tgtEl>
                                        <p:attrNameLst>
                                          <p:attrName>style.visibility</p:attrName>
                                        </p:attrNameLst>
                                      </p:cBhvr>
                                      <p:to>
                                        <p:strVal val="visible"/>
                                      </p:to>
                                    </p:set>
                                    <p:anim calcmode="lin" valueType="num">
                                      <p:cBhvr>
                                        <p:cTn id="38" dur="500" fill="hold"/>
                                        <p:tgtEl>
                                          <p:spTgt spid="3"/>
                                        </p:tgtEl>
                                        <p:attrNameLst>
                                          <p:attrName>ppt_w</p:attrName>
                                        </p:attrNameLst>
                                      </p:cBhvr>
                                      <p:tavLst>
                                        <p:tav tm="0">
                                          <p:val>
                                            <p:fltVal val="0"/>
                                          </p:val>
                                        </p:tav>
                                        <p:tav tm="100000">
                                          <p:val>
                                            <p:strVal val="#ppt_w"/>
                                          </p:val>
                                        </p:tav>
                                      </p:tavLst>
                                    </p:anim>
                                    <p:anim calcmode="lin" valueType="num">
                                      <p:cBhvr>
                                        <p:cTn id="39" dur="500" fill="hold"/>
                                        <p:tgtEl>
                                          <p:spTgt spid="3"/>
                                        </p:tgtEl>
                                        <p:attrNameLst>
                                          <p:attrName>ppt_h</p:attrName>
                                        </p:attrNameLst>
                                      </p:cBhvr>
                                      <p:tavLst>
                                        <p:tav tm="0">
                                          <p:val>
                                            <p:fltVal val="0"/>
                                          </p:val>
                                        </p:tav>
                                        <p:tav tm="100000">
                                          <p:val>
                                            <p:strVal val="#ppt_h"/>
                                          </p:val>
                                        </p:tav>
                                      </p:tavLst>
                                    </p:anim>
                                    <p:animEffect transition="in" filter="fade">
                                      <p:cBhvr>
                                        <p:cTn id="40" dur="500"/>
                                        <p:tgtEl>
                                          <p:spTgt spid="3"/>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5">
                                            <p:txEl>
                                              <p:pRg st="5" end="5"/>
                                            </p:txEl>
                                          </p:spTgt>
                                        </p:tgtEl>
                                        <p:attrNameLst>
                                          <p:attrName>style.visibility</p:attrName>
                                        </p:attrNameLst>
                                      </p:cBhvr>
                                      <p:to>
                                        <p:strVal val="visible"/>
                                      </p:to>
                                    </p:set>
                                    <p:animEffect transition="in" filter="barn(inVertical)">
                                      <p:cBhvr>
                                        <p:cTn id="45" dur="500"/>
                                        <p:tgtEl>
                                          <p:spTgt spid="5">
                                            <p:txEl>
                                              <p:pRg st="5" end="5"/>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5">
                                            <p:txEl>
                                              <p:pRg st="6" end="6"/>
                                            </p:txEl>
                                          </p:spTgt>
                                        </p:tgtEl>
                                        <p:attrNameLst>
                                          <p:attrName>style.visibility</p:attrName>
                                        </p:attrNameLst>
                                      </p:cBhvr>
                                      <p:to>
                                        <p:strVal val="visible"/>
                                      </p:to>
                                    </p:set>
                                    <p:animEffect transition="in" filter="barn(inVertical)">
                                      <p:cBhvr>
                                        <p:cTn id="50" dur="500"/>
                                        <p:tgtEl>
                                          <p:spTgt spid="5">
                                            <p:txEl>
                                              <p:pRg st="6" end="6"/>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5">
                                            <p:txEl>
                                              <p:pRg st="7" end="7"/>
                                            </p:txEl>
                                          </p:spTgt>
                                        </p:tgtEl>
                                        <p:attrNameLst>
                                          <p:attrName>style.visibility</p:attrName>
                                        </p:attrNameLst>
                                      </p:cBhvr>
                                      <p:to>
                                        <p:strVal val="visible"/>
                                      </p:to>
                                    </p:set>
                                    <p:animEffect transition="in" filter="barn(inVertical)">
                                      <p:cBhvr>
                                        <p:cTn id="55" dur="500"/>
                                        <p:tgtEl>
                                          <p:spTgt spid="5">
                                            <p:txEl>
                                              <p:pRg st="7" end="7"/>
                                            </p:txEl>
                                          </p:spTgt>
                                        </p:tgtEl>
                                      </p:cBhvr>
                                    </p:animEffect>
                                  </p:childTnLst>
                                </p:cTn>
                              </p:par>
                              <p:par>
                                <p:cTn id="56" presetID="53" presetClass="entr" presetSubtype="16" fill="hold" nodeType="withEffect">
                                  <p:stCondLst>
                                    <p:cond delay="0"/>
                                  </p:stCondLst>
                                  <p:childTnLst>
                                    <p:set>
                                      <p:cBhvr>
                                        <p:cTn id="57" dur="1" fill="hold">
                                          <p:stCondLst>
                                            <p:cond delay="0"/>
                                          </p:stCondLst>
                                        </p:cTn>
                                        <p:tgtEl>
                                          <p:spTgt spid="4"/>
                                        </p:tgtEl>
                                        <p:attrNameLst>
                                          <p:attrName>style.visibility</p:attrName>
                                        </p:attrNameLst>
                                      </p:cBhvr>
                                      <p:to>
                                        <p:strVal val="visible"/>
                                      </p:to>
                                    </p:set>
                                    <p:anim calcmode="lin" valueType="num">
                                      <p:cBhvr>
                                        <p:cTn id="58" dur="500" fill="hold"/>
                                        <p:tgtEl>
                                          <p:spTgt spid="4"/>
                                        </p:tgtEl>
                                        <p:attrNameLst>
                                          <p:attrName>ppt_w</p:attrName>
                                        </p:attrNameLst>
                                      </p:cBhvr>
                                      <p:tavLst>
                                        <p:tav tm="0">
                                          <p:val>
                                            <p:fltVal val="0"/>
                                          </p:val>
                                        </p:tav>
                                        <p:tav tm="100000">
                                          <p:val>
                                            <p:strVal val="#ppt_w"/>
                                          </p:val>
                                        </p:tav>
                                      </p:tavLst>
                                    </p:anim>
                                    <p:anim calcmode="lin" valueType="num">
                                      <p:cBhvr>
                                        <p:cTn id="59" dur="500" fill="hold"/>
                                        <p:tgtEl>
                                          <p:spTgt spid="4"/>
                                        </p:tgtEl>
                                        <p:attrNameLst>
                                          <p:attrName>ppt_h</p:attrName>
                                        </p:attrNameLst>
                                      </p:cBhvr>
                                      <p:tavLst>
                                        <p:tav tm="0">
                                          <p:val>
                                            <p:fltVal val="0"/>
                                          </p:val>
                                        </p:tav>
                                        <p:tav tm="100000">
                                          <p:val>
                                            <p:strVal val="#ppt_h"/>
                                          </p:val>
                                        </p:tav>
                                      </p:tavLst>
                                    </p:anim>
                                    <p:animEffect transition="in" filter="fade">
                                      <p:cBhvr>
                                        <p:cTn id="60" dur="500"/>
                                        <p:tgtEl>
                                          <p:spTgt spid="4"/>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grpId="0" nodeType="clickEffect">
                                  <p:stCondLst>
                                    <p:cond delay="0"/>
                                  </p:stCondLst>
                                  <p:childTnLst>
                                    <p:set>
                                      <p:cBhvr>
                                        <p:cTn id="64" dur="1" fill="hold">
                                          <p:stCondLst>
                                            <p:cond delay="0"/>
                                          </p:stCondLst>
                                        </p:cTn>
                                        <p:tgtEl>
                                          <p:spTgt spid="5">
                                            <p:txEl>
                                              <p:pRg st="8" end="8"/>
                                            </p:txEl>
                                          </p:spTgt>
                                        </p:tgtEl>
                                        <p:attrNameLst>
                                          <p:attrName>style.visibility</p:attrName>
                                        </p:attrNameLst>
                                      </p:cBhvr>
                                      <p:to>
                                        <p:strVal val="visible"/>
                                      </p:to>
                                    </p:set>
                                    <p:animEffect transition="in" filter="barn(inVertical)">
                                      <p:cBhvr>
                                        <p:cTn id="65" dur="500"/>
                                        <p:tgtEl>
                                          <p:spTgt spid="5">
                                            <p:txEl>
                                              <p:pRg st="8" end="8"/>
                                            </p:txEl>
                                          </p:spTgt>
                                        </p:tgtEl>
                                      </p:cBhvr>
                                    </p:animEffect>
                                  </p:childTnLst>
                                </p:cTn>
                              </p:par>
                              <p:par>
                                <p:cTn id="66" presetID="53" presetClass="entr" presetSubtype="16" fill="hold" nodeType="withEffect">
                                  <p:stCondLst>
                                    <p:cond delay="0"/>
                                  </p:stCondLst>
                                  <p:childTnLst>
                                    <p:set>
                                      <p:cBhvr>
                                        <p:cTn id="67" dur="1" fill="hold">
                                          <p:stCondLst>
                                            <p:cond delay="0"/>
                                          </p:stCondLst>
                                        </p:cTn>
                                        <p:tgtEl>
                                          <p:spTgt spid="6"/>
                                        </p:tgtEl>
                                        <p:attrNameLst>
                                          <p:attrName>style.visibility</p:attrName>
                                        </p:attrNameLst>
                                      </p:cBhvr>
                                      <p:to>
                                        <p:strVal val="visible"/>
                                      </p:to>
                                    </p:set>
                                    <p:anim calcmode="lin" valueType="num">
                                      <p:cBhvr>
                                        <p:cTn id="68" dur="500" fill="hold"/>
                                        <p:tgtEl>
                                          <p:spTgt spid="6"/>
                                        </p:tgtEl>
                                        <p:attrNameLst>
                                          <p:attrName>ppt_w</p:attrName>
                                        </p:attrNameLst>
                                      </p:cBhvr>
                                      <p:tavLst>
                                        <p:tav tm="0">
                                          <p:val>
                                            <p:fltVal val="0"/>
                                          </p:val>
                                        </p:tav>
                                        <p:tav tm="100000">
                                          <p:val>
                                            <p:strVal val="#ppt_w"/>
                                          </p:val>
                                        </p:tav>
                                      </p:tavLst>
                                    </p:anim>
                                    <p:anim calcmode="lin" valueType="num">
                                      <p:cBhvr>
                                        <p:cTn id="69" dur="500" fill="hold"/>
                                        <p:tgtEl>
                                          <p:spTgt spid="6"/>
                                        </p:tgtEl>
                                        <p:attrNameLst>
                                          <p:attrName>ppt_h</p:attrName>
                                        </p:attrNameLst>
                                      </p:cBhvr>
                                      <p:tavLst>
                                        <p:tav tm="0">
                                          <p:val>
                                            <p:fltVal val="0"/>
                                          </p:val>
                                        </p:tav>
                                        <p:tav tm="100000">
                                          <p:val>
                                            <p:strVal val="#ppt_h"/>
                                          </p:val>
                                        </p:tav>
                                      </p:tavLst>
                                    </p:anim>
                                    <p:animEffect transition="in" filter="fade">
                                      <p:cBhvr>
                                        <p:cTn id="7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5"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a:srcRect/>
          <a:stretch>
            <a:fillRect/>
          </a:stretch>
        </p:blipFill>
        <p:spPr>
          <a:xfrm>
            <a:off x="0" y="0"/>
            <a:ext cx="9144000" cy="513143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14:window dir="ver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a:srcRect/>
          <a:stretch>
            <a:fillRect/>
          </a:stretch>
        </p:blipFill>
        <p:spPr>
          <a:xfrm>
            <a:off x="0" y="0"/>
            <a:ext cx="9144000" cy="5143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a:srcRect/>
          <a:stretch>
            <a:fillRect/>
          </a:stretch>
        </p:blipFill>
        <p:spPr>
          <a:xfrm>
            <a:off x="0" y="0"/>
            <a:ext cx="9144000" cy="5143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616575" y="200025"/>
            <a:ext cx="3527425" cy="1984375"/>
          </a:xfrm>
          <a:prstGeom prst="rect">
            <a:avLst/>
          </a:prstGeom>
        </p:spPr>
      </p:pic>
      <p:pic>
        <p:nvPicPr>
          <p:cNvPr id="11"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591185" y="442595"/>
            <a:ext cx="4678680" cy="2427605"/>
          </a:xfrm>
          <a:prstGeom prst="rect">
            <a:avLst/>
          </a:prstGeom>
        </p:spPr>
      </p:pic>
      <p:sp>
        <p:nvSpPr>
          <p:cNvPr id="4" name="Text Box 3"/>
          <p:cNvSpPr txBox="1"/>
          <p:nvPr/>
        </p:nvSpPr>
        <p:spPr>
          <a:xfrm>
            <a:off x="1358900" y="862330"/>
            <a:ext cx="3143250" cy="1322070"/>
          </a:xfrm>
          <a:prstGeom prst="rect">
            <a:avLst/>
          </a:prstGeom>
          <a:noFill/>
        </p:spPr>
        <p:txBody>
          <a:bodyPr wrap="square" rtlCol="0" anchor="t">
            <a:spAutoFit/>
            <a:scene3d>
              <a:camera prst="orthographicFront"/>
              <a:lightRig rig="threePt" dir="t"/>
            </a:scene3d>
          </a:bodyPr>
          <a:lstStyle/>
          <a:p>
            <a:pPr lvl="0" algn="ctr" eaLnBrk="0" hangingPunct="0">
              <a:spcBef>
                <a:spcPts val="600"/>
              </a:spcBef>
              <a:defRPr/>
            </a:pPr>
            <a:r>
              <a:rPr lang="en-US" sz="4000" b="1">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Luyện tập về từ trái nghĩa</a:t>
            </a:r>
            <a:endParaRPr lang="en-US" altLang="en-US" sz="4000" b="1">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endParaRPr>
          </a:p>
        </p:txBody>
      </p:sp>
      <p:sp>
        <p:nvSpPr>
          <p:cNvPr id="5" name="Text Box 4"/>
          <p:cNvSpPr txBox="1"/>
          <p:nvPr/>
        </p:nvSpPr>
        <p:spPr>
          <a:xfrm>
            <a:off x="949960" y="3203575"/>
            <a:ext cx="6771005" cy="460375"/>
          </a:xfrm>
          <a:prstGeom prst="rect">
            <a:avLst/>
          </a:prstGeom>
          <a:noFill/>
        </p:spPr>
        <p:txBody>
          <a:bodyPr wrap="square" rtlCol="0" anchor="t">
            <a:spAutoFit/>
            <a:scene3d>
              <a:camera prst="orthographicFront"/>
              <a:lightRig rig="threePt" dir="t"/>
            </a:scene3d>
          </a:bodyPr>
          <a:lstStyle/>
          <a:p>
            <a:pPr marL="0" marR="0" indent="0" algn="l" defTabSz="914400" rtl="0" eaLnBrk="1" fontAlgn="base" latinLnBrk="0" hangingPunct="1">
              <a:lnSpc>
                <a:spcPct val="100000"/>
              </a:lnSpc>
              <a:spcBef>
                <a:spcPct val="30000"/>
              </a:spcBef>
              <a:spcAft>
                <a:spcPct val="0"/>
              </a:spcAft>
              <a:buClrTx/>
              <a:buSzTx/>
              <a:buFontTx/>
              <a:buNone/>
              <a:defRPr/>
            </a:pPr>
            <a:r>
              <a:rPr lang="en-US" sz="2400">
                <a:solidFill>
                  <a:schemeClr val="tx1"/>
                </a:solidFill>
                <a:effectLst>
                  <a:outerShdw blurRad="38100" dist="19050" dir="2700000" algn="tl" rotWithShape="0">
                    <a:schemeClr val="dk1">
                      <a:alpha val="40000"/>
                    </a:schemeClr>
                  </a:outerShdw>
                </a:effectLst>
                <a:latin typeface="Times New Roman" panose="02020603050405020304" pitchFamily="18" charset="0"/>
                <a:sym typeface="+mn-ea"/>
              </a:rPr>
              <a:t>1/ Tìm từ trái nghĩa với từ </a:t>
            </a:r>
            <a:r>
              <a:rPr lang="en-US" sz="2400" b="1">
                <a:solidFill>
                  <a:schemeClr val="tx1"/>
                </a:solidFill>
                <a:effectLst>
                  <a:outerShdw blurRad="38100" dist="19050" dir="2700000" algn="tl" rotWithShape="0">
                    <a:schemeClr val="dk1">
                      <a:alpha val="40000"/>
                    </a:schemeClr>
                  </a:outerShdw>
                </a:effectLst>
                <a:latin typeface="Times New Roman" panose="02020603050405020304" pitchFamily="18" charset="0"/>
                <a:sym typeface="+mn-ea"/>
              </a:rPr>
              <a:t>hoà bình</a:t>
            </a:r>
            <a:r>
              <a:rPr lang="en-US" sz="2400">
                <a:solidFill>
                  <a:schemeClr val="tx1"/>
                </a:solidFill>
                <a:effectLst>
                  <a:outerShdw blurRad="38100" dist="19050" dir="2700000" algn="tl" rotWithShape="0">
                    <a:schemeClr val="dk1">
                      <a:alpha val="40000"/>
                    </a:schemeClr>
                  </a:outerShdw>
                </a:effectLst>
                <a:latin typeface="Times New Roman" panose="02020603050405020304" pitchFamily="18" charset="0"/>
                <a:sym typeface="+mn-ea"/>
              </a:rPr>
              <a:t> ?</a:t>
            </a:r>
            <a:endParaRPr lang="en-US" altLang="en-US" sz="2400">
              <a:solidFill>
                <a:schemeClr val="tx1"/>
              </a:solidFill>
              <a:effectLst>
                <a:outerShdw blurRad="38100" dist="19050" dir="2700000" algn="tl" rotWithShape="0">
                  <a:schemeClr val="dk1">
                    <a:alpha val="40000"/>
                  </a:schemeClr>
                </a:outerShdw>
              </a:effectLst>
              <a:latin typeface="Times New Roman" panose="02020603050405020304" pitchFamily="18" charset="0"/>
            </a:endParaRPr>
          </a:p>
        </p:txBody>
      </p:sp>
      <p:sp>
        <p:nvSpPr>
          <p:cNvPr id="7" name="Text Box 6"/>
          <p:cNvSpPr txBox="1"/>
          <p:nvPr/>
        </p:nvSpPr>
        <p:spPr>
          <a:xfrm>
            <a:off x="949960" y="3985260"/>
            <a:ext cx="7042785" cy="460375"/>
          </a:xfrm>
          <a:prstGeom prst="rect">
            <a:avLst/>
          </a:prstGeom>
          <a:noFill/>
        </p:spPr>
        <p:txBody>
          <a:bodyPr wrap="none" rtlCol="0" anchor="t">
            <a:spAutoFit/>
            <a:scene3d>
              <a:camera prst="orthographicFront"/>
              <a:lightRig rig="threePt" dir="t"/>
            </a:scene3d>
          </a:bodyPr>
          <a:lstStyle/>
          <a:p>
            <a:pPr marL="0" marR="0" indent="0" algn="l" defTabSz="914400" rtl="0" eaLnBrk="1" fontAlgn="base" latinLnBrk="0" hangingPunct="1">
              <a:lnSpc>
                <a:spcPct val="100000"/>
              </a:lnSpc>
              <a:spcBef>
                <a:spcPct val="30000"/>
              </a:spcBef>
              <a:spcAft>
                <a:spcPct val="0"/>
              </a:spcAft>
              <a:buClrTx/>
              <a:buSzTx/>
              <a:buFontTx/>
              <a:buNone/>
              <a:defRPr/>
            </a:pPr>
            <a:r>
              <a:rPr lang="en-US" sz="2400">
                <a:solidFill>
                  <a:schemeClr val="tx1"/>
                </a:solidFill>
                <a:effectLst>
                  <a:outerShdw blurRad="38100" dist="19050" dir="2700000" algn="tl" rotWithShape="0">
                    <a:schemeClr val="dk1">
                      <a:alpha val="40000"/>
                    </a:schemeClr>
                  </a:outerShdw>
                </a:effectLst>
                <a:latin typeface="Times New Roman" panose="02020603050405020304" pitchFamily="18" charset="0"/>
                <a:sym typeface="+mn-ea"/>
              </a:rPr>
              <a:t>2/ Đặt câu có cặp từ trái nghĩa </a:t>
            </a:r>
            <a:r>
              <a:rPr lang="en-US" sz="2400" b="1">
                <a:solidFill>
                  <a:schemeClr val="tx1"/>
                </a:solidFill>
                <a:effectLst>
                  <a:outerShdw blurRad="38100" dist="19050" dir="2700000" algn="tl" rotWithShape="0">
                    <a:schemeClr val="dk1">
                      <a:alpha val="40000"/>
                    </a:schemeClr>
                  </a:outerShdw>
                </a:effectLst>
                <a:latin typeface="Times New Roman" panose="02020603050405020304" pitchFamily="18" charset="0"/>
                <a:sym typeface="+mn-ea"/>
              </a:rPr>
              <a:t>hoà bình</a:t>
            </a:r>
            <a:r>
              <a:rPr lang="en-US" sz="2400">
                <a:solidFill>
                  <a:schemeClr val="tx1"/>
                </a:solidFill>
                <a:effectLst>
                  <a:outerShdw blurRad="38100" dist="19050" dir="2700000" algn="tl" rotWithShape="0">
                    <a:schemeClr val="dk1">
                      <a:alpha val="40000"/>
                    </a:schemeClr>
                  </a:outerShdw>
                </a:effectLst>
                <a:latin typeface="Times New Roman" panose="02020603050405020304" pitchFamily="18" charset="0"/>
                <a:sym typeface="+mn-ea"/>
              </a:rPr>
              <a:t> - </a:t>
            </a:r>
            <a:r>
              <a:rPr lang="en-US" sz="2400" b="1">
                <a:solidFill>
                  <a:schemeClr val="tx1"/>
                </a:solidFill>
                <a:effectLst>
                  <a:outerShdw blurRad="38100" dist="19050" dir="2700000" algn="tl" rotWithShape="0">
                    <a:schemeClr val="dk1">
                      <a:alpha val="40000"/>
                    </a:schemeClr>
                  </a:outerShdw>
                </a:effectLst>
                <a:latin typeface="Times New Roman" panose="02020603050405020304" pitchFamily="18" charset="0"/>
                <a:sym typeface="+mn-ea"/>
              </a:rPr>
              <a:t>chiến tranh</a:t>
            </a:r>
            <a:r>
              <a:rPr lang="en-US" sz="2400">
                <a:solidFill>
                  <a:schemeClr val="tx1"/>
                </a:solidFill>
                <a:effectLst>
                  <a:outerShdw blurRad="38100" dist="19050" dir="2700000" algn="tl" rotWithShape="0">
                    <a:schemeClr val="dk1">
                      <a:alpha val="40000"/>
                    </a:schemeClr>
                  </a:outerShdw>
                </a:effectLst>
                <a:latin typeface="Times New Roman" panose="02020603050405020304" pitchFamily="18" charset="0"/>
                <a:sym typeface="+mn-ea"/>
              </a:rPr>
              <a:t> ?</a:t>
            </a:r>
            <a:endParaRPr lang="en-US" altLang="en-US" sz="2400">
              <a:solidFill>
                <a:schemeClr val="tx1"/>
              </a:solidFill>
              <a:effectLst>
                <a:outerShdw blurRad="38100" dist="19050" dir="2700000" algn="tl" rotWithShape="0">
                  <a:schemeClr val="dk1">
                    <a:alpha val="40000"/>
                  </a:schemeClr>
                </a:outerShdw>
              </a:effectLst>
              <a:latin typeface="Times New Roman" panose="02020603050405020304" pitchFamily="18" charset="0"/>
              <a:sym typeface="+mn-ea"/>
            </a:endParaRPr>
          </a:p>
        </p:txBody>
      </p:sp>
    </p:spTree>
  </p:cSld>
  <p:clrMapOvr>
    <a:masterClrMapping/>
  </p:clrMapOvr>
  <mc:AlternateContent xmlns:mc="http://schemas.openxmlformats.org/markup-compatibility/2006" xmlns:p14="http://schemas.microsoft.com/office/powerpoint/2010/main">
    <mc:Choice Requires="p14">
      <p:transition spd="slow" p14:dur="20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55" presetClass="entr" presetSubtype="0"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1000" fill="hold"/>
                                        <p:tgtEl>
                                          <p:spTgt spid="5"/>
                                        </p:tgtEl>
                                        <p:attrNameLst>
                                          <p:attrName>ppt_w</p:attrName>
                                        </p:attrNameLst>
                                      </p:cBhvr>
                                      <p:tavLst>
                                        <p:tav tm="0">
                                          <p:val>
                                            <p:strVal val="#ppt_w*0.70"/>
                                          </p:val>
                                        </p:tav>
                                        <p:tav tm="100000">
                                          <p:val>
                                            <p:strVal val="#ppt_w"/>
                                          </p:val>
                                        </p:tav>
                                      </p:tavLst>
                                    </p:anim>
                                    <p:anim calcmode="lin" valueType="num">
                                      <p:cBhvr>
                                        <p:cTn id="25" dur="1000" fill="hold"/>
                                        <p:tgtEl>
                                          <p:spTgt spid="5"/>
                                        </p:tgtEl>
                                        <p:attrNameLst>
                                          <p:attrName>ppt_h</p:attrName>
                                        </p:attrNameLst>
                                      </p:cBhvr>
                                      <p:tavLst>
                                        <p:tav tm="0">
                                          <p:val>
                                            <p:strVal val="#ppt_h"/>
                                          </p:val>
                                        </p:tav>
                                        <p:tav tm="100000">
                                          <p:val>
                                            <p:strVal val="#ppt_h"/>
                                          </p:val>
                                        </p:tav>
                                      </p:tavLst>
                                    </p:anim>
                                    <p:animEffect transition="in" filter="fade">
                                      <p:cBhvr>
                                        <p:cTn id="26" dur="10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47"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1000"/>
                                        <p:tgtEl>
                                          <p:spTgt spid="7"/>
                                        </p:tgtEl>
                                      </p:cBhvr>
                                    </p:animEffect>
                                    <p:anim calcmode="lin" valueType="num">
                                      <p:cBhvr>
                                        <p:cTn id="32" dur="1000" fill="hold"/>
                                        <p:tgtEl>
                                          <p:spTgt spid="7"/>
                                        </p:tgtEl>
                                        <p:attrNameLst>
                                          <p:attrName>ppt_x</p:attrName>
                                        </p:attrNameLst>
                                      </p:cBhvr>
                                      <p:tavLst>
                                        <p:tav tm="0">
                                          <p:val>
                                            <p:strVal val="#ppt_x"/>
                                          </p:val>
                                        </p:tav>
                                        <p:tav tm="100000">
                                          <p:val>
                                            <p:strVal val="#ppt_x"/>
                                          </p:val>
                                        </p:tav>
                                      </p:tavLst>
                                    </p:anim>
                                    <p:anim calcmode="lin" valueType="num">
                                      <p:cBhvr>
                                        <p:cTn id="3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5" grpId="1"/>
      <p:bldP spid="7" grpId="0"/>
      <p:bldP spid="7"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2"/>
          <a:srcRect/>
          <a:stretch>
            <a:fillRect/>
          </a:stretch>
        </p:blipFill>
        <p:spPr>
          <a:xfrm>
            <a:off x="0" y="0"/>
            <a:ext cx="9144000" cy="5143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2"/>
          <a:srcRect/>
          <a:stretch>
            <a:fillRect/>
          </a:stretch>
        </p:blipFill>
        <p:spPr>
          <a:xfrm>
            <a:off x="0" y="0"/>
            <a:ext cx="9144000" cy="5144135"/>
          </a:xfrm>
          <a:prstGeom prst="rect">
            <a:avLst/>
          </a:prstGeom>
        </p:spPr>
      </p:pic>
      <p:sp>
        <p:nvSpPr>
          <p:cNvPr id="2" name="Rounded Rectangle 1"/>
          <p:cNvSpPr/>
          <p:nvPr/>
        </p:nvSpPr>
        <p:spPr>
          <a:xfrm>
            <a:off x="239395" y="247015"/>
            <a:ext cx="8663305" cy="4649470"/>
          </a:xfrm>
          <a:prstGeom prst="roundRect">
            <a:avLst/>
          </a:prstGeom>
          <a:solidFill>
            <a:schemeClr val="bg1">
              <a:alpha val="7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tLang="en-US"/>
          </a:p>
        </p:txBody>
      </p:sp>
      <p:sp>
        <p:nvSpPr>
          <p:cNvPr id="3" name="Rectangle 9"/>
          <p:cNvSpPr>
            <a:spLocks noChangeArrowheads="1"/>
          </p:cNvSpPr>
          <p:nvPr/>
        </p:nvSpPr>
        <p:spPr bwMode="auto">
          <a:xfrm>
            <a:off x="631190" y="337820"/>
            <a:ext cx="7790815" cy="413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sz="2700" b="1">
                <a:solidFill>
                  <a:srgbClr val="000000"/>
                </a:solidFill>
                <a:latin typeface="Times New Roman" panose="02020603050405020304" pitchFamily="18" charset="0"/>
                <a:cs typeface="Times New Roman" panose="02020603050405020304" pitchFamily="18" charset="0"/>
              </a:rPr>
              <a:t>    </a:t>
            </a:r>
            <a:r>
              <a:rPr lang="en-US" sz="2400" b="1" u="sng">
                <a:solidFill>
                  <a:srgbClr val="000000"/>
                </a:solidFill>
                <a:latin typeface="Times New Roman" panose="02020603050405020304" pitchFamily="18" charset="0"/>
                <a:cs typeface="Times New Roman" panose="02020603050405020304" pitchFamily="18" charset="0"/>
              </a:rPr>
              <a:t>Bài làm</a:t>
            </a:r>
          </a:p>
          <a:p>
            <a:pPr algn="just">
              <a:spcBef>
                <a:spcPct val="50000"/>
              </a:spcBef>
            </a:pPr>
            <a:r>
              <a:rPr lang="en-US" sz="2475" b="1">
                <a:solidFill>
                  <a:srgbClr val="000000"/>
                </a:solidFill>
                <a:latin typeface="Times New Roman" panose="02020603050405020304" pitchFamily="18" charset="0"/>
              </a:rPr>
              <a:t>       Hè vừa rồi, em được về quê thăm ông bà ở An Giang. Cảnh nơi đây thật thanh bình. Em rất thích ngắm nhìn đàn cò trắng phau đang chao mình bay liệng trên cánh đồng lúa chín vàng. Dòng sông cứ êm đềm, hiền hoà uốn lượn quanh xóm làng. Với em, điều vui nhất có lẽ là được cùng các bạn trong xóm đi chăn trâu, thả diều. Không đâu trong lành và mát mẻ hơn nơi đây. Em cảm thấy yêu quê mình nhiều hơn và yêu luôn những người dân hiền lành, chất phác.</a:t>
            </a:r>
            <a:endParaRPr lang="en-US" sz="2700" b="1">
              <a:solidFill>
                <a:srgbClr val="000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1183640" y="4037330"/>
            <a:ext cx="6323330" cy="768350"/>
          </a:xfrm>
          <a:prstGeom prst="rect">
            <a:avLst/>
          </a:prstGeom>
          <a:noFill/>
        </p:spPr>
        <p:txBody>
          <a:bodyPr wrap="square" rtlCol="0">
            <a:spAutoFit/>
          </a:bodyPr>
          <a:lstStyle/>
          <a:p>
            <a:r>
              <a:rPr lang="en-GB" altLang="en-US" sz="4400" b="1" dirty="0">
                <a:solidFill>
                  <a:schemeClr val="tx2"/>
                </a:solidFill>
                <a:effectLst>
                  <a:outerShdw blurRad="38100" dist="19050" dir="2700000" algn="tl" rotWithShape="0">
                    <a:schemeClr val="dk1">
                      <a:alpha val="40000"/>
                    </a:schemeClr>
                  </a:outerShdw>
                </a:effectLst>
                <a:latin typeface="SVN-Hole Hearted" panose="020B0A06020104020203" charset="0"/>
                <a:ea typeface="Microsoft YaHei" panose="020B0503020204020204" pitchFamily="34" charset="-122"/>
                <a:cs typeface="SVN-Hole Hearted" panose="020B0A06020104020203" charset="0"/>
              </a:rPr>
              <a:t>CHÚC CÁC EM HỌC TỐT</a:t>
            </a:r>
          </a:p>
        </p:txBody>
      </p:sp>
      <p:pic>
        <p:nvPicPr>
          <p:cNvPr id="1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9920000">
            <a:off x="290195" y="635000"/>
            <a:ext cx="4170045" cy="2276475"/>
          </a:xfrm>
          <a:prstGeom prst="rect">
            <a:avLst/>
          </a:prstGeom>
        </p:spPr>
      </p:pic>
      <p:pic>
        <p:nvPicPr>
          <p:cNvPr id="17"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18615" y="988695"/>
            <a:ext cx="5888990" cy="304863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4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p:nvPr/>
        </p:nvSpPr>
        <p:spPr>
          <a:xfrm>
            <a:off x="-45560" y="0"/>
            <a:ext cx="9121379" cy="1428750"/>
          </a:xfrm>
          <a:prstGeom prst="rect">
            <a:avLst/>
          </a:prstGeom>
        </p:spPr>
        <p:txBody>
          <a:bodyPr/>
          <a:lstStyle>
            <a:lvl1pPr algn="l" rtl="0" eaLnBrk="1" fontAlgn="base" hangingPunct="1">
              <a:spcBef>
                <a:spcPct val="0"/>
              </a:spcBef>
              <a:spcAft>
                <a:spcPct val="0"/>
              </a:spcAft>
              <a:defRPr sz="4400" b="1">
                <a:solidFill>
                  <a:srgbClr val="FFFFFF"/>
                </a:solidFill>
                <a:latin typeface="+mj-lt"/>
                <a:ea typeface="+mj-ea"/>
                <a:cs typeface="+mj-cs"/>
              </a:defRPr>
            </a:lvl1pPr>
            <a:lvl2pPr algn="l" rtl="0" eaLnBrk="1" fontAlgn="base" hangingPunct="1">
              <a:spcBef>
                <a:spcPct val="0"/>
              </a:spcBef>
              <a:spcAft>
                <a:spcPct val="0"/>
              </a:spcAft>
              <a:defRPr sz="4400" b="1">
                <a:solidFill>
                  <a:srgbClr val="FFFFFF"/>
                </a:solidFill>
                <a:latin typeface="Arial" panose="020B0604020202020204" pitchFamily="34" charset="0"/>
              </a:defRPr>
            </a:lvl2pPr>
            <a:lvl3pPr algn="l" rtl="0" eaLnBrk="1" fontAlgn="base" hangingPunct="1">
              <a:spcBef>
                <a:spcPct val="0"/>
              </a:spcBef>
              <a:spcAft>
                <a:spcPct val="0"/>
              </a:spcAft>
              <a:defRPr sz="4400" b="1">
                <a:solidFill>
                  <a:srgbClr val="FFFFFF"/>
                </a:solidFill>
                <a:latin typeface="Arial" panose="020B0604020202020204" pitchFamily="34" charset="0"/>
              </a:defRPr>
            </a:lvl3pPr>
            <a:lvl4pPr algn="l" rtl="0" eaLnBrk="1" fontAlgn="base" hangingPunct="1">
              <a:spcBef>
                <a:spcPct val="0"/>
              </a:spcBef>
              <a:spcAft>
                <a:spcPct val="0"/>
              </a:spcAft>
              <a:defRPr sz="4400" b="1">
                <a:solidFill>
                  <a:srgbClr val="FFFFFF"/>
                </a:solidFill>
                <a:latin typeface="Arial" panose="020B0604020202020204" pitchFamily="34" charset="0"/>
              </a:defRPr>
            </a:lvl4pPr>
            <a:lvl5pPr algn="l" rtl="0" eaLnBrk="1" fontAlgn="base" hangingPunct="1">
              <a:spcBef>
                <a:spcPct val="0"/>
              </a:spcBef>
              <a:spcAft>
                <a:spcPct val="0"/>
              </a:spcAft>
              <a:defRPr sz="4400" b="1">
                <a:solidFill>
                  <a:srgbClr val="FFFFFF"/>
                </a:solidFill>
                <a:latin typeface="Arial" panose="020B0604020202020204" pitchFamily="34" charset="0"/>
              </a:defRPr>
            </a:lvl5pPr>
            <a:lvl6pPr marL="457200" algn="l" rtl="0" eaLnBrk="1" fontAlgn="base" hangingPunct="1">
              <a:spcBef>
                <a:spcPct val="0"/>
              </a:spcBef>
              <a:spcAft>
                <a:spcPct val="0"/>
              </a:spcAft>
              <a:defRPr sz="4400" b="1">
                <a:solidFill>
                  <a:srgbClr val="FFFFFF"/>
                </a:solidFill>
                <a:latin typeface="Arial" panose="020B0604020202020204" pitchFamily="34" charset="0"/>
              </a:defRPr>
            </a:lvl6pPr>
            <a:lvl7pPr marL="914400" algn="l" rtl="0" eaLnBrk="1" fontAlgn="base" hangingPunct="1">
              <a:spcBef>
                <a:spcPct val="0"/>
              </a:spcBef>
              <a:spcAft>
                <a:spcPct val="0"/>
              </a:spcAft>
              <a:defRPr sz="4400" b="1">
                <a:solidFill>
                  <a:srgbClr val="FFFFFF"/>
                </a:solidFill>
                <a:latin typeface="Arial" panose="020B0604020202020204" pitchFamily="34" charset="0"/>
              </a:defRPr>
            </a:lvl7pPr>
            <a:lvl8pPr marL="1371600" algn="l" rtl="0" eaLnBrk="1" fontAlgn="base" hangingPunct="1">
              <a:spcBef>
                <a:spcPct val="0"/>
              </a:spcBef>
              <a:spcAft>
                <a:spcPct val="0"/>
              </a:spcAft>
              <a:defRPr sz="4400" b="1">
                <a:solidFill>
                  <a:srgbClr val="FFFFFF"/>
                </a:solidFill>
                <a:latin typeface="Arial" panose="020B0604020202020204" pitchFamily="34" charset="0"/>
              </a:defRPr>
            </a:lvl8pPr>
            <a:lvl9pPr marL="1828800" algn="l" rtl="0" eaLnBrk="1" fontAlgn="base" hangingPunct="1">
              <a:spcBef>
                <a:spcPct val="0"/>
              </a:spcBef>
              <a:spcAft>
                <a:spcPct val="0"/>
              </a:spcAft>
              <a:defRPr sz="4400" b="1">
                <a:solidFill>
                  <a:srgbClr val="FFFFFF"/>
                </a:solidFill>
                <a:latin typeface="Arial" panose="020B0604020202020204" pitchFamily="34" charset="0"/>
              </a:defRPr>
            </a:lvl9pPr>
          </a:lstStyle>
          <a:p>
            <a:pPr algn="ctr">
              <a:lnSpc>
                <a:spcPct val="150000"/>
              </a:lnSpc>
            </a:pPr>
            <a:br>
              <a:rPr lang="en-US" sz="2100" dirty="0">
                <a:ln>
                  <a:solidFill>
                    <a:srgbClr val="000000"/>
                  </a:solidFill>
                </a:ln>
                <a:solidFill>
                  <a:srgbClr val="000000"/>
                </a:solidFill>
                <a:latin typeface="Calibri" panose="020F0502020204030204" pitchFamily="34" charset="0"/>
                <a:cs typeface="Calibri" panose="020F0502020204030204" pitchFamily="34" charset="0"/>
              </a:rPr>
            </a:br>
            <a:r>
              <a:rPr lang="en-US" sz="2100" b="0" dirty="0" err="1">
                <a:ln w="18415" cmpd="sng">
                  <a:solidFill>
                    <a:srgbClr val="000000"/>
                  </a:solidFill>
                  <a:prstDash val="solid"/>
                </a:ln>
                <a:solidFill>
                  <a:srgbClr val="000000"/>
                </a:solidFill>
                <a:effectLst>
                  <a:outerShdw blurRad="63500" dir="3600000" algn="tl" rotWithShape="0">
                    <a:srgbClr val="000000">
                      <a:alpha val="70000"/>
                    </a:srgbClr>
                  </a:outerShdw>
                </a:effectLst>
                <a:latin typeface="Calibri" panose="020F0502020204030204" pitchFamily="34" charset="0"/>
                <a:cs typeface="Calibri" panose="020F0502020204030204" pitchFamily="34" charset="0"/>
              </a:rPr>
              <a:t>Luyện</a:t>
            </a:r>
            <a:r>
              <a:rPr lang="en-US" sz="2100" b="0" dirty="0">
                <a:ln w="18415" cmpd="sng">
                  <a:solidFill>
                    <a:srgbClr val="000000"/>
                  </a:solidFill>
                  <a:prstDash val="solid"/>
                </a:ln>
                <a:solidFill>
                  <a:srgbClr val="000000"/>
                </a:solidFill>
                <a:effectLst>
                  <a:outerShdw blurRad="63500" dir="3600000" algn="tl" rotWithShape="0">
                    <a:srgbClr val="000000">
                      <a:alpha val="70000"/>
                    </a:srgbClr>
                  </a:outerShdw>
                </a:effectLst>
                <a:latin typeface="Calibri" panose="020F0502020204030204" pitchFamily="34" charset="0"/>
                <a:cs typeface="Calibri" panose="020F0502020204030204" pitchFamily="34" charset="0"/>
              </a:rPr>
              <a:t> </a:t>
            </a:r>
            <a:r>
              <a:rPr lang="en-US" sz="2100" b="0" dirty="0" err="1">
                <a:ln w="18415" cmpd="sng">
                  <a:solidFill>
                    <a:srgbClr val="000000"/>
                  </a:solidFill>
                  <a:prstDash val="solid"/>
                </a:ln>
                <a:solidFill>
                  <a:srgbClr val="000000"/>
                </a:solidFill>
                <a:effectLst>
                  <a:outerShdw blurRad="63500" dir="3600000" algn="tl" rotWithShape="0">
                    <a:srgbClr val="000000">
                      <a:alpha val="70000"/>
                    </a:srgbClr>
                  </a:outerShdw>
                </a:effectLst>
                <a:latin typeface="Calibri" panose="020F0502020204030204" pitchFamily="34" charset="0"/>
                <a:cs typeface="Calibri" panose="020F0502020204030204" pitchFamily="34" charset="0"/>
              </a:rPr>
              <a:t>từ</a:t>
            </a:r>
            <a:r>
              <a:rPr lang="en-US" sz="2100" b="0" dirty="0">
                <a:ln w="18415" cmpd="sng">
                  <a:solidFill>
                    <a:srgbClr val="000000"/>
                  </a:solidFill>
                  <a:prstDash val="solid"/>
                </a:ln>
                <a:solidFill>
                  <a:srgbClr val="000000"/>
                </a:solidFill>
                <a:effectLst>
                  <a:outerShdw blurRad="63500" dir="3600000" algn="tl" rotWithShape="0">
                    <a:srgbClr val="000000">
                      <a:alpha val="70000"/>
                    </a:srgbClr>
                  </a:outerShdw>
                </a:effectLst>
                <a:latin typeface="Calibri" panose="020F0502020204030204" pitchFamily="34" charset="0"/>
                <a:cs typeface="Calibri" panose="020F0502020204030204" pitchFamily="34" charset="0"/>
              </a:rPr>
              <a:t> </a:t>
            </a:r>
            <a:r>
              <a:rPr lang="en-US" sz="2100" b="0" dirty="0" err="1">
                <a:ln w="18415" cmpd="sng">
                  <a:solidFill>
                    <a:srgbClr val="000000"/>
                  </a:solidFill>
                  <a:prstDash val="solid"/>
                </a:ln>
                <a:solidFill>
                  <a:srgbClr val="000000"/>
                </a:solidFill>
                <a:effectLst>
                  <a:outerShdw blurRad="63500" dir="3600000" algn="tl" rotWithShape="0">
                    <a:srgbClr val="000000">
                      <a:alpha val="70000"/>
                    </a:srgbClr>
                  </a:outerShdw>
                </a:effectLst>
                <a:latin typeface="Calibri" panose="020F0502020204030204" pitchFamily="34" charset="0"/>
                <a:cs typeface="Calibri" panose="020F0502020204030204" pitchFamily="34" charset="0"/>
              </a:rPr>
              <a:t>và</a:t>
            </a:r>
            <a:r>
              <a:rPr lang="en-US" sz="2100" b="0" dirty="0">
                <a:ln w="18415" cmpd="sng">
                  <a:solidFill>
                    <a:srgbClr val="000000"/>
                  </a:solidFill>
                  <a:prstDash val="solid"/>
                </a:ln>
                <a:solidFill>
                  <a:srgbClr val="000000"/>
                </a:solidFill>
                <a:effectLst>
                  <a:outerShdw blurRad="63500" dir="3600000" algn="tl" rotWithShape="0">
                    <a:srgbClr val="000000">
                      <a:alpha val="70000"/>
                    </a:srgbClr>
                  </a:outerShdw>
                </a:effectLst>
                <a:latin typeface="Calibri" panose="020F0502020204030204" pitchFamily="34" charset="0"/>
                <a:cs typeface="Calibri" panose="020F0502020204030204" pitchFamily="34" charset="0"/>
              </a:rPr>
              <a:t> </a:t>
            </a:r>
            <a:r>
              <a:rPr lang="en-US" sz="2100" b="0" dirty="0" err="1">
                <a:ln w="18415" cmpd="sng">
                  <a:solidFill>
                    <a:srgbClr val="000000"/>
                  </a:solidFill>
                  <a:prstDash val="solid"/>
                </a:ln>
                <a:solidFill>
                  <a:srgbClr val="000000"/>
                </a:solidFill>
                <a:effectLst>
                  <a:outerShdw blurRad="63500" dir="3600000" algn="tl" rotWithShape="0">
                    <a:srgbClr val="000000">
                      <a:alpha val="70000"/>
                    </a:srgbClr>
                  </a:outerShdw>
                </a:effectLst>
                <a:latin typeface="Calibri" panose="020F0502020204030204" pitchFamily="34" charset="0"/>
                <a:cs typeface="Calibri" panose="020F0502020204030204" pitchFamily="34" charset="0"/>
              </a:rPr>
              <a:t>câu</a:t>
            </a:r>
            <a:endParaRPr lang="en-US" sz="2100" dirty="0">
              <a:solidFill>
                <a:schemeClr val="bg1"/>
              </a:solidFill>
              <a:latin typeface="Calibri" panose="020F0502020204030204" pitchFamily="34" charset="0"/>
              <a:cs typeface="Calibri" panose="020F0502020204030204" pitchFamily="34" charset="0"/>
            </a:endParaRPr>
          </a:p>
        </p:txBody>
      </p:sp>
      <p:sp>
        <p:nvSpPr>
          <p:cNvPr id="6" name="Rectangle 5"/>
          <p:cNvSpPr/>
          <p:nvPr/>
        </p:nvSpPr>
        <p:spPr>
          <a:xfrm>
            <a:off x="1617884" y="998921"/>
            <a:ext cx="5811736" cy="583565"/>
          </a:xfrm>
          <a:prstGeom prst="rect">
            <a:avLst/>
          </a:prstGeom>
        </p:spPr>
        <p:txBody>
          <a:bodyPr wrap="square">
            <a:spAutoFit/>
          </a:bodyPr>
          <a:lstStyle/>
          <a:p>
            <a:pPr algn="ctr"/>
            <a:r>
              <a:rPr lang="en-US" sz="3200" dirty="0" err="1">
                <a:ln w="18415" cmpd="sng">
                  <a:solidFill>
                    <a:srgbClr val="FF0000"/>
                  </a:solidFill>
                  <a:prstDash val="solid"/>
                </a:ln>
                <a:solidFill>
                  <a:srgbClr val="FF0000"/>
                </a:solidFill>
                <a:effectLst>
                  <a:outerShdw blurRad="63500" dir="3600000" algn="tl" rotWithShape="0">
                    <a:srgbClr val="000000">
                      <a:alpha val="70000"/>
                    </a:srgbClr>
                  </a:outerShdw>
                </a:effectLst>
                <a:latin typeface="+mn-lt"/>
              </a:rPr>
              <a:t>Mở</a:t>
            </a:r>
            <a:r>
              <a:rPr lang="en-US" sz="3200" dirty="0">
                <a:ln w="18415" cmpd="sng">
                  <a:solidFill>
                    <a:srgbClr val="FF0000"/>
                  </a:solidFill>
                  <a:prstDash val="solid"/>
                </a:ln>
                <a:solidFill>
                  <a:srgbClr val="FF0000"/>
                </a:solidFill>
                <a:effectLst>
                  <a:outerShdw blurRad="63500" dir="3600000" algn="tl" rotWithShape="0">
                    <a:srgbClr val="000000">
                      <a:alpha val="70000"/>
                    </a:srgbClr>
                  </a:outerShdw>
                </a:effectLst>
                <a:latin typeface="+mn-lt"/>
              </a:rPr>
              <a:t> </a:t>
            </a:r>
            <a:r>
              <a:rPr lang="en-US" sz="3200" dirty="0" err="1">
                <a:ln w="18415" cmpd="sng">
                  <a:solidFill>
                    <a:srgbClr val="FF0000"/>
                  </a:solidFill>
                  <a:prstDash val="solid"/>
                </a:ln>
                <a:solidFill>
                  <a:srgbClr val="FF0000"/>
                </a:solidFill>
                <a:effectLst>
                  <a:outerShdw blurRad="63500" dir="3600000" algn="tl" rotWithShape="0">
                    <a:srgbClr val="000000">
                      <a:alpha val="70000"/>
                    </a:srgbClr>
                  </a:outerShdw>
                </a:effectLst>
                <a:latin typeface="+mn-lt"/>
              </a:rPr>
              <a:t>rộng</a:t>
            </a:r>
            <a:r>
              <a:rPr lang="en-US" sz="3200" dirty="0">
                <a:ln w="18415" cmpd="sng">
                  <a:solidFill>
                    <a:srgbClr val="FF0000"/>
                  </a:solidFill>
                  <a:prstDash val="solid"/>
                </a:ln>
                <a:solidFill>
                  <a:srgbClr val="FF0000"/>
                </a:solidFill>
                <a:effectLst>
                  <a:outerShdw blurRad="63500" dir="3600000" algn="tl" rotWithShape="0">
                    <a:srgbClr val="000000">
                      <a:alpha val="70000"/>
                    </a:srgbClr>
                  </a:outerShdw>
                </a:effectLst>
                <a:latin typeface="+mn-lt"/>
              </a:rPr>
              <a:t> </a:t>
            </a:r>
            <a:r>
              <a:rPr lang="en-US" sz="3200" dirty="0" err="1">
                <a:ln w="18415" cmpd="sng">
                  <a:solidFill>
                    <a:srgbClr val="FF0000"/>
                  </a:solidFill>
                  <a:prstDash val="solid"/>
                </a:ln>
                <a:solidFill>
                  <a:srgbClr val="FF0000"/>
                </a:solidFill>
                <a:effectLst>
                  <a:outerShdw blurRad="63500" dir="3600000" algn="tl" rotWithShape="0">
                    <a:srgbClr val="000000">
                      <a:alpha val="70000"/>
                    </a:srgbClr>
                  </a:outerShdw>
                </a:effectLst>
                <a:latin typeface="+mn-lt"/>
              </a:rPr>
              <a:t>vốn</a:t>
            </a:r>
            <a:r>
              <a:rPr lang="en-US" sz="3200" dirty="0">
                <a:ln w="18415" cmpd="sng">
                  <a:solidFill>
                    <a:srgbClr val="FF0000"/>
                  </a:solidFill>
                  <a:prstDash val="solid"/>
                </a:ln>
                <a:solidFill>
                  <a:srgbClr val="FF0000"/>
                </a:solidFill>
                <a:effectLst>
                  <a:outerShdw blurRad="63500" dir="3600000" algn="tl" rotWithShape="0">
                    <a:srgbClr val="000000">
                      <a:alpha val="70000"/>
                    </a:srgbClr>
                  </a:outerShdw>
                </a:effectLst>
                <a:latin typeface="+mn-lt"/>
              </a:rPr>
              <a:t> </a:t>
            </a:r>
            <a:r>
              <a:rPr lang="en-US" sz="3200" dirty="0" err="1">
                <a:ln w="18415" cmpd="sng">
                  <a:solidFill>
                    <a:srgbClr val="FF0000"/>
                  </a:solidFill>
                  <a:prstDash val="solid"/>
                </a:ln>
                <a:solidFill>
                  <a:srgbClr val="FF0000"/>
                </a:solidFill>
                <a:effectLst>
                  <a:outerShdw blurRad="63500" dir="3600000" algn="tl" rotWithShape="0">
                    <a:srgbClr val="000000">
                      <a:alpha val="70000"/>
                    </a:srgbClr>
                  </a:outerShdw>
                </a:effectLst>
                <a:latin typeface="+mn-lt"/>
              </a:rPr>
              <a:t>từ</a:t>
            </a:r>
            <a:r>
              <a:rPr lang="en-US" sz="3200" dirty="0">
                <a:ln w="18415" cmpd="sng">
                  <a:solidFill>
                    <a:srgbClr val="FF0000"/>
                  </a:solidFill>
                  <a:prstDash val="solid"/>
                </a:ln>
                <a:solidFill>
                  <a:srgbClr val="FF0000"/>
                </a:solidFill>
                <a:effectLst>
                  <a:outerShdw blurRad="63500" dir="3600000" algn="tl" rotWithShape="0">
                    <a:srgbClr val="000000">
                      <a:alpha val="70000"/>
                    </a:srgbClr>
                  </a:outerShdw>
                </a:effectLst>
                <a:latin typeface="+mn-lt"/>
              </a:rPr>
              <a:t>: </a:t>
            </a:r>
            <a:r>
              <a:rPr lang="en-US" sz="3200" dirty="0" err="1">
                <a:ln w="18415" cmpd="sng">
                  <a:solidFill>
                    <a:srgbClr val="FF0000"/>
                  </a:solidFill>
                  <a:prstDash val="solid"/>
                </a:ln>
                <a:solidFill>
                  <a:srgbClr val="FF0000"/>
                </a:solidFill>
                <a:effectLst>
                  <a:outerShdw blurRad="63500" dir="3600000" algn="tl" rotWithShape="0">
                    <a:srgbClr val="000000">
                      <a:alpha val="70000"/>
                    </a:srgbClr>
                  </a:outerShdw>
                </a:effectLst>
                <a:latin typeface="+mn-lt"/>
              </a:rPr>
              <a:t>Hòa</a:t>
            </a:r>
            <a:r>
              <a:rPr lang="en-US" sz="3200" dirty="0">
                <a:ln w="18415" cmpd="sng">
                  <a:solidFill>
                    <a:srgbClr val="FF0000"/>
                  </a:solidFill>
                  <a:prstDash val="solid"/>
                </a:ln>
                <a:solidFill>
                  <a:srgbClr val="FF0000"/>
                </a:solidFill>
                <a:effectLst>
                  <a:outerShdw blurRad="63500" dir="3600000" algn="tl" rotWithShape="0">
                    <a:srgbClr val="000000">
                      <a:alpha val="70000"/>
                    </a:srgbClr>
                  </a:outerShdw>
                </a:effectLst>
                <a:latin typeface="+mn-lt"/>
              </a:rPr>
              <a:t> </a:t>
            </a:r>
            <a:r>
              <a:rPr lang="en-US" sz="3200" dirty="0" err="1">
                <a:ln w="18415" cmpd="sng">
                  <a:solidFill>
                    <a:srgbClr val="FF0000"/>
                  </a:solidFill>
                  <a:prstDash val="solid"/>
                </a:ln>
                <a:solidFill>
                  <a:srgbClr val="FF0000"/>
                </a:solidFill>
                <a:effectLst>
                  <a:outerShdw blurRad="63500" dir="3600000" algn="tl" rotWithShape="0">
                    <a:srgbClr val="000000">
                      <a:alpha val="70000"/>
                    </a:srgbClr>
                  </a:outerShdw>
                </a:effectLst>
                <a:latin typeface="+mn-lt"/>
              </a:rPr>
              <a:t>bình</a:t>
            </a:r>
            <a:endParaRPr lang="en-US" sz="3200" dirty="0">
              <a:ln w="18415" cmpd="sng">
                <a:solidFill>
                  <a:srgbClr val="FF0000"/>
                </a:solidFill>
                <a:prstDash val="solid"/>
              </a:ln>
              <a:solidFill>
                <a:srgbClr val="FF0000"/>
              </a:solidFill>
              <a:effectLst>
                <a:outerShdw blurRad="63500" dir="3600000" algn="tl" rotWithShape="0">
                  <a:srgbClr val="000000">
                    <a:alpha val="70000"/>
                  </a:srgbClr>
                </a:outerShdw>
              </a:effectLst>
              <a:latin typeface="+mn-lt"/>
            </a:endParaRPr>
          </a:p>
        </p:txBody>
      </p:sp>
      <p:pic>
        <p:nvPicPr>
          <p:cNvPr id="2" name="Picture 9"/>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384300" y="1605280"/>
            <a:ext cx="3007360" cy="3007360"/>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777105" y="1605280"/>
            <a:ext cx="4366895" cy="347726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53" presetClass="entr" presetSubtype="16"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par>
                                <p:cTn id="20" presetID="2" presetClass="entr" presetSubtype="4"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additive="base">
                                        <p:cTn id="22" dur="500" fill="hold"/>
                                        <p:tgtEl>
                                          <p:spTgt spid="3"/>
                                        </p:tgtEl>
                                        <p:attrNameLst>
                                          <p:attrName>ppt_x</p:attrName>
                                        </p:attrNameLst>
                                      </p:cBhvr>
                                      <p:tavLst>
                                        <p:tav tm="0">
                                          <p:val>
                                            <p:strVal val="#ppt_x"/>
                                          </p:val>
                                        </p:tav>
                                        <p:tav tm="100000">
                                          <p:val>
                                            <p:strVal val="#ppt_x"/>
                                          </p:val>
                                        </p:tav>
                                      </p:tavLst>
                                    </p:anim>
                                    <p:anim calcmode="lin" valueType="num">
                                      <p:cBhvr additive="base">
                                        <p:cTn id="2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8"/>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5410" y="164465"/>
            <a:ext cx="3102610" cy="1137920"/>
          </a:xfrm>
          <a:prstGeom prst="rect">
            <a:avLst/>
          </a:prstGeom>
        </p:spPr>
      </p:pic>
      <p:sp>
        <p:nvSpPr>
          <p:cNvPr id="4" name="任意多边形 3"/>
          <p:cNvSpPr/>
          <p:nvPr/>
        </p:nvSpPr>
        <p:spPr>
          <a:xfrm>
            <a:off x="172708" y="2261040"/>
            <a:ext cx="1012327" cy="1306996"/>
          </a:xfrm>
          <a:custGeom>
            <a:avLst/>
            <a:gdLst>
              <a:gd name="connsiteX0" fmla="*/ 901532 w 1352638"/>
              <a:gd name="connsiteY0" fmla="*/ 16 h 1747217"/>
              <a:gd name="connsiteX1" fmla="*/ 974255 w 1352638"/>
              <a:gd name="connsiteY1" fmla="*/ 31637 h 1747217"/>
              <a:gd name="connsiteX2" fmla="*/ 1352638 w 1352638"/>
              <a:gd name="connsiteY2" fmla="*/ 423465 h 1747217"/>
              <a:gd name="connsiteX3" fmla="*/ 948354 w 1352638"/>
              <a:gd name="connsiteY3" fmla="*/ 813878 h 1747217"/>
              <a:gd name="connsiteX4" fmla="*/ 945796 w 1352638"/>
              <a:gd name="connsiteY4" fmla="*/ 960384 h 1747217"/>
              <a:gd name="connsiteX5" fmla="*/ 1312149 w 1352638"/>
              <a:gd name="connsiteY5" fmla="*/ 1339753 h 1747217"/>
              <a:gd name="connsiteX6" fmla="*/ 920320 w 1352638"/>
              <a:gd name="connsiteY6" fmla="*/ 1718137 h 1747217"/>
              <a:gd name="connsiteX7" fmla="*/ 773814 w 1352638"/>
              <a:gd name="connsiteY7" fmla="*/ 1715580 h 1747217"/>
              <a:gd name="connsiteX8" fmla="*/ 29079 w 1352638"/>
              <a:gd name="connsiteY8" fmla="*/ 944384 h 1747217"/>
              <a:gd name="connsiteX9" fmla="*/ 15 w 1352638"/>
              <a:gd name="connsiteY9" fmla="*/ 870601 h 1747217"/>
              <a:gd name="connsiteX10" fmla="*/ 31636 w 1352638"/>
              <a:gd name="connsiteY10" fmla="*/ 797878 h 1747217"/>
              <a:gd name="connsiteX11" fmla="*/ 827749 w 1352638"/>
              <a:gd name="connsiteY11" fmla="*/ 29080 h 1747217"/>
              <a:gd name="connsiteX12" fmla="*/ 901532 w 1352638"/>
              <a:gd name="connsiteY12" fmla="*/ 16 h 1747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52638" h="1747217">
                <a:moveTo>
                  <a:pt x="901532" y="16"/>
                </a:moveTo>
                <a:cubicBezTo>
                  <a:pt x="928044" y="479"/>
                  <a:pt x="954380" y="11056"/>
                  <a:pt x="974255" y="31637"/>
                </a:cubicBezTo>
                <a:lnTo>
                  <a:pt x="1352638" y="423465"/>
                </a:lnTo>
                <a:lnTo>
                  <a:pt x="948354" y="813878"/>
                </a:lnTo>
                <a:cubicBezTo>
                  <a:pt x="907190" y="853629"/>
                  <a:pt x="906046" y="919221"/>
                  <a:pt x="945796" y="960384"/>
                </a:cubicBezTo>
                <a:lnTo>
                  <a:pt x="1312149" y="1339753"/>
                </a:lnTo>
                <a:lnTo>
                  <a:pt x="920320" y="1718137"/>
                </a:lnTo>
                <a:cubicBezTo>
                  <a:pt x="879157" y="1757888"/>
                  <a:pt x="813565" y="1756743"/>
                  <a:pt x="773814" y="1715580"/>
                </a:cubicBezTo>
                <a:lnTo>
                  <a:pt x="29079" y="944384"/>
                </a:lnTo>
                <a:cubicBezTo>
                  <a:pt x="9203" y="923802"/>
                  <a:pt x="-448" y="897114"/>
                  <a:pt x="15" y="870601"/>
                </a:cubicBezTo>
                <a:cubicBezTo>
                  <a:pt x="478" y="844089"/>
                  <a:pt x="11055" y="817753"/>
                  <a:pt x="31636" y="797878"/>
                </a:cubicBezTo>
                <a:lnTo>
                  <a:pt x="827749" y="29080"/>
                </a:lnTo>
                <a:cubicBezTo>
                  <a:pt x="848331" y="9205"/>
                  <a:pt x="875020" y="-446"/>
                  <a:pt x="901532" y="16"/>
                </a:cubicBezTo>
                <a:close/>
              </a:path>
            </a:pathLst>
          </a:custGeom>
          <a:solidFill>
            <a:srgbClr val="90BE21"/>
          </a:solidFill>
          <a:ln>
            <a:noFill/>
          </a:ln>
        </p:spPr>
        <p:style>
          <a:lnRef idx="2">
            <a:schemeClr val="accent1">
              <a:shade val="50000"/>
            </a:schemeClr>
          </a:lnRef>
          <a:fillRef idx="1">
            <a:schemeClr val="accent1"/>
          </a:fillRef>
          <a:effectRef idx="0">
            <a:schemeClr val="accent1"/>
          </a:effectRef>
          <a:fontRef idx="minor">
            <a:schemeClr val="lt1"/>
          </a:fontRef>
        </p:style>
        <p:txBody>
          <a:bodyPr lIns="162000" tIns="0" rIns="0" bIns="0" anchor="ctr"/>
          <a:lstStyle/>
          <a:p>
            <a:pPr>
              <a:defRPr/>
            </a:pPr>
            <a:r>
              <a:rPr lang="en-US" altLang="zh-CN" sz="4800" b="1" dirty="0">
                <a:solidFill>
                  <a:schemeClr val="tx1">
                    <a:lumMod val="85000"/>
                    <a:lumOff val="15000"/>
                  </a:schemeClr>
                </a:solidFill>
                <a:latin typeface="Calibri" panose="020F0502020204030204" pitchFamily="34" charset="0"/>
                <a:ea typeface="Adobe 繁黑體 Std B" pitchFamily="34" charset="-128"/>
                <a:cs typeface="Calibri" panose="020F0502020204030204" pitchFamily="34" charset="0"/>
              </a:rPr>
              <a:t>3</a:t>
            </a:r>
          </a:p>
        </p:txBody>
      </p:sp>
      <p:sp>
        <p:nvSpPr>
          <p:cNvPr id="5" name="任意多边形 4"/>
          <p:cNvSpPr/>
          <p:nvPr/>
        </p:nvSpPr>
        <p:spPr>
          <a:xfrm>
            <a:off x="197660" y="1542194"/>
            <a:ext cx="1308184" cy="1006388"/>
          </a:xfrm>
          <a:custGeom>
            <a:avLst/>
            <a:gdLst>
              <a:gd name="connsiteX0" fmla="*/ 861692 w 1747878"/>
              <a:gd name="connsiteY0" fmla="*/ 0 h 1344614"/>
              <a:gd name="connsiteX1" fmla="*/ 934956 w 1747878"/>
              <a:gd name="connsiteY1" fmla="*/ 30347 h 1344614"/>
              <a:gd name="connsiteX2" fmla="*/ 1717531 w 1747878"/>
              <a:gd name="connsiteY2" fmla="*/ 812922 h 1344614"/>
              <a:gd name="connsiteX3" fmla="*/ 1717531 w 1747878"/>
              <a:gd name="connsiteY3" fmla="*/ 959450 h 1344614"/>
              <a:gd name="connsiteX4" fmla="*/ 1332367 w 1747878"/>
              <a:gd name="connsiteY4" fmla="*/ 1344614 h 1344614"/>
              <a:gd name="connsiteX5" fmla="*/ 934957 w 1747878"/>
              <a:gd name="connsiteY5" fmla="*/ 947205 h 1344614"/>
              <a:gd name="connsiteX6" fmla="*/ 788429 w 1747878"/>
              <a:gd name="connsiteY6" fmla="*/ 947205 h 1344614"/>
              <a:gd name="connsiteX7" fmla="*/ 415512 w 1747878"/>
              <a:gd name="connsiteY7" fmla="*/ 1320122 h 1344614"/>
              <a:gd name="connsiteX8" fmla="*/ 30347 w 1747878"/>
              <a:gd name="connsiteY8" fmla="*/ 934957 h 1344614"/>
              <a:gd name="connsiteX9" fmla="*/ 30347 w 1747878"/>
              <a:gd name="connsiteY9" fmla="*/ 788429 h 1344614"/>
              <a:gd name="connsiteX10" fmla="*/ 788428 w 1747878"/>
              <a:gd name="connsiteY10" fmla="*/ 30347 h 1344614"/>
              <a:gd name="connsiteX11" fmla="*/ 861692 w 1747878"/>
              <a:gd name="connsiteY11" fmla="*/ 0 h 1344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47878" h="1344614">
                <a:moveTo>
                  <a:pt x="861692" y="0"/>
                </a:moveTo>
                <a:cubicBezTo>
                  <a:pt x="888209" y="0"/>
                  <a:pt x="914725" y="10116"/>
                  <a:pt x="934956" y="30347"/>
                </a:cubicBezTo>
                <a:lnTo>
                  <a:pt x="1717531" y="812922"/>
                </a:lnTo>
                <a:cubicBezTo>
                  <a:pt x="1757994" y="853385"/>
                  <a:pt x="1757994" y="918988"/>
                  <a:pt x="1717531" y="959450"/>
                </a:cubicBezTo>
                <a:lnTo>
                  <a:pt x="1332367" y="1344614"/>
                </a:lnTo>
                <a:lnTo>
                  <a:pt x="934957" y="947205"/>
                </a:lnTo>
                <a:cubicBezTo>
                  <a:pt x="894494" y="906741"/>
                  <a:pt x="828892" y="906742"/>
                  <a:pt x="788429" y="947205"/>
                </a:cubicBezTo>
                <a:lnTo>
                  <a:pt x="415512" y="1320122"/>
                </a:lnTo>
                <a:lnTo>
                  <a:pt x="30347" y="934957"/>
                </a:lnTo>
                <a:cubicBezTo>
                  <a:pt x="-10116" y="894494"/>
                  <a:pt x="-10116" y="828891"/>
                  <a:pt x="30347" y="788429"/>
                </a:cubicBezTo>
                <a:lnTo>
                  <a:pt x="788428" y="30347"/>
                </a:lnTo>
                <a:cubicBezTo>
                  <a:pt x="808660" y="10115"/>
                  <a:pt x="835176" y="0"/>
                  <a:pt x="861692" y="0"/>
                </a:cubicBezTo>
                <a:close/>
              </a:path>
            </a:pathLst>
          </a:custGeom>
          <a:solidFill>
            <a:srgbClr val="F992B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162000" anchor="ctr"/>
          <a:lstStyle/>
          <a:p>
            <a:pPr algn="ctr">
              <a:defRPr/>
            </a:pPr>
            <a:r>
              <a:rPr lang="en-US" altLang="zh-CN" sz="4800" b="1" dirty="0">
                <a:solidFill>
                  <a:schemeClr val="tx1">
                    <a:lumMod val="85000"/>
                    <a:lumOff val="15000"/>
                  </a:schemeClr>
                </a:solidFill>
                <a:latin typeface="Calibri" panose="020F0502020204030204" pitchFamily="34" charset="0"/>
                <a:ea typeface="Adobe 繁黑體 Std B" pitchFamily="34" charset="-128"/>
                <a:cs typeface="Calibri" panose="020F0502020204030204" pitchFamily="34" charset="0"/>
              </a:rPr>
              <a:t>1</a:t>
            </a:r>
          </a:p>
        </p:txBody>
      </p:sp>
      <p:sp>
        <p:nvSpPr>
          <p:cNvPr id="6" name="任意多边形 5"/>
          <p:cNvSpPr/>
          <p:nvPr/>
        </p:nvSpPr>
        <p:spPr>
          <a:xfrm>
            <a:off x="1218305" y="1565956"/>
            <a:ext cx="1012327" cy="1308185"/>
          </a:xfrm>
          <a:custGeom>
            <a:avLst/>
            <a:gdLst>
              <a:gd name="connsiteX0" fmla="*/ 506101 w 1352638"/>
              <a:gd name="connsiteY0" fmla="*/ 15 h 1747216"/>
              <a:gd name="connsiteX1" fmla="*/ 578824 w 1352638"/>
              <a:gd name="connsiteY1" fmla="*/ 31636 h 1747216"/>
              <a:gd name="connsiteX2" fmla="*/ 1323560 w 1352638"/>
              <a:gd name="connsiteY2" fmla="*/ 802833 h 1747216"/>
              <a:gd name="connsiteX3" fmla="*/ 1352623 w 1352638"/>
              <a:gd name="connsiteY3" fmla="*/ 876615 h 1747216"/>
              <a:gd name="connsiteX4" fmla="*/ 1321003 w 1352638"/>
              <a:gd name="connsiteY4" fmla="*/ 949338 h 1747216"/>
              <a:gd name="connsiteX5" fmla="*/ 524889 w 1352638"/>
              <a:gd name="connsiteY5" fmla="*/ 1718136 h 1747216"/>
              <a:gd name="connsiteX6" fmla="*/ 378383 w 1352638"/>
              <a:gd name="connsiteY6" fmla="*/ 1715579 h 1747216"/>
              <a:gd name="connsiteX7" fmla="*/ 0 w 1352638"/>
              <a:gd name="connsiteY7" fmla="*/ 1323752 h 1747216"/>
              <a:gd name="connsiteX8" fmla="*/ 404285 w 1352638"/>
              <a:gd name="connsiteY8" fmla="*/ 933338 h 1747216"/>
              <a:gd name="connsiteX9" fmla="*/ 406842 w 1352638"/>
              <a:gd name="connsiteY9" fmla="*/ 786833 h 1747216"/>
              <a:gd name="connsiteX10" fmla="*/ 40490 w 1352638"/>
              <a:gd name="connsiteY10" fmla="*/ 407463 h 1747216"/>
              <a:gd name="connsiteX11" fmla="*/ 432318 w 1352638"/>
              <a:gd name="connsiteY11" fmla="*/ 29079 h 1747216"/>
              <a:gd name="connsiteX12" fmla="*/ 506101 w 1352638"/>
              <a:gd name="connsiteY12" fmla="*/ 15 h 1747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52638" h="1747216">
                <a:moveTo>
                  <a:pt x="506101" y="15"/>
                </a:moveTo>
                <a:cubicBezTo>
                  <a:pt x="532613" y="478"/>
                  <a:pt x="558949" y="11055"/>
                  <a:pt x="578824" y="31636"/>
                </a:cubicBezTo>
                <a:lnTo>
                  <a:pt x="1323560" y="802833"/>
                </a:lnTo>
                <a:cubicBezTo>
                  <a:pt x="1343435" y="823414"/>
                  <a:pt x="1353086" y="850103"/>
                  <a:pt x="1352623" y="876615"/>
                </a:cubicBezTo>
                <a:cubicBezTo>
                  <a:pt x="1352161" y="903128"/>
                  <a:pt x="1341584" y="929463"/>
                  <a:pt x="1321003" y="949338"/>
                </a:cubicBezTo>
                <a:lnTo>
                  <a:pt x="524889" y="1718136"/>
                </a:lnTo>
                <a:cubicBezTo>
                  <a:pt x="483726" y="1757887"/>
                  <a:pt x="418134" y="1756742"/>
                  <a:pt x="378383" y="1715579"/>
                </a:cubicBezTo>
                <a:lnTo>
                  <a:pt x="0" y="1323752"/>
                </a:lnTo>
                <a:lnTo>
                  <a:pt x="404285" y="933338"/>
                </a:lnTo>
                <a:cubicBezTo>
                  <a:pt x="445448" y="893587"/>
                  <a:pt x="446593" y="827995"/>
                  <a:pt x="406842" y="786833"/>
                </a:cubicBezTo>
                <a:lnTo>
                  <a:pt x="40490" y="407463"/>
                </a:lnTo>
                <a:lnTo>
                  <a:pt x="432318" y="29079"/>
                </a:lnTo>
                <a:cubicBezTo>
                  <a:pt x="452900" y="9204"/>
                  <a:pt x="479589" y="-448"/>
                  <a:pt x="506101" y="15"/>
                </a:cubicBezTo>
                <a:close/>
              </a:path>
            </a:pathLst>
          </a:custGeom>
          <a:solidFill>
            <a:srgbClr val="F9D84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162000" bIns="0" anchor="ctr"/>
          <a:lstStyle/>
          <a:p>
            <a:pPr algn="ctr">
              <a:defRPr/>
            </a:pPr>
            <a:r>
              <a:rPr lang="zh-CN" altLang="en-US" sz="4800" b="1" dirty="0">
                <a:solidFill>
                  <a:schemeClr val="tx1">
                    <a:lumMod val="85000"/>
                    <a:lumOff val="15000"/>
                  </a:schemeClr>
                </a:solidFill>
                <a:latin typeface="Calibri" panose="020F0502020204030204" pitchFamily="34" charset="0"/>
                <a:ea typeface="Adobe 繁黑體 Std B" pitchFamily="34" charset="-128"/>
                <a:cs typeface="Calibri" panose="020F0502020204030204" pitchFamily="34" charset="0"/>
              </a:rPr>
              <a:t> </a:t>
            </a:r>
            <a:r>
              <a:rPr lang="en-US" altLang="zh-CN" sz="4800" b="1" dirty="0">
                <a:solidFill>
                  <a:schemeClr val="tx1">
                    <a:lumMod val="85000"/>
                    <a:lumOff val="15000"/>
                  </a:schemeClr>
                </a:solidFill>
                <a:latin typeface="Calibri" panose="020F0502020204030204" pitchFamily="34" charset="0"/>
                <a:ea typeface="Adobe 繁黑體 Std B" pitchFamily="34" charset="-128"/>
                <a:cs typeface="Calibri" panose="020F0502020204030204" pitchFamily="34" charset="0"/>
              </a:rPr>
              <a:t>2</a:t>
            </a:r>
          </a:p>
        </p:txBody>
      </p:sp>
      <p:sp>
        <p:nvSpPr>
          <p:cNvPr id="7" name="任意多边形 6"/>
          <p:cNvSpPr/>
          <p:nvPr/>
        </p:nvSpPr>
        <p:spPr>
          <a:xfrm>
            <a:off x="893931" y="2588978"/>
            <a:ext cx="1308184" cy="1012328"/>
          </a:xfrm>
          <a:custGeom>
            <a:avLst/>
            <a:gdLst>
              <a:gd name="connsiteX0" fmla="*/ 423464 w 1747216"/>
              <a:gd name="connsiteY0" fmla="*/ 0 h 1352638"/>
              <a:gd name="connsiteX1" fmla="*/ 813877 w 1747216"/>
              <a:gd name="connsiteY1" fmla="*/ 404285 h 1352638"/>
              <a:gd name="connsiteX2" fmla="*/ 960383 w 1747216"/>
              <a:gd name="connsiteY2" fmla="*/ 406842 h 1352638"/>
              <a:gd name="connsiteX3" fmla="*/ 1339752 w 1747216"/>
              <a:gd name="connsiteY3" fmla="*/ 40490 h 1352638"/>
              <a:gd name="connsiteX4" fmla="*/ 1718136 w 1747216"/>
              <a:gd name="connsiteY4" fmla="*/ 432318 h 1352638"/>
              <a:gd name="connsiteX5" fmla="*/ 1715579 w 1747216"/>
              <a:gd name="connsiteY5" fmla="*/ 578824 h 1352638"/>
              <a:gd name="connsiteX6" fmla="*/ 944383 w 1747216"/>
              <a:gd name="connsiteY6" fmla="*/ 1323560 h 1352638"/>
              <a:gd name="connsiteX7" fmla="*/ 870600 w 1747216"/>
              <a:gd name="connsiteY7" fmla="*/ 1352623 h 1352638"/>
              <a:gd name="connsiteX8" fmla="*/ 797877 w 1747216"/>
              <a:gd name="connsiteY8" fmla="*/ 1321003 h 1352638"/>
              <a:gd name="connsiteX9" fmla="*/ 29079 w 1747216"/>
              <a:gd name="connsiteY9" fmla="*/ 524889 h 1352638"/>
              <a:gd name="connsiteX10" fmla="*/ 31636 w 1747216"/>
              <a:gd name="connsiteY10" fmla="*/ 378383 h 1352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47216" h="1352638">
                <a:moveTo>
                  <a:pt x="423464" y="0"/>
                </a:moveTo>
                <a:lnTo>
                  <a:pt x="813877" y="404285"/>
                </a:lnTo>
                <a:cubicBezTo>
                  <a:pt x="853628" y="445448"/>
                  <a:pt x="919220" y="446592"/>
                  <a:pt x="960383" y="406842"/>
                </a:cubicBezTo>
                <a:lnTo>
                  <a:pt x="1339752" y="40490"/>
                </a:lnTo>
                <a:lnTo>
                  <a:pt x="1718136" y="432318"/>
                </a:lnTo>
                <a:cubicBezTo>
                  <a:pt x="1757887" y="473481"/>
                  <a:pt x="1756742" y="539074"/>
                  <a:pt x="1715579" y="578824"/>
                </a:cubicBezTo>
                <a:lnTo>
                  <a:pt x="944383" y="1323560"/>
                </a:lnTo>
                <a:cubicBezTo>
                  <a:pt x="923801" y="1343435"/>
                  <a:pt x="897113" y="1353086"/>
                  <a:pt x="870600" y="1352623"/>
                </a:cubicBezTo>
                <a:cubicBezTo>
                  <a:pt x="844088" y="1352161"/>
                  <a:pt x="817752" y="1341584"/>
                  <a:pt x="797877" y="1321003"/>
                </a:cubicBezTo>
                <a:lnTo>
                  <a:pt x="29079" y="524889"/>
                </a:lnTo>
                <a:cubicBezTo>
                  <a:pt x="-10671" y="483726"/>
                  <a:pt x="-9526" y="418134"/>
                  <a:pt x="31636" y="378383"/>
                </a:cubicBezTo>
                <a:close/>
              </a:path>
            </a:pathLst>
          </a:cu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162000" rIns="0" bIns="0" anchor="ctr"/>
          <a:lstStyle/>
          <a:p>
            <a:pPr algn="ctr">
              <a:defRPr/>
            </a:pPr>
            <a:r>
              <a:rPr lang="en-US" altLang="zh-CN" sz="4800" b="1" dirty="0">
                <a:solidFill>
                  <a:schemeClr val="tx1">
                    <a:lumMod val="85000"/>
                    <a:lumOff val="15000"/>
                  </a:schemeClr>
                </a:solidFill>
                <a:latin typeface="Calibri" panose="020F0502020204030204" pitchFamily="34" charset="0"/>
                <a:ea typeface="Adobe 繁黑體 Std B" pitchFamily="34" charset="-128"/>
                <a:cs typeface="Calibri" panose="020F0502020204030204" pitchFamily="34" charset="0"/>
              </a:rPr>
              <a:t>4</a:t>
            </a:r>
          </a:p>
        </p:txBody>
      </p:sp>
      <p:grpSp>
        <p:nvGrpSpPr>
          <p:cNvPr id="24" name="组合 23"/>
          <p:cNvGrpSpPr/>
          <p:nvPr/>
        </p:nvGrpSpPr>
        <p:grpSpPr>
          <a:xfrm>
            <a:off x="2287905" y="1302385"/>
            <a:ext cx="6175375" cy="521970"/>
            <a:chOff x="4546978" y="1913734"/>
            <a:chExt cx="6630538" cy="695959"/>
          </a:xfrm>
        </p:grpSpPr>
        <p:sp>
          <p:nvSpPr>
            <p:cNvPr id="19" name="等腰三角形 18"/>
            <p:cNvSpPr/>
            <p:nvPr/>
          </p:nvSpPr>
          <p:spPr>
            <a:xfrm>
              <a:off x="4546978" y="2123000"/>
              <a:ext cx="404884" cy="322332"/>
            </a:xfrm>
            <a:prstGeom prst="triangle">
              <a:avLst/>
            </a:prstGeom>
            <a:solidFill>
              <a:srgbClr val="F992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latin typeface="Times New Roman" panose="02020603050405020304" pitchFamily="18" charset="0"/>
                <a:cs typeface="Times New Roman" panose="02020603050405020304" pitchFamily="18" charset="0"/>
              </a:endParaRPr>
            </a:p>
          </p:txBody>
        </p:sp>
        <p:sp>
          <p:nvSpPr>
            <p:cNvPr id="21" name="矩形 20"/>
            <p:cNvSpPr/>
            <p:nvPr/>
          </p:nvSpPr>
          <p:spPr>
            <a:xfrm>
              <a:off x="5130823" y="1913734"/>
              <a:ext cx="6046693" cy="695959"/>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zh-CN" altLang="en-US" sz="2800" b="1" dirty="0">
                  <a:solidFill>
                    <a:schemeClr val="tx1">
                      <a:lumMod val="85000"/>
                      <a:lumOff val="15000"/>
                    </a:schemeClr>
                  </a:solidFill>
                  <a:latin typeface="Times New Roman" panose="02020603050405020304" pitchFamily="18" charset="0"/>
                  <a:ea typeface="Adobe 繁黑體 Std B" pitchFamily="34" charset="-128"/>
                  <a:cs typeface="Times New Roman" panose="02020603050405020304" pitchFamily="18" charset="0"/>
                </a:rPr>
                <a:t>Hiểu ý nghĩa của từ hòa bình</a:t>
              </a:r>
              <a:r>
                <a:rPr lang="en-GB" altLang="zh-CN" sz="2800" b="1" dirty="0">
                  <a:solidFill>
                    <a:schemeClr val="tx1">
                      <a:lumMod val="85000"/>
                      <a:lumOff val="15000"/>
                    </a:schemeClr>
                  </a:solidFill>
                  <a:latin typeface="Times New Roman" panose="02020603050405020304" pitchFamily="18" charset="0"/>
                  <a:ea typeface="Adobe 繁黑體 Std B" pitchFamily="34" charset="-128"/>
                  <a:cs typeface="Times New Roman" panose="02020603050405020304" pitchFamily="18" charset="0"/>
                </a:rPr>
                <a:t>.</a:t>
              </a:r>
            </a:p>
          </p:txBody>
        </p:sp>
      </p:grpSp>
      <p:grpSp>
        <p:nvGrpSpPr>
          <p:cNvPr id="25" name="组合 24"/>
          <p:cNvGrpSpPr/>
          <p:nvPr/>
        </p:nvGrpSpPr>
        <p:grpSpPr>
          <a:xfrm>
            <a:off x="2287905" y="1997710"/>
            <a:ext cx="6856095" cy="521970"/>
            <a:chOff x="4546978" y="1913734"/>
            <a:chExt cx="7362436" cy="695960"/>
          </a:xfrm>
        </p:grpSpPr>
        <p:sp>
          <p:nvSpPr>
            <p:cNvPr id="26" name="等腰三角形 25"/>
            <p:cNvSpPr/>
            <p:nvPr/>
          </p:nvSpPr>
          <p:spPr>
            <a:xfrm>
              <a:off x="4546978" y="2123000"/>
              <a:ext cx="404884" cy="322332"/>
            </a:xfrm>
            <a:prstGeom prst="triangle">
              <a:avLst/>
            </a:prstGeom>
            <a:solidFill>
              <a:srgbClr val="F9D8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latin typeface="Times New Roman" panose="02020603050405020304" pitchFamily="18" charset="0"/>
                <a:cs typeface="Times New Roman" panose="02020603050405020304" pitchFamily="18" charset="0"/>
              </a:endParaRPr>
            </a:p>
          </p:txBody>
        </p:sp>
        <p:sp>
          <p:nvSpPr>
            <p:cNvPr id="27" name="矩形 26"/>
            <p:cNvSpPr/>
            <p:nvPr/>
          </p:nvSpPr>
          <p:spPr>
            <a:xfrm>
              <a:off x="5130681" y="1913734"/>
              <a:ext cx="6778733" cy="695960"/>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altLang="zh-CN" sz="2800" b="1" dirty="0">
                  <a:solidFill>
                    <a:schemeClr val="tx1">
                      <a:lumMod val="85000"/>
                      <a:lumOff val="15000"/>
                    </a:schemeClr>
                  </a:solidFill>
                  <a:latin typeface="Times New Roman" panose="02020603050405020304" pitchFamily="18" charset="0"/>
                  <a:ea typeface="Adobe 繁黑體 Std B" pitchFamily="34" charset="-128"/>
                  <a:cs typeface="Times New Roman" panose="02020603050405020304" pitchFamily="18" charset="0"/>
                </a:rPr>
                <a:t>T</a:t>
              </a:r>
              <a:r>
                <a:rPr lang="zh-CN" altLang="en-US" sz="2800" b="1" dirty="0">
                  <a:solidFill>
                    <a:schemeClr val="tx1">
                      <a:lumMod val="85000"/>
                      <a:lumOff val="15000"/>
                    </a:schemeClr>
                  </a:solidFill>
                  <a:latin typeface="Times New Roman" panose="02020603050405020304" pitchFamily="18" charset="0"/>
                  <a:ea typeface="Adobe 繁黑體 Std B" pitchFamily="34" charset="-128"/>
                  <a:cs typeface="Times New Roman" panose="02020603050405020304" pitchFamily="18" charset="0"/>
                </a:rPr>
                <a:t>ìm được từ đồng nghĩa với từ hòa bình</a:t>
              </a:r>
              <a:r>
                <a:rPr lang="en-GB" altLang="zh-CN" sz="2800" b="1" dirty="0">
                  <a:solidFill>
                    <a:schemeClr val="tx1">
                      <a:lumMod val="85000"/>
                      <a:lumOff val="15000"/>
                    </a:schemeClr>
                  </a:solidFill>
                  <a:latin typeface="Times New Roman" panose="02020603050405020304" pitchFamily="18" charset="0"/>
                  <a:ea typeface="Adobe 繁黑體 Std B" pitchFamily="34" charset="-128"/>
                  <a:cs typeface="Times New Roman" panose="02020603050405020304" pitchFamily="18" charset="0"/>
                </a:rPr>
                <a:t>.</a:t>
              </a:r>
            </a:p>
          </p:txBody>
        </p:sp>
      </p:grpSp>
      <p:grpSp>
        <p:nvGrpSpPr>
          <p:cNvPr id="28" name="组合 27"/>
          <p:cNvGrpSpPr/>
          <p:nvPr/>
        </p:nvGrpSpPr>
        <p:grpSpPr>
          <a:xfrm>
            <a:off x="2287905" y="2704465"/>
            <a:ext cx="6731635" cy="953135"/>
            <a:chOff x="4546978" y="1929821"/>
            <a:chExt cx="7228439" cy="1270847"/>
          </a:xfrm>
        </p:grpSpPr>
        <p:sp>
          <p:nvSpPr>
            <p:cNvPr id="29" name="等腰三角形 28"/>
            <p:cNvSpPr/>
            <p:nvPr/>
          </p:nvSpPr>
          <p:spPr>
            <a:xfrm>
              <a:off x="4546978" y="2123000"/>
              <a:ext cx="404884" cy="322332"/>
            </a:xfrm>
            <a:prstGeom prst="triangle">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latin typeface="Times New Roman" panose="02020603050405020304" pitchFamily="18" charset="0"/>
                <a:cs typeface="Times New Roman" panose="02020603050405020304" pitchFamily="18" charset="0"/>
              </a:endParaRPr>
            </a:p>
          </p:txBody>
        </p:sp>
        <p:sp>
          <p:nvSpPr>
            <p:cNvPr id="30" name="矩形 29"/>
            <p:cNvSpPr/>
            <p:nvPr/>
          </p:nvSpPr>
          <p:spPr>
            <a:xfrm>
              <a:off x="5130472" y="1929821"/>
              <a:ext cx="6644945" cy="1270847"/>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zh-CN" altLang="en-US" sz="2800" b="1" dirty="0">
                  <a:solidFill>
                    <a:schemeClr val="tx1">
                      <a:lumMod val="85000"/>
                      <a:lumOff val="15000"/>
                    </a:schemeClr>
                  </a:solidFill>
                  <a:latin typeface="Times New Roman" panose="02020603050405020304" pitchFamily="18" charset="0"/>
                  <a:ea typeface="Adobe 繁黑體 Std B" pitchFamily="34" charset="-128"/>
                  <a:cs typeface="Times New Roman" panose="02020603050405020304" pitchFamily="18" charset="0"/>
                </a:rPr>
                <a:t>Viết được đoạn văn miêu tả cảnh thanh bình của một miền quê hoặc thành phố</a:t>
              </a:r>
              <a:r>
                <a:rPr lang="en-GB" altLang="zh-CN" sz="2800" b="1" dirty="0">
                  <a:solidFill>
                    <a:schemeClr val="tx1">
                      <a:lumMod val="85000"/>
                      <a:lumOff val="15000"/>
                    </a:schemeClr>
                  </a:solidFill>
                  <a:latin typeface="Times New Roman" panose="02020603050405020304" pitchFamily="18" charset="0"/>
                  <a:ea typeface="Adobe 繁黑體 Std B" pitchFamily="34" charset="-128"/>
                  <a:cs typeface="Times New Roman" panose="02020603050405020304" pitchFamily="18" charset="0"/>
                </a:rPr>
                <a:t>.</a:t>
              </a:r>
            </a:p>
          </p:txBody>
        </p:sp>
      </p:grpSp>
      <p:grpSp>
        <p:nvGrpSpPr>
          <p:cNvPr id="31" name="组合 30"/>
          <p:cNvGrpSpPr/>
          <p:nvPr/>
        </p:nvGrpSpPr>
        <p:grpSpPr>
          <a:xfrm>
            <a:off x="2287905" y="3749675"/>
            <a:ext cx="6175375" cy="521970"/>
            <a:chOff x="4546978" y="2106778"/>
            <a:chExt cx="6630538" cy="695959"/>
          </a:xfrm>
        </p:grpSpPr>
        <p:sp>
          <p:nvSpPr>
            <p:cNvPr id="32" name="等腰三角形 31"/>
            <p:cNvSpPr/>
            <p:nvPr/>
          </p:nvSpPr>
          <p:spPr>
            <a:xfrm>
              <a:off x="4546978" y="2123000"/>
              <a:ext cx="404884" cy="322332"/>
            </a:xfrm>
            <a:prstGeom prst="triangle">
              <a:avLst/>
            </a:prstGeom>
            <a:solidFill>
              <a:srgbClr val="90BE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latin typeface="Times New Roman" panose="02020603050405020304" pitchFamily="18" charset="0"/>
                <a:cs typeface="Times New Roman" panose="02020603050405020304" pitchFamily="18" charset="0"/>
              </a:endParaRPr>
            </a:p>
          </p:txBody>
        </p:sp>
        <p:sp>
          <p:nvSpPr>
            <p:cNvPr id="33" name="矩形 32"/>
            <p:cNvSpPr/>
            <p:nvPr/>
          </p:nvSpPr>
          <p:spPr>
            <a:xfrm>
              <a:off x="5130823" y="2106778"/>
              <a:ext cx="6046693" cy="695959"/>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zh-CN" altLang="en-US" sz="2800" b="1" dirty="0">
                  <a:solidFill>
                    <a:schemeClr val="tx1">
                      <a:lumMod val="85000"/>
                      <a:lumOff val="15000"/>
                    </a:schemeClr>
                  </a:solidFill>
                  <a:latin typeface="Times New Roman" panose="02020603050405020304" pitchFamily="18" charset="0"/>
                  <a:ea typeface="Adobe 繁黑體 Std B" pitchFamily="34" charset="-128"/>
                  <a:cs typeface="Times New Roman" panose="02020603050405020304" pitchFamily="18" charset="0"/>
                </a:rPr>
                <a:t>Mong muốn thế giới hòa bình.</a:t>
              </a:r>
            </a:p>
          </p:txBody>
        </p:sp>
      </p:grpSp>
      <p:pic>
        <p:nvPicPr>
          <p:cNvPr id="8" name="Picture 7"/>
          <p:cNvPicPr>
            <a:picLocks noChangeAspect="1"/>
          </p:cNvPicPr>
          <p:nvPr/>
        </p:nvPicPr>
        <p:blipFill>
          <a:blip r:embed="rId5"/>
          <a:stretch>
            <a:fillRect/>
          </a:stretch>
        </p:blipFill>
        <p:spPr>
          <a:xfrm>
            <a:off x="607695" y="372110"/>
            <a:ext cx="2057400" cy="71437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0-#ppt_w/2"/>
                                          </p:val>
                                        </p:tav>
                                        <p:tav tm="100000">
                                          <p:val>
                                            <p:strVal val="#ppt_x"/>
                                          </p:val>
                                        </p:tav>
                                      </p:tavLst>
                                    </p:anim>
                                    <p:anim calcmode="lin" valueType="num">
                                      <p:cBhvr additive="base">
                                        <p:cTn id="12"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anim calcmode="lin" valueType="num">
                                      <p:cBhvr>
                                        <p:cTn id="23" dur="500" fill="hold"/>
                                        <p:tgtEl>
                                          <p:spTgt spid="24"/>
                                        </p:tgtEl>
                                        <p:attrNameLst>
                                          <p:attrName>ppt_x</p:attrName>
                                        </p:attrNameLst>
                                      </p:cBhvr>
                                      <p:tavLst>
                                        <p:tav tm="0">
                                          <p:val>
                                            <p:strVal val="#ppt_x"/>
                                          </p:val>
                                        </p:tav>
                                        <p:tav tm="100000">
                                          <p:val>
                                            <p:strVal val="#ppt_x"/>
                                          </p:val>
                                        </p:tav>
                                      </p:tavLst>
                                    </p:anim>
                                    <p:anim calcmode="lin" valueType="num">
                                      <p:cBhvr>
                                        <p:cTn id="24" dur="5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500"/>
                                        <p:tgtEl>
                                          <p:spTgt spid="6"/>
                                        </p:tgtEl>
                                      </p:cBhvr>
                                    </p:animEffect>
                                    <p:anim calcmode="lin" valueType="num">
                                      <p:cBhvr>
                                        <p:cTn id="30" dur="500" fill="hold"/>
                                        <p:tgtEl>
                                          <p:spTgt spid="6"/>
                                        </p:tgtEl>
                                        <p:attrNameLst>
                                          <p:attrName>ppt_x</p:attrName>
                                        </p:attrNameLst>
                                      </p:cBhvr>
                                      <p:tavLst>
                                        <p:tav tm="0">
                                          <p:val>
                                            <p:strVal val="#ppt_x"/>
                                          </p:val>
                                        </p:tav>
                                        <p:tav tm="100000">
                                          <p:val>
                                            <p:strVal val="#ppt_x"/>
                                          </p:val>
                                        </p:tav>
                                      </p:tavLst>
                                    </p:anim>
                                    <p:anim calcmode="lin" valueType="num">
                                      <p:cBhvr>
                                        <p:cTn id="31" dur="500" fill="hold"/>
                                        <p:tgtEl>
                                          <p:spTgt spid="6"/>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fade">
                                      <p:cBhvr>
                                        <p:cTn id="34" dur="500"/>
                                        <p:tgtEl>
                                          <p:spTgt spid="25"/>
                                        </p:tgtEl>
                                      </p:cBhvr>
                                    </p:animEffect>
                                    <p:anim calcmode="lin" valueType="num">
                                      <p:cBhvr>
                                        <p:cTn id="35" dur="500" fill="hold"/>
                                        <p:tgtEl>
                                          <p:spTgt spid="25"/>
                                        </p:tgtEl>
                                        <p:attrNameLst>
                                          <p:attrName>ppt_x</p:attrName>
                                        </p:attrNameLst>
                                      </p:cBhvr>
                                      <p:tavLst>
                                        <p:tav tm="0">
                                          <p:val>
                                            <p:strVal val="#ppt_x"/>
                                          </p:val>
                                        </p:tav>
                                        <p:tav tm="100000">
                                          <p:val>
                                            <p:strVal val="#ppt_x"/>
                                          </p:val>
                                        </p:tav>
                                      </p:tavLst>
                                    </p:anim>
                                    <p:anim calcmode="lin" valueType="num">
                                      <p:cBhvr>
                                        <p:cTn id="36" dur="5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fade">
                                      <p:cBhvr>
                                        <p:cTn id="41" dur="500"/>
                                        <p:tgtEl>
                                          <p:spTgt spid="4"/>
                                        </p:tgtEl>
                                      </p:cBhvr>
                                    </p:animEffect>
                                    <p:anim calcmode="lin" valueType="num">
                                      <p:cBhvr>
                                        <p:cTn id="42" dur="500" fill="hold"/>
                                        <p:tgtEl>
                                          <p:spTgt spid="4"/>
                                        </p:tgtEl>
                                        <p:attrNameLst>
                                          <p:attrName>ppt_x</p:attrName>
                                        </p:attrNameLst>
                                      </p:cBhvr>
                                      <p:tavLst>
                                        <p:tav tm="0">
                                          <p:val>
                                            <p:strVal val="#ppt_x"/>
                                          </p:val>
                                        </p:tav>
                                        <p:tav tm="100000">
                                          <p:val>
                                            <p:strVal val="#ppt_x"/>
                                          </p:val>
                                        </p:tav>
                                      </p:tavLst>
                                    </p:anim>
                                    <p:anim calcmode="lin" valueType="num">
                                      <p:cBhvr>
                                        <p:cTn id="43" dur="500" fill="hold"/>
                                        <p:tgtEl>
                                          <p:spTgt spid="4"/>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fade">
                                      <p:cBhvr>
                                        <p:cTn id="46" dur="500"/>
                                        <p:tgtEl>
                                          <p:spTgt spid="28"/>
                                        </p:tgtEl>
                                      </p:cBhvr>
                                    </p:animEffect>
                                    <p:anim calcmode="lin" valueType="num">
                                      <p:cBhvr>
                                        <p:cTn id="47" dur="500" fill="hold"/>
                                        <p:tgtEl>
                                          <p:spTgt spid="28"/>
                                        </p:tgtEl>
                                        <p:attrNameLst>
                                          <p:attrName>ppt_x</p:attrName>
                                        </p:attrNameLst>
                                      </p:cBhvr>
                                      <p:tavLst>
                                        <p:tav tm="0">
                                          <p:val>
                                            <p:strVal val="#ppt_x"/>
                                          </p:val>
                                        </p:tav>
                                        <p:tav tm="100000">
                                          <p:val>
                                            <p:strVal val="#ppt_x"/>
                                          </p:val>
                                        </p:tav>
                                      </p:tavLst>
                                    </p:anim>
                                    <p:anim calcmode="lin" valueType="num">
                                      <p:cBhvr>
                                        <p:cTn id="48" dur="5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fade">
                                      <p:cBhvr>
                                        <p:cTn id="53" dur="500"/>
                                        <p:tgtEl>
                                          <p:spTgt spid="7"/>
                                        </p:tgtEl>
                                      </p:cBhvr>
                                    </p:animEffect>
                                    <p:anim calcmode="lin" valueType="num">
                                      <p:cBhvr>
                                        <p:cTn id="54" dur="500" fill="hold"/>
                                        <p:tgtEl>
                                          <p:spTgt spid="7"/>
                                        </p:tgtEl>
                                        <p:attrNameLst>
                                          <p:attrName>ppt_x</p:attrName>
                                        </p:attrNameLst>
                                      </p:cBhvr>
                                      <p:tavLst>
                                        <p:tav tm="0">
                                          <p:val>
                                            <p:strVal val="#ppt_x"/>
                                          </p:val>
                                        </p:tav>
                                        <p:tav tm="100000">
                                          <p:val>
                                            <p:strVal val="#ppt_x"/>
                                          </p:val>
                                        </p:tav>
                                      </p:tavLst>
                                    </p:anim>
                                    <p:anim calcmode="lin" valueType="num">
                                      <p:cBhvr>
                                        <p:cTn id="55" dur="500" fill="hold"/>
                                        <p:tgtEl>
                                          <p:spTgt spid="7"/>
                                        </p:tgtEl>
                                        <p:attrNameLst>
                                          <p:attrName>ppt_y</p:attrName>
                                        </p:attrNameLst>
                                      </p:cBhvr>
                                      <p:tavLst>
                                        <p:tav tm="0">
                                          <p:val>
                                            <p:strVal val="#ppt_y+.1"/>
                                          </p:val>
                                        </p:tav>
                                        <p:tav tm="100000">
                                          <p:val>
                                            <p:strVal val="#ppt_y"/>
                                          </p:val>
                                        </p:tav>
                                      </p:tavLst>
                                    </p:anim>
                                  </p:childTnLst>
                                </p:cTn>
                              </p:par>
                              <p:par>
                                <p:cTn id="56" presetID="42" presetClass="entr" presetSubtype="0" fill="hold" nodeType="withEffect">
                                  <p:stCondLst>
                                    <p:cond delay="0"/>
                                  </p:stCondLst>
                                  <p:childTnLst>
                                    <p:set>
                                      <p:cBhvr>
                                        <p:cTn id="57" dur="1" fill="hold">
                                          <p:stCondLst>
                                            <p:cond delay="0"/>
                                          </p:stCondLst>
                                        </p:cTn>
                                        <p:tgtEl>
                                          <p:spTgt spid="31"/>
                                        </p:tgtEl>
                                        <p:attrNameLst>
                                          <p:attrName>style.visibility</p:attrName>
                                        </p:attrNameLst>
                                      </p:cBhvr>
                                      <p:to>
                                        <p:strVal val="visible"/>
                                      </p:to>
                                    </p:set>
                                    <p:animEffect transition="in" filter="fade">
                                      <p:cBhvr>
                                        <p:cTn id="58" dur="500"/>
                                        <p:tgtEl>
                                          <p:spTgt spid="31"/>
                                        </p:tgtEl>
                                      </p:cBhvr>
                                    </p:animEffect>
                                    <p:anim calcmode="lin" valueType="num">
                                      <p:cBhvr>
                                        <p:cTn id="59" dur="500" fill="hold"/>
                                        <p:tgtEl>
                                          <p:spTgt spid="31"/>
                                        </p:tgtEl>
                                        <p:attrNameLst>
                                          <p:attrName>ppt_x</p:attrName>
                                        </p:attrNameLst>
                                      </p:cBhvr>
                                      <p:tavLst>
                                        <p:tav tm="0">
                                          <p:val>
                                            <p:strVal val="#ppt_x"/>
                                          </p:val>
                                        </p:tav>
                                        <p:tav tm="100000">
                                          <p:val>
                                            <p:strVal val="#ppt_x"/>
                                          </p:val>
                                        </p:tav>
                                      </p:tavLst>
                                    </p:anim>
                                    <p:anim calcmode="lin" valueType="num">
                                      <p:cBhvr>
                                        <p:cTn id="60" dur="5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D:\Users\zyf\Pictures\花\6ffa5773gw1eiem94ntwqj20jh0dutb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3840795" cy="258241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6"/>
          <p:cNvPicPr>
            <a:picLocks noChangeAspect="1"/>
          </p:cNvPicPr>
          <p:nvPr/>
        </p:nvPicPr>
        <p:blipFill>
          <a:blip r:embed="rId4"/>
          <a:srcRect/>
          <a:stretch>
            <a:fillRect/>
          </a:stretch>
        </p:blipFill>
        <p:spPr>
          <a:xfrm>
            <a:off x="980237" y="2582419"/>
            <a:ext cx="3548583" cy="2561081"/>
          </a:xfrm>
          <a:prstGeom prst="rect">
            <a:avLst/>
          </a:prstGeom>
        </p:spPr>
      </p:pic>
      <p:pic>
        <p:nvPicPr>
          <p:cNvPr id="9" name="Picture 4"/>
          <p:cNvPicPr>
            <a:picLocks noChangeAspect="1"/>
          </p:cNvPicPr>
          <p:nvPr/>
        </p:nvPicPr>
        <p:blipFill>
          <a:blip r:embed="rId5"/>
          <a:srcRect/>
          <a:stretch>
            <a:fillRect/>
          </a:stretch>
        </p:blipFill>
        <p:spPr>
          <a:xfrm>
            <a:off x="4528820" y="2035"/>
            <a:ext cx="3855823" cy="2580383"/>
          </a:xfrm>
          <a:prstGeom prst="rect">
            <a:avLst/>
          </a:prstGeom>
        </p:spPr>
      </p:pic>
      <p:pic>
        <p:nvPicPr>
          <p:cNvPr id="11" name="Picture 2"/>
          <p:cNvPicPr>
            <a:picLocks noChangeAspect="1"/>
          </p:cNvPicPr>
          <p:nvPr/>
        </p:nvPicPr>
        <p:blipFill>
          <a:blip r:embed="rId6"/>
          <a:srcRect/>
          <a:stretch>
            <a:fillRect/>
          </a:stretch>
        </p:blipFill>
        <p:spPr>
          <a:xfrm>
            <a:off x="5453915" y="2583423"/>
            <a:ext cx="3690085" cy="256007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100"/>
                                        </p:tgtEl>
                                        <p:attrNameLst>
                                          <p:attrName>style.visibility</p:attrName>
                                        </p:attrNameLst>
                                      </p:cBhvr>
                                      <p:to>
                                        <p:strVal val="visible"/>
                                      </p:to>
                                    </p:set>
                                    <p:animEffect transition="in" filter="checkerboard(across)">
                                      <p:cBhvr>
                                        <p:cTn id="7" dur="500"/>
                                        <p:tgtEl>
                                          <p:spTgt spid="4100"/>
                                        </p:tgtEl>
                                      </p:cBhvr>
                                    </p:animEffect>
                                  </p:childTnLst>
                                </p:cTn>
                              </p:par>
                            </p:childTnLst>
                          </p:cTn>
                        </p:par>
                        <p:par>
                          <p:cTn id="8" fill="hold">
                            <p:stCondLst>
                              <p:cond delay="500"/>
                            </p:stCondLst>
                            <p:childTnLst>
                              <p:par>
                                <p:cTn id="9" presetID="5" presetClass="entr" presetSubtype="1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checkerboard(across)">
                                      <p:cBhvr>
                                        <p:cTn id="11" dur="500"/>
                                        <p:tgtEl>
                                          <p:spTgt spid="2"/>
                                        </p:tgtEl>
                                      </p:cBhvr>
                                    </p:animEffect>
                                  </p:childTnLst>
                                </p:cTn>
                              </p:par>
                            </p:childTnLst>
                          </p:cTn>
                        </p:par>
                        <p:par>
                          <p:cTn id="12" fill="hold">
                            <p:stCondLst>
                              <p:cond delay="1000"/>
                            </p:stCondLst>
                            <p:childTnLst>
                              <p:par>
                                <p:cTn id="13" presetID="5" presetClass="entr" presetSubtype="1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checkerboard(across)">
                                      <p:cBhvr>
                                        <p:cTn id="15" dur="500"/>
                                        <p:tgtEl>
                                          <p:spTgt spid="9"/>
                                        </p:tgtEl>
                                      </p:cBhvr>
                                    </p:animEffect>
                                  </p:childTnLst>
                                </p:cTn>
                              </p:par>
                            </p:childTnLst>
                          </p:cTn>
                        </p:par>
                        <p:par>
                          <p:cTn id="16" fill="hold">
                            <p:stCondLst>
                              <p:cond delay="1500"/>
                            </p:stCondLst>
                            <p:childTnLst>
                              <p:par>
                                <p:cTn id="17" presetID="5" presetClass="entr" presetSubtype="1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checkerboard(across)">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28600" y="91440"/>
            <a:ext cx="7992110" cy="1621155"/>
          </a:xfrm>
          <a:prstGeom prst="rect">
            <a:avLst/>
          </a:prstGeom>
        </p:spPr>
      </p:pic>
      <p:sp>
        <p:nvSpPr>
          <p:cNvPr id="5" name="Rectangle 2"/>
          <p:cNvSpPr txBox="1">
            <a:spLocks noChangeArrowheads="1"/>
          </p:cNvSpPr>
          <p:nvPr/>
        </p:nvSpPr>
        <p:spPr>
          <a:xfrm>
            <a:off x="285869" y="2070100"/>
            <a:ext cx="5168781" cy="536972"/>
          </a:xfrm>
          <a:prstGeom prst="rect">
            <a:avLst/>
          </a:prstGeom>
        </p:spPr>
        <p:txBody>
          <a:bodyPr/>
          <a:lstStyle>
            <a:lvl1pPr algn="l" rtl="0" eaLnBrk="1" fontAlgn="base" hangingPunct="1">
              <a:spcBef>
                <a:spcPct val="0"/>
              </a:spcBef>
              <a:spcAft>
                <a:spcPct val="0"/>
              </a:spcAft>
              <a:defRPr sz="4400" b="1">
                <a:solidFill>
                  <a:srgbClr val="FFFFFF"/>
                </a:solidFill>
                <a:latin typeface="+mj-lt"/>
                <a:ea typeface="+mj-ea"/>
                <a:cs typeface="+mj-cs"/>
              </a:defRPr>
            </a:lvl1pPr>
            <a:lvl2pPr algn="l" rtl="0" eaLnBrk="1" fontAlgn="base" hangingPunct="1">
              <a:spcBef>
                <a:spcPct val="0"/>
              </a:spcBef>
              <a:spcAft>
                <a:spcPct val="0"/>
              </a:spcAft>
              <a:defRPr sz="4400" b="1">
                <a:solidFill>
                  <a:srgbClr val="FFFFFF"/>
                </a:solidFill>
                <a:latin typeface="Arial" panose="020B0604020202020204" pitchFamily="34" charset="0"/>
              </a:defRPr>
            </a:lvl2pPr>
            <a:lvl3pPr algn="l" rtl="0" eaLnBrk="1" fontAlgn="base" hangingPunct="1">
              <a:spcBef>
                <a:spcPct val="0"/>
              </a:spcBef>
              <a:spcAft>
                <a:spcPct val="0"/>
              </a:spcAft>
              <a:defRPr sz="4400" b="1">
                <a:solidFill>
                  <a:srgbClr val="FFFFFF"/>
                </a:solidFill>
                <a:latin typeface="Arial" panose="020B0604020202020204" pitchFamily="34" charset="0"/>
              </a:defRPr>
            </a:lvl3pPr>
            <a:lvl4pPr algn="l" rtl="0" eaLnBrk="1" fontAlgn="base" hangingPunct="1">
              <a:spcBef>
                <a:spcPct val="0"/>
              </a:spcBef>
              <a:spcAft>
                <a:spcPct val="0"/>
              </a:spcAft>
              <a:defRPr sz="4400" b="1">
                <a:solidFill>
                  <a:srgbClr val="FFFFFF"/>
                </a:solidFill>
                <a:latin typeface="Arial" panose="020B0604020202020204" pitchFamily="34" charset="0"/>
              </a:defRPr>
            </a:lvl4pPr>
            <a:lvl5pPr algn="l" rtl="0" eaLnBrk="1" fontAlgn="base" hangingPunct="1">
              <a:spcBef>
                <a:spcPct val="0"/>
              </a:spcBef>
              <a:spcAft>
                <a:spcPct val="0"/>
              </a:spcAft>
              <a:defRPr sz="4400" b="1">
                <a:solidFill>
                  <a:srgbClr val="FFFFFF"/>
                </a:solidFill>
                <a:latin typeface="Arial" panose="020B0604020202020204" pitchFamily="34" charset="0"/>
              </a:defRPr>
            </a:lvl5pPr>
            <a:lvl6pPr marL="457200" algn="l" rtl="0" eaLnBrk="1" fontAlgn="base" hangingPunct="1">
              <a:spcBef>
                <a:spcPct val="0"/>
              </a:spcBef>
              <a:spcAft>
                <a:spcPct val="0"/>
              </a:spcAft>
              <a:defRPr sz="4400" b="1">
                <a:solidFill>
                  <a:srgbClr val="FFFFFF"/>
                </a:solidFill>
                <a:latin typeface="Arial" panose="020B0604020202020204" pitchFamily="34" charset="0"/>
              </a:defRPr>
            </a:lvl6pPr>
            <a:lvl7pPr marL="914400" algn="l" rtl="0" eaLnBrk="1" fontAlgn="base" hangingPunct="1">
              <a:spcBef>
                <a:spcPct val="0"/>
              </a:spcBef>
              <a:spcAft>
                <a:spcPct val="0"/>
              </a:spcAft>
              <a:defRPr sz="4400" b="1">
                <a:solidFill>
                  <a:srgbClr val="FFFFFF"/>
                </a:solidFill>
                <a:latin typeface="Arial" panose="020B0604020202020204" pitchFamily="34" charset="0"/>
              </a:defRPr>
            </a:lvl7pPr>
            <a:lvl8pPr marL="1371600" algn="l" rtl="0" eaLnBrk="1" fontAlgn="base" hangingPunct="1">
              <a:spcBef>
                <a:spcPct val="0"/>
              </a:spcBef>
              <a:spcAft>
                <a:spcPct val="0"/>
              </a:spcAft>
              <a:defRPr sz="4400" b="1">
                <a:solidFill>
                  <a:srgbClr val="FFFFFF"/>
                </a:solidFill>
                <a:latin typeface="Arial" panose="020B0604020202020204" pitchFamily="34" charset="0"/>
              </a:defRPr>
            </a:lvl8pPr>
            <a:lvl9pPr marL="1828800" algn="l" rtl="0" eaLnBrk="1" fontAlgn="base" hangingPunct="1">
              <a:spcBef>
                <a:spcPct val="0"/>
              </a:spcBef>
              <a:spcAft>
                <a:spcPct val="0"/>
              </a:spcAft>
              <a:defRPr sz="4400" b="1">
                <a:solidFill>
                  <a:srgbClr val="FFFFFF"/>
                </a:solidFill>
                <a:latin typeface="Arial" panose="020B0604020202020204" pitchFamily="34" charset="0"/>
              </a:defRPr>
            </a:lvl9pPr>
          </a:lstStyle>
          <a:p>
            <a:r>
              <a:rPr lang="en-US" sz="2700">
                <a:solidFill>
                  <a:srgbClr val="000000"/>
                </a:solidFill>
                <a:latin typeface="Times New Roman" panose="02020603050405020304" pitchFamily="18" charset="0"/>
                <a:cs typeface="Times New Roman" panose="02020603050405020304" pitchFamily="18" charset="0"/>
              </a:rPr>
              <a:t>a/ Trạng thái bình thản.</a:t>
            </a:r>
          </a:p>
        </p:txBody>
      </p:sp>
      <p:sp>
        <p:nvSpPr>
          <p:cNvPr id="10" name="Rectangle 5"/>
          <p:cNvSpPr>
            <a:spLocks noChangeArrowheads="1"/>
          </p:cNvSpPr>
          <p:nvPr/>
        </p:nvSpPr>
        <p:spPr bwMode="auto">
          <a:xfrm>
            <a:off x="285869" y="2698750"/>
            <a:ext cx="5928896" cy="4798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r>
              <a:rPr lang="en-US" sz="2700" b="1">
                <a:solidFill>
                  <a:srgbClr val="000000"/>
                </a:solidFill>
                <a:latin typeface="Times New Roman" panose="02020603050405020304" pitchFamily="18" charset="0"/>
                <a:cs typeface="Times New Roman" panose="02020603050405020304" pitchFamily="18" charset="0"/>
              </a:rPr>
              <a:t>b/ Trạng thái không có chiến tranh.</a:t>
            </a:r>
          </a:p>
        </p:txBody>
      </p:sp>
      <p:sp>
        <p:nvSpPr>
          <p:cNvPr id="12" name="Rectangle 7"/>
          <p:cNvSpPr>
            <a:spLocks noChangeArrowheads="1"/>
          </p:cNvSpPr>
          <p:nvPr/>
        </p:nvSpPr>
        <p:spPr bwMode="auto">
          <a:xfrm>
            <a:off x="285869" y="3235722"/>
            <a:ext cx="5168781"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eaLnBrk="0" hangingPunct="0"/>
            <a:br>
              <a:rPr lang="en-US" sz="2700" b="1">
                <a:solidFill>
                  <a:srgbClr val="000000"/>
                </a:solidFill>
                <a:latin typeface="Times New Roman" panose="02020603050405020304" pitchFamily="18" charset="0"/>
                <a:cs typeface="Times New Roman" panose="02020603050405020304" pitchFamily="18" charset="0"/>
              </a:rPr>
            </a:br>
            <a:r>
              <a:rPr lang="en-US" sz="2700" b="1">
                <a:solidFill>
                  <a:srgbClr val="000000"/>
                </a:solidFill>
                <a:latin typeface="Times New Roman" panose="02020603050405020304" pitchFamily="18" charset="0"/>
                <a:cs typeface="Times New Roman" panose="02020603050405020304" pitchFamily="18" charset="0"/>
              </a:rPr>
              <a:t>c/ Trạng thái hiền hoà, yên ả.</a:t>
            </a:r>
            <a:br>
              <a:rPr lang="en-US" sz="2700" b="1">
                <a:solidFill>
                  <a:srgbClr val="000000"/>
                </a:solidFill>
                <a:latin typeface="Times New Roman" panose="02020603050405020304" pitchFamily="18" charset="0"/>
                <a:cs typeface="Times New Roman" panose="02020603050405020304" pitchFamily="18" charset="0"/>
              </a:rPr>
            </a:br>
            <a:endParaRPr lang="en-US" sz="2700" b="1">
              <a:solidFill>
                <a:srgbClr val="000000"/>
              </a:solidFill>
              <a:latin typeface="Times New Roman" panose="02020603050405020304" pitchFamily="18" charset="0"/>
              <a:cs typeface="Times New Roman" panose="02020603050405020304" pitchFamily="18" charset="0"/>
            </a:endParaRPr>
          </a:p>
        </p:txBody>
      </p:sp>
      <p:sp>
        <p:nvSpPr>
          <p:cNvPr id="14" name="Rectangle 9"/>
          <p:cNvSpPr>
            <a:spLocks noChangeArrowheads="1"/>
          </p:cNvSpPr>
          <p:nvPr/>
        </p:nvSpPr>
        <p:spPr bwMode="auto">
          <a:xfrm>
            <a:off x="1282700" y="425450"/>
            <a:ext cx="5997575" cy="953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sz="2800" b="1">
                <a:solidFill>
                  <a:srgbClr val="000000"/>
                </a:solidFill>
                <a:latin typeface="Times New Roman" panose="02020603050405020304" pitchFamily="18" charset="0"/>
                <a:cs typeface="Times New Roman" panose="02020603050405020304" pitchFamily="18" charset="0"/>
              </a:rPr>
              <a:t> </a:t>
            </a:r>
            <a:r>
              <a:rPr lang="en-GB" altLang="en-US" sz="2800" b="1">
                <a:solidFill>
                  <a:srgbClr val="000000"/>
                </a:solidFill>
                <a:latin typeface="Times New Roman" panose="02020603050405020304" pitchFamily="18" charset="0"/>
                <a:cs typeface="Times New Roman" panose="02020603050405020304" pitchFamily="18" charset="0"/>
              </a:rPr>
              <a:t>Bài 1: </a:t>
            </a:r>
            <a:r>
              <a:rPr lang="en-US" sz="2800" b="1">
                <a:solidFill>
                  <a:srgbClr val="000000"/>
                </a:solidFill>
                <a:latin typeface="Times New Roman" panose="02020603050405020304" pitchFamily="18" charset="0"/>
                <a:cs typeface="Times New Roman" panose="02020603050405020304" pitchFamily="18" charset="0"/>
              </a:rPr>
              <a:t>Dòng nào dưới đây nêu đúng nghĩa</a:t>
            </a:r>
            <a:r>
              <a:rPr lang="en-GB" altLang="en-US" sz="2800" b="1">
                <a:solidFill>
                  <a:srgbClr val="000000"/>
                </a:solidFill>
                <a:latin typeface="Times New Roman" panose="02020603050405020304" pitchFamily="18" charset="0"/>
                <a:cs typeface="Times New Roman" panose="02020603050405020304" pitchFamily="18" charset="0"/>
              </a:rPr>
              <a:t> </a:t>
            </a:r>
            <a:r>
              <a:rPr lang="en-US" sz="2800" b="1">
                <a:solidFill>
                  <a:srgbClr val="000000"/>
                </a:solidFill>
                <a:latin typeface="Times New Roman" panose="02020603050405020304" pitchFamily="18" charset="0"/>
                <a:cs typeface="Times New Roman" panose="02020603050405020304" pitchFamily="18" charset="0"/>
              </a:rPr>
              <a:t>của từ </a:t>
            </a:r>
            <a:r>
              <a:rPr lang="en-US" sz="2800" b="1">
                <a:solidFill>
                  <a:srgbClr val="FF0000"/>
                </a:solidFill>
                <a:latin typeface="Times New Roman" panose="02020603050405020304" pitchFamily="18" charset="0"/>
                <a:cs typeface="Times New Roman" panose="02020603050405020304" pitchFamily="18" charset="0"/>
              </a:rPr>
              <a:t>hoà bình</a:t>
            </a:r>
            <a:r>
              <a:rPr lang="en-US" sz="2800" b="1">
                <a:solidFill>
                  <a:srgbClr val="000000"/>
                </a:solidFill>
                <a:latin typeface="Times New Roman" panose="02020603050405020304" pitchFamily="18" charset="0"/>
                <a:cs typeface="Times New Roman" panose="02020603050405020304" pitchFamily="18" charset="0"/>
              </a:rPr>
              <a:t>? </a:t>
            </a:r>
          </a:p>
        </p:txBody>
      </p:sp>
      <p:sp>
        <p:nvSpPr>
          <p:cNvPr id="2" name="Oval 1"/>
          <p:cNvSpPr/>
          <p:nvPr/>
        </p:nvSpPr>
        <p:spPr>
          <a:xfrm>
            <a:off x="228719" y="2698750"/>
            <a:ext cx="479822" cy="47982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5"/>
          </a:p>
        </p:txBody>
      </p:sp>
      <p:sp>
        <p:nvSpPr>
          <p:cNvPr id="3" name="TextBox 2"/>
          <p:cNvSpPr txBox="1"/>
          <p:nvPr/>
        </p:nvSpPr>
        <p:spPr>
          <a:xfrm>
            <a:off x="3775004" y="2092722"/>
            <a:ext cx="4001135" cy="506730"/>
          </a:xfrm>
          <a:prstGeom prst="rect">
            <a:avLst/>
          </a:prstGeom>
          <a:noFill/>
        </p:spPr>
        <p:txBody>
          <a:bodyPr wrap="none" rtlCol="0">
            <a:spAutoFit/>
          </a:bodyPr>
          <a:lstStyle/>
          <a:p>
            <a:r>
              <a:rPr lang="en-US" sz="2700" b="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a:t>
            </a:r>
            <a:r>
              <a:rPr lang="en-US" sz="2700" b="1">
                <a:solidFill>
                  <a:srgbClr val="FF0000"/>
                </a:solidFill>
                <a:latin typeface="Times New Roman" panose="02020603050405020304" pitchFamily="18" charset="0"/>
                <a:cs typeface="Times New Roman" panose="02020603050405020304" pitchFamily="18" charset="0"/>
              </a:rPr>
              <a:t>tinh thần của con người</a:t>
            </a:r>
          </a:p>
        </p:txBody>
      </p:sp>
      <p:sp>
        <p:nvSpPr>
          <p:cNvPr id="17" name="TextBox 16"/>
          <p:cNvSpPr txBox="1"/>
          <p:nvPr/>
        </p:nvSpPr>
        <p:spPr>
          <a:xfrm>
            <a:off x="4572119" y="3236748"/>
            <a:ext cx="4534535" cy="506730"/>
          </a:xfrm>
          <a:prstGeom prst="rect">
            <a:avLst/>
          </a:prstGeom>
          <a:noFill/>
        </p:spPr>
        <p:txBody>
          <a:bodyPr wrap="none" rtlCol="0">
            <a:spAutoFit/>
          </a:bodyPr>
          <a:lstStyle/>
          <a:p>
            <a:r>
              <a:rPr lang="en-US" sz="2700" b="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cảnh vật/tính nết con người</a:t>
            </a:r>
            <a:endParaRPr lang="en-US" sz="2700" b="1">
              <a:solidFill>
                <a:srgbClr val="FF0000"/>
              </a:solidFill>
              <a:latin typeface="Times New Roman" panose="02020603050405020304" pitchFamily="18" charset="0"/>
              <a:cs typeface="Times New Roman" panose="02020603050405020304" pitchFamily="18" charset="0"/>
            </a:endParaRPr>
          </a:p>
        </p:txBody>
      </p:sp>
      <p:pic>
        <p:nvPicPr>
          <p:cNvPr id="6"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20074" y="0"/>
            <a:ext cx="1578428" cy="160999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par>
                          <p:cTn id="14" fill="hold">
                            <p:stCondLst>
                              <p:cond delay="1000"/>
                            </p:stCondLst>
                            <p:childTnLst>
                              <p:par>
                                <p:cTn id="15" presetID="5" presetClass="entr" presetSubtype="10"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heckerboard(across)">
                                      <p:cBhvr>
                                        <p:cTn id="17" dur="500"/>
                                        <p:tgtEl>
                                          <p:spTgt spid="5"/>
                                        </p:tgtEl>
                                      </p:cBhvr>
                                    </p:animEffect>
                                  </p:childTnLst>
                                </p:cTn>
                              </p:par>
                            </p:childTnLst>
                          </p:cTn>
                        </p:par>
                        <p:par>
                          <p:cTn id="18" fill="hold">
                            <p:stCondLst>
                              <p:cond delay="1500"/>
                            </p:stCondLst>
                            <p:childTnLst>
                              <p:par>
                                <p:cTn id="19" presetID="5" presetClass="entr" presetSubtype="10"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checkerboard(across)">
                                      <p:cBhvr>
                                        <p:cTn id="21" dur="500"/>
                                        <p:tgtEl>
                                          <p:spTgt spid="10"/>
                                        </p:tgtEl>
                                      </p:cBhvr>
                                    </p:animEffect>
                                  </p:childTnLst>
                                </p:cTn>
                              </p:par>
                            </p:childTnLst>
                          </p:cTn>
                        </p:par>
                        <p:par>
                          <p:cTn id="22" fill="hold">
                            <p:stCondLst>
                              <p:cond delay="2000"/>
                            </p:stCondLst>
                            <p:childTnLst>
                              <p:par>
                                <p:cTn id="23" presetID="5" presetClass="entr" presetSubtype="10" fill="hold" nodeType="after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checkerboard(across)">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21" presetClass="entr" presetSubtype="1" fill="hold" grpId="0"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wheel(1)">
                                      <p:cBhvr>
                                        <p:cTn id="30" dur="2000"/>
                                        <p:tgtEl>
                                          <p:spTgt spid="2"/>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fade">
                                      <p:cBhvr>
                                        <p:cTn id="35" dur="1000"/>
                                        <p:tgtEl>
                                          <p:spTgt spid="3"/>
                                        </p:tgtEl>
                                      </p:cBhvr>
                                    </p:animEffect>
                                    <p:anim calcmode="lin" valueType="num">
                                      <p:cBhvr>
                                        <p:cTn id="36" dur="1000" fill="hold"/>
                                        <p:tgtEl>
                                          <p:spTgt spid="3"/>
                                        </p:tgtEl>
                                        <p:attrNameLst>
                                          <p:attrName>ppt_x</p:attrName>
                                        </p:attrNameLst>
                                      </p:cBhvr>
                                      <p:tavLst>
                                        <p:tav tm="0">
                                          <p:val>
                                            <p:strVal val="#ppt_x"/>
                                          </p:val>
                                        </p:tav>
                                        <p:tav tm="100000">
                                          <p:val>
                                            <p:strVal val="#ppt_x"/>
                                          </p:val>
                                        </p:tav>
                                      </p:tavLst>
                                    </p:anim>
                                    <p:anim calcmode="lin" valueType="num">
                                      <p:cBhvr>
                                        <p:cTn id="3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1000"/>
                                        <p:tgtEl>
                                          <p:spTgt spid="17"/>
                                        </p:tgtEl>
                                      </p:cBhvr>
                                    </p:animEffect>
                                    <p:anim calcmode="lin" valueType="num">
                                      <p:cBhvr>
                                        <p:cTn id="43" dur="1000" fill="hold"/>
                                        <p:tgtEl>
                                          <p:spTgt spid="17"/>
                                        </p:tgtEl>
                                        <p:attrNameLst>
                                          <p:attrName>ppt_x</p:attrName>
                                        </p:attrNameLst>
                                      </p:cBhvr>
                                      <p:tavLst>
                                        <p:tav tm="0">
                                          <p:val>
                                            <p:strVal val="#ppt_x"/>
                                          </p:val>
                                        </p:tav>
                                        <p:tav tm="100000">
                                          <p:val>
                                            <p:strVal val="#ppt_x"/>
                                          </p:val>
                                        </p:tav>
                                      </p:tavLst>
                                    </p:anim>
                                    <p:anim calcmode="lin" valueType="num">
                                      <p:cBhvr>
                                        <p:cTn id="4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4" grpId="0" bldLvl="0" animBg="1"/>
      <p:bldP spid="2" grpId="0" animBg="1"/>
      <p:bldP spid="3" grpId="0"/>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55955" y="351790"/>
            <a:ext cx="5345430" cy="4114800"/>
          </a:xfrm>
          <a:prstGeom prst="rect">
            <a:avLst/>
          </a:prstGeom>
        </p:spPr>
      </p:pic>
      <p:sp>
        <p:nvSpPr>
          <p:cNvPr id="4" name="Rectangle 3"/>
          <p:cNvSpPr/>
          <p:nvPr/>
        </p:nvSpPr>
        <p:spPr>
          <a:xfrm>
            <a:off x="1403350" y="1316990"/>
            <a:ext cx="4244340" cy="1568450"/>
          </a:xfrm>
          <a:prstGeom prst="rect">
            <a:avLst/>
          </a:prstGeom>
          <a:noFill/>
          <a:ln>
            <a:noFill/>
          </a:ln>
          <a:extLst>
            <a:ext uri="{909E8E84-426E-40DD-AFC4-6F175D3DCCD1}">
              <a14:hiddenFill xmlns:a14="http://schemas.microsoft.com/office/drawing/2010/main">
                <a:solidFill>
                  <a:schemeClr val="accent1">
                    <a:lumMod val="75000"/>
                  </a:schemeClr>
                </a:solidFill>
              </a14:hiddenFill>
            </a:ext>
          </a:extLst>
        </p:spPr>
        <p:style>
          <a:lnRef idx="1">
            <a:schemeClr val="accent4"/>
          </a:lnRef>
          <a:fillRef idx="3">
            <a:schemeClr val="accent4"/>
          </a:fillRef>
          <a:effectRef idx="2">
            <a:schemeClr val="accent4"/>
          </a:effectRef>
          <a:fontRef idx="minor">
            <a:schemeClr val="lt1"/>
          </a:fontRef>
        </p:style>
        <p:txBody>
          <a:bodyPr wrap="square">
            <a:spAutoFit/>
            <a:scene3d>
              <a:camera prst="orthographicFront"/>
              <a:lightRig rig="threePt" dir="t"/>
            </a:scene3d>
          </a:bodyPr>
          <a:lstStyle/>
          <a:p>
            <a:pPr>
              <a:lnSpc>
                <a:spcPct val="150000"/>
              </a:lnSpc>
              <a:spcBef>
                <a:spcPts val="600"/>
              </a:spcBef>
              <a:spcAft>
                <a:spcPts val="1200"/>
              </a:spcAft>
            </a:pPr>
            <a:r>
              <a:rPr lang="en-US" sz="3200" b="1">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Hoà bình là trạng thái không có chiến tranh.</a:t>
            </a:r>
          </a:p>
        </p:txBody>
      </p:sp>
      <p:pic>
        <p:nvPicPr>
          <p:cNvPr id="6"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38115" y="1028700"/>
            <a:ext cx="3905250" cy="398208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2"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53" presetClass="entr" presetSubtype="16"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Effect transition="in" filter="fade">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animBg="1"/>
      <p:bldP spid="4" grpId="2"/>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11"/>
          <p:cNvSpPr txBox="1">
            <a:spLocks noChangeArrowheads="1"/>
          </p:cNvSpPr>
          <p:nvPr/>
        </p:nvSpPr>
        <p:spPr bwMode="auto">
          <a:xfrm>
            <a:off x="585871" y="2100098"/>
            <a:ext cx="2204333" cy="460375"/>
          </a:xfrm>
          <a:prstGeom prst="rect">
            <a:avLst/>
          </a:prstGeom>
          <a:extLst>
            <a:ext uri="{909E8E84-426E-40DD-AFC4-6F175D3DCCD1}">
              <a14:hiddenFill xmlns:a14="http://schemas.microsoft.com/office/drawing/2010/main">
                <a:solidFill>
                  <a:srgbClr val="FFFF00"/>
                </a:solidFill>
              </a14:hiddenFill>
            </a:ext>
          </a:extLst>
        </p:spPr>
        <p:style>
          <a:lnRef idx="1">
            <a:schemeClr val="accent4"/>
          </a:lnRef>
          <a:fillRef idx="3">
            <a:schemeClr val="accent4"/>
          </a:fillRef>
          <a:effectRef idx="2">
            <a:schemeClr val="accent4"/>
          </a:effectRef>
          <a:fontRef idx="minor">
            <a:schemeClr val="lt1"/>
          </a:fontRef>
        </p:style>
        <p:txBody>
          <a:bodyPr>
            <a:spAutoFit/>
            <a:scene3d>
              <a:camera prst="orthographicFront"/>
              <a:lightRig rig="threePt" dir="t"/>
            </a:scene3d>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sz="2400" b="1">
                <a:solidFill>
                  <a:schemeClr val="tx1"/>
                </a:solidFill>
                <a:effectLst>
                  <a:outerShdw blurRad="38100" dist="19050" dir="2700000" algn="tl" rotWithShape="0">
                    <a:schemeClr val="dk1">
                      <a:alpha val="40000"/>
                    </a:schemeClr>
                  </a:outerShdw>
                </a:effectLst>
                <a:latin typeface="Times New Roman" panose="02020603050405020304" pitchFamily="18" charset="0"/>
              </a:rPr>
              <a:t>Bình yên</a:t>
            </a:r>
          </a:p>
        </p:txBody>
      </p:sp>
      <p:sp>
        <p:nvSpPr>
          <p:cNvPr id="10" name="Text Box 12"/>
          <p:cNvSpPr txBox="1">
            <a:spLocks noChangeArrowheads="1"/>
          </p:cNvSpPr>
          <p:nvPr/>
        </p:nvSpPr>
        <p:spPr bwMode="auto">
          <a:xfrm>
            <a:off x="571619" y="2671598"/>
            <a:ext cx="2218585" cy="460375"/>
          </a:xfrm>
          <a:prstGeom prst="rect">
            <a:avLst/>
          </a:prstGeom>
          <a:extLst>
            <a:ext uri="{909E8E84-426E-40DD-AFC4-6F175D3DCCD1}">
              <a14:hiddenFill xmlns:a14="http://schemas.microsoft.com/office/drawing/2010/main">
                <a:solidFill>
                  <a:srgbClr val="FFFF00"/>
                </a:solidFill>
              </a14:hiddenFill>
            </a:ext>
          </a:extLst>
        </p:spPr>
        <p:style>
          <a:lnRef idx="1">
            <a:schemeClr val="accent4"/>
          </a:lnRef>
          <a:fillRef idx="3">
            <a:schemeClr val="accent4"/>
          </a:fillRef>
          <a:effectRef idx="2">
            <a:schemeClr val="accent4"/>
          </a:effectRef>
          <a:fontRef idx="minor">
            <a:schemeClr val="lt1"/>
          </a:fontRef>
        </p:style>
        <p:txBody>
          <a:bodyPr>
            <a:spAutoFit/>
            <a:scene3d>
              <a:camera prst="orthographicFront"/>
              <a:lightRig rig="threePt" dir="t"/>
            </a:scene3d>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sz="2400" b="1">
                <a:solidFill>
                  <a:schemeClr val="tx1"/>
                </a:solidFill>
                <a:effectLst>
                  <a:outerShdw blurRad="38100" dist="19050" dir="2700000" algn="tl" rotWithShape="0">
                    <a:schemeClr val="dk1">
                      <a:alpha val="40000"/>
                    </a:schemeClr>
                  </a:outerShdw>
                </a:effectLst>
                <a:latin typeface="Times New Roman" panose="02020603050405020304" pitchFamily="18" charset="0"/>
              </a:rPr>
              <a:t>Lặng yên</a:t>
            </a:r>
          </a:p>
        </p:txBody>
      </p:sp>
      <p:sp>
        <p:nvSpPr>
          <p:cNvPr id="11" name="Text Box 13"/>
          <p:cNvSpPr txBox="1">
            <a:spLocks noChangeArrowheads="1"/>
          </p:cNvSpPr>
          <p:nvPr/>
        </p:nvSpPr>
        <p:spPr bwMode="auto">
          <a:xfrm>
            <a:off x="585871" y="3243098"/>
            <a:ext cx="2204333" cy="460375"/>
          </a:xfrm>
          <a:prstGeom prst="rect">
            <a:avLst/>
          </a:prstGeom>
          <a:extLst>
            <a:ext uri="{909E8E84-426E-40DD-AFC4-6F175D3DCCD1}">
              <a14:hiddenFill xmlns:a14="http://schemas.microsoft.com/office/drawing/2010/main">
                <a:solidFill>
                  <a:srgbClr val="FFFF00"/>
                </a:solidFill>
              </a14:hiddenFill>
            </a:ext>
          </a:extLst>
        </p:spPr>
        <p:style>
          <a:lnRef idx="1">
            <a:schemeClr val="accent4"/>
          </a:lnRef>
          <a:fillRef idx="3">
            <a:schemeClr val="accent4"/>
          </a:fillRef>
          <a:effectRef idx="2">
            <a:schemeClr val="accent4"/>
          </a:effectRef>
          <a:fontRef idx="minor">
            <a:schemeClr val="lt1"/>
          </a:fontRef>
        </p:style>
        <p:txBody>
          <a:bodyPr>
            <a:spAutoFit/>
            <a:scene3d>
              <a:camera prst="orthographicFront"/>
              <a:lightRig rig="threePt" dir="t"/>
            </a:scene3d>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sz="2400" b="1">
                <a:solidFill>
                  <a:schemeClr val="tx1"/>
                </a:solidFill>
                <a:effectLst>
                  <a:outerShdw blurRad="38100" dist="19050" dir="2700000" algn="tl" rotWithShape="0">
                    <a:schemeClr val="dk1">
                      <a:alpha val="40000"/>
                    </a:schemeClr>
                  </a:outerShdw>
                </a:effectLst>
                <a:latin typeface="Times New Roman" panose="02020603050405020304" pitchFamily="18" charset="0"/>
              </a:rPr>
              <a:t>Hiền hoà</a:t>
            </a:r>
          </a:p>
        </p:txBody>
      </p:sp>
      <p:sp>
        <p:nvSpPr>
          <p:cNvPr id="12" name="Text Box 14"/>
          <p:cNvSpPr txBox="1">
            <a:spLocks noChangeArrowheads="1"/>
          </p:cNvSpPr>
          <p:nvPr/>
        </p:nvSpPr>
        <p:spPr bwMode="auto">
          <a:xfrm>
            <a:off x="585871" y="3814598"/>
            <a:ext cx="2180580" cy="460375"/>
          </a:xfrm>
          <a:prstGeom prst="rect">
            <a:avLst/>
          </a:prstGeom>
          <a:extLst>
            <a:ext uri="{909E8E84-426E-40DD-AFC4-6F175D3DCCD1}">
              <a14:hiddenFill xmlns:a14="http://schemas.microsoft.com/office/drawing/2010/main">
                <a:solidFill>
                  <a:srgbClr val="FFFF00"/>
                </a:solidFill>
              </a14:hiddenFill>
            </a:ext>
          </a:extLst>
        </p:spPr>
        <p:style>
          <a:lnRef idx="1">
            <a:schemeClr val="accent4"/>
          </a:lnRef>
          <a:fillRef idx="3">
            <a:schemeClr val="accent4"/>
          </a:fillRef>
          <a:effectRef idx="2">
            <a:schemeClr val="accent4"/>
          </a:effectRef>
          <a:fontRef idx="minor">
            <a:schemeClr val="lt1"/>
          </a:fontRef>
        </p:style>
        <p:txBody>
          <a:bodyPr>
            <a:spAutoFit/>
            <a:scene3d>
              <a:camera prst="orthographicFront"/>
              <a:lightRig rig="threePt" dir="t"/>
            </a:scene3d>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sz="2400" b="1">
                <a:solidFill>
                  <a:schemeClr val="tx1"/>
                </a:solidFill>
                <a:effectLst>
                  <a:outerShdw blurRad="38100" dist="19050" dir="2700000" algn="tl" rotWithShape="0">
                    <a:schemeClr val="dk1">
                      <a:alpha val="40000"/>
                    </a:schemeClr>
                  </a:outerShdw>
                </a:effectLst>
                <a:latin typeface="Times New Roman" panose="02020603050405020304" pitchFamily="18" charset="0"/>
              </a:rPr>
              <a:t>Thanh bình</a:t>
            </a:r>
          </a:p>
        </p:txBody>
      </p:sp>
      <p:sp>
        <p:nvSpPr>
          <p:cNvPr id="13" name="Text Box 15"/>
          <p:cNvSpPr txBox="1">
            <a:spLocks noChangeArrowheads="1"/>
          </p:cNvSpPr>
          <p:nvPr/>
        </p:nvSpPr>
        <p:spPr bwMode="auto">
          <a:xfrm>
            <a:off x="3559821" y="3243098"/>
            <a:ext cx="2194832" cy="460375"/>
          </a:xfrm>
          <a:prstGeom prst="rect">
            <a:avLst/>
          </a:prstGeom>
          <a:extLst>
            <a:ext uri="{909E8E84-426E-40DD-AFC4-6F175D3DCCD1}">
              <a14:hiddenFill xmlns:a14="http://schemas.microsoft.com/office/drawing/2010/main">
                <a:solidFill>
                  <a:srgbClr val="FFFF00"/>
                </a:solidFill>
              </a14:hiddenFill>
            </a:ext>
          </a:extLst>
        </p:spPr>
        <p:style>
          <a:lnRef idx="1">
            <a:schemeClr val="accent4"/>
          </a:lnRef>
          <a:fillRef idx="3">
            <a:schemeClr val="accent4"/>
          </a:fillRef>
          <a:effectRef idx="2">
            <a:schemeClr val="accent4"/>
          </a:effectRef>
          <a:fontRef idx="minor">
            <a:schemeClr val="lt1"/>
          </a:fontRef>
        </p:style>
        <p:txBody>
          <a:bodyPr>
            <a:spAutoFit/>
            <a:scene3d>
              <a:camera prst="orthographicFront"/>
              <a:lightRig rig="threePt" dir="t"/>
            </a:scene3d>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sz="2400" b="1">
                <a:solidFill>
                  <a:schemeClr val="tx1"/>
                </a:solidFill>
                <a:effectLst>
                  <a:outerShdw blurRad="38100" dist="19050" dir="2700000" algn="tl" rotWithShape="0">
                    <a:schemeClr val="dk1">
                      <a:alpha val="40000"/>
                    </a:schemeClr>
                  </a:outerShdw>
                </a:effectLst>
                <a:latin typeface="Times New Roman" panose="02020603050405020304" pitchFamily="18" charset="0"/>
              </a:rPr>
              <a:t>Thanh thản</a:t>
            </a:r>
          </a:p>
        </p:txBody>
      </p:sp>
      <p:sp>
        <p:nvSpPr>
          <p:cNvPr id="14" name="Text Box 16"/>
          <p:cNvSpPr txBox="1">
            <a:spLocks noChangeArrowheads="1"/>
          </p:cNvSpPr>
          <p:nvPr/>
        </p:nvSpPr>
        <p:spPr bwMode="auto">
          <a:xfrm>
            <a:off x="3550319" y="2100098"/>
            <a:ext cx="2190082" cy="460375"/>
          </a:xfrm>
          <a:prstGeom prst="rect">
            <a:avLst/>
          </a:prstGeom>
          <a:extLst>
            <a:ext uri="{909E8E84-426E-40DD-AFC4-6F175D3DCCD1}">
              <a14:hiddenFill xmlns:a14="http://schemas.microsoft.com/office/drawing/2010/main">
                <a:solidFill>
                  <a:srgbClr val="FFFF00"/>
                </a:solidFill>
              </a14:hiddenFill>
            </a:ext>
          </a:extLst>
        </p:spPr>
        <p:style>
          <a:lnRef idx="1">
            <a:schemeClr val="accent4"/>
          </a:lnRef>
          <a:fillRef idx="3">
            <a:schemeClr val="accent4"/>
          </a:fillRef>
          <a:effectRef idx="2">
            <a:schemeClr val="accent4"/>
          </a:effectRef>
          <a:fontRef idx="minor">
            <a:schemeClr val="lt1"/>
          </a:fontRef>
        </p:style>
        <p:txBody>
          <a:bodyPr>
            <a:spAutoFit/>
            <a:scene3d>
              <a:camera prst="orthographicFront"/>
              <a:lightRig rig="threePt" dir="t"/>
            </a:scene3d>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sz="2400" b="1">
                <a:solidFill>
                  <a:schemeClr val="tx1"/>
                </a:solidFill>
                <a:effectLst>
                  <a:outerShdw blurRad="38100" dist="19050" dir="2700000" algn="tl" rotWithShape="0">
                    <a:schemeClr val="dk1">
                      <a:alpha val="40000"/>
                    </a:schemeClr>
                  </a:outerShdw>
                </a:effectLst>
                <a:latin typeface="Times New Roman" panose="02020603050405020304" pitchFamily="18" charset="0"/>
              </a:rPr>
              <a:t>Bình thản</a:t>
            </a:r>
          </a:p>
        </p:txBody>
      </p:sp>
      <p:sp>
        <p:nvSpPr>
          <p:cNvPr id="15" name="Text Box 17"/>
          <p:cNvSpPr txBox="1">
            <a:spLocks noChangeArrowheads="1"/>
          </p:cNvSpPr>
          <p:nvPr/>
        </p:nvSpPr>
        <p:spPr bwMode="auto">
          <a:xfrm>
            <a:off x="3555071" y="2671598"/>
            <a:ext cx="2199582" cy="460375"/>
          </a:xfrm>
          <a:prstGeom prst="rect">
            <a:avLst/>
          </a:prstGeom>
          <a:extLst>
            <a:ext uri="{909E8E84-426E-40DD-AFC4-6F175D3DCCD1}">
              <a14:hiddenFill xmlns:a14="http://schemas.microsoft.com/office/drawing/2010/main">
                <a:solidFill>
                  <a:srgbClr val="FFFF00"/>
                </a:solidFill>
              </a14:hiddenFill>
            </a:ext>
          </a:extLst>
        </p:spPr>
        <p:style>
          <a:lnRef idx="1">
            <a:schemeClr val="accent4"/>
          </a:lnRef>
          <a:fillRef idx="3">
            <a:schemeClr val="accent4"/>
          </a:fillRef>
          <a:effectRef idx="2">
            <a:schemeClr val="accent4"/>
          </a:effectRef>
          <a:fontRef idx="minor">
            <a:schemeClr val="lt1"/>
          </a:fontRef>
        </p:style>
        <p:txBody>
          <a:bodyPr>
            <a:spAutoFit/>
            <a:scene3d>
              <a:camera prst="orthographicFront"/>
              <a:lightRig rig="threePt" dir="t"/>
            </a:scene3d>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sz="2400" b="1">
                <a:solidFill>
                  <a:schemeClr val="tx1"/>
                </a:solidFill>
                <a:effectLst>
                  <a:outerShdw blurRad="38100" dist="19050" dir="2700000" algn="tl" rotWithShape="0">
                    <a:schemeClr val="dk1">
                      <a:alpha val="40000"/>
                    </a:schemeClr>
                  </a:outerShdw>
                </a:effectLst>
                <a:latin typeface="Times New Roman" panose="02020603050405020304" pitchFamily="18" charset="0"/>
              </a:rPr>
              <a:t>Thái bình</a:t>
            </a:r>
          </a:p>
        </p:txBody>
      </p:sp>
      <p:sp>
        <p:nvSpPr>
          <p:cNvPr id="16" name="Text Box 19"/>
          <p:cNvSpPr txBox="1">
            <a:spLocks noChangeArrowheads="1"/>
          </p:cNvSpPr>
          <p:nvPr/>
        </p:nvSpPr>
        <p:spPr bwMode="auto">
          <a:xfrm>
            <a:off x="3550319" y="3814598"/>
            <a:ext cx="2180580" cy="460375"/>
          </a:xfrm>
          <a:prstGeom prst="rect">
            <a:avLst/>
          </a:prstGeom>
          <a:extLst>
            <a:ext uri="{909E8E84-426E-40DD-AFC4-6F175D3DCCD1}">
              <a14:hiddenFill xmlns:a14="http://schemas.microsoft.com/office/drawing/2010/main">
                <a:solidFill>
                  <a:srgbClr val="FFFF00"/>
                </a:solidFill>
              </a14:hiddenFill>
            </a:ext>
          </a:extLst>
        </p:spPr>
        <p:style>
          <a:lnRef idx="1">
            <a:schemeClr val="accent4"/>
          </a:lnRef>
          <a:fillRef idx="3">
            <a:schemeClr val="accent4"/>
          </a:fillRef>
          <a:effectRef idx="2">
            <a:schemeClr val="accent4"/>
          </a:effectRef>
          <a:fontRef idx="minor">
            <a:schemeClr val="lt1"/>
          </a:fontRef>
        </p:style>
        <p:txBody>
          <a:bodyPr>
            <a:spAutoFit/>
            <a:scene3d>
              <a:camera prst="orthographicFront"/>
              <a:lightRig rig="threePt" dir="t"/>
            </a:scene3d>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sz="2400" b="1">
                <a:solidFill>
                  <a:schemeClr val="tx1"/>
                </a:solidFill>
                <a:effectLst>
                  <a:outerShdw blurRad="38100" dist="19050" dir="2700000" algn="tl" rotWithShape="0">
                    <a:schemeClr val="dk1">
                      <a:alpha val="40000"/>
                    </a:schemeClr>
                  </a:outerShdw>
                </a:effectLst>
                <a:latin typeface="Times New Roman" panose="02020603050405020304" pitchFamily="18" charset="0"/>
              </a:rPr>
              <a:t>Yên tĩnh</a:t>
            </a:r>
          </a:p>
        </p:txBody>
      </p:sp>
      <p:sp>
        <p:nvSpPr>
          <p:cNvPr id="3" name="Explosion 2 2"/>
          <p:cNvSpPr/>
          <p:nvPr/>
        </p:nvSpPr>
        <p:spPr>
          <a:xfrm>
            <a:off x="5906513" y="2104912"/>
            <a:ext cx="3046214" cy="2447823"/>
          </a:xfrm>
          <a:prstGeom prst="irregularSeal2">
            <a:avLst/>
          </a:prstGeom>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sz="2700">
                <a:ln w="18415" cmpd="sng">
                  <a:solidFill>
                    <a:srgbClr val="FFFFFF"/>
                  </a:solidFill>
                  <a:prstDash val="solid"/>
                </a:ln>
                <a:solidFill>
                  <a:srgbClr val="FFFFFF"/>
                </a:solidFill>
                <a:effectLst>
                  <a:glow rad="101600">
                    <a:schemeClr val="accent5">
                      <a:satMod val="175000"/>
                      <a:alpha val="40000"/>
                    </a:schemeClr>
                  </a:glow>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2</a:t>
            </a:r>
            <a:r>
              <a:rPr lang="en-US" sz="2700">
                <a:ln w="18415" cmpd="sng">
                  <a:solidFill>
                    <a:srgbClr val="FFFFFF"/>
                  </a:solidFill>
                  <a:prstDash val="solid"/>
                </a:ln>
                <a:solidFill>
                  <a:srgbClr val="FFFFFF"/>
                </a:solidFill>
                <a:effectLst>
                  <a:glow rad="101600">
                    <a:schemeClr val="accent5">
                      <a:satMod val="175000"/>
                      <a:alpha val="40000"/>
                    </a:schemeClr>
                  </a:glow>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 phút</a:t>
            </a:r>
          </a:p>
        </p:txBody>
      </p:sp>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28600" y="91440"/>
            <a:ext cx="7992110" cy="1621155"/>
          </a:xfrm>
          <a:prstGeom prst="rect">
            <a:avLst/>
          </a:prstGeom>
        </p:spPr>
      </p:pic>
      <p:sp>
        <p:nvSpPr>
          <p:cNvPr id="2" name="Rectangle 9"/>
          <p:cNvSpPr>
            <a:spLocks noChangeArrowheads="1"/>
          </p:cNvSpPr>
          <p:nvPr/>
        </p:nvSpPr>
        <p:spPr bwMode="auto">
          <a:xfrm>
            <a:off x="1122499" y="328430"/>
            <a:ext cx="5997575" cy="953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sz="2800" b="1">
                <a:latin typeface="Times New Roman" panose="02020603050405020304" pitchFamily="18" charset="0"/>
                <a:cs typeface="Times New Roman" panose="02020603050405020304" pitchFamily="18" charset="0"/>
              </a:rPr>
              <a:t>Bài 2: Những từ nào dưới đây đồng nghĩa với từ </a:t>
            </a:r>
            <a:r>
              <a:rPr sz="2800" b="1">
                <a:solidFill>
                  <a:srgbClr val="FF0000"/>
                </a:solidFill>
                <a:latin typeface="Times New Roman" panose="02020603050405020304" pitchFamily="18" charset="0"/>
                <a:cs typeface="Times New Roman" panose="02020603050405020304" pitchFamily="18" charset="0"/>
              </a:rPr>
              <a:t>hoà bình</a:t>
            </a:r>
            <a:r>
              <a:rPr sz="2800" b="1">
                <a:latin typeface="Times New Roman" panose="02020603050405020304" pitchFamily="18" charset="0"/>
                <a:cs typeface="Times New Roman" panose="02020603050405020304" pitchFamily="18" charset="0"/>
              </a:rPr>
              <a:t>?  </a:t>
            </a:r>
          </a:p>
        </p:txBody>
      </p:sp>
      <p:pic>
        <p:nvPicPr>
          <p:cNvPr id="6"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20074" y="0"/>
            <a:ext cx="1578428" cy="160999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anim calcmode="lin" valueType="num">
                                      <p:cBhvr>
                                        <p:cTn id="15" dur="500" fill="hold"/>
                                        <p:tgtEl>
                                          <p:spTgt spid="7"/>
                                        </p:tgtEl>
                                        <p:attrNameLst>
                                          <p:attrName>ppt_x</p:attrName>
                                        </p:attrNameLst>
                                      </p:cBhvr>
                                      <p:tavLst>
                                        <p:tav tm="0">
                                          <p:val>
                                            <p:strVal val="#ppt_x"/>
                                          </p:val>
                                        </p:tav>
                                        <p:tav tm="100000">
                                          <p:val>
                                            <p:strVal val="#ppt_x"/>
                                          </p:val>
                                        </p:tav>
                                      </p:tavLst>
                                    </p:anim>
                                    <p:anim calcmode="lin" valueType="num">
                                      <p:cBhvr>
                                        <p:cTn id="16" dur="500" fill="hold"/>
                                        <p:tgtEl>
                                          <p:spTgt spid="7"/>
                                        </p:tgtEl>
                                        <p:attrNameLst>
                                          <p:attrName>ppt_y</p:attrName>
                                        </p:attrNameLst>
                                      </p:cBhvr>
                                      <p:tavLst>
                                        <p:tav tm="0">
                                          <p:val>
                                            <p:strVal val="#ppt_y+.1"/>
                                          </p:val>
                                        </p:tav>
                                        <p:tav tm="100000">
                                          <p:val>
                                            <p:strVal val="#ppt_y"/>
                                          </p:val>
                                        </p:tav>
                                      </p:tavLst>
                                    </p:anim>
                                  </p:childTnLst>
                                </p:cTn>
                              </p:par>
                            </p:childTnLst>
                          </p:cTn>
                        </p:par>
                        <p:par>
                          <p:cTn id="17" fill="hold">
                            <p:stCondLst>
                              <p:cond delay="500"/>
                            </p:stCondLst>
                            <p:childTnLst>
                              <p:par>
                                <p:cTn id="18" presetID="42" presetClass="entr" presetSubtype="0" fill="hold" grpId="0"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anim calcmode="lin" valueType="num">
                                      <p:cBhvr>
                                        <p:cTn id="21" dur="500" fill="hold"/>
                                        <p:tgtEl>
                                          <p:spTgt spid="10"/>
                                        </p:tgtEl>
                                        <p:attrNameLst>
                                          <p:attrName>ppt_x</p:attrName>
                                        </p:attrNameLst>
                                      </p:cBhvr>
                                      <p:tavLst>
                                        <p:tav tm="0">
                                          <p:val>
                                            <p:strVal val="#ppt_x"/>
                                          </p:val>
                                        </p:tav>
                                        <p:tav tm="100000">
                                          <p:val>
                                            <p:strVal val="#ppt_x"/>
                                          </p:val>
                                        </p:tav>
                                      </p:tavLst>
                                    </p:anim>
                                    <p:anim calcmode="lin" valueType="num">
                                      <p:cBhvr>
                                        <p:cTn id="22" dur="500" fill="hold"/>
                                        <p:tgtEl>
                                          <p:spTgt spid="10"/>
                                        </p:tgtEl>
                                        <p:attrNameLst>
                                          <p:attrName>ppt_y</p:attrName>
                                        </p:attrNameLst>
                                      </p:cBhvr>
                                      <p:tavLst>
                                        <p:tav tm="0">
                                          <p:val>
                                            <p:strVal val="#ppt_y+.1"/>
                                          </p:val>
                                        </p:tav>
                                        <p:tav tm="100000">
                                          <p:val>
                                            <p:strVal val="#ppt_y"/>
                                          </p:val>
                                        </p:tav>
                                      </p:tavLst>
                                    </p:anim>
                                  </p:childTnLst>
                                </p:cTn>
                              </p:par>
                            </p:childTnLst>
                          </p:cTn>
                        </p:par>
                        <p:par>
                          <p:cTn id="23" fill="hold">
                            <p:stCondLst>
                              <p:cond delay="1000"/>
                            </p:stCondLst>
                            <p:childTnLst>
                              <p:par>
                                <p:cTn id="24" presetID="42" presetClass="entr" presetSubtype="0" fill="hold" grpId="0" nodeType="after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anim calcmode="lin" valueType="num">
                                      <p:cBhvr>
                                        <p:cTn id="27" dur="500" fill="hold"/>
                                        <p:tgtEl>
                                          <p:spTgt spid="11"/>
                                        </p:tgtEl>
                                        <p:attrNameLst>
                                          <p:attrName>ppt_x</p:attrName>
                                        </p:attrNameLst>
                                      </p:cBhvr>
                                      <p:tavLst>
                                        <p:tav tm="0">
                                          <p:val>
                                            <p:strVal val="#ppt_x"/>
                                          </p:val>
                                        </p:tav>
                                        <p:tav tm="100000">
                                          <p:val>
                                            <p:strVal val="#ppt_x"/>
                                          </p:val>
                                        </p:tav>
                                      </p:tavLst>
                                    </p:anim>
                                    <p:anim calcmode="lin" valueType="num">
                                      <p:cBhvr>
                                        <p:cTn id="28" dur="500" fill="hold"/>
                                        <p:tgtEl>
                                          <p:spTgt spid="11"/>
                                        </p:tgtEl>
                                        <p:attrNameLst>
                                          <p:attrName>ppt_y</p:attrName>
                                        </p:attrNameLst>
                                      </p:cBhvr>
                                      <p:tavLst>
                                        <p:tav tm="0">
                                          <p:val>
                                            <p:strVal val="#ppt_y+.1"/>
                                          </p:val>
                                        </p:tav>
                                        <p:tav tm="100000">
                                          <p:val>
                                            <p:strVal val="#ppt_y"/>
                                          </p:val>
                                        </p:tav>
                                      </p:tavLst>
                                    </p:anim>
                                  </p:childTnLst>
                                </p:cTn>
                              </p:par>
                            </p:childTnLst>
                          </p:cTn>
                        </p:par>
                        <p:par>
                          <p:cTn id="29" fill="hold">
                            <p:stCondLst>
                              <p:cond delay="1500"/>
                            </p:stCondLst>
                            <p:childTnLst>
                              <p:par>
                                <p:cTn id="30" presetID="42" presetClass="entr" presetSubtype="0" fill="hold" grpId="0" nodeType="after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anim calcmode="lin" valueType="num">
                                      <p:cBhvr>
                                        <p:cTn id="33" dur="500" fill="hold"/>
                                        <p:tgtEl>
                                          <p:spTgt spid="12"/>
                                        </p:tgtEl>
                                        <p:attrNameLst>
                                          <p:attrName>ppt_x</p:attrName>
                                        </p:attrNameLst>
                                      </p:cBhvr>
                                      <p:tavLst>
                                        <p:tav tm="0">
                                          <p:val>
                                            <p:strVal val="#ppt_x"/>
                                          </p:val>
                                        </p:tav>
                                        <p:tav tm="100000">
                                          <p:val>
                                            <p:strVal val="#ppt_x"/>
                                          </p:val>
                                        </p:tav>
                                      </p:tavLst>
                                    </p:anim>
                                    <p:anim calcmode="lin" valueType="num">
                                      <p:cBhvr>
                                        <p:cTn id="34" dur="500" fill="hold"/>
                                        <p:tgtEl>
                                          <p:spTgt spid="12"/>
                                        </p:tgtEl>
                                        <p:attrNameLst>
                                          <p:attrName>ppt_y</p:attrName>
                                        </p:attrNameLst>
                                      </p:cBhvr>
                                      <p:tavLst>
                                        <p:tav tm="0">
                                          <p:val>
                                            <p:strVal val="#ppt_y+.1"/>
                                          </p:val>
                                        </p:tav>
                                        <p:tav tm="100000">
                                          <p:val>
                                            <p:strVal val="#ppt_y"/>
                                          </p:val>
                                        </p:tav>
                                      </p:tavLst>
                                    </p:anim>
                                  </p:childTnLst>
                                </p:cTn>
                              </p:par>
                            </p:childTnLst>
                          </p:cTn>
                        </p:par>
                        <p:par>
                          <p:cTn id="35" fill="hold">
                            <p:stCondLst>
                              <p:cond delay="2000"/>
                            </p:stCondLst>
                            <p:childTnLst>
                              <p:par>
                                <p:cTn id="36" presetID="42" presetClass="entr" presetSubtype="0" fill="hold" grpId="0" nodeType="after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500"/>
                                        <p:tgtEl>
                                          <p:spTgt spid="14"/>
                                        </p:tgtEl>
                                      </p:cBhvr>
                                    </p:animEffect>
                                    <p:anim calcmode="lin" valueType="num">
                                      <p:cBhvr>
                                        <p:cTn id="39" dur="500" fill="hold"/>
                                        <p:tgtEl>
                                          <p:spTgt spid="14"/>
                                        </p:tgtEl>
                                        <p:attrNameLst>
                                          <p:attrName>ppt_x</p:attrName>
                                        </p:attrNameLst>
                                      </p:cBhvr>
                                      <p:tavLst>
                                        <p:tav tm="0">
                                          <p:val>
                                            <p:strVal val="#ppt_x"/>
                                          </p:val>
                                        </p:tav>
                                        <p:tav tm="100000">
                                          <p:val>
                                            <p:strVal val="#ppt_x"/>
                                          </p:val>
                                        </p:tav>
                                      </p:tavLst>
                                    </p:anim>
                                    <p:anim calcmode="lin" valueType="num">
                                      <p:cBhvr>
                                        <p:cTn id="40" dur="500" fill="hold"/>
                                        <p:tgtEl>
                                          <p:spTgt spid="14"/>
                                        </p:tgtEl>
                                        <p:attrNameLst>
                                          <p:attrName>ppt_y</p:attrName>
                                        </p:attrNameLst>
                                      </p:cBhvr>
                                      <p:tavLst>
                                        <p:tav tm="0">
                                          <p:val>
                                            <p:strVal val="#ppt_y+.1"/>
                                          </p:val>
                                        </p:tav>
                                        <p:tav tm="100000">
                                          <p:val>
                                            <p:strVal val="#ppt_y"/>
                                          </p:val>
                                        </p:tav>
                                      </p:tavLst>
                                    </p:anim>
                                  </p:childTnLst>
                                </p:cTn>
                              </p:par>
                            </p:childTnLst>
                          </p:cTn>
                        </p:par>
                        <p:par>
                          <p:cTn id="41" fill="hold">
                            <p:stCondLst>
                              <p:cond delay="2500"/>
                            </p:stCondLst>
                            <p:childTnLst>
                              <p:par>
                                <p:cTn id="42" presetID="42" presetClass="entr" presetSubtype="0" fill="hold" nodeType="after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fade">
                                      <p:cBhvr>
                                        <p:cTn id="44" dur="500"/>
                                        <p:tgtEl>
                                          <p:spTgt spid="15"/>
                                        </p:tgtEl>
                                      </p:cBhvr>
                                    </p:animEffect>
                                    <p:anim calcmode="lin" valueType="num">
                                      <p:cBhvr>
                                        <p:cTn id="45" dur="500" fill="hold"/>
                                        <p:tgtEl>
                                          <p:spTgt spid="15"/>
                                        </p:tgtEl>
                                        <p:attrNameLst>
                                          <p:attrName>ppt_x</p:attrName>
                                        </p:attrNameLst>
                                      </p:cBhvr>
                                      <p:tavLst>
                                        <p:tav tm="0">
                                          <p:val>
                                            <p:strVal val="#ppt_x"/>
                                          </p:val>
                                        </p:tav>
                                        <p:tav tm="100000">
                                          <p:val>
                                            <p:strVal val="#ppt_x"/>
                                          </p:val>
                                        </p:tav>
                                      </p:tavLst>
                                    </p:anim>
                                    <p:anim calcmode="lin" valueType="num">
                                      <p:cBhvr>
                                        <p:cTn id="46" dur="500" fill="hold"/>
                                        <p:tgtEl>
                                          <p:spTgt spid="15"/>
                                        </p:tgtEl>
                                        <p:attrNameLst>
                                          <p:attrName>ppt_y</p:attrName>
                                        </p:attrNameLst>
                                      </p:cBhvr>
                                      <p:tavLst>
                                        <p:tav tm="0">
                                          <p:val>
                                            <p:strVal val="#ppt_y+.1"/>
                                          </p:val>
                                        </p:tav>
                                        <p:tav tm="100000">
                                          <p:val>
                                            <p:strVal val="#ppt_y"/>
                                          </p:val>
                                        </p:tav>
                                      </p:tavLst>
                                    </p:anim>
                                  </p:childTnLst>
                                </p:cTn>
                              </p:par>
                            </p:childTnLst>
                          </p:cTn>
                        </p:par>
                        <p:par>
                          <p:cTn id="47" fill="hold">
                            <p:stCondLst>
                              <p:cond delay="3000"/>
                            </p:stCondLst>
                            <p:childTnLst>
                              <p:par>
                                <p:cTn id="48" presetID="42" presetClass="entr" presetSubtype="0" fill="hold" nodeType="after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fade">
                                      <p:cBhvr>
                                        <p:cTn id="50" dur="500"/>
                                        <p:tgtEl>
                                          <p:spTgt spid="13"/>
                                        </p:tgtEl>
                                      </p:cBhvr>
                                    </p:animEffect>
                                    <p:anim calcmode="lin" valueType="num">
                                      <p:cBhvr>
                                        <p:cTn id="51" dur="500" fill="hold"/>
                                        <p:tgtEl>
                                          <p:spTgt spid="13"/>
                                        </p:tgtEl>
                                        <p:attrNameLst>
                                          <p:attrName>ppt_x</p:attrName>
                                        </p:attrNameLst>
                                      </p:cBhvr>
                                      <p:tavLst>
                                        <p:tav tm="0">
                                          <p:val>
                                            <p:strVal val="#ppt_x"/>
                                          </p:val>
                                        </p:tav>
                                        <p:tav tm="100000">
                                          <p:val>
                                            <p:strVal val="#ppt_x"/>
                                          </p:val>
                                        </p:tav>
                                      </p:tavLst>
                                    </p:anim>
                                    <p:anim calcmode="lin" valueType="num">
                                      <p:cBhvr>
                                        <p:cTn id="52" dur="500" fill="hold"/>
                                        <p:tgtEl>
                                          <p:spTgt spid="13"/>
                                        </p:tgtEl>
                                        <p:attrNameLst>
                                          <p:attrName>ppt_y</p:attrName>
                                        </p:attrNameLst>
                                      </p:cBhvr>
                                      <p:tavLst>
                                        <p:tav tm="0">
                                          <p:val>
                                            <p:strVal val="#ppt_y+.1"/>
                                          </p:val>
                                        </p:tav>
                                        <p:tav tm="100000">
                                          <p:val>
                                            <p:strVal val="#ppt_y"/>
                                          </p:val>
                                        </p:tav>
                                      </p:tavLst>
                                    </p:anim>
                                  </p:childTnLst>
                                </p:cTn>
                              </p:par>
                            </p:childTnLst>
                          </p:cTn>
                        </p:par>
                        <p:par>
                          <p:cTn id="53" fill="hold">
                            <p:stCondLst>
                              <p:cond delay="3500"/>
                            </p:stCondLst>
                            <p:childTnLst>
                              <p:par>
                                <p:cTn id="54" presetID="42" presetClass="entr" presetSubtype="0" fill="hold" nodeType="after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fade">
                                      <p:cBhvr>
                                        <p:cTn id="56" dur="500"/>
                                        <p:tgtEl>
                                          <p:spTgt spid="16"/>
                                        </p:tgtEl>
                                      </p:cBhvr>
                                    </p:animEffect>
                                    <p:anim calcmode="lin" valueType="num">
                                      <p:cBhvr>
                                        <p:cTn id="57" dur="500" fill="hold"/>
                                        <p:tgtEl>
                                          <p:spTgt spid="16"/>
                                        </p:tgtEl>
                                        <p:attrNameLst>
                                          <p:attrName>ppt_x</p:attrName>
                                        </p:attrNameLst>
                                      </p:cBhvr>
                                      <p:tavLst>
                                        <p:tav tm="0">
                                          <p:val>
                                            <p:strVal val="#ppt_x"/>
                                          </p:val>
                                        </p:tav>
                                        <p:tav tm="100000">
                                          <p:val>
                                            <p:strVal val="#ppt_x"/>
                                          </p:val>
                                        </p:tav>
                                      </p:tavLst>
                                    </p:anim>
                                    <p:anim calcmode="lin" valueType="num">
                                      <p:cBhvr>
                                        <p:cTn id="58" dur="5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3"/>
                                        </p:tgtEl>
                                        <p:attrNameLst>
                                          <p:attrName>style.visibility</p:attrName>
                                        </p:attrNameLst>
                                      </p:cBhvr>
                                      <p:to>
                                        <p:strVal val="visible"/>
                                      </p:to>
                                    </p:set>
                                    <p:anim calcmode="lin" valueType="num">
                                      <p:cBhvr additive="base">
                                        <p:cTn id="63" dur="500" fill="hold"/>
                                        <p:tgtEl>
                                          <p:spTgt spid="3"/>
                                        </p:tgtEl>
                                        <p:attrNameLst>
                                          <p:attrName>ppt_x</p:attrName>
                                        </p:attrNameLst>
                                      </p:cBhvr>
                                      <p:tavLst>
                                        <p:tav tm="0">
                                          <p:val>
                                            <p:strVal val="#ppt_x"/>
                                          </p:val>
                                        </p:tav>
                                        <p:tav tm="100000">
                                          <p:val>
                                            <p:strVal val="#ppt_x"/>
                                          </p:val>
                                        </p:tav>
                                      </p:tavLst>
                                    </p:anim>
                                    <p:anim calcmode="lin" valueType="num">
                                      <p:cBhvr additive="base">
                                        <p:cTn id="64" dur="500" fill="hold"/>
                                        <p:tgtEl>
                                          <p:spTgt spid="3"/>
                                        </p:tgtEl>
                                        <p:attrNameLst>
                                          <p:attrName>ppt_y</p:attrName>
                                        </p:attrNameLst>
                                      </p:cBhvr>
                                      <p:tavLst>
                                        <p:tav tm="0">
                                          <p:val>
                                            <p:strVal val="1+#ppt_h/2"/>
                                          </p:val>
                                        </p:tav>
                                        <p:tav tm="100000">
                                          <p:val>
                                            <p:strVal val="#ppt_y"/>
                                          </p:val>
                                        </p:tav>
                                      </p:tavLst>
                                    </p:anim>
                                  </p:childTnLst>
                                </p:cTn>
                              </p:par>
                            </p:childTnLst>
                          </p:cTn>
                        </p:par>
                        <p:par>
                          <p:cTn id="65" fill="hold">
                            <p:stCondLst>
                              <p:cond delay="500"/>
                            </p:stCondLst>
                            <p:childTnLst>
                              <p:par>
                                <p:cTn id="66" presetID="10" presetClass="entr" presetSubtype="0" fill="hold" nodeType="afterEffect">
                                  <p:stCondLst>
                                    <p:cond delay="0"/>
                                  </p:stCondLst>
                                  <p:childTnLst>
                                    <p:set>
                                      <p:cBhvr>
                                        <p:cTn id="67" dur="1" fill="hold">
                                          <p:stCondLst>
                                            <p:cond delay="0"/>
                                          </p:stCondLst>
                                        </p:cTn>
                                        <p:tgtEl>
                                          <p:spTgt spid="6"/>
                                        </p:tgtEl>
                                        <p:attrNameLst>
                                          <p:attrName>style.visibility</p:attrName>
                                        </p:attrNameLst>
                                      </p:cBhvr>
                                      <p:to>
                                        <p:strVal val="visible"/>
                                      </p:to>
                                    </p:set>
                                    <p:animEffect transition="in" filter="fade">
                                      <p:cBhvr>
                                        <p:cTn id="6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10" grpId="0" bldLvl="0" animBg="1"/>
      <p:bldP spid="11" grpId="0" bldLvl="0" animBg="1"/>
      <p:bldP spid="12" grpId="0" bldLvl="0" animBg="1"/>
      <p:bldP spid="14" grpId="0" bldLvl="0" animBg="1"/>
      <p:bldP spid="3" grpId="0" bldLvl="0" animBg="1"/>
      <p:bldP spid="2" grpId="0" bldLvl="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eart 4"/>
          <p:cNvSpPr/>
          <p:nvPr/>
        </p:nvSpPr>
        <p:spPr>
          <a:xfrm>
            <a:off x="108585" y="199390"/>
            <a:ext cx="1772920" cy="1374140"/>
          </a:xfrm>
          <a:prstGeom prst="heart">
            <a:avLst/>
          </a:prstGeom>
          <a:pattFill prst="pct20">
            <a:fgClr>
              <a:srgbClr val="5B9BD5"/>
            </a:fgClr>
            <a:bgClr>
              <a:srgbClr val="FFFFFF"/>
            </a:bgClr>
          </a:pattFill>
          <a:ln>
            <a:gradFill>
              <a:gsLst>
                <a:gs pos="0">
                  <a:srgbClr val="012D86"/>
                </a:gs>
                <a:gs pos="100000">
                  <a:srgbClr val="0E2557"/>
                </a:gs>
              </a:gsLst>
            </a:gra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GB" altLang="en-US"/>
          </a:p>
        </p:txBody>
      </p:sp>
      <p:sp>
        <p:nvSpPr>
          <p:cNvPr id="6" name="Heart 5"/>
          <p:cNvSpPr/>
          <p:nvPr/>
        </p:nvSpPr>
        <p:spPr>
          <a:xfrm>
            <a:off x="2515235" y="199390"/>
            <a:ext cx="1772920" cy="1374140"/>
          </a:xfrm>
          <a:prstGeom prst="heart">
            <a:avLst/>
          </a:prstGeom>
          <a:pattFill prst="pct20">
            <a:fgClr>
              <a:srgbClr val="5B9BD5"/>
            </a:fgClr>
            <a:bgClr>
              <a:srgbClr val="FFFFFF"/>
            </a:bgClr>
          </a:pattFill>
          <a:ln>
            <a:gradFill>
              <a:gsLst>
                <a:gs pos="0">
                  <a:srgbClr val="012D86"/>
                </a:gs>
                <a:gs pos="100000">
                  <a:srgbClr val="0E2557"/>
                </a:gs>
              </a:gsLst>
            </a:gra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GB" altLang="en-US"/>
          </a:p>
        </p:txBody>
      </p:sp>
      <p:sp>
        <p:nvSpPr>
          <p:cNvPr id="7" name="Heart 6"/>
          <p:cNvSpPr/>
          <p:nvPr/>
        </p:nvSpPr>
        <p:spPr>
          <a:xfrm>
            <a:off x="4921885" y="199390"/>
            <a:ext cx="1772920" cy="1374140"/>
          </a:xfrm>
          <a:prstGeom prst="heart">
            <a:avLst/>
          </a:prstGeom>
          <a:pattFill prst="pct20">
            <a:fgClr>
              <a:srgbClr val="5B9BD5"/>
            </a:fgClr>
            <a:bgClr>
              <a:srgbClr val="FFFFFF"/>
            </a:bgClr>
          </a:pattFill>
          <a:ln>
            <a:gradFill>
              <a:gsLst>
                <a:gs pos="0">
                  <a:srgbClr val="012D86"/>
                </a:gs>
                <a:gs pos="100000">
                  <a:srgbClr val="0E2557"/>
                </a:gs>
              </a:gsLst>
            </a:gra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GB" altLang="en-US"/>
          </a:p>
        </p:txBody>
      </p:sp>
      <p:sp>
        <p:nvSpPr>
          <p:cNvPr id="9" name="Heart 8"/>
          <p:cNvSpPr/>
          <p:nvPr/>
        </p:nvSpPr>
        <p:spPr>
          <a:xfrm>
            <a:off x="7328535" y="199390"/>
            <a:ext cx="1772920" cy="1374140"/>
          </a:xfrm>
          <a:prstGeom prst="heart">
            <a:avLst/>
          </a:prstGeom>
          <a:pattFill prst="pct20">
            <a:fgClr>
              <a:srgbClr val="5B9BD5"/>
            </a:fgClr>
            <a:bgClr>
              <a:srgbClr val="FFFFFF"/>
            </a:bgClr>
          </a:pattFill>
          <a:ln>
            <a:gradFill>
              <a:gsLst>
                <a:gs pos="0">
                  <a:srgbClr val="012D86"/>
                </a:gs>
                <a:gs pos="100000">
                  <a:srgbClr val="0E2557"/>
                </a:gs>
              </a:gsLst>
            </a:gra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GB" altLang="en-US"/>
          </a:p>
        </p:txBody>
      </p:sp>
      <p:sp>
        <p:nvSpPr>
          <p:cNvPr id="12" name="Heart 11"/>
          <p:cNvSpPr/>
          <p:nvPr/>
        </p:nvSpPr>
        <p:spPr>
          <a:xfrm>
            <a:off x="95250" y="3627120"/>
            <a:ext cx="1772920" cy="1374140"/>
          </a:xfrm>
          <a:prstGeom prst="heart">
            <a:avLst/>
          </a:prstGeom>
          <a:pattFill prst="pct25">
            <a:fgClr>
              <a:srgbClr val="5B9BD5"/>
            </a:fgClr>
            <a:bgClr>
              <a:srgbClr val="FFFFFF"/>
            </a:bgClr>
          </a:pattFill>
          <a:ln>
            <a:solidFill>
              <a:srgbClr val="00206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ltLang="en-US"/>
          </a:p>
        </p:txBody>
      </p:sp>
      <p:sp>
        <p:nvSpPr>
          <p:cNvPr id="13" name="Heart 12"/>
          <p:cNvSpPr/>
          <p:nvPr/>
        </p:nvSpPr>
        <p:spPr>
          <a:xfrm>
            <a:off x="2501900" y="3627120"/>
            <a:ext cx="1772920" cy="1374140"/>
          </a:xfrm>
          <a:prstGeom prst="heart">
            <a:avLst/>
          </a:prstGeom>
          <a:pattFill prst="pct25">
            <a:fgClr>
              <a:srgbClr val="5B9BD5"/>
            </a:fgClr>
            <a:bgClr>
              <a:srgbClr val="FFFFFF"/>
            </a:bgClr>
          </a:pattFill>
          <a:ln>
            <a:solidFill>
              <a:srgbClr val="00206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ltLang="en-US"/>
          </a:p>
        </p:txBody>
      </p:sp>
      <p:sp>
        <p:nvSpPr>
          <p:cNvPr id="14" name="Heart 13"/>
          <p:cNvSpPr/>
          <p:nvPr/>
        </p:nvSpPr>
        <p:spPr>
          <a:xfrm>
            <a:off x="4908550" y="3627120"/>
            <a:ext cx="1772920" cy="1374140"/>
          </a:xfrm>
          <a:prstGeom prst="heart">
            <a:avLst/>
          </a:prstGeom>
          <a:pattFill prst="pct25">
            <a:fgClr>
              <a:srgbClr val="5B9BD5"/>
            </a:fgClr>
            <a:bgClr>
              <a:srgbClr val="FFFFFF"/>
            </a:bgClr>
          </a:pattFill>
          <a:ln>
            <a:solidFill>
              <a:srgbClr val="00206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ltLang="en-US"/>
          </a:p>
        </p:txBody>
      </p:sp>
      <p:sp>
        <p:nvSpPr>
          <p:cNvPr id="15" name="Heart 14"/>
          <p:cNvSpPr/>
          <p:nvPr/>
        </p:nvSpPr>
        <p:spPr>
          <a:xfrm>
            <a:off x="7315200" y="3627120"/>
            <a:ext cx="1772920" cy="1374140"/>
          </a:xfrm>
          <a:prstGeom prst="heart">
            <a:avLst/>
          </a:prstGeom>
          <a:pattFill prst="pct25">
            <a:fgClr>
              <a:srgbClr val="5B9BD5"/>
            </a:fgClr>
            <a:bgClr>
              <a:srgbClr val="FFFFFF"/>
            </a:bgClr>
          </a:pattFill>
          <a:ln>
            <a:solidFill>
              <a:srgbClr val="00206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ltLang="en-US"/>
          </a:p>
        </p:txBody>
      </p:sp>
      <p:sp>
        <p:nvSpPr>
          <p:cNvPr id="19" name="Text Box 11"/>
          <p:cNvSpPr txBox="1">
            <a:spLocks noChangeArrowheads="1"/>
          </p:cNvSpPr>
          <p:nvPr/>
        </p:nvSpPr>
        <p:spPr bwMode="auto">
          <a:xfrm>
            <a:off x="-129774" y="493548"/>
            <a:ext cx="2204333" cy="460375"/>
          </a:xfrm>
          <a:prstGeom prst="rect">
            <a:avLst/>
          </a:prstGeom>
          <a:noFill/>
          <a:ln w="38100">
            <a:noFill/>
            <a:miter lim="800000"/>
          </a:ln>
          <a:effectLst/>
          <a:extLst>
            <a:ext uri="{909E8E84-426E-40DD-AFC4-6F175D3DCCD1}">
              <a14:hiddenFill xmlns:a14="http://schemas.microsoft.com/office/drawing/2010/main">
                <a:solidFill>
                  <a:srgbClr val="FFFF00"/>
                </a:solidFill>
              </a14:hiddenFill>
            </a:ext>
          </a:extLst>
        </p:spPr>
        <p:txBody>
          <a:bodyPr>
            <a:spAutoFit/>
            <a:scene3d>
              <a:camera prst="orthographicFront"/>
              <a:lightRig rig="threePt" dir="t"/>
            </a:scene3d>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sz="2400" b="1">
                <a:solidFill>
                  <a:schemeClr val="tx1"/>
                </a:solidFill>
                <a:effectLst>
                  <a:outerShdw blurRad="38100" dist="19050" dir="2700000" algn="tl" rotWithShape="0">
                    <a:schemeClr val="dk1">
                      <a:alpha val="40000"/>
                    </a:schemeClr>
                  </a:outerShdw>
                </a:effectLst>
                <a:latin typeface="Times New Roman" panose="02020603050405020304" pitchFamily="18" charset="0"/>
              </a:rPr>
              <a:t>Bình yên</a:t>
            </a:r>
          </a:p>
        </p:txBody>
      </p:sp>
      <p:sp>
        <p:nvSpPr>
          <p:cNvPr id="20" name="Text Box 12"/>
          <p:cNvSpPr txBox="1">
            <a:spLocks noChangeArrowheads="1"/>
          </p:cNvSpPr>
          <p:nvPr/>
        </p:nvSpPr>
        <p:spPr bwMode="auto">
          <a:xfrm>
            <a:off x="2324219" y="493548"/>
            <a:ext cx="2218585" cy="460375"/>
          </a:xfrm>
          <a:prstGeom prst="rect">
            <a:avLst/>
          </a:prstGeom>
          <a:noFill/>
          <a:ln w="38100">
            <a:noFill/>
            <a:miter lim="800000"/>
          </a:ln>
          <a:effectLst/>
          <a:extLst>
            <a:ext uri="{909E8E84-426E-40DD-AFC4-6F175D3DCCD1}">
              <a14:hiddenFill xmlns:a14="http://schemas.microsoft.com/office/drawing/2010/main">
                <a:solidFill>
                  <a:srgbClr val="FFFF00"/>
                </a:solidFill>
              </a14:hiddenFill>
            </a:ext>
          </a:extLst>
        </p:spPr>
        <p:txBody>
          <a:bodyPr>
            <a:spAutoFit/>
            <a:scene3d>
              <a:camera prst="orthographicFront"/>
              <a:lightRig rig="threePt" dir="t"/>
            </a:scene3d>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sz="2400" b="1">
                <a:solidFill>
                  <a:schemeClr val="tx1"/>
                </a:solidFill>
                <a:effectLst>
                  <a:outerShdw blurRad="38100" dist="19050" dir="2700000" algn="tl" rotWithShape="0">
                    <a:schemeClr val="dk1">
                      <a:alpha val="40000"/>
                    </a:schemeClr>
                  </a:outerShdw>
                </a:effectLst>
                <a:latin typeface="Times New Roman" panose="02020603050405020304" pitchFamily="18" charset="0"/>
              </a:rPr>
              <a:t>Lặng yên</a:t>
            </a:r>
          </a:p>
        </p:txBody>
      </p:sp>
      <p:sp>
        <p:nvSpPr>
          <p:cNvPr id="21" name="Text Box 13"/>
          <p:cNvSpPr txBox="1">
            <a:spLocks noChangeArrowheads="1"/>
          </p:cNvSpPr>
          <p:nvPr/>
        </p:nvSpPr>
        <p:spPr bwMode="auto">
          <a:xfrm>
            <a:off x="4630186" y="493548"/>
            <a:ext cx="2204333" cy="460375"/>
          </a:xfrm>
          <a:prstGeom prst="rect">
            <a:avLst/>
          </a:prstGeom>
          <a:noFill/>
          <a:ln w="38100">
            <a:noFill/>
            <a:miter lim="800000"/>
          </a:ln>
          <a:effectLst/>
          <a:extLst>
            <a:ext uri="{909E8E84-426E-40DD-AFC4-6F175D3DCCD1}">
              <a14:hiddenFill xmlns:a14="http://schemas.microsoft.com/office/drawing/2010/main">
                <a:solidFill>
                  <a:srgbClr val="FFFF00"/>
                </a:solidFill>
              </a14:hiddenFill>
            </a:ext>
          </a:extLst>
        </p:spPr>
        <p:txBody>
          <a:bodyPr>
            <a:spAutoFit/>
            <a:scene3d>
              <a:camera prst="orthographicFront"/>
              <a:lightRig rig="threePt" dir="t"/>
            </a:scene3d>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sz="2400" b="1">
                <a:solidFill>
                  <a:schemeClr val="tx1"/>
                </a:solidFill>
                <a:effectLst>
                  <a:outerShdw blurRad="38100" dist="19050" dir="2700000" algn="tl" rotWithShape="0">
                    <a:schemeClr val="dk1">
                      <a:alpha val="40000"/>
                    </a:schemeClr>
                  </a:outerShdw>
                </a:effectLst>
                <a:latin typeface="Times New Roman" panose="02020603050405020304" pitchFamily="18" charset="0"/>
              </a:rPr>
              <a:t>Hiền hoà</a:t>
            </a:r>
          </a:p>
        </p:txBody>
      </p:sp>
      <p:sp>
        <p:nvSpPr>
          <p:cNvPr id="22" name="Text Box 14"/>
          <p:cNvSpPr txBox="1">
            <a:spLocks noChangeArrowheads="1"/>
          </p:cNvSpPr>
          <p:nvPr/>
        </p:nvSpPr>
        <p:spPr bwMode="auto">
          <a:xfrm>
            <a:off x="7091446" y="493548"/>
            <a:ext cx="2180580" cy="460375"/>
          </a:xfrm>
          <a:prstGeom prst="rect">
            <a:avLst/>
          </a:prstGeom>
          <a:noFill/>
          <a:ln w="38100">
            <a:noFill/>
            <a:miter lim="800000"/>
          </a:ln>
          <a:effectLst/>
          <a:extLst>
            <a:ext uri="{909E8E84-426E-40DD-AFC4-6F175D3DCCD1}">
              <a14:hiddenFill xmlns:a14="http://schemas.microsoft.com/office/drawing/2010/main">
                <a:solidFill>
                  <a:srgbClr val="FFFF00"/>
                </a:solidFill>
              </a14:hiddenFill>
            </a:ext>
          </a:extLst>
        </p:spPr>
        <p:txBody>
          <a:bodyPr>
            <a:spAutoFit/>
            <a:scene3d>
              <a:camera prst="orthographicFront"/>
              <a:lightRig rig="threePt" dir="t"/>
            </a:scene3d>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sz="2400" b="1">
                <a:solidFill>
                  <a:schemeClr val="tx1"/>
                </a:solidFill>
                <a:effectLst>
                  <a:outerShdw blurRad="38100" dist="19050" dir="2700000" algn="tl" rotWithShape="0">
                    <a:schemeClr val="dk1">
                      <a:alpha val="40000"/>
                    </a:schemeClr>
                  </a:outerShdw>
                </a:effectLst>
                <a:latin typeface="Times New Roman" panose="02020603050405020304" pitchFamily="18" charset="0"/>
              </a:rPr>
              <a:t>Thanh bình</a:t>
            </a:r>
          </a:p>
        </p:txBody>
      </p:sp>
      <p:sp>
        <p:nvSpPr>
          <p:cNvPr id="23" name="Text Box 15"/>
          <p:cNvSpPr txBox="1">
            <a:spLocks noChangeArrowheads="1"/>
          </p:cNvSpPr>
          <p:nvPr/>
        </p:nvSpPr>
        <p:spPr bwMode="auto">
          <a:xfrm>
            <a:off x="4686311" y="3933343"/>
            <a:ext cx="2194832" cy="460375"/>
          </a:xfrm>
          <a:prstGeom prst="rect">
            <a:avLst/>
          </a:prstGeom>
          <a:noFill/>
          <a:ln w="38100">
            <a:noFill/>
            <a:miter lim="800000"/>
          </a:ln>
          <a:effectLst/>
          <a:extLst>
            <a:ext uri="{909E8E84-426E-40DD-AFC4-6F175D3DCCD1}">
              <a14:hiddenFill xmlns:a14="http://schemas.microsoft.com/office/drawing/2010/main">
                <a:solidFill>
                  <a:srgbClr val="FFFF00"/>
                </a:solidFill>
              </a14:hiddenFill>
            </a:ext>
          </a:extLst>
        </p:spPr>
        <p:txBody>
          <a:bodyPr>
            <a:spAutoFit/>
            <a:scene3d>
              <a:camera prst="orthographicFront"/>
              <a:lightRig rig="threePt" dir="t"/>
            </a:scene3d>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sz="2400" b="1">
                <a:solidFill>
                  <a:schemeClr val="tx1"/>
                </a:solidFill>
                <a:effectLst>
                  <a:outerShdw blurRad="38100" dist="19050" dir="2700000" algn="tl" rotWithShape="0">
                    <a:schemeClr val="dk1">
                      <a:alpha val="40000"/>
                    </a:schemeClr>
                  </a:outerShdw>
                </a:effectLst>
                <a:latin typeface="Times New Roman" panose="02020603050405020304" pitchFamily="18" charset="0"/>
              </a:rPr>
              <a:t>Thanh thản</a:t>
            </a:r>
          </a:p>
        </p:txBody>
      </p:sp>
      <p:sp>
        <p:nvSpPr>
          <p:cNvPr id="24" name="Text Box 16"/>
          <p:cNvSpPr txBox="1">
            <a:spLocks noChangeArrowheads="1"/>
          </p:cNvSpPr>
          <p:nvPr/>
        </p:nvSpPr>
        <p:spPr bwMode="auto">
          <a:xfrm>
            <a:off x="-130141" y="3933343"/>
            <a:ext cx="2190082" cy="460375"/>
          </a:xfrm>
          <a:prstGeom prst="rect">
            <a:avLst/>
          </a:prstGeom>
          <a:noFill/>
          <a:ln w="38100">
            <a:noFill/>
            <a:miter lim="800000"/>
          </a:ln>
          <a:effectLst/>
          <a:extLst>
            <a:ext uri="{909E8E84-426E-40DD-AFC4-6F175D3DCCD1}">
              <a14:hiddenFill xmlns:a14="http://schemas.microsoft.com/office/drawing/2010/main">
                <a:solidFill>
                  <a:srgbClr val="FFFF00"/>
                </a:solidFill>
              </a14:hiddenFill>
            </a:ext>
          </a:extLst>
        </p:spPr>
        <p:txBody>
          <a:bodyPr>
            <a:spAutoFit/>
            <a:scene3d>
              <a:camera prst="orthographicFront"/>
              <a:lightRig rig="threePt" dir="t"/>
            </a:scene3d>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sz="2400" b="1">
                <a:solidFill>
                  <a:schemeClr val="tx1"/>
                </a:solidFill>
                <a:effectLst>
                  <a:outerShdw blurRad="38100" dist="19050" dir="2700000" algn="tl" rotWithShape="0">
                    <a:schemeClr val="dk1">
                      <a:alpha val="40000"/>
                    </a:schemeClr>
                  </a:outerShdw>
                </a:effectLst>
                <a:latin typeface="Times New Roman" panose="02020603050405020304" pitchFamily="18" charset="0"/>
              </a:rPr>
              <a:t>Bình thản</a:t>
            </a:r>
          </a:p>
        </p:txBody>
      </p:sp>
      <p:sp>
        <p:nvSpPr>
          <p:cNvPr id="25" name="Text Box 17"/>
          <p:cNvSpPr txBox="1">
            <a:spLocks noChangeArrowheads="1"/>
          </p:cNvSpPr>
          <p:nvPr/>
        </p:nvSpPr>
        <p:spPr bwMode="auto">
          <a:xfrm>
            <a:off x="2319996" y="3933343"/>
            <a:ext cx="2199582" cy="460375"/>
          </a:xfrm>
          <a:prstGeom prst="rect">
            <a:avLst/>
          </a:prstGeom>
          <a:noFill/>
          <a:ln w="38100">
            <a:noFill/>
            <a:miter lim="800000"/>
          </a:ln>
          <a:effectLst/>
          <a:extLst>
            <a:ext uri="{909E8E84-426E-40DD-AFC4-6F175D3DCCD1}">
              <a14:hiddenFill xmlns:a14="http://schemas.microsoft.com/office/drawing/2010/main">
                <a:solidFill>
                  <a:srgbClr val="FFFF00"/>
                </a:solidFill>
              </a14:hiddenFill>
            </a:ext>
          </a:extLst>
        </p:spPr>
        <p:txBody>
          <a:bodyPr>
            <a:spAutoFit/>
            <a:scene3d>
              <a:camera prst="orthographicFront"/>
              <a:lightRig rig="threePt" dir="t"/>
            </a:scene3d>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sz="2400" b="1">
                <a:solidFill>
                  <a:schemeClr val="tx1"/>
                </a:solidFill>
                <a:effectLst>
                  <a:outerShdw blurRad="38100" dist="19050" dir="2700000" algn="tl" rotWithShape="0">
                    <a:schemeClr val="dk1">
                      <a:alpha val="40000"/>
                    </a:schemeClr>
                  </a:outerShdw>
                </a:effectLst>
                <a:latin typeface="Times New Roman" panose="02020603050405020304" pitchFamily="18" charset="0"/>
              </a:rPr>
              <a:t>Thái bình</a:t>
            </a:r>
          </a:p>
        </p:txBody>
      </p:sp>
      <p:sp>
        <p:nvSpPr>
          <p:cNvPr id="26" name="Text Box 19"/>
          <p:cNvSpPr txBox="1">
            <a:spLocks noChangeArrowheads="1"/>
          </p:cNvSpPr>
          <p:nvPr/>
        </p:nvSpPr>
        <p:spPr bwMode="auto">
          <a:xfrm>
            <a:off x="7160929" y="3933343"/>
            <a:ext cx="2180580" cy="460375"/>
          </a:xfrm>
          <a:prstGeom prst="rect">
            <a:avLst/>
          </a:prstGeom>
          <a:noFill/>
          <a:ln w="38100">
            <a:noFill/>
            <a:miter lim="800000"/>
          </a:ln>
          <a:effectLst/>
          <a:extLst>
            <a:ext uri="{909E8E84-426E-40DD-AFC4-6F175D3DCCD1}">
              <a14:hiddenFill xmlns:a14="http://schemas.microsoft.com/office/drawing/2010/main">
                <a:solidFill>
                  <a:srgbClr val="FFFF00"/>
                </a:solidFill>
              </a14:hiddenFill>
            </a:ext>
          </a:extLst>
        </p:spPr>
        <p:txBody>
          <a:bodyPr>
            <a:spAutoFit/>
            <a:scene3d>
              <a:camera prst="orthographicFront"/>
              <a:lightRig rig="threePt" dir="t"/>
            </a:scene3d>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sz="2400" b="1">
                <a:solidFill>
                  <a:schemeClr val="tx1"/>
                </a:solidFill>
                <a:effectLst>
                  <a:outerShdw blurRad="38100" dist="19050" dir="2700000" algn="tl" rotWithShape="0">
                    <a:schemeClr val="dk1">
                      <a:alpha val="40000"/>
                    </a:schemeClr>
                  </a:outerShdw>
                </a:effectLst>
                <a:latin typeface="Times New Roman" panose="02020603050405020304" pitchFamily="18" charset="0"/>
              </a:rPr>
              <a:t>Yên tĩnh</a:t>
            </a:r>
          </a:p>
        </p:txBody>
      </p:sp>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694805" y="1573530"/>
            <a:ext cx="1683385" cy="1620520"/>
          </a:xfrm>
          <a:prstGeom prst="rect">
            <a:avLst/>
          </a:prstGeom>
        </p:spPr>
      </p:pic>
      <p:sp>
        <p:nvSpPr>
          <p:cNvPr id="3" name="Text Box 2"/>
          <p:cNvSpPr txBox="1"/>
          <p:nvPr/>
        </p:nvSpPr>
        <p:spPr>
          <a:xfrm>
            <a:off x="878205" y="2028190"/>
            <a:ext cx="5803265" cy="829945"/>
          </a:xfrm>
          <a:prstGeom prst="rect">
            <a:avLst/>
          </a:prstGeom>
          <a:noFill/>
        </p:spPr>
        <p:txBody>
          <a:bodyPr wrap="none" rtlCol="0">
            <a:spAutoFit/>
          </a:bodyPr>
          <a:lstStyle/>
          <a:p>
            <a:pPr algn="l"/>
            <a:r>
              <a:rPr lang="en-GB" altLang="en-US" sz="4800">
                <a:solidFill>
                  <a:srgbClr val="FF0000"/>
                </a:solidFill>
                <a:effectLst>
                  <a:outerShdw blurRad="38100" dist="38100" dir="2700000" algn="tl">
                    <a:srgbClr val="000000">
                      <a:alpha val="43137"/>
                    </a:srgbClr>
                  </a:outerShdw>
                </a:effectLst>
                <a:latin typeface="SVN-Shintia Script" panose="02000804000000020003" charset="0"/>
                <a:cs typeface="SVN-Shintia Script" panose="02000804000000020003" charset="0"/>
                <a:sym typeface="+mn-ea"/>
              </a:rPr>
              <a:t>Đồng nghĩa với từ hoà bình</a:t>
            </a:r>
          </a:p>
        </p:txBody>
      </p:sp>
    </p:spTree>
  </p:cSld>
  <p:clrMapOvr>
    <a:masterClrMapping/>
  </p:clrMapOvr>
  <mc:AlternateContent xmlns:mc="http://schemas.openxmlformats.org/markup-compatibility/2006" xmlns:p14="http://schemas.microsoft.com/office/powerpoint/2010/main">
    <mc:Choice Requires="p14">
      <p:transition spd="slow" p14:dur="20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autoRev="1" fill="hold" grpId="1" nodeType="clickEffect">
                                  <p:stCondLst>
                                    <p:cond delay="0"/>
                                  </p:stCondLst>
                                  <p:childTnLst>
                                    <p:animScale>
                                      <p:cBhvr>
                                        <p:cTn id="6" dur="2000" fill="hold"/>
                                        <p:tgtEl>
                                          <p:spTgt spid="19">
                                            <p:bg/>
                                          </p:spTgt>
                                        </p:tgtEl>
                                      </p:cBhvr>
                                      <p:by x="150000" y="150000"/>
                                    </p:animScale>
                                  </p:childTnLst>
                                </p:cTn>
                              </p:par>
                              <p:par>
                                <p:cTn id="7" presetID="6" presetClass="emph" presetSubtype="0" autoRev="1" fill="hold" grpId="1" nodeType="withEffect">
                                  <p:stCondLst>
                                    <p:cond delay="0"/>
                                  </p:stCondLst>
                                  <p:childTnLst>
                                    <p:animScale>
                                      <p:cBhvr>
                                        <p:cTn id="8" dur="2000" fill="hold"/>
                                        <p:tgtEl>
                                          <p:spTgt spid="19">
                                            <p:txEl>
                                              <p:pRg st="0" end="0"/>
                                            </p:txEl>
                                          </p:spTgt>
                                        </p:tgtEl>
                                      </p:cBhvr>
                                      <p:by x="150000" y="150000"/>
                                    </p:animScale>
                                  </p:childTnLst>
                                </p:cTn>
                              </p:par>
                              <p:par>
                                <p:cTn id="9" presetID="6" presetClass="emph" presetSubtype="0" autoRev="1" fill="hold" grpId="1" nodeType="withEffect">
                                  <p:stCondLst>
                                    <p:cond delay="0"/>
                                  </p:stCondLst>
                                  <p:childTnLst>
                                    <p:animScale>
                                      <p:cBhvr>
                                        <p:cTn id="10" dur="2000" fill="hold"/>
                                        <p:tgtEl>
                                          <p:spTgt spid="22">
                                            <p:bg/>
                                          </p:spTgt>
                                        </p:tgtEl>
                                      </p:cBhvr>
                                      <p:by x="150000" y="150000"/>
                                    </p:animScale>
                                  </p:childTnLst>
                                </p:cTn>
                              </p:par>
                              <p:par>
                                <p:cTn id="11" presetID="6" presetClass="emph" presetSubtype="0" autoRev="1" fill="hold" grpId="1" nodeType="withEffect">
                                  <p:stCondLst>
                                    <p:cond delay="0"/>
                                  </p:stCondLst>
                                  <p:childTnLst>
                                    <p:animScale>
                                      <p:cBhvr>
                                        <p:cTn id="12" dur="2000" fill="hold"/>
                                        <p:tgtEl>
                                          <p:spTgt spid="22">
                                            <p:txEl>
                                              <p:pRg st="0" end="0"/>
                                            </p:txEl>
                                          </p:spTgt>
                                        </p:tgtEl>
                                      </p:cBhvr>
                                      <p:by x="150000" y="150000"/>
                                    </p:animScale>
                                  </p:childTnLst>
                                </p:cTn>
                              </p:par>
                              <p:par>
                                <p:cTn id="13" presetID="6" presetClass="emph" presetSubtype="0" autoRev="1" fill="hold" grpId="1" nodeType="withEffect">
                                  <p:stCondLst>
                                    <p:cond delay="0"/>
                                  </p:stCondLst>
                                  <p:childTnLst>
                                    <p:animScale>
                                      <p:cBhvr>
                                        <p:cTn id="14" dur="2000" fill="hold"/>
                                        <p:tgtEl>
                                          <p:spTgt spid="25">
                                            <p:bg/>
                                          </p:spTgt>
                                        </p:tgtEl>
                                      </p:cBhvr>
                                      <p:by x="150000" y="150000"/>
                                    </p:animScale>
                                  </p:childTnLst>
                                </p:cTn>
                              </p:par>
                              <p:par>
                                <p:cTn id="15" presetID="6" presetClass="emph" presetSubtype="0" autoRev="1" fill="hold" grpId="1" nodeType="withEffect">
                                  <p:stCondLst>
                                    <p:cond delay="0"/>
                                  </p:stCondLst>
                                  <p:childTnLst>
                                    <p:animScale>
                                      <p:cBhvr>
                                        <p:cTn id="16" dur="2000" fill="hold"/>
                                        <p:tgtEl>
                                          <p:spTgt spid="25">
                                            <p:txEl>
                                              <p:pRg st="0" end="0"/>
                                            </p:txEl>
                                          </p:spTgt>
                                        </p:tgtEl>
                                      </p:cBhvr>
                                      <p:by x="150000" y="150000"/>
                                    </p:animScale>
                                  </p:childTnLst>
                                </p:cTn>
                              </p:par>
                            </p:childTnLst>
                          </p:cTn>
                        </p:par>
                      </p:childTnLst>
                    </p:cTn>
                  </p:par>
                  <p:par>
                    <p:cTn id="17" fill="hold">
                      <p:stCondLst>
                        <p:cond delay="indefinite"/>
                      </p:stCondLst>
                      <p:childTnLst>
                        <p:par>
                          <p:cTn id="18" fill="hold">
                            <p:stCondLst>
                              <p:cond delay="0"/>
                            </p:stCondLst>
                            <p:childTnLst>
                              <p:par>
                                <p:cTn id="19" presetID="0" presetClass="path" presetSubtype="0" accel="50000" decel="50000" fill="hold" nodeType="clickEffect">
                                  <p:stCondLst>
                                    <p:cond delay="0"/>
                                  </p:stCondLst>
                                  <p:childTnLst>
                                    <p:animMotion origin="layout" path="M -1.94444E-6 -1.60494E-6 L -1.94444E-6 -0.01296 L -1.94444E-6 -0.02592 L -1.94444E-6 -0.03889 L -0.00243 -0.05617 L -0.00972 -0.06481 L -0.01215 -0.07747 L -0.01944 -0.08611 L -0.02413 -0.09907 L -0.03142 -0.10771 L -0.03871 -0.11636 L -0.046 -0.125 L -0.0533 -0.125 L -0.06059 -0.125 L -0.06771 -0.125 L -0.075 -0.125 L -0.08472 -0.125 L -0.09201 -0.125 L -0.0993 -0.125 L -0.1066 -0.125 L -0.11389 -0.125 L -0.12361 -0.12932 L -0.13073 -0.12932 L -0.13802 -0.12932 L -0.14531 -0.125 L -0.1526 -0.12068 L -0.15989 -0.11636 L -0.16701 -0.10771 L -0.17673 -0.09907 L -0.18403 -0.09043 L -0.18889 -0.07747 L -0.19132 -0.06481 L -0.19375 -0.05185 L -0.19375 -0.03889 L -0.19375 -0.02592 L -0.19375 -0.01296 L -0.19375 -1.60494E-6 L -0.19375 0.01296 L -0.19132 0.02593 L -0.18646 0.03889 L -0.17916 0.0429 L -0.1743 0.05587 L -0.16701 0.06451 L -0.15989 0.07315 L -0.1526 0.08179 L -0.14531 0.08611 L -0.13802 0.08611 L -0.1283 0.08611 L -0.12118 0.09043 L -0.11389 0.09908 L -0.1066 0.09908 L -0.0993 0.09908 L -0.08958 0.09908 L -0.08229 0.09908 L -0.075 0.09908 L -0.06771 0.09908 L -0.05573 0.09908 L -0.04844 0.09908 L -0.04114 0.09475 L -0.03385 0.08179 L -0.02656 0.06883 L -0.02656 0.05587 L -0.02656 0.0429 L -0.02656 0.03025 L -0.02656 0.01729 L -0.02656 0.00432 L -0.03385 -0.00432 L -0.03871 -0.01728 L -0.046 -0.0216 L -0.0533 -0.03025 L -0.06059 -0.03025 L -0.06771 -0.03457 L -0.075 -0.03457 L -0.08229 -0.03457 L -0.08958 -0.03457 L -0.09687 -0.03457 L -0.10416 -0.03457 L -0.10416 -0.0216 L -0.10416 -0.00864 " pathEditMode="relative" rAng="0" ptsTypes="AAAAAAAAAAAAAAAAAAAAAAAAAAAAAAAAAAAAAAAAAAAAAAAAAAAAAAAAAAAAAAAAAAAAAAAAAAAAAAA">
                                      <p:cBhvr>
                                        <p:cTn id="20" dur="2000" fill="hold"/>
                                        <p:tgtEl>
                                          <p:spTgt spid="8"/>
                                        </p:tgtEl>
                                        <p:attrNameLst>
                                          <p:attrName>ppt_x</p:attrName>
                                          <p:attrName>ppt_y</p:attrName>
                                        </p:attrNameLst>
                                      </p:cBhvr>
                                      <p:rCtr x="-9687" y="-1512"/>
                                    </p:animMotion>
                                  </p:childTnLst>
                                </p:cTn>
                              </p:par>
                            </p:childTnLst>
                          </p:cTn>
                        </p:par>
                      </p:childTnLst>
                    </p:cTn>
                  </p:par>
                  <p:par>
                    <p:cTn id="21" fill="hold">
                      <p:stCondLst>
                        <p:cond delay="indefinite"/>
                      </p:stCondLst>
                      <p:childTnLst>
                        <p:par>
                          <p:cTn id="22" fill="hold">
                            <p:stCondLst>
                              <p:cond delay="0"/>
                            </p:stCondLst>
                            <p:childTnLst>
                              <p:par>
                                <p:cTn id="23" presetID="42" presetClass="path" presetSubtype="0" accel="50000" decel="50000" fill="hold" grpId="2" nodeType="clickEffect">
                                  <p:stCondLst>
                                    <p:cond delay="0"/>
                                  </p:stCondLst>
                                  <p:childTnLst>
                                    <p:animMotion origin="layout" path="M 3.33333E-6 -2.09877E-6 L 0.08559 0.22253 " pathEditMode="relative" rAng="0" ptsTypes="AA">
                                      <p:cBhvr>
                                        <p:cTn id="24" dur="2000" fill="hold"/>
                                        <p:tgtEl>
                                          <p:spTgt spid="19">
                                            <p:txEl>
                                              <p:pRg st="0" end="0"/>
                                            </p:txEl>
                                          </p:spTgt>
                                        </p:tgtEl>
                                        <p:attrNameLst>
                                          <p:attrName>ppt_x</p:attrName>
                                          <p:attrName>ppt_y</p:attrName>
                                        </p:attrNameLst>
                                      </p:cBhvr>
                                      <p:rCtr x="4271" y="11111"/>
                                    </p:animMotion>
                                  </p:childTnLst>
                                </p:cTn>
                              </p:par>
                              <p:par>
                                <p:cTn id="25" presetID="42" presetClass="path" presetSubtype="0" accel="50000" decel="50000" fill="hold" grpId="0" nodeType="withEffect">
                                  <p:stCondLst>
                                    <p:cond delay="0"/>
                                  </p:stCondLst>
                                  <p:childTnLst>
                                    <p:animMotion origin="layout" path="M -5.55556E-7 -2.22222E-6 L 0.08733 0.19074 " pathEditMode="relative" rAng="0" ptsTypes="AA">
                                      <p:cBhvr>
                                        <p:cTn id="26" dur="2000" fill="hold"/>
                                        <p:tgtEl>
                                          <p:spTgt spid="5"/>
                                        </p:tgtEl>
                                        <p:attrNameLst>
                                          <p:attrName>ppt_x</p:attrName>
                                          <p:attrName>ppt_y</p:attrName>
                                        </p:attrNameLst>
                                      </p:cBhvr>
                                      <p:rCtr x="4358" y="9537"/>
                                    </p:animMotion>
                                  </p:childTnLst>
                                </p:cTn>
                              </p:par>
                            </p:childTnLst>
                          </p:cTn>
                        </p:par>
                      </p:childTnLst>
                    </p:cTn>
                  </p:par>
                  <p:par>
                    <p:cTn id="27" fill="hold">
                      <p:stCondLst>
                        <p:cond delay="indefinite"/>
                      </p:stCondLst>
                      <p:childTnLst>
                        <p:par>
                          <p:cTn id="28" fill="hold">
                            <p:stCondLst>
                              <p:cond delay="0"/>
                            </p:stCondLst>
                            <p:childTnLst>
                              <p:par>
                                <p:cTn id="29" presetID="42" presetClass="path" presetSubtype="0" accel="50000" decel="50000" fill="hold" grpId="2" nodeType="clickEffect">
                                  <p:stCondLst>
                                    <p:cond delay="0"/>
                                  </p:stCondLst>
                                  <p:childTnLst>
                                    <p:animMotion origin="layout" path="M -4.72222E-6 -2.09877E-6 L -0.38159 0.24969 " pathEditMode="relative" rAng="0" ptsTypes="AA">
                                      <p:cBhvr>
                                        <p:cTn id="30" dur="2000" fill="hold"/>
                                        <p:tgtEl>
                                          <p:spTgt spid="22">
                                            <p:txEl>
                                              <p:pRg st="0" end="0"/>
                                            </p:txEl>
                                          </p:spTgt>
                                        </p:tgtEl>
                                        <p:attrNameLst>
                                          <p:attrName>ppt_x</p:attrName>
                                          <p:attrName>ppt_y</p:attrName>
                                        </p:attrNameLst>
                                      </p:cBhvr>
                                      <p:rCtr x="-19080" y="12469"/>
                                    </p:animMotion>
                                  </p:childTnLst>
                                </p:cTn>
                              </p:par>
                              <p:par>
                                <p:cTn id="31" presetID="42" presetClass="path" presetSubtype="0" accel="50000" decel="50000" fill="hold" grpId="0" nodeType="withEffect">
                                  <p:stCondLst>
                                    <p:cond delay="0"/>
                                  </p:stCondLst>
                                  <p:childTnLst>
                                    <p:animMotion origin="layout" path="M -3.88889E-6 -2.22222E-6 L -0.38107 0.2179 " pathEditMode="relative" rAng="0" ptsTypes="AA">
                                      <p:cBhvr>
                                        <p:cTn id="32" dur="2000" fill="hold"/>
                                        <p:tgtEl>
                                          <p:spTgt spid="9"/>
                                        </p:tgtEl>
                                        <p:attrNameLst>
                                          <p:attrName>ppt_x</p:attrName>
                                          <p:attrName>ppt_y</p:attrName>
                                        </p:attrNameLst>
                                      </p:cBhvr>
                                      <p:rCtr x="-19062" y="10895"/>
                                    </p:animMotion>
                                  </p:childTnLst>
                                </p:cTn>
                              </p:par>
                            </p:childTnLst>
                          </p:cTn>
                        </p:par>
                      </p:childTnLst>
                    </p:cTn>
                  </p:par>
                  <p:par>
                    <p:cTn id="33" fill="hold">
                      <p:stCondLst>
                        <p:cond delay="indefinite"/>
                      </p:stCondLst>
                      <p:childTnLst>
                        <p:par>
                          <p:cTn id="34" fill="hold">
                            <p:stCondLst>
                              <p:cond delay="0"/>
                            </p:stCondLst>
                            <p:childTnLst>
                              <p:par>
                                <p:cTn id="35" presetID="42" presetClass="path" presetSubtype="0" accel="50000" decel="50000" fill="hold" grpId="2" nodeType="clickEffect">
                                  <p:stCondLst>
                                    <p:cond delay="0"/>
                                  </p:stCondLst>
                                  <p:childTnLst>
                                    <p:animMotion origin="layout" path="M 5E-6 7.40741E-7 L -0.02256 -0.2537 " pathEditMode="relative" rAng="0" ptsTypes="AA">
                                      <p:cBhvr>
                                        <p:cTn id="36" dur="2000" fill="hold"/>
                                        <p:tgtEl>
                                          <p:spTgt spid="25">
                                            <p:txEl>
                                              <p:pRg st="0" end="0"/>
                                            </p:txEl>
                                          </p:spTgt>
                                        </p:tgtEl>
                                        <p:attrNameLst>
                                          <p:attrName>ppt_x</p:attrName>
                                          <p:attrName>ppt_y</p:attrName>
                                        </p:attrNameLst>
                                      </p:cBhvr>
                                      <p:rCtr x="-1128" y="-12685"/>
                                    </p:animMotion>
                                  </p:childTnLst>
                                </p:cTn>
                              </p:par>
                              <p:par>
                                <p:cTn id="37" presetID="42" presetClass="path" presetSubtype="0" accel="50000" decel="50000" fill="hold" grpId="0" nodeType="withEffect">
                                  <p:stCondLst>
                                    <p:cond delay="0"/>
                                  </p:stCondLst>
                                  <p:childTnLst>
                                    <p:animMotion origin="layout" path="M 3.88889E-6 -2.46914E-7 L -0.01493 -0.24846 " pathEditMode="relative" rAng="0" ptsTypes="AA">
                                      <p:cBhvr>
                                        <p:cTn id="38" dur="2000" fill="hold"/>
                                        <p:tgtEl>
                                          <p:spTgt spid="13"/>
                                        </p:tgtEl>
                                        <p:attrNameLst>
                                          <p:attrName>ppt_x</p:attrName>
                                          <p:attrName>ppt_y</p:attrName>
                                        </p:attrNameLst>
                                      </p:cBhvr>
                                      <p:rCtr x="-747" y="-12438"/>
                                    </p:animMotion>
                                  </p:childTnLst>
                                </p:cTn>
                              </p:par>
                              <p:par>
                                <p:cTn id="39" presetID="16" presetClass="exit" presetSubtype="21" fill="hold" grpId="0" nodeType="withEffect">
                                  <p:stCondLst>
                                    <p:cond delay="0"/>
                                  </p:stCondLst>
                                  <p:childTnLst>
                                    <p:animEffect transition="out" filter="barn(inVertical)">
                                      <p:cBhvr>
                                        <p:cTn id="40" dur="500"/>
                                        <p:tgtEl>
                                          <p:spTgt spid="6"/>
                                        </p:tgtEl>
                                      </p:cBhvr>
                                    </p:animEffect>
                                    <p:set>
                                      <p:cBhvr>
                                        <p:cTn id="41" dur="1" fill="hold">
                                          <p:stCondLst>
                                            <p:cond delay="499"/>
                                          </p:stCondLst>
                                        </p:cTn>
                                        <p:tgtEl>
                                          <p:spTgt spid="6"/>
                                        </p:tgtEl>
                                        <p:attrNameLst>
                                          <p:attrName>style.visibility</p:attrName>
                                        </p:attrNameLst>
                                      </p:cBhvr>
                                      <p:to>
                                        <p:strVal val="hidden"/>
                                      </p:to>
                                    </p:set>
                                  </p:childTnLst>
                                </p:cTn>
                              </p:par>
                              <p:par>
                                <p:cTn id="42" presetID="16" presetClass="exit" presetSubtype="21" fill="hold" grpId="0" nodeType="withEffect">
                                  <p:stCondLst>
                                    <p:cond delay="0"/>
                                  </p:stCondLst>
                                  <p:childTnLst>
                                    <p:animEffect transition="out" filter="barn(inVertical)">
                                      <p:cBhvr>
                                        <p:cTn id="43" dur="500"/>
                                        <p:tgtEl>
                                          <p:spTgt spid="20"/>
                                        </p:tgtEl>
                                      </p:cBhvr>
                                    </p:animEffect>
                                    <p:set>
                                      <p:cBhvr>
                                        <p:cTn id="44" dur="1" fill="hold">
                                          <p:stCondLst>
                                            <p:cond delay="499"/>
                                          </p:stCondLst>
                                        </p:cTn>
                                        <p:tgtEl>
                                          <p:spTgt spid="20"/>
                                        </p:tgtEl>
                                        <p:attrNameLst>
                                          <p:attrName>style.visibility</p:attrName>
                                        </p:attrNameLst>
                                      </p:cBhvr>
                                      <p:to>
                                        <p:strVal val="hidden"/>
                                      </p:to>
                                    </p:set>
                                  </p:childTnLst>
                                </p:cTn>
                              </p:par>
                              <p:par>
                                <p:cTn id="45" presetID="16" presetClass="exit" presetSubtype="21" fill="hold" grpId="0" nodeType="withEffect">
                                  <p:stCondLst>
                                    <p:cond delay="0"/>
                                  </p:stCondLst>
                                  <p:childTnLst>
                                    <p:animEffect transition="out" filter="barn(inVertical)">
                                      <p:cBhvr>
                                        <p:cTn id="46" dur="500"/>
                                        <p:tgtEl>
                                          <p:spTgt spid="21"/>
                                        </p:tgtEl>
                                      </p:cBhvr>
                                    </p:animEffect>
                                    <p:set>
                                      <p:cBhvr>
                                        <p:cTn id="47" dur="1" fill="hold">
                                          <p:stCondLst>
                                            <p:cond delay="499"/>
                                          </p:stCondLst>
                                        </p:cTn>
                                        <p:tgtEl>
                                          <p:spTgt spid="21"/>
                                        </p:tgtEl>
                                        <p:attrNameLst>
                                          <p:attrName>style.visibility</p:attrName>
                                        </p:attrNameLst>
                                      </p:cBhvr>
                                      <p:to>
                                        <p:strVal val="hidden"/>
                                      </p:to>
                                    </p:set>
                                  </p:childTnLst>
                                </p:cTn>
                              </p:par>
                              <p:par>
                                <p:cTn id="48" presetID="16" presetClass="exit" presetSubtype="21" fill="hold" grpId="0" nodeType="withEffect">
                                  <p:stCondLst>
                                    <p:cond delay="0"/>
                                  </p:stCondLst>
                                  <p:childTnLst>
                                    <p:animEffect transition="out" filter="barn(inVertical)">
                                      <p:cBhvr>
                                        <p:cTn id="49" dur="500"/>
                                        <p:tgtEl>
                                          <p:spTgt spid="7"/>
                                        </p:tgtEl>
                                      </p:cBhvr>
                                    </p:animEffect>
                                    <p:set>
                                      <p:cBhvr>
                                        <p:cTn id="50" dur="1" fill="hold">
                                          <p:stCondLst>
                                            <p:cond delay="499"/>
                                          </p:stCondLst>
                                        </p:cTn>
                                        <p:tgtEl>
                                          <p:spTgt spid="7"/>
                                        </p:tgtEl>
                                        <p:attrNameLst>
                                          <p:attrName>style.visibility</p:attrName>
                                        </p:attrNameLst>
                                      </p:cBhvr>
                                      <p:to>
                                        <p:strVal val="hidden"/>
                                      </p:to>
                                    </p:set>
                                  </p:childTnLst>
                                </p:cTn>
                              </p:par>
                              <p:par>
                                <p:cTn id="51" presetID="16" presetClass="exit" presetSubtype="21" fill="hold" grpId="0" nodeType="withEffect">
                                  <p:stCondLst>
                                    <p:cond delay="0"/>
                                  </p:stCondLst>
                                  <p:childTnLst>
                                    <p:animEffect transition="out" filter="barn(inVertical)">
                                      <p:cBhvr>
                                        <p:cTn id="52" dur="500"/>
                                        <p:tgtEl>
                                          <p:spTgt spid="26"/>
                                        </p:tgtEl>
                                      </p:cBhvr>
                                    </p:animEffect>
                                    <p:set>
                                      <p:cBhvr>
                                        <p:cTn id="53" dur="1" fill="hold">
                                          <p:stCondLst>
                                            <p:cond delay="499"/>
                                          </p:stCondLst>
                                        </p:cTn>
                                        <p:tgtEl>
                                          <p:spTgt spid="26"/>
                                        </p:tgtEl>
                                        <p:attrNameLst>
                                          <p:attrName>style.visibility</p:attrName>
                                        </p:attrNameLst>
                                      </p:cBhvr>
                                      <p:to>
                                        <p:strVal val="hidden"/>
                                      </p:to>
                                    </p:set>
                                  </p:childTnLst>
                                </p:cTn>
                              </p:par>
                              <p:par>
                                <p:cTn id="54" presetID="16" presetClass="exit" presetSubtype="21" fill="hold" grpId="0" nodeType="withEffect">
                                  <p:stCondLst>
                                    <p:cond delay="0"/>
                                  </p:stCondLst>
                                  <p:childTnLst>
                                    <p:animEffect transition="out" filter="barn(inVertical)">
                                      <p:cBhvr>
                                        <p:cTn id="55" dur="500"/>
                                        <p:tgtEl>
                                          <p:spTgt spid="15"/>
                                        </p:tgtEl>
                                      </p:cBhvr>
                                    </p:animEffect>
                                    <p:set>
                                      <p:cBhvr>
                                        <p:cTn id="56" dur="1" fill="hold">
                                          <p:stCondLst>
                                            <p:cond delay="499"/>
                                          </p:stCondLst>
                                        </p:cTn>
                                        <p:tgtEl>
                                          <p:spTgt spid="15"/>
                                        </p:tgtEl>
                                        <p:attrNameLst>
                                          <p:attrName>style.visibility</p:attrName>
                                        </p:attrNameLst>
                                      </p:cBhvr>
                                      <p:to>
                                        <p:strVal val="hidden"/>
                                      </p:to>
                                    </p:set>
                                  </p:childTnLst>
                                </p:cTn>
                              </p:par>
                              <p:par>
                                <p:cTn id="57" presetID="16" presetClass="exit" presetSubtype="21" fill="hold" grpId="0" nodeType="withEffect">
                                  <p:stCondLst>
                                    <p:cond delay="0"/>
                                  </p:stCondLst>
                                  <p:childTnLst>
                                    <p:animEffect transition="out" filter="barn(inVertical)">
                                      <p:cBhvr>
                                        <p:cTn id="58" dur="500"/>
                                        <p:tgtEl>
                                          <p:spTgt spid="23"/>
                                        </p:tgtEl>
                                      </p:cBhvr>
                                    </p:animEffect>
                                    <p:set>
                                      <p:cBhvr>
                                        <p:cTn id="59" dur="1" fill="hold">
                                          <p:stCondLst>
                                            <p:cond delay="499"/>
                                          </p:stCondLst>
                                        </p:cTn>
                                        <p:tgtEl>
                                          <p:spTgt spid="23"/>
                                        </p:tgtEl>
                                        <p:attrNameLst>
                                          <p:attrName>style.visibility</p:attrName>
                                        </p:attrNameLst>
                                      </p:cBhvr>
                                      <p:to>
                                        <p:strVal val="hidden"/>
                                      </p:to>
                                    </p:set>
                                  </p:childTnLst>
                                </p:cTn>
                              </p:par>
                              <p:par>
                                <p:cTn id="60" presetID="16" presetClass="exit" presetSubtype="21" fill="hold" grpId="0" nodeType="withEffect">
                                  <p:stCondLst>
                                    <p:cond delay="0"/>
                                  </p:stCondLst>
                                  <p:childTnLst>
                                    <p:animEffect transition="out" filter="barn(inVertical)">
                                      <p:cBhvr>
                                        <p:cTn id="61" dur="500"/>
                                        <p:tgtEl>
                                          <p:spTgt spid="14"/>
                                        </p:tgtEl>
                                      </p:cBhvr>
                                    </p:animEffect>
                                    <p:set>
                                      <p:cBhvr>
                                        <p:cTn id="62" dur="1" fill="hold">
                                          <p:stCondLst>
                                            <p:cond delay="499"/>
                                          </p:stCondLst>
                                        </p:cTn>
                                        <p:tgtEl>
                                          <p:spTgt spid="14"/>
                                        </p:tgtEl>
                                        <p:attrNameLst>
                                          <p:attrName>style.visibility</p:attrName>
                                        </p:attrNameLst>
                                      </p:cBhvr>
                                      <p:to>
                                        <p:strVal val="hidden"/>
                                      </p:to>
                                    </p:set>
                                  </p:childTnLst>
                                </p:cTn>
                              </p:par>
                              <p:par>
                                <p:cTn id="63" presetID="16" presetClass="exit" presetSubtype="21" fill="hold" grpId="0" nodeType="withEffect">
                                  <p:stCondLst>
                                    <p:cond delay="0"/>
                                  </p:stCondLst>
                                  <p:childTnLst>
                                    <p:animEffect transition="out" filter="barn(inVertical)">
                                      <p:cBhvr>
                                        <p:cTn id="64" dur="500"/>
                                        <p:tgtEl>
                                          <p:spTgt spid="12"/>
                                        </p:tgtEl>
                                      </p:cBhvr>
                                    </p:animEffect>
                                    <p:set>
                                      <p:cBhvr>
                                        <p:cTn id="65" dur="1" fill="hold">
                                          <p:stCondLst>
                                            <p:cond delay="499"/>
                                          </p:stCondLst>
                                        </p:cTn>
                                        <p:tgtEl>
                                          <p:spTgt spid="12"/>
                                        </p:tgtEl>
                                        <p:attrNameLst>
                                          <p:attrName>style.visibility</p:attrName>
                                        </p:attrNameLst>
                                      </p:cBhvr>
                                      <p:to>
                                        <p:strVal val="hidden"/>
                                      </p:to>
                                    </p:set>
                                  </p:childTnLst>
                                </p:cTn>
                              </p:par>
                              <p:par>
                                <p:cTn id="66" presetID="16" presetClass="exit" presetSubtype="21" fill="hold" grpId="0" nodeType="withEffect">
                                  <p:stCondLst>
                                    <p:cond delay="0"/>
                                  </p:stCondLst>
                                  <p:childTnLst>
                                    <p:animEffect transition="out" filter="barn(inVertical)">
                                      <p:cBhvr>
                                        <p:cTn id="67" dur="500"/>
                                        <p:tgtEl>
                                          <p:spTgt spid="24"/>
                                        </p:tgtEl>
                                      </p:cBhvr>
                                    </p:animEffect>
                                    <p:set>
                                      <p:cBhvr>
                                        <p:cTn id="68" dur="1" fill="hold">
                                          <p:stCondLst>
                                            <p:cond delay="499"/>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9" grpId="0" animBg="1"/>
      <p:bldP spid="12" grpId="0" animBg="1"/>
      <p:bldP spid="13" grpId="0" animBg="1"/>
      <p:bldP spid="14" grpId="0" animBg="1"/>
      <p:bldP spid="15" grpId="0" animBg="1"/>
      <p:bldP spid="19" grpId="1" uiExpand="1" build="allAtOnce" bldLvl="0" animBg="1"/>
      <p:bldP spid="19" grpId="2" build="allAtOnce"/>
      <p:bldP spid="20" grpId="0"/>
      <p:bldP spid="21" grpId="0"/>
      <p:bldP spid="22" grpId="1" uiExpand="1" build="allAtOnce" bldLvl="0" animBg="1"/>
      <p:bldP spid="22" grpId="2" build="allAtOnce"/>
      <p:bldP spid="23" grpId="0"/>
      <p:bldP spid="24" grpId="0"/>
      <p:bldP spid="25" grpId="1" uiExpand="1" build="allAtOnce" bldLvl="0" animBg="1"/>
      <p:bldP spid="25" grpId="2" build="allAtOnce"/>
      <p:bldP spid="26"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幼儿园小学生儿童暑假班培训招生PPT模板"/>
</p:tagLst>
</file>

<file path=ppt/tags/tag2.xml><?xml version="1.0" encoding="utf-8"?>
<p:tagLst xmlns:a="http://schemas.openxmlformats.org/drawingml/2006/main" xmlns:r="http://schemas.openxmlformats.org/officeDocument/2006/relationships" xmlns:p="http://schemas.openxmlformats.org/presentationml/2006/main">
  <p:tag name="MH" val="20170615150309"/>
  <p:tag name="MH_LIBRARY" val="GRAPHIC"/>
  <p:tag name="MH_ORDER" val="Freeform 101"/>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124</TotalTime>
  <Words>924</Words>
  <Application>Microsoft Office PowerPoint</Application>
  <PresentationFormat>On-screen Show (16:9)</PresentationFormat>
  <Paragraphs>94</Paragraphs>
  <Slides>22</Slides>
  <Notes>6</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22</vt:i4>
      </vt:variant>
    </vt:vector>
  </HeadingPairs>
  <TitlesOfParts>
    <vt:vector size="32" baseType="lpstr">
      <vt:lpstr>等线</vt:lpstr>
      <vt:lpstr>Microsoft YaHei</vt:lpstr>
      <vt:lpstr>Arial</vt:lpstr>
      <vt:lpstr>Calibri</vt:lpstr>
      <vt:lpstr>Calibri Light</vt:lpstr>
      <vt:lpstr>SVN-Hole Hearted</vt:lpstr>
      <vt:lpstr>SVN-Shintia Script</vt:lpstr>
      <vt:lpstr>Times New Roman</vt:lpstr>
      <vt:lpstr>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幼儿园小学生儿童暑假班培训招生PPT模板</dc:title>
  <dc:subject>9Slide.vn</dc:subject>
  <dc:creator>HP</dc:creator>
  <dc:description>9Slide.vn</dc:description>
  <cp:lastModifiedBy>Tran Phuong Anh</cp:lastModifiedBy>
  <cp:revision>47</cp:revision>
  <dcterms:created xsi:type="dcterms:W3CDTF">2017-03-04T06:55:00Z</dcterms:created>
  <dcterms:modified xsi:type="dcterms:W3CDTF">2022-10-04T01:46:15Z</dcterms:modified>
  <cp:category>9Slide.vn</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54CFDBDDDE84486DBC23A10E2C4506B8</vt:lpwstr>
  </property>
  <property fmtid="{D5CDD505-2E9C-101B-9397-08002B2CF9AE}" pid="3" name="KSOProductBuildVer">
    <vt:lpwstr>2057-11.2.0.10323</vt:lpwstr>
  </property>
</Properties>
</file>