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19"/>
  </p:notesMasterIdLst>
  <p:sldIdLst>
    <p:sldId id="291" r:id="rId3"/>
    <p:sldId id="292" r:id="rId4"/>
    <p:sldId id="286" r:id="rId5"/>
    <p:sldId id="287" r:id="rId6"/>
    <p:sldId id="288" r:id="rId7"/>
    <p:sldId id="289" r:id="rId8"/>
    <p:sldId id="290" r:id="rId9"/>
    <p:sldId id="256" r:id="rId10"/>
    <p:sldId id="276" r:id="rId11"/>
    <p:sldId id="277" r:id="rId12"/>
    <p:sldId id="278" r:id="rId13"/>
    <p:sldId id="281" r:id="rId14"/>
    <p:sldId id="279" r:id="rId15"/>
    <p:sldId id="282" r:id="rId16"/>
    <p:sldId id="283" r:id="rId17"/>
    <p:sldId id="293" r:id="rId18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DB6A3-FAE1-44A8-A017-A15FDBC6FCA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835F5-8578-45EC-8D07-EAD5B79D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6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4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mtClean="0"/>
              <a:t>Click</a:t>
            </a:r>
            <a:r>
              <a:rPr lang="en-US" baseline="0" smtClean="0"/>
              <a:t> vào kem để tới câu hỏi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smtClean="0"/>
              <a:t>Tại slide câu hỏi, click vào  kem để quay về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smtClean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55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4058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59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09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790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351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71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2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06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43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47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803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97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651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90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62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3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297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57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299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72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51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35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6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693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9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28249546"/>
      </p:ext>
    </p:extLst>
  </p:cSld>
  <p:clrMapOvr>
    <a:masterClrMapping/>
  </p:clrMapOvr>
  <p:transition advClick="0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81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21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2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7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67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94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71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012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98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954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48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9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34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40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796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8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723" r:id="rId3"/>
    <p:sldLayoutId id="2147483718" r:id="rId4"/>
    <p:sldLayoutId id="2147483714" r:id="rId5"/>
    <p:sldLayoutId id="2147483650" r:id="rId6"/>
    <p:sldLayoutId id="2147483660" r:id="rId7"/>
    <p:sldLayoutId id="2147483661" r:id="rId8"/>
    <p:sldLayoutId id="2147483674" r:id="rId9"/>
    <p:sldLayoutId id="2147483734" r:id="rId10"/>
    <p:sldLayoutId id="2147483733" r:id="rId11"/>
    <p:sldLayoutId id="2147483732" r:id="rId12"/>
    <p:sldLayoutId id="2147483731" r:id="rId13"/>
    <p:sldLayoutId id="2147483730" r:id="rId14"/>
    <p:sldLayoutId id="2147483729" r:id="rId15"/>
    <p:sldLayoutId id="2147483726" r:id="rId16"/>
    <p:sldLayoutId id="2147483725" r:id="rId17"/>
    <p:sldLayoutId id="2147483724" r:id="rId18"/>
    <p:sldLayoutId id="2147483721" r:id="rId19"/>
    <p:sldLayoutId id="2147483720" r:id="rId20"/>
    <p:sldLayoutId id="2147483719" r:id="rId21"/>
    <p:sldLayoutId id="2147483716" r:id="rId22"/>
    <p:sldLayoutId id="2147483715" r:id="rId23"/>
    <p:sldLayoutId id="2147483697" r:id="rId24"/>
    <p:sldLayoutId id="2147483696" r:id="rId25"/>
    <p:sldLayoutId id="2147483695" r:id="rId26"/>
    <p:sldLayoutId id="2147483694" r:id="rId27"/>
    <p:sldLayoutId id="2147483693" r:id="rId28"/>
    <p:sldLayoutId id="2147483692" r:id="rId29"/>
    <p:sldLayoutId id="2147483691" r:id="rId30"/>
    <p:sldLayoutId id="2147483662" r:id="rId31"/>
    <p:sldLayoutId id="2147483663" r:id="rId32"/>
    <p:sldLayoutId id="2147483664" r:id="rId33"/>
    <p:sldLayoutId id="2147483665" r:id="rId34"/>
    <p:sldLayoutId id="2147483675" r:id="rId35"/>
    <p:sldLayoutId id="2147483676" r:id="rId36"/>
    <p:sldLayoutId id="2147483677" r:id="rId37"/>
    <p:sldLayoutId id="2147483678" r:id="rId38"/>
    <p:sldLayoutId id="2147483679" r:id="rId39"/>
    <p:sldLayoutId id="2147483680" r:id="rId40"/>
    <p:sldLayoutId id="2147483681" r:id="rId41"/>
    <p:sldLayoutId id="2147483682" r:id="rId42"/>
    <p:sldLayoutId id="2147483683" r:id="rId43"/>
    <p:sldLayoutId id="2147483684" r:id="rId44"/>
    <p:sldLayoutId id="2147483685" r:id="rId45"/>
    <p:sldLayoutId id="2147483686" r:id="rId46"/>
    <p:sldLayoutId id="2147483687" r:id="rId47"/>
    <p:sldLayoutId id="2147483688" r:id="rId48"/>
    <p:sldLayoutId id="2147483689" r:id="rId49"/>
    <p:sldLayoutId id="2147483690" r:id="rId50"/>
    <p:sldLayoutId id="2147483710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6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27" r:id="rId2"/>
    <p:sldLayoutId id="2147483722" r:id="rId3"/>
    <p:sldLayoutId id="2147483717" r:id="rId4"/>
    <p:sldLayoutId id="2147483713" r:id="rId5"/>
    <p:sldLayoutId id="2147483712" r:id="rId6"/>
    <p:sldLayoutId id="2147483711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5.xml"/><Relationship Id="rId3" Type="http://schemas.openxmlformats.org/officeDocument/2006/relationships/image" Target="../media/image11.jpeg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2.wdp"/><Relationship Id="rId11" Type="http://schemas.openxmlformats.org/officeDocument/2006/relationships/slide" Target="slide7.xml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slide" Target="slide6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E3B8A7-E281-4DDF-A5B8-AEE39A52AF4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73BC71-C745-48FB-956A-F92B60D7AEE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4837CB-F100-4B48-97AB-F26071BE03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839A36-9439-4C61-80E6-17C7653CA84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572F4D-C981-4611-8C9E-A07FAFE91B86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D5C706-F8F5-49BD-AAD7-78C1322AA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8159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368504" y="3315609"/>
            <a:ext cx="14982904" cy="1733808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377">
              <a:defRPr/>
            </a:pPr>
            <a:r>
              <a:rPr lang="en-US" sz="4267" b="1" dirty="0" err="1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Chaøo</a:t>
            </a:r>
            <a:r>
              <a:rPr lang="en-US" sz="4267" b="1" dirty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4267" b="1" dirty="0" err="1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möøng</a:t>
            </a:r>
            <a:r>
              <a:rPr lang="en-US" sz="4267" b="1" dirty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4267" b="1" dirty="0" err="1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caùc</a:t>
            </a:r>
            <a:r>
              <a:rPr lang="en-US" sz="4267" b="1" dirty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con </a:t>
            </a:r>
            <a:r>
              <a:rPr lang="en-US" sz="4267" b="1" dirty="0" err="1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ñeán</a:t>
            </a:r>
            <a:r>
              <a:rPr lang="en-US" sz="4267" b="1" dirty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4267" b="1" dirty="0" err="1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vôùi</a:t>
            </a:r>
            <a:r>
              <a:rPr lang="en-US" sz="4267" b="1" dirty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4267" b="1" dirty="0" err="1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tieát</a:t>
            </a:r>
            <a:r>
              <a:rPr lang="en-US" sz="4267" b="1" dirty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4267" b="1" dirty="0" err="1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hoïc</a:t>
            </a:r>
            <a:r>
              <a:rPr lang="en-US" sz="4267" b="1" dirty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</a:p>
          <a:p>
            <a:pPr algn="ctr" defTabSz="914377">
              <a:defRPr/>
            </a:pPr>
            <a:r>
              <a:rPr lang="en-US" sz="4267" b="1" dirty="0" err="1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Toán</a:t>
            </a:r>
            <a:r>
              <a:rPr lang="en-US" sz="4267" b="1" dirty="0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4267" b="1" dirty="0" err="1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Lớp</a:t>
            </a:r>
            <a:r>
              <a:rPr lang="en-US" sz="4267" b="1" dirty="0" smtClean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 </a:t>
            </a:r>
            <a:r>
              <a:rPr lang="en-US" sz="4267" b="1" dirty="0">
                <a:ln/>
                <a:effectLst>
                  <a:reflection blurRad="6350" stA="55000" endA="300" endPos="45500" dir="5400000" sy="-100000" algn="bl" rotWithShape="0"/>
                </a:effectLst>
                <a:latin typeface="VNI-Times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524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86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en-VN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23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42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743" y="406725"/>
            <a:ext cx="4656931" cy="38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0386639" cy="618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7149"/>
            <a:ext cx="12192000" cy="12408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016000" y="3429000"/>
            <a:ext cx="8832981" cy="203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49" tIns="33175" rIns="66349" bIns="331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3259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329062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920919" y="5071185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68331" y="-144219"/>
            <a:ext cx="9085269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23601" y="-144219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5" y="3228398"/>
            <a:ext cx="2689135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903813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920919" y="416768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10871" y="979331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50000"/>
              </a:lnSpc>
              <a:defRPr/>
            </a:pPr>
            <a:r>
              <a:rPr lang="en-US" sz="8800" b="1" dirty="0" err="1">
                <a:solidFill>
                  <a:schemeClr val="tx2"/>
                </a:solidFill>
                <a:latin typeface="VNI-Times" pitchFamily="2" charset="0"/>
                <a:cs typeface="Times New Roman" panose="02020603050405020304" pitchFamily="18" charset="0"/>
              </a:rPr>
              <a:t>Khôûi</a:t>
            </a:r>
            <a:r>
              <a:rPr lang="en-US" sz="8800" b="1" dirty="0">
                <a:solidFill>
                  <a:schemeClr val="tx2"/>
                </a:solidFill>
                <a:latin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2"/>
                </a:solidFill>
                <a:latin typeface="VNI-Times" pitchFamily="2" charset="0"/>
                <a:cs typeface="Times New Roman" panose="02020603050405020304" pitchFamily="18" charset="0"/>
              </a:rPr>
              <a:t>ñoäng</a:t>
            </a:r>
            <a:endParaRPr lang="en-US" sz="8800" b="1" dirty="0">
              <a:solidFill>
                <a:schemeClr val="tx2"/>
              </a:solidFill>
              <a:latin typeface="VNI-Times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11905" y="3396185"/>
            <a:ext cx="7823200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50000"/>
              </a:lnSpc>
              <a:defRPr/>
            </a:pPr>
            <a:r>
              <a:rPr lang="en-US" sz="4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NÀO MÌNH CÙNG ĂN KEM</a:t>
            </a:r>
            <a:endParaRPr lang="en-US" sz="4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1264" y="3082597"/>
            <a:ext cx="43572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6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2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/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/>
        </p:blipFill>
        <p:spPr>
          <a:xfrm rot="1356724">
            <a:off x="730000" y="2622398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/>
        </p:blipFill>
        <p:spPr>
          <a:xfrm rot="20494740">
            <a:off x="4266420" y="2754918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/>
        </p:blipFill>
        <p:spPr>
          <a:xfrm rot="616500">
            <a:off x="6643413" y="561628"/>
            <a:ext cx="1689219" cy="372654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15" b="86972" l="19300" r="2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8" t="57956" r="70120" b="12708"/>
          <a:stretch/>
        </p:blipFill>
        <p:spPr>
          <a:xfrm rot="20487244">
            <a:off x="9592688" y="2534205"/>
            <a:ext cx="1689219" cy="3893457"/>
          </a:xfrm>
          <a:prstGeom prst="rect">
            <a:avLst/>
          </a:prstGeom>
        </p:spPr>
      </p:pic>
      <p:pic>
        <p:nvPicPr>
          <p:cNvPr id="102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7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/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/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prstClr val="black"/>
                </a:solidFill>
                <a:latin typeface="Arial "/>
              </a:rPr>
              <a:t>32 </a:t>
            </a:r>
            <a:r>
              <a:rPr lang="en-US" sz="8000" dirty="0">
                <a:solidFill>
                  <a:prstClr val="black"/>
                </a:solidFill>
                <a:latin typeface="Arial "/>
              </a:rPr>
              <a:t>+ </a:t>
            </a:r>
            <a:r>
              <a:rPr lang="en-US" sz="8000" dirty="0" smtClean="0">
                <a:solidFill>
                  <a:prstClr val="black"/>
                </a:solidFill>
                <a:latin typeface="Arial "/>
              </a:rPr>
              <a:t>15 </a:t>
            </a:r>
            <a:r>
              <a:rPr lang="en-US" sz="8000" dirty="0">
                <a:solidFill>
                  <a:prstClr val="black"/>
                </a:solidFill>
                <a:latin typeface="Arial "/>
              </a:rPr>
              <a:t>= ?</a:t>
            </a: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prstClr val="white"/>
                </a:solidFill>
                <a:latin typeface="Arial "/>
              </a:rPr>
              <a:t>37</a:t>
            </a:r>
            <a:endParaRPr lang="en-US" sz="7200" dirty="0">
              <a:solidFill>
                <a:prstClr val="white"/>
              </a:solidFill>
              <a:latin typeface="Arial 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2362200" y="4343400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prstClr val="white"/>
                </a:solidFill>
                <a:latin typeface="Arial "/>
              </a:rPr>
              <a:t>47</a:t>
            </a:r>
            <a:endParaRPr lang="en-US" sz="7200" dirty="0">
              <a:solidFill>
                <a:prstClr val="white"/>
              </a:solidFill>
              <a:latin typeface="Arial "/>
            </a:endParaRPr>
          </a:p>
        </p:txBody>
      </p:sp>
      <p:sp>
        <p:nvSpPr>
          <p:cNvPr id="8" name="3"/>
          <p:cNvSpPr/>
          <p:nvPr/>
        </p:nvSpPr>
        <p:spPr>
          <a:xfrm>
            <a:off x="7684718" y="4343400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prstClr val="white"/>
                </a:solidFill>
                <a:latin typeface="Arial "/>
              </a:rPr>
              <a:t>45</a:t>
            </a:r>
            <a:endParaRPr lang="en-US" sz="7200" dirty="0">
              <a:solidFill>
                <a:prstClr val="white"/>
              </a:solidFill>
              <a:latin typeface="Arial 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29" y="4136593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0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/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/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prstClr val="white"/>
                </a:solidFill>
                <a:latin typeface="Arial "/>
              </a:rPr>
              <a:t>56</a:t>
            </a:r>
            <a:endParaRPr lang="en-US" sz="7200" dirty="0">
              <a:solidFill>
                <a:prstClr val="white"/>
              </a:solidFill>
              <a:latin typeface="Arial 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2" y="4343400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prstClr val="white"/>
                </a:solidFill>
                <a:latin typeface="Arial "/>
              </a:rPr>
              <a:t>59</a:t>
            </a:r>
            <a:endParaRPr lang="en-US" sz="7200" dirty="0">
              <a:solidFill>
                <a:prstClr val="white"/>
              </a:solidFill>
              <a:latin typeface="Arial "/>
            </a:endParaRPr>
          </a:p>
        </p:txBody>
      </p:sp>
      <p:sp>
        <p:nvSpPr>
          <p:cNvPr id="8" name="3"/>
          <p:cNvSpPr/>
          <p:nvPr/>
        </p:nvSpPr>
        <p:spPr>
          <a:xfrm>
            <a:off x="2133600" y="4343400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 "/>
              </a:rPr>
              <a:t>6</a:t>
            </a:r>
            <a:r>
              <a:rPr lang="en-US" sz="7200" dirty="0" smtClean="0">
                <a:solidFill>
                  <a:prstClr val="white"/>
                </a:solidFill>
                <a:latin typeface="Arial "/>
              </a:rPr>
              <a:t>9</a:t>
            </a:r>
            <a:endParaRPr lang="en-US" sz="7200" dirty="0">
              <a:solidFill>
                <a:prstClr val="white"/>
              </a:solidFill>
              <a:latin typeface="Arial 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58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015918" y="621266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25</a:t>
            </a:r>
            <a:endParaRPr lang="vi-VN" sz="4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578988" y="1034504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028292" y="1399916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34</a:t>
            </a:r>
            <a:endParaRPr lang="vi-VN" sz="48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4682526" y="2177125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2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/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/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 "/>
              </a:rPr>
              <a:t>Trong</a:t>
            </a:r>
            <a:r>
              <a:rPr lang="en-US" sz="40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 "/>
              </a:rPr>
              <a:t>phép</a:t>
            </a:r>
            <a:r>
              <a:rPr lang="en-US" sz="40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 "/>
              </a:rPr>
              <a:t>cộng</a:t>
            </a:r>
            <a:r>
              <a:rPr lang="en-US" sz="4000" dirty="0" smtClean="0">
                <a:solidFill>
                  <a:prstClr val="black"/>
                </a:solidFill>
                <a:latin typeface="Arial "/>
              </a:rPr>
              <a:t>: 27 + 52 = 79. </a:t>
            </a:r>
            <a:r>
              <a:rPr lang="en-US" sz="4000" dirty="0" err="1" smtClean="0">
                <a:solidFill>
                  <a:prstClr val="black"/>
                </a:solidFill>
                <a:latin typeface="Arial "/>
              </a:rPr>
              <a:t>Số</a:t>
            </a:r>
            <a:r>
              <a:rPr lang="en-US" sz="4000" dirty="0" smtClean="0">
                <a:solidFill>
                  <a:prstClr val="black"/>
                </a:solidFill>
                <a:latin typeface="Arial "/>
              </a:rPr>
              <a:t> 52 </a:t>
            </a:r>
            <a:r>
              <a:rPr lang="en-US" sz="4000" dirty="0" err="1" smtClean="0">
                <a:solidFill>
                  <a:prstClr val="black"/>
                </a:solidFill>
                <a:latin typeface="Arial "/>
              </a:rPr>
              <a:t>được</a:t>
            </a:r>
            <a:r>
              <a:rPr lang="en-US" sz="40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 "/>
              </a:rPr>
              <a:t>gọi</a:t>
            </a:r>
            <a:r>
              <a:rPr lang="en-US" sz="40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 "/>
              </a:rPr>
              <a:t>là</a:t>
            </a:r>
            <a:r>
              <a:rPr lang="en-US" sz="4000" dirty="0" smtClean="0">
                <a:solidFill>
                  <a:prstClr val="black"/>
                </a:solidFill>
                <a:latin typeface="Arial 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 "/>
              </a:rPr>
              <a:t>gì</a:t>
            </a:r>
            <a:r>
              <a:rPr lang="en-US" sz="4000" dirty="0" smtClean="0">
                <a:solidFill>
                  <a:prstClr val="black"/>
                </a:solidFill>
                <a:latin typeface="Arial "/>
              </a:rPr>
              <a:t>?</a:t>
            </a:r>
            <a:endParaRPr lang="en-US" sz="4000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prstClr val="white"/>
                </a:solidFill>
                <a:latin typeface="Arial "/>
              </a:rPr>
              <a:t>Hiệu</a:t>
            </a:r>
            <a:endParaRPr lang="en-US" sz="4800" dirty="0">
              <a:solidFill>
                <a:prstClr val="white"/>
              </a:solidFill>
              <a:latin typeface="Arial 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908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63278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prstClr val="white"/>
                </a:solidFill>
                <a:latin typeface="Arial "/>
              </a:rPr>
              <a:t>Số</a:t>
            </a:r>
            <a:r>
              <a:rPr lang="en-US" sz="4400" dirty="0" smtClean="0">
                <a:solidFill>
                  <a:prstClr val="white"/>
                </a:solidFill>
                <a:latin typeface="Arial 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Arial "/>
              </a:rPr>
              <a:t>hạng</a:t>
            </a:r>
            <a:endParaRPr lang="en-US" sz="4400" dirty="0">
              <a:solidFill>
                <a:prstClr val="white"/>
              </a:solidFill>
              <a:latin typeface="Arial "/>
            </a:endParaRPr>
          </a:p>
        </p:txBody>
      </p:sp>
      <p:sp>
        <p:nvSpPr>
          <p:cNvPr id="8" name="3"/>
          <p:cNvSpPr/>
          <p:nvPr/>
        </p:nvSpPr>
        <p:spPr>
          <a:xfrm>
            <a:off x="2133600" y="4343400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prstClr val="white"/>
                </a:solidFill>
                <a:latin typeface="Arial "/>
              </a:rPr>
              <a:t>Tổng</a:t>
            </a:r>
            <a:endParaRPr lang="en-US" sz="4800" dirty="0">
              <a:solidFill>
                <a:prstClr val="white"/>
              </a:solidFill>
              <a:latin typeface="Arial 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/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15" b="86972" l="19300" r="2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8" t="57956" r="70120" b="12708"/>
          <a:stretch/>
        </p:blipFill>
        <p:spPr>
          <a:xfrm rot="20487244">
            <a:off x="10921033" y="5052884"/>
            <a:ext cx="742934" cy="17123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prstClr val="black"/>
                </a:solidFill>
                <a:latin typeface="Arial "/>
              </a:rPr>
              <a:t>9</a:t>
            </a:r>
            <a:r>
              <a:rPr lang="en-US" sz="8000" dirty="0" smtClean="0">
                <a:solidFill>
                  <a:prstClr val="black"/>
                </a:solidFill>
                <a:latin typeface="Arial "/>
              </a:rPr>
              <a:t> - </a:t>
            </a:r>
            <a:r>
              <a:rPr lang="en-US" sz="8000" dirty="0">
                <a:solidFill>
                  <a:prstClr val="black"/>
                </a:solidFill>
                <a:latin typeface="Arial "/>
              </a:rPr>
              <a:t>4 = ?</a:t>
            </a: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prstClr val="white"/>
                </a:solidFill>
                <a:latin typeface="Arial "/>
              </a:rPr>
              <a:t>6</a:t>
            </a:r>
            <a:endParaRPr lang="en-US" sz="7200" dirty="0">
              <a:solidFill>
                <a:prstClr val="white"/>
              </a:solidFill>
              <a:latin typeface="Arial 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2" y="4343400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prstClr val="white"/>
                </a:solidFill>
                <a:latin typeface="Arial "/>
              </a:rPr>
              <a:t>5</a:t>
            </a:r>
            <a:endParaRPr lang="en-US" sz="7200" dirty="0">
              <a:solidFill>
                <a:prstClr val="white"/>
              </a:solidFill>
              <a:latin typeface="Arial "/>
            </a:endParaRPr>
          </a:p>
        </p:txBody>
      </p:sp>
      <p:sp>
        <p:nvSpPr>
          <p:cNvPr id="8" name="3"/>
          <p:cNvSpPr/>
          <p:nvPr/>
        </p:nvSpPr>
        <p:spPr>
          <a:xfrm>
            <a:off x="2133600" y="4343400"/>
            <a:ext cx="16116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prstClr val="white"/>
                </a:solidFill>
                <a:latin typeface="Arial 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58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586406" y="317237"/>
            <a:ext cx="287241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64076086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361</Words>
  <Application>Microsoft Office PowerPoint</Application>
  <PresentationFormat>Widescreen</PresentationFormat>
  <Paragraphs>127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Arial</vt:lpstr>
      <vt:lpstr>Arial </vt:lpstr>
      <vt:lpstr>Calibri</vt:lpstr>
      <vt:lpstr>等线</vt:lpstr>
      <vt:lpstr>Times New Roman</vt:lpstr>
      <vt:lpstr>UTM Cookies</vt:lpstr>
      <vt:lpstr>VNI-Times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181</cp:revision>
  <dcterms:created xsi:type="dcterms:W3CDTF">2021-06-02T01:34:28Z</dcterms:created>
  <dcterms:modified xsi:type="dcterms:W3CDTF">2021-09-14T03:43:03Z</dcterms:modified>
</cp:coreProperties>
</file>