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24"/>
  </p:notesMasterIdLst>
  <p:sldIdLst>
    <p:sldId id="282" r:id="rId3"/>
    <p:sldId id="256" r:id="rId4"/>
    <p:sldId id="283" r:id="rId5"/>
    <p:sldId id="281" r:id="rId6"/>
    <p:sldId id="265" r:id="rId7"/>
    <p:sldId id="266" r:id="rId8"/>
    <p:sldId id="268" r:id="rId9"/>
    <p:sldId id="269" r:id="rId10"/>
    <p:sldId id="259" r:id="rId11"/>
    <p:sldId id="267" r:id="rId12"/>
    <p:sldId id="270" r:id="rId13"/>
    <p:sldId id="271" r:id="rId14"/>
    <p:sldId id="272" r:id="rId15"/>
    <p:sldId id="273" r:id="rId16"/>
    <p:sldId id="280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A880C-B796-4955-ADAD-0484552301C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8D7B8-8255-4DB9-B6B4-B3933E5DA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3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2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54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54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590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1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93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46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15.png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05174" y="1163574"/>
            <a:ext cx="1954276" cy="60350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89680" y="1147825"/>
            <a:ext cx="1942084" cy="59232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04687" y="1598041"/>
            <a:ext cx="144780" cy="9055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23511" y="1349247"/>
            <a:ext cx="158876" cy="21513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16752" y="1342263"/>
            <a:ext cx="113030" cy="113665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789680" y="1182624"/>
            <a:ext cx="1942464" cy="557530"/>
          </a:xfrm>
          <a:custGeom>
            <a:avLst/>
            <a:gdLst/>
            <a:ahLst/>
            <a:cxnLst/>
            <a:rect l="l" t="t" r="r" b="b"/>
            <a:pathLst>
              <a:path w="1942464" h="557530">
                <a:moveTo>
                  <a:pt x="1783715" y="107441"/>
                </a:moveTo>
                <a:lnTo>
                  <a:pt x="1827276" y="111760"/>
                </a:lnTo>
                <a:lnTo>
                  <a:pt x="1834642" y="113791"/>
                </a:lnTo>
                <a:lnTo>
                  <a:pt x="1929384" y="113791"/>
                </a:lnTo>
                <a:lnTo>
                  <a:pt x="1933194" y="113791"/>
                </a:lnTo>
                <a:lnTo>
                  <a:pt x="1936242" y="116331"/>
                </a:lnTo>
                <a:lnTo>
                  <a:pt x="1938655" y="121158"/>
                </a:lnTo>
                <a:lnTo>
                  <a:pt x="1940941" y="126111"/>
                </a:lnTo>
                <a:lnTo>
                  <a:pt x="1942084" y="134365"/>
                </a:lnTo>
                <a:lnTo>
                  <a:pt x="1942084" y="145923"/>
                </a:lnTo>
                <a:lnTo>
                  <a:pt x="1942084" y="156717"/>
                </a:lnTo>
                <a:lnTo>
                  <a:pt x="1940941" y="164591"/>
                </a:lnTo>
                <a:lnTo>
                  <a:pt x="1938401" y="169799"/>
                </a:lnTo>
                <a:lnTo>
                  <a:pt x="1935988" y="174878"/>
                </a:lnTo>
                <a:lnTo>
                  <a:pt x="1932940" y="177418"/>
                </a:lnTo>
                <a:lnTo>
                  <a:pt x="1929384" y="177418"/>
                </a:lnTo>
                <a:lnTo>
                  <a:pt x="1894205" y="177418"/>
                </a:lnTo>
                <a:lnTo>
                  <a:pt x="1899158" y="182752"/>
                </a:lnTo>
                <a:lnTo>
                  <a:pt x="1902714" y="188849"/>
                </a:lnTo>
                <a:lnTo>
                  <a:pt x="1904746" y="195706"/>
                </a:lnTo>
                <a:lnTo>
                  <a:pt x="1906905" y="202564"/>
                </a:lnTo>
                <a:lnTo>
                  <a:pt x="1907921" y="209550"/>
                </a:lnTo>
                <a:lnTo>
                  <a:pt x="1907921" y="216915"/>
                </a:lnTo>
                <a:lnTo>
                  <a:pt x="1899285" y="263398"/>
                </a:lnTo>
                <a:lnTo>
                  <a:pt x="1874266" y="297434"/>
                </a:lnTo>
                <a:lnTo>
                  <a:pt x="1835150" y="318642"/>
                </a:lnTo>
                <a:lnTo>
                  <a:pt x="1784096" y="325754"/>
                </a:lnTo>
                <a:lnTo>
                  <a:pt x="1776952" y="325540"/>
                </a:lnTo>
                <a:lnTo>
                  <a:pt x="1736471" y="314071"/>
                </a:lnTo>
                <a:lnTo>
                  <a:pt x="1733804" y="316991"/>
                </a:lnTo>
                <a:lnTo>
                  <a:pt x="1731391" y="320421"/>
                </a:lnTo>
                <a:lnTo>
                  <a:pt x="1729359" y="324485"/>
                </a:lnTo>
                <a:lnTo>
                  <a:pt x="1727200" y="328422"/>
                </a:lnTo>
                <a:lnTo>
                  <a:pt x="1726184" y="332993"/>
                </a:lnTo>
                <a:lnTo>
                  <a:pt x="1726184" y="337820"/>
                </a:lnTo>
                <a:lnTo>
                  <a:pt x="1726184" y="344297"/>
                </a:lnTo>
                <a:lnTo>
                  <a:pt x="1728978" y="349630"/>
                </a:lnTo>
                <a:lnTo>
                  <a:pt x="1734693" y="353695"/>
                </a:lnTo>
                <a:lnTo>
                  <a:pt x="1740408" y="357886"/>
                </a:lnTo>
                <a:lnTo>
                  <a:pt x="1748409" y="360172"/>
                </a:lnTo>
                <a:lnTo>
                  <a:pt x="1758569" y="360679"/>
                </a:lnTo>
                <a:lnTo>
                  <a:pt x="1831340" y="363347"/>
                </a:lnTo>
                <a:lnTo>
                  <a:pt x="1843674" y="364154"/>
                </a:lnTo>
                <a:lnTo>
                  <a:pt x="1886257" y="373909"/>
                </a:lnTo>
                <a:lnTo>
                  <a:pt x="1922129" y="400240"/>
                </a:lnTo>
                <a:lnTo>
                  <a:pt x="1937694" y="440912"/>
                </a:lnTo>
                <a:lnTo>
                  <a:pt x="1938147" y="450723"/>
                </a:lnTo>
                <a:lnTo>
                  <a:pt x="1937529" y="461607"/>
                </a:lnTo>
                <a:lnTo>
                  <a:pt x="1922912" y="501858"/>
                </a:lnTo>
                <a:lnTo>
                  <a:pt x="1888950" y="533199"/>
                </a:lnTo>
                <a:lnTo>
                  <a:pt x="1850517" y="549148"/>
                </a:lnTo>
                <a:lnTo>
                  <a:pt x="1801046" y="557006"/>
                </a:lnTo>
                <a:lnTo>
                  <a:pt x="1782064" y="557529"/>
                </a:lnTo>
                <a:lnTo>
                  <a:pt x="1763704" y="557149"/>
                </a:lnTo>
                <a:lnTo>
                  <a:pt x="1716913" y="551434"/>
                </a:lnTo>
                <a:lnTo>
                  <a:pt x="1672717" y="534797"/>
                </a:lnTo>
                <a:lnTo>
                  <a:pt x="1644143" y="501524"/>
                </a:lnTo>
                <a:lnTo>
                  <a:pt x="1639697" y="476503"/>
                </a:lnTo>
                <a:lnTo>
                  <a:pt x="1639697" y="469138"/>
                </a:lnTo>
                <a:lnTo>
                  <a:pt x="1640713" y="462025"/>
                </a:lnTo>
                <a:lnTo>
                  <a:pt x="1642618" y="455422"/>
                </a:lnTo>
                <a:lnTo>
                  <a:pt x="1644523" y="448690"/>
                </a:lnTo>
                <a:lnTo>
                  <a:pt x="1664589" y="418591"/>
                </a:lnTo>
                <a:lnTo>
                  <a:pt x="1669923" y="413003"/>
                </a:lnTo>
                <a:lnTo>
                  <a:pt x="1676019" y="407670"/>
                </a:lnTo>
                <a:lnTo>
                  <a:pt x="1683004" y="402463"/>
                </a:lnTo>
                <a:lnTo>
                  <a:pt x="1676189" y="398295"/>
                </a:lnTo>
                <a:lnTo>
                  <a:pt x="1653276" y="360291"/>
                </a:lnTo>
                <a:lnTo>
                  <a:pt x="1652778" y="352551"/>
                </a:lnTo>
                <a:lnTo>
                  <a:pt x="1653347" y="342935"/>
                </a:lnTo>
                <a:lnTo>
                  <a:pt x="1672209" y="301180"/>
                </a:lnTo>
                <a:lnTo>
                  <a:pt x="1685290" y="287274"/>
                </a:lnTo>
                <a:lnTo>
                  <a:pt x="1679745" y="281156"/>
                </a:lnTo>
                <a:lnTo>
                  <a:pt x="1661239" y="240712"/>
                </a:lnTo>
                <a:lnTo>
                  <a:pt x="1659509" y="218312"/>
                </a:lnTo>
                <a:lnTo>
                  <a:pt x="1660082" y="205599"/>
                </a:lnTo>
                <a:lnTo>
                  <a:pt x="1673804" y="161692"/>
                </a:lnTo>
                <a:lnTo>
                  <a:pt x="1702903" y="130061"/>
                </a:lnTo>
                <a:lnTo>
                  <a:pt x="1745192" y="111674"/>
                </a:lnTo>
                <a:lnTo>
                  <a:pt x="1770286" y="107916"/>
                </a:lnTo>
                <a:lnTo>
                  <a:pt x="1783715" y="107441"/>
                </a:lnTo>
                <a:close/>
              </a:path>
              <a:path w="1942464" h="557530">
                <a:moveTo>
                  <a:pt x="1481455" y="106172"/>
                </a:moveTo>
                <a:lnTo>
                  <a:pt x="1521763" y="111797"/>
                </a:lnTo>
                <a:lnTo>
                  <a:pt x="1559694" y="135296"/>
                </a:lnTo>
                <a:lnTo>
                  <a:pt x="1581906" y="172602"/>
                </a:lnTo>
                <a:lnTo>
                  <a:pt x="1590571" y="223774"/>
                </a:lnTo>
                <a:lnTo>
                  <a:pt x="1590929" y="239395"/>
                </a:lnTo>
                <a:lnTo>
                  <a:pt x="1590929" y="423925"/>
                </a:lnTo>
                <a:lnTo>
                  <a:pt x="1590929" y="426085"/>
                </a:lnTo>
                <a:lnTo>
                  <a:pt x="1590294" y="428116"/>
                </a:lnTo>
                <a:lnTo>
                  <a:pt x="1588897" y="429767"/>
                </a:lnTo>
                <a:lnTo>
                  <a:pt x="1587627" y="431418"/>
                </a:lnTo>
                <a:lnTo>
                  <a:pt x="1585341" y="432815"/>
                </a:lnTo>
                <a:lnTo>
                  <a:pt x="1582166" y="433959"/>
                </a:lnTo>
                <a:lnTo>
                  <a:pt x="1579118" y="435101"/>
                </a:lnTo>
                <a:lnTo>
                  <a:pt x="1574800" y="435863"/>
                </a:lnTo>
                <a:lnTo>
                  <a:pt x="1569339" y="436499"/>
                </a:lnTo>
                <a:lnTo>
                  <a:pt x="1563878" y="437006"/>
                </a:lnTo>
                <a:lnTo>
                  <a:pt x="1557147" y="437261"/>
                </a:lnTo>
                <a:lnTo>
                  <a:pt x="1549019" y="437261"/>
                </a:lnTo>
                <a:lnTo>
                  <a:pt x="1540764" y="437261"/>
                </a:lnTo>
                <a:lnTo>
                  <a:pt x="1515618" y="433959"/>
                </a:lnTo>
                <a:lnTo>
                  <a:pt x="1512443" y="432815"/>
                </a:lnTo>
                <a:lnTo>
                  <a:pt x="1510284" y="431418"/>
                </a:lnTo>
                <a:lnTo>
                  <a:pt x="1508887" y="429767"/>
                </a:lnTo>
                <a:lnTo>
                  <a:pt x="1507490" y="428116"/>
                </a:lnTo>
                <a:lnTo>
                  <a:pt x="1506855" y="426085"/>
                </a:lnTo>
                <a:lnTo>
                  <a:pt x="1506855" y="423925"/>
                </a:lnTo>
                <a:lnTo>
                  <a:pt x="1506855" y="253491"/>
                </a:lnTo>
                <a:lnTo>
                  <a:pt x="1501521" y="211074"/>
                </a:lnTo>
                <a:lnTo>
                  <a:pt x="1472565" y="181101"/>
                </a:lnTo>
                <a:lnTo>
                  <a:pt x="1465072" y="179450"/>
                </a:lnTo>
                <a:lnTo>
                  <a:pt x="1456690" y="179450"/>
                </a:lnTo>
                <a:lnTo>
                  <a:pt x="1415893" y="197705"/>
                </a:lnTo>
                <a:lnTo>
                  <a:pt x="1390015" y="225298"/>
                </a:lnTo>
                <a:lnTo>
                  <a:pt x="1390015" y="423925"/>
                </a:lnTo>
                <a:lnTo>
                  <a:pt x="1390015" y="426085"/>
                </a:lnTo>
                <a:lnTo>
                  <a:pt x="1389380" y="428116"/>
                </a:lnTo>
                <a:lnTo>
                  <a:pt x="1387983" y="429767"/>
                </a:lnTo>
                <a:lnTo>
                  <a:pt x="1386713" y="431418"/>
                </a:lnTo>
                <a:lnTo>
                  <a:pt x="1384427" y="432815"/>
                </a:lnTo>
                <a:lnTo>
                  <a:pt x="1381125" y="433959"/>
                </a:lnTo>
                <a:lnTo>
                  <a:pt x="1377950" y="435101"/>
                </a:lnTo>
                <a:lnTo>
                  <a:pt x="1373632" y="435863"/>
                </a:lnTo>
                <a:lnTo>
                  <a:pt x="1368298" y="436499"/>
                </a:lnTo>
                <a:lnTo>
                  <a:pt x="1362837" y="437006"/>
                </a:lnTo>
                <a:lnTo>
                  <a:pt x="1356106" y="437261"/>
                </a:lnTo>
                <a:lnTo>
                  <a:pt x="1347851" y="437261"/>
                </a:lnTo>
                <a:lnTo>
                  <a:pt x="1339596" y="437261"/>
                </a:lnTo>
                <a:lnTo>
                  <a:pt x="1305560" y="426085"/>
                </a:lnTo>
                <a:lnTo>
                  <a:pt x="1305560" y="423925"/>
                </a:lnTo>
                <a:lnTo>
                  <a:pt x="1305560" y="125222"/>
                </a:lnTo>
                <a:lnTo>
                  <a:pt x="1305560" y="122936"/>
                </a:lnTo>
                <a:lnTo>
                  <a:pt x="1306195" y="121030"/>
                </a:lnTo>
                <a:lnTo>
                  <a:pt x="1307338" y="119379"/>
                </a:lnTo>
                <a:lnTo>
                  <a:pt x="1308354" y="117728"/>
                </a:lnTo>
                <a:lnTo>
                  <a:pt x="1310386" y="116331"/>
                </a:lnTo>
                <a:lnTo>
                  <a:pt x="1313307" y="115188"/>
                </a:lnTo>
                <a:lnTo>
                  <a:pt x="1316228" y="114046"/>
                </a:lnTo>
                <a:lnTo>
                  <a:pt x="1319911" y="113156"/>
                </a:lnTo>
                <a:lnTo>
                  <a:pt x="1324483" y="112649"/>
                </a:lnTo>
                <a:lnTo>
                  <a:pt x="1329055" y="112140"/>
                </a:lnTo>
                <a:lnTo>
                  <a:pt x="1334897" y="111760"/>
                </a:lnTo>
                <a:lnTo>
                  <a:pt x="1341755" y="111760"/>
                </a:lnTo>
                <a:lnTo>
                  <a:pt x="1348867" y="111760"/>
                </a:lnTo>
                <a:lnTo>
                  <a:pt x="1354836" y="112140"/>
                </a:lnTo>
                <a:lnTo>
                  <a:pt x="1359535" y="112649"/>
                </a:lnTo>
                <a:lnTo>
                  <a:pt x="1364234" y="113156"/>
                </a:lnTo>
                <a:lnTo>
                  <a:pt x="1377569" y="122936"/>
                </a:lnTo>
                <a:lnTo>
                  <a:pt x="1377569" y="125222"/>
                </a:lnTo>
                <a:lnTo>
                  <a:pt x="1377569" y="159638"/>
                </a:lnTo>
                <a:lnTo>
                  <a:pt x="1415252" y="127027"/>
                </a:lnTo>
                <a:lnTo>
                  <a:pt x="1454197" y="109505"/>
                </a:lnTo>
                <a:lnTo>
                  <a:pt x="1467689" y="107005"/>
                </a:lnTo>
                <a:lnTo>
                  <a:pt x="1481455" y="106172"/>
                </a:lnTo>
                <a:close/>
              </a:path>
              <a:path w="1942464" h="557530">
                <a:moveTo>
                  <a:pt x="1220597" y="73660"/>
                </a:moveTo>
                <a:lnTo>
                  <a:pt x="1227963" y="73660"/>
                </a:lnTo>
                <a:lnTo>
                  <a:pt x="1234059" y="73913"/>
                </a:lnTo>
                <a:lnTo>
                  <a:pt x="1239012" y="74675"/>
                </a:lnTo>
                <a:lnTo>
                  <a:pt x="1243838" y="75311"/>
                </a:lnTo>
                <a:lnTo>
                  <a:pt x="1258062" y="95250"/>
                </a:lnTo>
                <a:lnTo>
                  <a:pt x="1258062" y="101091"/>
                </a:lnTo>
                <a:lnTo>
                  <a:pt x="1252727" y="150161"/>
                </a:lnTo>
                <a:lnTo>
                  <a:pt x="1236726" y="188849"/>
                </a:lnTo>
                <a:lnTo>
                  <a:pt x="1209516" y="215630"/>
                </a:lnTo>
                <a:lnTo>
                  <a:pt x="1170305" y="228980"/>
                </a:lnTo>
                <a:lnTo>
                  <a:pt x="1171638" y="239075"/>
                </a:lnTo>
                <a:lnTo>
                  <a:pt x="1172590" y="249539"/>
                </a:lnTo>
                <a:lnTo>
                  <a:pt x="1173162" y="260359"/>
                </a:lnTo>
                <a:lnTo>
                  <a:pt x="1173353" y="271525"/>
                </a:lnTo>
                <a:lnTo>
                  <a:pt x="1172714" y="290244"/>
                </a:lnTo>
                <a:lnTo>
                  <a:pt x="1163320" y="341375"/>
                </a:lnTo>
                <a:lnTo>
                  <a:pt x="1142388" y="383720"/>
                </a:lnTo>
                <a:lnTo>
                  <a:pt x="1109805" y="415702"/>
                </a:lnTo>
                <a:lnTo>
                  <a:pt x="1065530" y="436064"/>
                </a:lnTo>
                <a:lnTo>
                  <a:pt x="1009523" y="442975"/>
                </a:lnTo>
                <a:lnTo>
                  <a:pt x="990260" y="442285"/>
                </a:lnTo>
                <a:lnTo>
                  <a:pt x="940308" y="431926"/>
                </a:lnTo>
                <a:lnTo>
                  <a:pt x="901749" y="409727"/>
                </a:lnTo>
                <a:lnTo>
                  <a:pt x="874474" y="376253"/>
                </a:lnTo>
                <a:lnTo>
                  <a:pt x="858490" y="331950"/>
                </a:lnTo>
                <a:lnTo>
                  <a:pt x="853186" y="277622"/>
                </a:lnTo>
                <a:lnTo>
                  <a:pt x="853828" y="258903"/>
                </a:lnTo>
                <a:lnTo>
                  <a:pt x="863473" y="207772"/>
                </a:lnTo>
                <a:lnTo>
                  <a:pt x="884511" y="165373"/>
                </a:lnTo>
                <a:lnTo>
                  <a:pt x="917035" y="133445"/>
                </a:lnTo>
                <a:lnTo>
                  <a:pt x="961114" y="113083"/>
                </a:lnTo>
                <a:lnTo>
                  <a:pt x="1016889" y="106172"/>
                </a:lnTo>
                <a:lnTo>
                  <a:pt x="1041749" y="107293"/>
                </a:lnTo>
                <a:lnTo>
                  <a:pt x="1084611" y="116298"/>
                </a:lnTo>
                <a:lnTo>
                  <a:pt x="1118548" y="134278"/>
                </a:lnTo>
                <a:lnTo>
                  <a:pt x="1154303" y="176784"/>
                </a:lnTo>
                <a:lnTo>
                  <a:pt x="1160016" y="173688"/>
                </a:lnTo>
                <a:lnTo>
                  <a:pt x="1179147" y="140414"/>
                </a:lnTo>
                <a:lnTo>
                  <a:pt x="1180973" y="120141"/>
                </a:lnTo>
                <a:lnTo>
                  <a:pt x="1180973" y="101091"/>
                </a:lnTo>
                <a:lnTo>
                  <a:pt x="1180973" y="95250"/>
                </a:lnTo>
                <a:lnTo>
                  <a:pt x="1181608" y="90550"/>
                </a:lnTo>
                <a:lnTo>
                  <a:pt x="1182878" y="86995"/>
                </a:lnTo>
                <a:lnTo>
                  <a:pt x="1184148" y="83438"/>
                </a:lnTo>
                <a:lnTo>
                  <a:pt x="1201420" y="74675"/>
                </a:lnTo>
                <a:lnTo>
                  <a:pt x="1206627" y="73913"/>
                </a:lnTo>
                <a:lnTo>
                  <a:pt x="1212977" y="73660"/>
                </a:lnTo>
                <a:lnTo>
                  <a:pt x="1220597" y="73660"/>
                </a:lnTo>
                <a:close/>
              </a:path>
              <a:path w="1942464" h="557530">
                <a:moveTo>
                  <a:pt x="787146" y="73660"/>
                </a:moveTo>
                <a:lnTo>
                  <a:pt x="794512" y="73660"/>
                </a:lnTo>
                <a:lnTo>
                  <a:pt x="800608" y="73913"/>
                </a:lnTo>
                <a:lnTo>
                  <a:pt x="805561" y="74675"/>
                </a:lnTo>
                <a:lnTo>
                  <a:pt x="810387" y="75311"/>
                </a:lnTo>
                <a:lnTo>
                  <a:pt x="822960" y="86995"/>
                </a:lnTo>
                <a:lnTo>
                  <a:pt x="824103" y="90550"/>
                </a:lnTo>
                <a:lnTo>
                  <a:pt x="824611" y="95250"/>
                </a:lnTo>
                <a:lnTo>
                  <a:pt x="824611" y="101091"/>
                </a:lnTo>
                <a:lnTo>
                  <a:pt x="821342" y="140293"/>
                </a:lnTo>
                <a:lnTo>
                  <a:pt x="805731" y="184009"/>
                </a:lnTo>
                <a:lnTo>
                  <a:pt x="774694" y="214846"/>
                </a:lnTo>
                <a:lnTo>
                  <a:pt x="726191" y="230274"/>
                </a:lnTo>
                <a:lnTo>
                  <a:pt x="711073" y="231393"/>
                </a:lnTo>
                <a:lnTo>
                  <a:pt x="711073" y="423925"/>
                </a:lnTo>
                <a:lnTo>
                  <a:pt x="711073" y="428371"/>
                </a:lnTo>
                <a:lnTo>
                  <a:pt x="708533" y="431673"/>
                </a:lnTo>
                <a:lnTo>
                  <a:pt x="675259" y="437261"/>
                </a:lnTo>
                <a:lnTo>
                  <a:pt x="668147" y="437261"/>
                </a:lnTo>
                <a:lnTo>
                  <a:pt x="639064" y="426085"/>
                </a:lnTo>
                <a:lnTo>
                  <a:pt x="639064" y="423925"/>
                </a:lnTo>
                <a:lnTo>
                  <a:pt x="639064" y="389381"/>
                </a:lnTo>
                <a:lnTo>
                  <a:pt x="614033" y="412865"/>
                </a:lnTo>
                <a:lnTo>
                  <a:pt x="588454" y="429609"/>
                </a:lnTo>
                <a:lnTo>
                  <a:pt x="562304" y="439638"/>
                </a:lnTo>
                <a:lnTo>
                  <a:pt x="535559" y="442975"/>
                </a:lnTo>
                <a:lnTo>
                  <a:pt x="520676" y="442354"/>
                </a:lnTo>
                <a:lnTo>
                  <a:pt x="483743" y="432942"/>
                </a:lnTo>
                <a:lnTo>
                  <a:pt x="449834" y="405511"/>
                </a:lnTo>
                <a:lnTo>
                  <a:pt x="431673" y="365125"/>
                </a:lnTo>
                <a:lnTo>
                  <a:pt x="426440" y="324459"/>
                </a:lnTo>
                <a:lnTo>
                  <a:pt x="426085" y="308101"/>
                </a:lnTo>
                <a:lnTo>
                  <a:pt x="426085" y="125222"/>
                </a:lnTo>
                <a:lnTo>
                  <a:pt x="426085" y="122936"/>
                </a:lnTo>
                <a:lnTo>
                  <a:pt x="426720" y="121030"/>
                </a:lnTo>
                <a:lnTo>
                  <a:pt x="427990" y="119379"/>
                </a:lnTo>
                <a:lnTo>
                  <a:pt x="429133" y="117728"/>
                </a:lnTo>
                <a:lnTo>
                  <a:pt x="431419" y="116331"/>
                </a:lnTo>
                <a:lnTo>
                  <a:pt x="434721" y="115188"/>
                </a:lnTo>
                <a:lnTo>
                  <a:pt x="437896" y="114046"/>
                </a:lnTo>
                <a:lnTo>
                  <a:pt x="442214" y="113156"/>
                </a:lnTo>
                <a:lnTo>
                  <a:pt x="447548" y="112649"/>
                </a:lnTo>
                <a:lnTo>
                  <a:pt x="452882" y="112140"/>
                </a:lnTo>
                <a:lnTo>
                  <a:pt x="459740" y="111760"/>
                </a:lnTo>
                <a:lnTo>
                  <a:pt x="467995" y="111760"/>
                </a:lnTo>
                <a:lnTo>
                  <a:pt x="476250" y="111760"/>
                </a:lnTo>
                <a:lnTo>
                  <a:pt x="483108" y="112140"/>
                </a:lnTo>
                <a:lnTo>
                  <a:pt x="488442" y="112649"/>
                </a:lnTo>
                <a:lnTo>
                  <a:pt x="493775" y="113156"/>
                </a:lnTo>
                <a:lnTo>
                  <a:pt x="498094" y="114046"/>
                </a:lnTo>
                <a:lnTo>
                  <a:pt x="501269" y="115188"/>
                </a:lnTo>
                <a:lnTo>
                  <a:pt x="504571" y="116331"/>
                </a:lnTo>
                <a:lnTo>
                  <a:pt x="506857" y="117728"/>
                </a:lnTo>
                <a:lnTo>
                  <a:pt x="508127" y="119379"/>
                </a:lnTo>
                <a:lnTo>
                  <a:pt x="509524" y="121030"/>
                </a:lnTo>
                <a:lnTo>
                  <a:pt x="510159" y="122936"/>
                </a:lnTo>
                <a:lnTo>
                  <a:pt x="510159" y="125222"/>
                </a:lnTo>
                <a:lnTo>
                  <a:pt x="510159" y="294004"/>
                </a:lnTo>
                <a:lnTo>
                  <a:pt x="510159" y="301751"/>
                </a:lnTo>
                <a:lnTo>
                  <a:pt x="510413" y="308610"/>
                </a:lnTo>
                <a:lnTo>
                  <a:pt x="510794" y="314451"/>
                </a:lnTo>
                <a:lnTo>
                  <a:pt x="511302" y="320166"/>
                </a:lnTo>
                <a:lnTo>
                  <a:pt x="512064" y="325374"/>
                </a:lnTo>
                <a:lnTo>
                  <a:pt x="513080" y="329818"/>
                </a:lnTo>
                <a:lnTo>
                  <a:pt x="513969" y="334263"/>
                </a:lnTo>
                <a:lnTo>
                  <a:pt x="538099" y="364743"/>
                </a:lnTo>
                <a:lnTo>
                  <a:pt x="544449" y="368046"/>
                </a:lnTo>
                <a:lnTo>
                  <a:pt x="551942" y="369697"/>
                </a:lnTo>
                <a:lnTo>
                  <a:pt x="560451" y="369697"/>
                </a:lnTo>
                <a:lnTo>
                  <a:pt x="600948" y="351387"/>
                </a:lnTo>
                <a:lnTo>
                  <a:pt x="627380" y="323723"/>
                </a:lnTo>
                <a:lnTo>
                  <a:pt x="627380" y="125222"/>
                </a:lnTo>
                <a:lnTo>
                  <a:pt x="627380" y="122936"/>
                </a:lnTo>
                <a:lnTo>
                  <a:pt x="648843" y="112649"/>
                </a:lnTo>
                <a:lnTo>
                  <a:pt x="654177" y="112140"/>
                </a:lnTo>
                <a:lnTo>
                  <a:pt x="661035" y="111760"/>
                </a:lnTo>
                <a:lnTo>
                  <a:pt x="669290" y="111760"/>
                </a:lnTo>
                <a:lnTo>
                  <a:pt x="677545" y="111760"/>
                </a:lnTo>
                <a:lnTo>
                  <a:pt x="684276" y="112140"/>
                </a:lnTo>
                <a:lnTo>
                  <a:pt x="689610" y="112649"/>
                </a:lnTo>
                <a:lnTo>
                  <a:pt x="695071" y="113156"/>
                </a:lnTo>
                <a:lnTo>
                  <a:pt x="709041" y="119379"/>
                </a:lnTo>
                <a:lnTo>
                  <a:pt x="710438" y="121030"/>
                </a:lnTo>
                <a:lnTo>
                  <a:pt x="711073" y="122936"/>
                </a:lnTo>
                <a:lnTo>
                  <a:pt x="711073" y="125222"/>
                </a:lnTo>
                <a:lnTo>
                  <a:pt x="711073" y="178180"/>
                </a:lnTo>
                <a:lnTo>
                  <a:pt x="742398" y="151288"/>
                </a:lnTo>
                <a:lnTo>
                  <a:pt x="747649" y="120141"/>
                </a:lnTo>
                <a:lnTo>
                  <a:pt x="747649" y="101091"/>
                </a:lnTo>
                <a:lnTo>
                  <a:pt x="747649" y="95250"/>
                </a:lnTo>
                <a:lnTo>
                  <a:pt x="748157" y="90550"/>
                </a:lnTo>
                <a:lnTo>
                  <a:pt x="749427" y="86995"/>
                </a:lnTo>
                <a:lnTo>
                  <a:pt x="750697" y="83438"/>
                </a:lnTo>
                <a:lnTo>
                  <a:pt x="767969" y="74675"/>
                </a:lnTo>
                <a:lnTo>
                  <a:pt x="773176" y="73913"/>
                </a:lnTo>
                <a:lnTo>
                  <a:pt x="779526" y="73660"/>
                </a:lnTo>
                <a:lnTo>
                  <a:pt x="787146" y="73660"/>
                </a:lnTo>
                <a:close/>
              </a:path>
              <a:path w="1942464" h="557530">
                <a:moveTo>
                  <a:pt x="44196" y="0"/>
                </a:moveTo>
                <a:lnTo>
                  <a:pt x="52959" y="0"/>
                </a:lnTo>
                <a:lnTo>
                  <a:pt x="60071" y="253"/>
                </a:lnTo>
                <a:lnTo>
                  <a:pt x="65659" y="1015"/>
                </a:lnTo>
                <a:lnTo>
                  <a:pt x="71247" y="1650"/>
                </a:lnTo>
                <a:lnTo>
                  <a:pt x="75692" y="2539"/>
                </a:lnTo>
                <a:lnTo>
                  <a:pt x="78994" y="3683"/>
                </a:lnTo>
                <a:lnTo>
                  <a:pt x="82423" y="4825"/>
                </a:lnTo>
                <a:lnTo>
                  <a:pt x="84709" y="6223"/>
                </a:lnTo>
                <a:lnTo>
                  <a:pt x="86106" y="8000"/>
                </a:lnTo>
                <a:lnTo>
                  <a:pt x="87375" y="9778"/>
                </a:lnTo>
                <a:lnTo>
                  <a:pt x="88011" y="11811"/>
                </a:lnTo>
                <a:lnTo>
                  <a:pt x="88011" y="14097"/>
                </a:lnTo>
                <a:lnTo>
                  <a:pt x="88011" y="173100"/>
                </a:lnTo>
                <a:lnTo>
                  <a:pt x="250190" y="173100"/>
                </a:lnTo>
                <a:lnTo>
                  <a:pt x="250190" y="14097"/>
                </a:lnTo>
                <a:lnTo>
                  <a:pt x="250190" y="11811"/>
                </a:lnTo>
                <a:lnTo>
                  <a:pt x="250825" y="9778"/>
                </a:lnTo>
                <a:lnTo>
                  <a:pt x="252349" y="8000"/>
                </a:lnTo>
                <a:lnTo>
                  <a:pt x="253746" y="6223"/>
                </a:lnTo>
                <a:lnTo>
                  <a:pt x="272796" y="1015"/>
                </a:lnTo>
                <a:lnTo>
                  <a:pt x="278384" y="253"/>
                </a:lnTo>
                <a:lnTo>
                  <a:pt x="285623" y="0"/>
                </a:lnTo>
                <a:lnTo>
                  <a:pt x="294386" y="0"/>
                </a:lnTo>
                <a:lnTo>
                  <a:pt x="302895" y="0"/>
                </a:lnTo>
                <a:lnTo>
                  <a:pt x="309880" y="253"/>
                </a:lnTo>
                <a:lnTo>
                  <a:pt x="315468" y="1015"/>
                </a:lnTo>
                <a:lnTo>
                  <a:pt x="321056" y="1650"/>
                </a:lnTo>
                <a:lnTo>
                  <a:pt x="325500" y="2539"/>
                </a:lnTo>
                <a:lnTo>
                  <a:pt x="328803" y="3683"/>
                </a:lnTo>
                <a:lnTo>
                  <a:pt x="332232" y="4825"/>
                </a:lnTo>
                <a:lnTo>
                  <a:pt x="334645" y="6223"/>
                </a:lnTo>
                <a:lnTo>
                  <a:pt x="336042" y="8000"/>
                </a:lnTo>
                <a:lnTo>
                  <a:pt x="337439" y="9778"/>
                </a:lnTo>
                <a:lnTo>
                  <a:pt x="338200" y="11811"/>
                </a:lnTo>
                <a:lnTo>
                  <a:pt x="338200" y="14097"/>
                </a:lnTo>
                <a:lnTo>
                  <a:pt x="338200" y="423290"/>
                </a:lnTo>
                <a:lnTo>
                  <a:pt x="338200" y="425450"/>
                </a:lnTo>
                <a:lnTo>
                  <a:pt x="337439" y="427481"/>
                </a:lnTo>
                <a:lnTo>
                  <a:pt x="336042" y="429260"/>
                </a:lnTo>
                <a:lnTo>
                  <a:pt x="334645" y="431038"/>
                </a:lnTo>
                <a:lnTo>
                  <a:pt x="332232" y="432562"/>
                </a:lnTo>
                <a:lnTo>
                  <a:pt x="328803" y="433577"/>
                </a:lnTo>
                <a:lnTo>
                  <a:pt x="325500" y="434721"/>
                </a:lnTo>
                <a:lnTo>
                  <a:pt x="321056" y="435610"/>
                </a:lnTo>
                <a:lnTo>
                  <a:pt x="315468" y="436245"/>
                </a:lnTo>
                <a:lnTo>
                  <a:pt x="309880" y="437006"/>
                </a:lnTo>
                <a:lnTo>
                  <a:pt x="302895" y="437261"/>
                </a:lnTo>
                <a:lnTo>
                  <a:pt x="294386" y="437261"/>
                </a:lnTo>
                <a:lnTo>
                  <a:pt x="285623" y="437261"/>
                </a:lnTo>
                <a:lnTo>
                  <a:pt x="278384" y="437006"/>
                </a:lnTo>
                <a:lnTo>
                  <a:pt x="272796" y="436245"/>
                </a:lnTo>
                <a:lnTo>
                  <a:pt x="267081" y="435610"/>
                </a:lnTo>
                <a:lnTo>
                  <a:pt x="262636" y="434721"/>
                </a:lnTo>
                <a:lnTo>
                  <a:pt x="259334" y="433577"/>
                </a:lnTo>
                <a:lnTo>
                  <a:pt x="256159" y="432562"/>
                </a:lnTo>
                <a:lnTo>
                  <a:pt x="253746" y="431038"/>
                </a:lnTo>
                <a:lnTo>
                  <a:pt x="252349" y="429260"/>
                </a:lnTo>
                <a:lnTo>
                  <a:pt x="250825" y="427481"/>
                </a:lnTo>
                <a:lnTo>
                  <a:pt x="250190" y="425450"/>
                </a:lnTo>
                <a:lnTo>
                  <a:pt x="250190" y="423290"/>
                </a:lnTo>
                <a:lnTo>
                  <a:pt x="250190" y="248158"/>
                </a:lnTo>
                <a:lnTo>
                  <a:pt x="88011" y="248158"/>
                </a:lnTo>
                <a:lnTo>
                  <a:pt x="88011" y="423290"/>
                </a:lnTo>
                <a:lnTo>
                  <a:pt x="88011" y="425450"/>
                </a:lnTo>
                <a:lnTo>
                  <a:pt x="78994" y="433577"/>
                </a:lnTo>
                <a:lnTo>
                  <a:pt x="75692" y="434721"/>
                </a:lnTo>
                <a:lnTo>
                  <a:pt x="71247" y="435610"/>
                </a:lnTo>
                <a:lnTo>
                  <a:pt x="65659" y="436245"/>
                </a:lnTo>
                <a:lnTo>
                  <a:pt x="60071" y="437006"/>
                </a:lnTo>
                <a:lnTo>
                  <a:pt x="52959" y="437261"/>
                </a:lnTo>
                <a:lnTo>
                  <a:pt x="44196" y="437261"/>
                </a:lnTo>
                <a:lnTo>
                  <a:pt x="35687" y="437261"/>
                </a:lnTo>
                <a:lnTo>
                  <a:pt x="28575" y="437006"/>
                </a:lnTo>
                <a:lnTo>
                  <a:pt x="22987" y="436245"/>
                </a:lnTo>
                <a:lnTo>
                  <a:pt x="17272" y="435610"/>
                </a:lnTo>
                <a:lnTo>
                  <a:pt x="12700" y="434721"/>
                </a:lnTo>
                <a:lnTo>
                  <a:pt x="9398" y="433577"/>
                </a:lnTo>
                <a:lnTo>
                  <a:pt x="5969" y="432562"/>
                </a:lnTo>
                <a:lnTo>
                  <a:pt x="3683" y="431038"/>
                </a:lnTo>
                <a:lnTo>
                  <a:pt x="2159" y="429260"/>
                </a:lnTo>
                <a:lnTo>
                  <a:pt x="762" y="427481"/>
                </a:lnTo>
                <a:lnTo>
                  <a:pt x="0" y="425450"/>
                </a:lnTo>
                <a:lnTo>
                  <a:pt x="0" y="423290"/>
                </a:lnTo>
                <a:lnTo>
                  <a:pt x="0" y="14097"/>
                </a:lnTo>
                <a:lnTo>
                  <a:pt x="0" y="11811"/>
                </a:lnTo>
                <a:lnTo>
                  <a:pt x="762" y="9778"/>
                </a:lnTo>
                <a:lnTo>
                  <a:pt x="2159" y="8000"/>
                </a:lnTo>
                <a:lnTo>
                  <a:pt x="3683" y="6223"/>
                </a:lnTo>
                <a:lnTo>
                  <a:pt x="5969" y="4825"/>
                </a:lnTo>
                <a:lnTo>
                  <a:pt x="9398" y="3683"/>
                </a:lnTo>
                <a:lnTo>
                  <a:pt x="12700" y="2539"/>
                </a:lnTo>
                <a:lnTo>
                  <a:pt x="17272" y="1650"/>
                </a:lnTo>
                <a:lnTo>
                  <a:pt x="22987" y="1015"/>
                </a:lnTo>
                <a:lnTo>
                  <a:pt x="28575" y="253"/>
                </a:lnTo>
                <a:lnTo>
                  <a:pt x="35687" y="0"/>
                </a:lnTo>
                <a:lnTo>
                  <a:pt x="44196" y="0"/>
                </a:lnTo>
                <a:close/>
              </a:path>
            </a:pathLst>
          </a:custGeom>
          <a:ln w="12192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760849" y="1141730"/>
            <a:ext cx="150241" cy="11963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43981" y="1055624"/>
            <a:ext cx="1020191" cy="596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28706" y="1040891"/>
            <a:ext cx="1007905" cy="58470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370827" y="1473580"/>
            <a:ext cx="120015" cy="9855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008243" y="1353947"/>
            <a:ext cx="143129" cy="20650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928613" y="1152778"/>
            <a:ext cx="1008380" cy="473075"/>
          </a:xfrm>
          <a:custGeom>
            <a:avLst/>
            <a:gdLst/>
            <a:ahLst/>
            <a:cxnLst/>
            <a:rect l="l" t="t" r="r" b="b"/>
            <a:pathLst>
              <a:path w="1008379" h="473075">
                <a:moveTo>
                  <a:pt x="898525" y="136017"/>
                </a:moveTo>
                <a:lnTo>
                  <a:pt x="938833" y="141642"/>
                </a:lnTo>
                <a:lnTo>
                  <a:pt x="976764" y="165141"/>
                </a:lnTo>
                <a:lnTo>
                  <a:pt x="998976" y="202447"/>
                </a:lnTo>
                <a:lnTo>
                  <a:pt x="1007641" y="253619"/>
                </a:lnTo>
                <a:lnTo>
                  <a:pt x="1007999" y="269240"/>
                </a:lnTo>
                <a:lnTo>
                  <a:pt x="1007999" y="453771"/>
                </a:lnTo>
                <a:lnTo>
                  <a:pt x="1007999" y="455930"/>
                </a:lnTo>
                <a:lnTo>
                  <a:pt x="1007363" y="457962"/>
                </a:lnTo>
                <a:lnTo>
                  <a:pt x="1005966" y="459613"/>
                </a:lnTo>
                <a:lnTo>
                  <a:pt x="1004696" y="461263"/>
                </a:lnTo>
                <a:lnTo>
                  <a:pt x="1002411" y="462661"/>
                </a:lnTo>
                <a:lnTo>
                  <a:pt x="999236" y="463804"/>
                </a:lnTo>
                <a:lnTo>
                  <a:pt x="996188" y="464947"/>
                </a:lnTo>
                <a:lnTo>
                  <a:pt x="991869" y="465709"/>
                </a:lnTo>
                <a:lnTo>
                  <a:pt x="986409" y="466344"/>
                </a:lnTo>
                <a:lnTo>
                  <a:pt x="980947" y="466851"/>
                </a:lnTo>
                <a:lnTo>
                  <a:pt x="974216" y="467106"/>
                </a:lnTo>
                <a:lnTo>
                  <a:pt x="966088" y="467106"/>
                </a:lnTo>
                <a:lnTo>
                  <a:pt x="957834" y="467106"/>
                </a:lnTo>
                <a:lnTo>
                  <a:pt x="932688" y="463804"/>
                </a:lnTo>
                <a:lnTo>
                  <a:pt x="929513" y="462661"/>
                </a:lnTo>
                <a:lnTo>
                  <a:pt x="927354" y="461263"/>
                </a:lnTo>
                <a:lnTo>
                  <a:pt x="925957" y="459613"/>
                </a:lnTo>
                <a:lnTo>
                  <a:pt x="924560" y="457962"/>
                </a:lnTo>
                <a:lnTo>
                  <a:pt x="923925" y="455930"/>
                </a:lnTo>
                <a:lnTo>
                  <a:pt x="923925" y="453771"/>
                </a:lnTo>
                <a:lnTo>
                  <a:pt x="923925" y="283337"/>
                </a:lnTo>
                <a:lnTo>
                  <a:pt x="918590" y="240919"/>
                </a:lnTo>
                <a:lnTo>
                  <a:pt x="889635" y="210947"/>
                </a:lnTo>
                <a:lnTo>
                  <a:pt x="882141" y="209296"/>
                </a:lnTo>
                <a:lnTo>
                  <a:pt x="873760" y="209296"/>
                </a:lnTo>
                <a:lnTo>
                  <a:pt x="832963" y="227550"/>
                </a:lnTo>
                <a:lnTo>
                  <a:pt x="807085" y="255143"/>
                </a:lnTo>
                <a:lnTo>
                  <a:pt x="807085" y="453771"/>
                </a:lnTo>
                <a:lnTo>
                  <a:pt x="807085" y="455930"/>
                </a:lnTo>
                <a:lnTo>
                  <a:pt x="806450" y="457962"/>
                </a:lnTo>
                <a:lnTo>
                  <a:pt x="805053" y="459613"/>
                </a:lnTo>
                <a:lnTo>
                  <a:pt x="803783" y="461263"/>
                </a:lnTo>
                <a:lnTo>
                  <a:pt x="801496" y="462661"/>
                </a:lnTo>
                <a:lnTo>
                  <a:pt x="798194" y="463804"/>
                </a:lnTo>
                <a:lnTo>
                  <a:pt x="795019" y="464947"/>
                </a:lnTo>
                <a:lnTo>
                  <a:pt x="790702" y="465709"/>
                </a:lnTo>
                <a:lnTo>
                  <a:pt x="785367" y="466344"/>
                </a:lnTo>
                <a:lnTo>
                  <a:pt x="779907" y="466851"/>
                </a:lnTo>
                <a:lnTo>
                  <a:pt x="773176" y="467106"/>
                </a:lnTo>
                <a:lnTo>
                  <a:pt x="764920" y="467106"/>
                </a:lnTo>
                <a:lnTo>
                  <a:pt x="756665" y="467106"/>
                </a:lnTo>
                <a:lnTo>
                  <a:pt x="722630" y="455930"/>
                </a:lnTo>
                <a:lnTo>
                  <a:pt x="722630" y="453771"/>
                </a:lnTo>
                <a:lnTo>
                  <a:pt x="722630" y="155067"/>
                </a:lnTo>
                <a:lnTo>
                  <a:pt x="722630" y="152781"/>
                </a:lnTo>
                <a:lnTo>
                  <a:pt x="723264" y="150875"/>
                </a:lnTo>
                <a:lnTo>
                  <a:pt x="724408" y="149225"/>
                </a:lnTo>
                <a:lnTo>
                  <a:pt x="725424" y="147574"/>
                </a:lnTo>
                <a:lnTo>
                  <a:pt x="727456" y="146176"/>
                </a:lnTo>
                <a:lnTo>
                  <a:pt x="730377" y="145034"/>
                </a:lnTo>
                <a:lnTo>
                  <a:pt x="733297" y="143891"/>
                </a:lnTo>
                <a:lnTo>
                  <a:pt x="736981" y="143001"/>
                </a:lnTo>
                <a:lnTo>
                  <a:pt x="741553" y="142494"/>
                </a:lnTo>
                <a:lnTo>
                  <a:pt x="746125" y="141986"/>
                </a:lnTo>
                <a:lnTo>
                  <a:pt x="751966" y="141605"/>
                </a:lnTo>
                <a:lnTo>
                  <a:pt x="758825" y="141605"/>
                </a:lnTo>
                <a:lnTo>
                  <a:pt x="765937" y="141605"/>
                </a:lnTo>
                <a:lnTo>
                  <a:pt x="771906" y="141986"/>
                </a:lnTo>
                <a:lnTo>
                  <a:pt x="776605" y="142494"/>
                </a:lnTo>
                <a:lnTo>
                  <a:pt x="781304" y="143001"/>
                </a:lnTo>
                <a:lnTo>
                  <a:pt x="792988" y="149225"/>
                </a:lnTo>
                <a:lnTo>
                  <a:pt x="794131" y="150875"/>
                </a:lnTo>
                <a:lnTo>
                  <a:pt x="794638" y="152781"/>
                </a:lnTo>
                <a:lnTo>
                  <a:pt x="794638" y="155067"/>
                </a:lnTo>
                <a:lnTo>
                  <a:pt x="794638" y="189484"/>
                </a:lnTo>
                <a:lnTo>
                  <a:pt x="832322" y="156872"/>
                </a:lnTo>
                <a:lnTo>
                  <a:pt x="871267" y="139350"/>
                </a:lnTo>
                <a:lnTo>
                  <a:pt x="884759" y="136850"/>
                </a:lnTo>
                <a:lnTo>
                  <a:pt x="898525" y="136017"/>
                </a:lnTo>
                <a:close/>
              </a:path>
              <a:path w="1008379" h="473075">
                <a:moveTo>
                  <a:pt x="506984" y="136017"/>
                </a:moveTo>
                <a:lnTo>
                  <a:pt x="553936" y="139874"/>
                </a:lnTo>
                <a:lnTo>
                  <a:pt x="599451" y="157287"/>
                </a:lnTo>
                <a:lnTo>
                  <a:pt x="627256" y="189870"/>
                </a:lnTo>
                <a:lnTo>
                  <a:pt x="638355" y="238966"/>
                </a:lnTo>
                <a:lnTo>
                  <a:pt x="638810" y="253873"/>
                </a:lnTo>
                <a:lnTo>
                  <a:pt x="638810" y="454787"/>
                </a:lnTo>
                <a:lnTo>
                  <a:pt x="638810" y="457835"/>
                </a:lnTo>
                <a:lnTo>
                  <a:pt x="624966" y="465963"/>
                </a:lnTo>
                <a:lnTo>
                  <a:pt x="620140" y="466725"/>
                </a:lnTo>
                <a:lnTo>
                  <a:pt x="613029" y="467106"/>
                </a:lnTo>
                <a:lnTo>
                  <a:pt x="603758" y="467106"/>
                </a:lnTo>
                <a:lnTo>
                  <a:pt x="593597" y="467106"/>
                </a:lnTo>
                <a:lnTo>
                  <a:pt x="586359" y="466725"/>
                </a:lnTo>
                <a:lnTo>
                  <a:pt x="581787" y="465963"/>
                </a:lnTo>
                <a:lnTo>
                  <a:pt x="577214" y="465200"/>
                </a:lnTo>
                <a:lnTo>
                  <a:pt x="573913" y="463931"/>
                </a:lnTo>
                <a:lnTo>
                  <a:pt x="572008" y="462153"/>
                </a:lnTo>
                <a:lnTo>
                  <a:pt x="570102" y="460375"/>
                </a:lnTo>
                <a:lnTo>
                  <a:pt x="569213" y="457835"/>
                </a:lnTo>
                <a:lnTo>
                  <a:pt x="569213" y="454787"/>
                </a:lnTo>
                <a:lnTo>
                  <a:pt x="569213" y="431038"/>
                </a:lnTo>
                <a:lnTo>
                  <a:pt x="538656" y="455701"/>
                </a:lnTo>
                <a:lnTo>
                  <a:pt x="502285" y="470058"/>
                </a:lnTo>
                <a:lnTo>
                  <a:pt x="474725" y="472821"/>
                </a:lnTo>
                <a:lnTo>
                  <a:pt x="463131" y="472438"/>
                </a:lnTo>
                <a:lnTo>
                  <a:pt x="421445" y="463167"/>
                </a:lnTo>
                <a:lnTo>
                  <a:pt x="389713" y="441727"/>
                </a:lnTo>
                <a:lnTo>
                  <a:pt x="370494" y="408527"/>
                </a:lnTo>
                <a:lnTo>
                  <a:pt x="365887" y="375666"/>
                </a:lnTo>
                <a:lnTo>
                  <a:pt x="366529" y="363045"/>
                </a:lnTo>
                <a:lnTo>
                  <a:pt x="381865" y="321133"/>
                </a:lnTo>
                <a:lnTo>
                  <a:pt x="417371" y="292695"/>
                </a:lnTo>
                <a:lnTo>
                  <a:pt x="457073" y="279908"/>
                </a:lnTo>
                <a:lnTo>
                  <a:pt x="507740" y="274318"/>
                </a:lnTo>
                <a:lnTo>
                  <a:pt x="527050" y="273938"/>
                </a:lnTo>
                <a:lnTo>
                  <a:pt x="556133" y="273938"/>
                </a:lnTo>
                <a:lnTo>
                  <a:pt x="556133" y="255905"/>
                </a:lnTo>
                <a:lnTo>
                  <a:pt x="556133" y="246507"/>
                </a:lnTo>
                <a:lnTo>
                  <a:pt x="555244" y="238251"/>
                </a:lnTo>
                <a:lnTo>
                  <a:pt x="553338" y="231267"/>
                </a:lnTo>
                <a:lnTo>
                  <a:pt x="551434" y="224155"/>
                </a:lnTo>
                <a:lnTo>
                  <a:pt x="548259" y="218312"/>
                </a:lnTo>
                <a:lnTo>
                  <a:pt x="543940" y="213613"/>
                </a:lnTo>
                <a:lnTo>
                  <a:pt x="539623" y="208915"/>
                </a:lnTo>
                <a:lnTo>
                  <a:pt x="499618" y="199898"/>
                </a:lnTo>
                <a:lnTo>
                  <a:pt x="489331" y="200203"/>
                </a:lnTo>
                <a:lnTo>
                  <a:pt x="446277" y="209565"/>
                </a:lnTo>
                <a:lnTo>
                  <a:pt x="411352" y="225425"/>
                </a:lnTo>
                <a:lnTo>
                  <a:pt x="405638" y="228473"/>
                </a:lnTo>
                <a:lnTo>
                  <a:pt x="400938" y="230124"/>
                </a:lnTo>
                <a:lnTo>
                  <a:pt x="397383" y="230124"/>
                </a:lnTo>
                <a:lnTo>
                  <a:pt x="394970" y="230124"/>
                </a:lnTo>
                <a:lnTo>
                  <a:pt x="392811" y="229235"/>
                </a:lnTo>
                <a:lnTo>
                  <a:pt x="390906" y="227711"/>
                </a:lnTo>
                <a:lnTo>
                  <a:pt x="389000" y="226187"/>
                </a:lnTo>
                <a:lnTo>
                  <a:pt x="387476" y="223900"/>
                </a:lnTo>
                <a:lnTo>
                  <a:pt x="386207" y="220980"/>
                </a:lnTo>
                <a:lnTo>
                  <a:pt x="384937" y="218059"/>
                </a:lnTo>
                <a:lnTo>
                  <a:pt x="384048" y="214503"/>
                </a:lnTo>
                <a:lnTo>
                  <a:pt x="383413" y="210312"/>
                </a:lnTo>
                <a:lnTo>
                  <a:pt x="382650" y="206121"/>
                </a:lnTo>
                <a:lnTo>
                  <a:pt x="382397" y="201422"/>
                </a:lnTo>
                <a:lnTo>
                  <a:pt x="382397" y="196215"/>
                </a:lnTo>
                <a:lnTo>
                  <a:pt x="382397" y="189357"/>
                </a:lnTo>
                <a:lnTo>
                  <a:pt x="382905" y="183896"/>
                </a:lnTo>
                <a:lnTo>
                  <a:pt x="384048" y="179832"/>
                </a:lnTo>
                <a:lnTo>
                  <a:pt x="385190" y="175768"/>
                </a:lnTo>
                <a:lnTo>
                  <a:pt x="419544" y="152590"/>
                </a:lnTo>
                <a:lnTo>
                  <a:pt x="459484" y="140854"/>
                </a:lnTo>
                <a:lnTo>
                  <a:pt x="497151" y="136209"/>
                </a:lnTo>
                <a:lnTo>
                  <a:pt x="506984" y="136017"/>
                </a:lnTo>
                <a:close/>
              </a:path>
              <a:path w="1008379" h="473075">
                <a:moveTo>
                  <a:pt x="258572" y="0"/>
                </a:moveTo>
                <a:lnTo>
                  <a:pt x="266826" y="0"/>
                </a:lnTo>
                <a:lnTo>
                  <a:pt x="273558" y="381"/>
                </a:lnTo>
                <a:lnTo>
                  <a:pt x="278891" y="1016"/>
                </a:lnTo>
                <a:lnTo>
                  <a:pt x="284352" y="1650"/>
                </a:lnTo>
                <a:lnTo>
                  <a:pt x="298323" y="8382"/>
                </a:lnTo>
                <a:lnTo>
                  <a:pt x="299720" y="10160"/>
                </a:lnTo>
                <a:lnTo>
                  <a:pt x="300355" y="12192"/>
                </a:lnTo>
                <a:lnTo>
                  <a:pt x="300355" y="14350"/>
                </a:lnTo>
                <a:lnTo>
                  <a:pt x="300355" y="453771"/>
                </a:lnTo>
                <a:lnTo>
                  <a:pt x="300355" y="456184"/>
                </a:lnTo>
                <a:lnTo>
                  <a:pt x="299847" y="458216"/>
                </a:lnTo>
                <a:lnTo>
                  <a:pt x="282066" y="466471"/>
                </a:lnTo>
                <a:lnTo>
                  <a:pt x="277495" y="466979"/>
                </a:lnTo>
                <a:lnTo>
                  <a:pt x="271907" y="467106"/>
                </a:lnTo>
                <a:lnTo>
                  <a:pt x="265175" y="467106"/>
                </a:lnTo>
                <a:lnTo>
                  <a:pt x="258063" y="467106"/>
                </a:lnTo>
                <a:lnTo>
                  <a:pt x="252222" y="466979"/>
                </a:lnTo>
                <a:lnTo>
                  <a:pt x="247776" y="466471"/>
                </a:lnTo>
                <a:lnTo>
                  <a:pt x="243332" y="466090"/>
                </a:lnTo>
                <a:lnTo>
                  <a:pt x="229108" y="456184"/>
                </a:lnTo>
                <a:lnTo>
                  <a:pt x="229108" y="453771"/>
                </a:lnTo>
                <a:lnTo>
                  <a:pt x="229108" y="420624"/>
                </a:lnTo>
                <a:lnTo>
                  <a:pt x="193174" y="451556"/>
                </a:lnTo>
                <a:lnTo>
                  <a:pt x="154035" y="469391"/>
                </a:lnTo>
                <a:lnTo>
                  <a:pt x="124587" y="472821"/>
                </a:lnTo>
                <a:lnTo>
                  <a:pt x="108182" y="471989"/>
                </a:lnTo>
                <a:lnTo>
                  <a:pt x="66801" y="459613"/>
                </a:lnTo>
                <a:lnTo>
                  <a:pt x="36298" y="434592"/>
                </a:lnTo>
                <a:lnTo>
                  <a:pt x="15478" y="399621"/>
                </a:lnTo>
                <a:lnTo>
                  <a:pt x="3804" y="356381"/>
                </a:lnTo>
                <a:lnTo>
                  <a:pt x="0" y="308483"/>
                </a:lnTo>
                <a:lnTo>
                  <a:pt x="525" y="289002"/>
                </a:lnTo>
                <a:lnTo>
                  <a:pt x="8509" y="236728"/>
                </a:lnTo>
                <a:lnTo>
                  <a:pt x="25814" y="194311"/>
                </a:lnTo>
                <a:lnTo>
                  <a:pt x="51911" y="162671"/>
                </a:lnTo>
                <a:lnTo>
                  <a:pt x="87014" y="142767"/>
                </a:lnTo>
                <a:lnTo>
                  <a:pt x="130556" y="136017"/>
                </a:lnTo>
                <a:lnTo>
                  <a:pt x="142841" y="136640"/>
                </a:lnTo>
                <a:lnTo>
                  <a:pt x="186318" y="151895"/>
                </a:lnTo>
                <a:lnTo>
                  <a:pt x="216662" y="176149"/>
                </a:lnTo>
                <a:lnTo>
                  <a:pt x="216662" y="14350"/>
                </a:lnTo>
                <a:lnTo>
                  <a:pt x="216662" y="12192"/>
                </a:lnTo>
                <a:lnTo>
                  <a:pt x="217297" y="10160"/>
                </a:lnTo>
                <a:lnTo>
                  <a:pt x="238125" y="1016"/>
                </a:lnTo>
                <a:lnTo>
                  <a:pt x="243459" y="381"/>
                </a:lnTo>
                <a:lnTo>
                  <a:pt x="250316" y="0"/>
                </a:lnTo>
                <a:lnTo>
                  <a:pt x="258572" y="0"/>
                </a:lnTo>
                <a:close/>
              </a:path>
            </a:pathLst>
          </a:custGeom>
          <a:ln w="12192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bg object 2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327267" y="1034796"/>
            <a:ext cx="226187" cy="22656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157846" y="1166749"/>
            <a:ext cx="827912" cy="600328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42353" y="1151763"/>
            <a:ext cx="815848" cy="58839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217664" y="1598041"/>
            <a:ext cx="144780" cy="90551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229728" y="1342263"/>
            <a:ext cx="113030" cy="113665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7142353" y="1290066"/>
            <a:ext cx="809625" cy="450215"/>
          </a:xfrm>
          <a:custGeom>
            <a:avLst/>
            <a:gdLst/>
            <a:ahLst/>
            <a:cxnLst/>
            <a:rect l="l" t="t" r="r" b="b"/>
            <a:pathLst>
              <a:path w="809625" h="450214">
                <a:moveTo>
                  <a:pt x="767333" y="4318"/>
                </a:moveTo>
                <a:lnTo>
                  <a:pt x="775589" y="4318"/>
                </a:lnTo>
                <a:lnTo>
                  <a:pt x="782320" y="4699"/>
                </a:lnTo>
                <a:lnTo>
                  <a:pt x="787780" y="5334"/>
                </a:lnTo>
                <a:lnTo>
                  <a:pt x="793115" y="6096"/>
                </a:lnTo>
                <a:lnTo>
                  <a:pt x="797432" y="6985"/>
                </a:lnTo>
                <a:lnTo>
                  <a:pt x="800607" y="8255"/>
                </a:lnTo>
                <a:lnTo>
                  <a:pt x="803910" y="9398"/>
                </a:lnTo>
                <a:lnTo>
                  <a:pt x="806196" y="10922"/>
                </a:lnTo>
                <a:lnTo>
                  <a:pt x="807466" y="12573"/>
                </a:lnTo>
                <a:lnTo>
                  <a:pt x="808863" y="14224"/>
                </a:lnTo>
                <a:lnTo>
                  <a:pt x="809498" y="16256"/>
                </a:lnTo>
                <a:lnTo>
                  <a:pt x="809498" y="18414"/>
                </a:lnTo>
                <a:lnTo>
                  <a:pt x="809498" y="316484"/>
                </a:lnTo>
                <a:lnTo>
                  <a:pt x="809498" y="318643"/>
                </a:lnTo>
                <a:lnTo>
                  <a:pt x="808863" y="320675"/>
                </a:lnTo>
                <a:lnTo>
                  <a:pt x="807466" y="322325"/>
                </a:lnTo>
                <a:lnTo>
                  <a:pt x="806196" y="323976"/>
                </a:lnTo>
                <a:lnTo>
                  <a:pt x="803910" y="325374"/>
                </a:lnTo>
                <a:lnTo>
                  <a:pt x="800607" y="326517"/>
                </a:lnTo>
                <a:lnTo>
                  <a:pt x="797432" y="327660"/>
                </a:lnTo>
                <a:lnTo>
                  <a:pt x="793115" y="328422"/>
                </a:lnTo>
                <a:lnTo>
                  <a:pt x="787780" y="329057"/>
                </a:lnTo>
                <a:lnTo>
                  <a:pt x="782320" y="329564"/>
                </a:lnTo>
                <a:lnTo>
                  <a:pt x="775589" y="329819"/>
                </a:lnTo>
                <a:lnTo>
                  <a:pt x="767333" y="329819"/>
                </a:lnTo>
                <a:lnTo>
                  <a:pt x="759078" y="329819"/>
                </a:lnTo>
                <a:lnTo>
                  <a:pt x="725043" y="318643"/>
                </a:lnTo>
                <a:lnTo>
                  <a:pt x="725043" y="316484"/>
                </a:lnTo>
                <a:lnTo>
                  <a:pt x="725043" y="18414"/>
                </a:lnTo>
                <a:lnTo>
                  <a:pt x="725043" y="16256"/>
                </a:lnTo>
                <a:lnTo>
                  <a:pt x="725804" y="14224"/>
                </a:lnTo>
                <a:lnTo>
                  <a:pt x="727075" y="12573"/>
                </a:lnTo>
                <a:lnTo>
                  <a:pt x="728472" y="10922"/>
                </a:lnTo>
                <a:lnTo>
                  <a:pt x="730757" y="9398"/>
                </a:lnTo>
                <a:lnTo>
                  <a:pt x="733932" y="8255"/>
                </a:lnTo>
                <a:lnTo>
                  <a:pt x="737235" y="6985"/>
                </a:lnTo>
                <a:lnTo>
                  <a:pt x="741552" y="6096"/>
                </a:lnTo>
                <a:lnTo>
                  <a:pt x="746887" y="5334"/>
                </a:lnTo>
                <a:lnTo>
                  <a:pt x="752221" y="4699"/>
                </a:lnTo>
                <a:lnTo>
                  <a:pt x="759078" y="4318"/>
                </a:lnTo>
                <a:lnTo>
                  <a:pt x="767333" y="4318"/>
                </a:lnTo>
                <a:close/>
              </a:path>
              <a:path w="809625" h="450214">
                <a:moveTo>
                  <a:pt x="144018" y="0"/>
                </a:moveTo>
                <a:lnTo>
                  <a:pt x="187578" y="4318"/>
                </a:lnTo>
                <a:lnTo>
                  <a:pt x="194945" y="6350"/>
                </a:lnTo>
                <a:lnTo>
                  <a:pt x="289687" y="6350"/>
                </a:lnTo>
                <a:lnTo>
                  <a:pt x="293497" y="6350"/>
                </a:lnTo>
                <a:lnTo>
                  <a:pt x="296545" y="8889"/>
                </a:lnTo>
                <a:lnTo>
                  <a:pt x="298957" y="13716"/>
                </a:lnTo>
                <a:lnTo>
                  <a:pt x="301244" y="18669"/>
                </a:lnTo>
                <a:lnTo>
                  <a:pt x="302387" y="26924"/>
                </a:lnTo>
                <a:lnTo>
                  <a:pt x="302387" y="38481"/>
                </a:lnTo>
                <a:lnTo>
                  <a:pt x="302387" y="49275"/>
                </a:lnTo>
                <a:lnTo>
                  <a:pt x="301244" y="57150"/>
                </a:lnTo>
                <a:lnTo>
                  <a:pt x="298703" y="62357"/>
                </a:lnTo>
                <a:lnTo>
                  <a:pt x="296291" y="67437"/>
                </a:lnTo>
                <a:lnTo>
                  <a:pt x="293243" y="69976"/>
                </a:lnTo>
                <a:lnTo>
                  <a:pt x="289687" y="69976"/>
                </a:lnTo>
                <a:lnTo>
                  <a:pt x="254507" y="69976"/>
                </a:lnTo>
                <a:lnTo>
                  <a:pt x="259461" y="75311"/>
                </a:lnTo>
                <a:lnTo>
                  <a:pt x="263017" y="81407"/>
                </a:lnTo>
                <a:lnTo>
                  <a:pt x="265049" y="88264"/>
                </a:lnTo>
                <a:lnTo>
                  <a:pt x="267207" y="95123"/>
                </a:lnTo>
                <a:lnTo>
                  <a:pt x="268224" y="102108"/>
                </a:lnTo>
                <a:lnTo>
                  <a:pt x="268224" y="109474"/>
                </a:lnTo>
                <a:lnTo>
                  <a:pt x="259588" y="155956"/>
                </a:lnTo>
                <a:lnTo>
                  <a:pt x="234569" y="189992"/>
                </a:lnTo>
                <a:lnTo>
                  <a:pt x="195452" y="211200"/>
                </a:lnTo>
                <a:lnTo>
                  <a:pt x="144399" y="218312"/>
                </a:lnTo>
                <a:lnTo>
                  <a:pt x="137255" y="218098"/>
                </a:lnTo>
                <a:lnTo>
                  <a:pt x="96774" y="206629"/>
                </a:lnTo>
                <a:lnTo>
                  <a:pt x="94106" y="209550"/>
                </a:lnTo>
                <a:lnTo>
                  <a:pt x="91694" y="212979"/>
                </a:lnTo>
                <a:lnTo>
                  <a:pt x="89662" y="217043"/>
                </a:lnTo>
                <a:lnTo>
                  <a:pt x="87502" y="220980"/>
                </a:lnTo>
                <a:lnTo>
                  <a:pt x="86487" y="225551"/>
                </a:lnTo>
                <a:lnTo>
                  <a:pt x="86487" y="230378"/>
                </a:lnTo>
                <a:lnTo>
                  <a:pt x="86487" y="236855"/>
                </a:lnTo>
                <a:lnTo>
                  <a:pt x="89280" y="242188"/>
                </a:lnTo>
                <a:lnTo>
                  <a:pt x="94996" y="246253"/>
                </a:lnTo>
                <a:lnTo>
                  <a:pt x="100711" y="250444"/>
                </a:lnTo>
                <a:lnTo>
                  <a:pt x="108712" y="252730"/>
                </a:lnTo>
                <a:lnTo>
                  <a:pt x="118872" y="253237"/>
                </a:lnTo>
                <a:lnTo>
                  <a:pt x="191643" y="255905"/>
                </a:lnTo>
                <a:lnTo>
                  <a:pt x="203977" y="256712"/>
                </a:lnTo>
                <a:lnTo>
                  <a:pt x="246560" y="266467"/>
                </a:lnTo>
                <a:lnTo>
                  <a:pt x="282432" y="292798"/>
                </a:lnTo>
                <a:lnTo>
                  <a:pt x="297997" y="333470"/>
                </a:lnTo>
                <a:lnTo>
                  <a:pt x="298450" y="343281"/>
                </a:lnTo>
                <a:lnTo>
                  <a:pt x="297832" y="354165"/>
                </a:lnTo>
                <a:lnTo>
                  <a:pt x="283215" y="394416"/>
                </a:lnTo>
                <a:lnTo>
                  <a:pt x="249253" y="425757"/>
                </a:lnTo>
                <a:lnTo>
                  <a:pt x="210820" y="441706"/>
                </a:lnTo>
                <a:lnTo>
                  <a:pt x="161349" y="449564"/>
                </a:lnTo>
                <a:lnTo>
                  <a:pt x="142367" y="450088"/>
                </a:lnTo>
                <a:lnTo>
                  <a:pt x="124007" y="449707"/>
                </a:lnTo>
                <a:lnTo>
                  <a:pt x="77216" y="443992"/>
                </a:lnTo>
                <a:lnTo>
                  <a:pt x="33020" y="427355"/>
                </a:lnTo>
                <a:lnTo>
                  <a:pt x="4446" y="394082"/>
                </a:lnTo>
                <a:lnTo>
                  <a:pt x="0" y="369062"/>
                </a:lnTo>
                <a:lnTo>
                  <a:pt x="0" y="361696"/>
                </a:lnTo>
                <a:lnTo>
                  <a:pt x="1016" y="354584"/>
                </a:lnTo>
                <a:lnTo>
                  <a:pt x="2921" y="347980"/>
                </a:lnTo>
                <a:lnTo>
                  <a:pt x="4825" y="341249"/>
                </a:lnTo>
                <a:lnTo>
                  <a:pt x="24892" y="311150"/>
                </a:lnTo>
                <a:lnTo>
                  <a:pt x="30225" y="305562"/>
                </a:lnTo>
                <a:lnTo>
                  <a:pt x="36322" y="300228"/>
                </a:lnTo>
                <a:lnTo>
                  <a:pt x="43306" y="295021"/>
                </a:lnTo>
                <a:lnTo>
                  <a:pt x="36492" y="290853"/>
                </a:lnTo>
                <a:lnTo>
                  <a:pt x="13579" y="252849"/>
                </a:lnTo>
                <a:lnTo>
                  <a:pt x="13080" y="245110"/>
                </a:lnTo>
                <a:lnTo>
                  <a:pt x="13650" y="235493"/>
                </a:lnTo>
                <a:lnTo>
                  <a:pt x="32512" y="193738"/>
                </a:lnTo>
                <a:lnTo>
                  <a:pt x="45593" y="179832"/>
                </a:lnTo>
                <a:lnTo>
                  <a:pt x="40048" y="173714"/>
                </a:lnTo>
                <a:lnTo>
                  <a:pt x="21542" y="133270"/>
                </a:lnTo>
                <a:lnTo>
                  <a:pt x="19812" y="110871"/>
                </a:lnTo>
                <a:lnTo>
                  <a:pt x="20385" y="98157"/>
                </a:lnTo>
                <a:lnTo>
                  <a:pt x="34107" y="54250"/>
                </a:lnTo>
                <a:lnTo>
                  <a:pt x="63206" y="22619"/>
                </a:lnTo>
                <a:lnTo>
                  <a:pt x="105495" y="4232"/>
                </a:lnTo>
                <a:lnTo>
                  <a:pt x="130589" y="474"/>
                </a:lnTo>
                <a:lnTo>
                  <a:pt x="144018" y="0"/>
                </a:lnTo>
                <a:close/>
              </a:path>
            </a:pathLst>
          </a:custGeom>
          <a:ln w="12192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bg 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854950" y="1157097"/>
            <a:ext cx="109347" cy="100584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7500112" y="1151763"/>
            <a:ext cx="285750" cy="468630"/>
          </a:xfrm>
          <a:custGeom>
            <a:avLst/>
            <a:gdLst/>
            <a:ahLst/>
            <a:cxnLst/>
            <a:rect l="l" t="t" r="r" b="b"/>
            <a:pathLst>
              <a:path w="285750" h="468630">
                <a:moveTo>
                  <a:pt x="42291" y="0"/>
                </a:moveTo>
                <a:lnTo>
                  <a:pt x="50546" y="0"/>
                </a:lnTo>
                <a:lnTo>
                  <a:pt x="57277" y="381"/>
                </a:lnTo>
                <a:lnTo>
                  <a:pt x="62738" y="1015"/>
                </a:lnTo>
                <a:lnTo>
                  <a:pt x="68072" y="1650"/>
                </a:lnTo>
                <a:lnTo>
                  <a:pt x="72390" y="2666"/>
                </a:lnTo>
                <a:lnTo>
                  <a:pt x="75565" y="3937"/>
                </a:lnTo>
                <a:lnTo>
                  <a:pt x="78867" y="5079"/>
                </a:lnTo>
                <a:lnTo>
                  <a:pt x="81153" y="6603"/>
                </a:lnTo>
                <a:lnTo>
                  <a:pt x="82423" y="8382"/>
                </a:lnTo>
                <a:lnTo>
                  <a:pt x="83820" y="10160"/>
                </a:lnTo>
                <a:lnTo>
                  <a:pt x="84455" y="12191"/>
                </a:lnTo>
                <a:lnTo>
                  <a:pt x="84455" y="14477"/>
                </a:lnTo>
                <a:lnTo>
                  <a:pt x="84455" y="179450"/>
                </a:lnTo>
                <a:lnTo>
                  <a:pt x="117566" y="153501"/>
                </a:lnTo>
                <a:lnTo>
                  <a:pt x="163746" y="137679"/>
                </a:lnTo>
                <a:lnTo>
                  <a:pt x="175895" y="137033"/>
                </a:lnTo>
                <a:lnTo>
                  <a:pt x="190537" y="137654"/>
                </a:lnTo>
                <a:lnTo>
                  <a:pt x="237180" y="152513"/>
                </a:lnTo>
                <a:lnTo>
                  <a:pt x="267063" y="183544"/>
                </a:lnTo>
                <a:lnTo>
                  <a:pt x="282154" y="227397"/>
                </a:lnTo>
                <a:lnTo>
                  <a:pt x="285369" y="271652"/>
                </a:lnTo>
                <a:lnTo>
                  <a:pt x="285369" y="454787"/>
                </a:lnTo>
                <a:lnTo>
                  <a:pt x="285369" y="456946"/>
                </a:lnTo>
                <a:lnTo>
                  <a:pt x="284734" y="458977"/>
                </a:lnTo>
                <a:lnTo>
                  <a:pt x="283337" y="460628"/>
                </a:lnTo>
                <a:lnTo>
                  <a:pt x="282067" y="462279"/>
                </a:lnTo>
                <a:lnTo>
                  <a:pt x="279781" y="463676"/>
                </a:lnTo>
                <a:lnTo>
                  <a:pt x="276606" y="464820"/>
                </a:lnTo>
                <a:lnTo>
                  <a:pt x="273558" y="465963"/>
                </a:lnTo>
                <a:lnTo>
                  <a:pt x="269240" y="466725"/>
                </a:lnTo>
                <a:lnTo>
                  <a:pt x="263779" y="467360"/>
                </a:lnTo>
                <a:lnTo>
                  <a:pt x="258318" y="467867"/>
                </a:lnTo>
                <a:lnTo>
                  <a:pt x="251587" y="468122"/>
                </a:lnTo>
                <a:lnTo>
                  <a:pt x="243459" y="468122"/>
                </a:lnTo>
                <a:lnTo>
                  <a:pt x="235204" y="468122"/>
                </a:lnTo>
                <a:lnTo>
                  <a:pt x="210058" y="464820"/>
                </a:lnTo>
                <a:lnTo>
                  <a:pt x="206883" y="463676"/>
                </a:lnTo>
                <a:lnTo>
                  <a:pt x="204724" y="462279"/>
                </a:lnTo>
                <a:lnTo>
                  <a:pt x="203327" y="460628"/>
                </a:lnTo>
                <a:lnTo>
                  <a:pt x="201930" y="458977"/>
                </a:lnTo>
                <a:lnTo>
                  <a:pt x="201295" y="456946"/>
                </a:lnTo>
                <a:lnTo>
                  <a:pt x="201295" y="454787"/>
                </a:lnTo>
                <a:lnTo>
                  <a:pt x="201295" y="284352"/>
                </a:lnTo>
                <a:lnTo>
                  <a:pt x="195961" y="241935"/>
                </a:lnTo>
                <a:lnTo>
                  <a:pt x="167005" y="211962"/>
                </a:lnTo>
                <a:lnTo>
                  <a:pt x="159512" y="210312"/>
                </a:lnTo>
                <a:lnTo>
                  <a:pt x="151130" y="210312"/>
                </a:lnTo>
                <a:lnTo>
                  <a:pt x="110333" y="228566"/>
                </a:lnTo>
                <a:lnTo>
                  <a:pt x="84455" y="256159"/>
                </a:lnTo>
                <a:lnTo>
                  <a:pt x="84455" y="454787"/>
                </a:lnTo>
                <a:lnTo>
                  <a:pt x="84455" y="456946"/>
                </a:lnTo>
                <a:lnTo>
                  <a:pt x="83820" y="458977"/>
                </a:lnTo>
                <a:lnTo>
                  <a:pt x="82423" y="460628"/>
                </a:lnTo>
                <a:lnTo>
                  <a:pt x="81153" y="462279"/>
                </a:lnTo>
                <a:lnTo>
                  <a:pt x="78867" y="463676"/>
                </a:lnTo>
                <a:lnTo>
                  <a:pt x="75565" y="464820"/>
                </a:lnTo>
                <a:lnTo>
                  <a:pt x="72390" y="465963"/>
                </a:lnTo>
                <a:lnTo>
                  <a:pt x="68072" y="466725"/>
                </a:lnTo>
                <a:lnTo>
                  <a:pt x="62738" y="467360"/>
                </a:lnTo>
                <a:lnTo>
                  <a:pt x="57277" y="467867"/>
                </a:lnTo>
                <a:lnTo>
                  <a:pt x="50546" y="468122"/>
                </a:lnTo>
                <a:lnTo>
                  <a:pt x="42291" y="468122"/>
                </a:lnTo>
                <a:lnTo>
                  <a:pt x="34036" y="468122"/>
                </a:lnTo>
                <a:lnTo>
                  <a:pt x="0" y="456946"/>
                </a:lnTo>
                <a:lnTo>
                  <a:pt x="0" y="454787"/>
                </a:lnTo>
                <a:lnTo>
                  <a:pt x="0" y="14477"/>
                </a:lnTo>
                <a:lnTo>
                  <a:pt x="0" y="12191"/>
                </a:lnTo>
                <a:lnTo>
                  <a:pt x="762" y="10160"/>
                </a:lnTo>
                <a:lnTo>
                  <a:pt x="2032" y="8382"/>
                </a:lnTo>
                <a:lnTo>
                  <a:pt x="3429" y="6603"/>
                </a:lnTo>
                <a:lnTo>
                  <a:pt x="5715" y="5079"/>
                </a:lnTo>
                <a:lnTo>
                  <a:pt x="8890" y="3937"/>
                </a:lnTo>
                <a:lnTo>
                  <a:pt x="12192" y="2666"/>
                </a:lnTo>
                <a:lnTo>
                  <a:pt x="16510" y="1650"/>
                </a:lnTo>
                <a:lnTo>
                  <a:pt x="21844" y="1015"/>
                </a:lnTo>
                <a:lnTo>
                  <a:pt x="27178" y="381"/>
                </a:lnTo>
                <a:lnTo>
                  <a:pt x="34036" y="0"/>
                </a:lnTo>
                <a:lnTo>
                  <a:pt x="42291" y="0"/>
                </a:lnTo>
                <a:close/>
              </a:path>
            </a:pathLst>
          </a:custGeom>
          <a:ln w="12192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bg 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174228" y="1126744"/>
            <a:ext cx="752221" cy="525779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158733" y="1111250"/>
            <a:ext cx="740156" cy="51435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574658" y="1349247"/>
            <a:ext cx="158877" cy="215137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8158733" y="1256283"/>
            <a:ext cx="740410" cy="369570"/>
          </a:xfrm>
          <a:custGeom>
            <a:avLst/>
            <a:gdLst/>
            <a:ahLst/>
            <a:cxnLst/>
            <a:rect l="l" t="t" r="r" b="b"/>
            <a:pathLst>
              <a:path w="740409" h="369569">
                <a:moveTo>
                  <a:pt x="41910" y="38100"/>
                </a:moveTo>
                <a:lnTo>
                  <a:pt x="51054" y="38100"/>
                </a:lnTo>
                <a:lnTo>
                  <a:pt x="58420" y="38480"/>
                </a:lnTo>
                <a:lnTo>
                  <a:pt x="64008" y="38988"/>
                </a:lnTo>
                <a:lnTo>
                  <a:pt x="69596" y="39496"/>
                </a:lnTo>
                <a:lnTo>
                  <a:pt x="84074" y="45719"/>
                </a:lnTo>
                <a:lnTo>
                  <a:pt x="85471" y="47625"/>
                </a:lnTo>
                <a:lnTo>
                  <a:pt x="86487" y="49911"/>
                </a:lnTo>
                <a:lnTo>
                  <a:pt x="87375" y="52577"/>
                </a:lnTo>
                <a:lnTo>
                  <a:pt x="155448" y="271906"/>
                </a:lnTo>
                <a:lnTo>
                  <a:pt x="157480" y="280288"/>
                </a:lnTo>
                <a:lnTo>
                  <a:pt x="159385" y="271906"/>
                </a:lnTo>
                <a:lnTo>
                  <a:pt x="226441" y="52577"/>
                </a:lnTo>
                <a:lnTo>
                  <a:pt x="227075" y="49911"/>
                </a:lnTo>
                <a:lnTo>
                  <a:pt x="228092" y="47625"/>
                </a:lnTo>
                <a:lnTo>
                  <a:pt x="229616" y="45719"/>
                </a:lnTo>
                <a:lnTo>
                  <a:pt x="231013" y="43814"/>
                </a:lnTo>
                <a:lnTo>
                  <a:pt x="233299" y="42290"/>
                </a:lnTo>
                <a:lnTo>
                  <a:pt x="236474" y="41275"/>
                </a:lnTo>
                <a:lnTo>
                  <a:pt x="239522" y="40386"/>
                </a:lnTo>
                <a:lnTo>
                  <a:pt x="243713" y="39496"/>
                </a:lnTo>
                <a:lnTo>
                  <a:pt x="249047" y="38988"/>
                </a:lnTo>
                <a:lnTo>
                  <a:pt x="254254" y="38480"/>
                </a:lnTo>
                <a:lnTo>
                  <a:pt x="261112" y="38100"/>
                </a:lnTo>
                <a:lnTo>
                  <a:pt x="269621" y="38100"/>
                </a:lnTo>
                <a:lnTo>
                  <a:pt x="277875" y="38100"/>
                </a:lnTo>
                <a:lnTo>
                  <a:pt x="284607" y="38353"/>
                </a:lnTo>
                <a:lnTo>
                  <a:pt x="289814" y="38862"/>
                </a:lnTo>
                <a:lnTo>
                  <a:pt x="295148" y="39242"/>
                </a:lnTo>
                <a:lnTo>
                  <a:pt x="308101" y="45338"/>
                </a:lnTo>
                <a:lnTo>
                  <a:pt x="309245" y="46989"/>
                </a:lnTo>
                <a:lnTo>
                  <a:pt x="309752" y="49021"/>
                </a:lnTo>
                <a:lnTo>
                  <a:pt x="309752" y="51180"/>
                </a:lnTo>
                <a:lnTo>
                  <a:pt x="309752" y="52324"/>
                </a:lnTo>
                <a:lnTo>
                  <a:pt x="309752" y="53720"/>
                </a:lnTo>
                <a:lnTo>
                  <a:pt x="309625" y="55244"/>
                </a:lnTo>
                <a:lnTo>
                  <a:pt x="309499" y="56768"/>
                </a:lnTo>
                <a:lnTo>
                  <a:pt x="309245" y="58546"/>
                </a:lnTo>
                <a:lnTo>
                  <a:pt x="308991" y="60451"/>
                </a:lnTo>
                <a:lnTo>
                  <a:pt x="308610" y="62356"/>
                </a:lnTo>
                <a:lnTo>
                  <a:pt x="308101" y="64515"/>
                </a:lnTo>
                <a:lnTo>
                  <a:pt x="307594" y="66928"/>
                </a:lnTo>
                <a:lnTo>
                  <a:pt x="307086" y="69468"/>
                </a:lnTo>
                <a:lnTo>
                  <a:pt x="306324" y="72136"/>
                </a:lnTo>
                <a:lnTo>
                  <a:pt x="305435" y="75311"/>
                </a:lnTo>
                <a:lnTo>
                  <a:pt x="215646" y="345566"/>
                </a:lnTo>
                <a:lnTo>
                  <a:pt x="214630" y="349376"/>
                </a:lnTo>
                <a:lnTo>
                  <a:pt x="213106" y="352425"/>
                </a:lnTo>
                <a:lnTo>
                  <a:pt x="211200" y="354711"/>
                </a:lnTo>
                <a:lnTo>
                  <a:pt x="209296" y="357124"/>
                </a:lnTo>
                <a:lnTo>
                  <a:pt x="184023" y="362965"/>
                </a:lnTo>
                <a:lnTo>
                  <a:pt x="177974" y="363279"/>
                </a:lnTo>
                <a:lnTo>
                  <a:pt x="171069" y="363474"/>
                </a:lnTo>
                <a:lnTo>
                  <a:pt x="163306" y="363573"/>
                </a:lnTo>
                <a:lnTo>
                  <a:pt x="154686" y="363600"/>
                </a:lnTo>
                <a:lnTo>
                  <a:pt x="146232" y="363553"/>
                </a:lnTo>
                <a:lnTo>
                  <a:pt x="108204" y="359917"/>
                </a:lnTo>
                <a:lnTo>
                  <a:pt x="104013" y="358648"/>
                </a:lnTo>
                <a:lnTo>
                  <a:pt x="94488" y="345566"/>
                </a:lnTo>
                <a:lnTo>
                  <a:pt x="4699" y="75311"/>
                </a:lnTo>
                <a:lnTo>
                  <a:pt x="254" y="57150"/>
                </a:lnTo>
                <a:lnTo>
                  <a:pt x="254" y="55625"/>
                </a:lnTo>
                <a:lnTo>
                  <a:pt x="126" y="53975"/>
                </a:lnTo>
                <a:lnTo>
                  <a:pt x="0" y="52577"/>
                </a:lnTo>
                <a:lnTo>
                  <a:pt x="0" y="51180"/>
                </a:lnTo>
                <a:lnTo>
                  <a:pt x="0" y="49021"/>
                </a:lnTo>
                <a:lnTo>
                  <a:pt x="635" y="46989"/>
                </a:lnTo>
                <a:lnTo>
                  <a:pt x="1905" y="45338"/>
                </a:lnTo>
                <a:lnTo>
                  <a:pt x="3048" y="43687"/>
                </a:lnTo>
                <a:lnTo>
                  <a:pt x="21336" y="38862"/>
                </a:lnTo>
                <a:lnTo>
                  <a:pt x="26797" y="38353"/>
                </a:lnTo>
                <a:lnTo>
                  <a:pt x="33655" y="38100"/>
                </a:lnTo>
                <a:lnTo>
                  <a:pt x="41910" y="38100"/>
                </a:lnTo>
                <a:close/>
              </a:path>
              <a:path w="740409" h="369569">
                <a:moveTo>
                  <a:pt x="702691" y="0"/>
                </a:moveTo>
                <a:lnTo>
                  <a:pt x="710057" y="0"/>
                </a:lnTo>
                <a:lnTo>
                  <a:pt x="716152" y="253"/>
                </a:lnTo>
                <a:lnTo>
                  <a:pt x="721106" y="1015"/>
                </a:lnTo>
                <a:lnTo>
                  <a:pt x="725932" y="1650"/>
                </a:lnTo>
                <a:lnTo>
                  <a:pt x="740156" y="21589"/>
                </a:lnTo>
                <a:lnTo>
                  <a:pt x="740156" y="27431"/>
                </a:lnTo>
                <a:lnTo>
                  <a:pt x="734822" y="76501"/>
                </a:lnTo>
                <a:lnTo>
                  <a:pt x="718820" y="115188"/>
                </a:lnTo>
                <a:lnTo>
                  <a:pt x="691610" y="141970"/>
                </a:lnTo>
                <a:lnTo>
                  <a:pt x="652399" y="155320"/>
                </a:lnTo>
                <a:lnTo>
                  <a:pt x="653732" y="165415"/>
                </a:lnTo>
                <a:lnTo>
                  <a:pt x="654685" y="175879"/>
                </a:lnTo>
                <a:lnTo>
                  <a:pt x="655256" y="186699"/>
                </a:lnTo>
                <a:lnTo>
                  <a:pt x="655447" y="197865"/>
                </a:lnTo>
                <a:lnTo>
                  <a:pt x="654808" y="216584"/>
                </a:lnTo>
                <a:lnTo>
                  <a:pt x="645414" y="267715"/>
                </a:lnTo>
                <a:lnTo>
                  <a:pt x="624482" y="310060"/>
                </a:lnTo>
                <a:lnTo>
                  <a:pt x="591899" y="342042"/>
                </a:lnTo>
                <a:lnTo>
                  <a:pt x="547624" y="362404"/>
                </a:lnTo>
                <a:lnTo>
                  <a:pt x="491617" y="369315"/>
                </a:lnTo>
                <a:lnTo>
                  <a:pt x="472354" y="368625"/>
                </a:lnTo>
                <a:lnTo>
                  <a:pt x="422401" y="358266"/>
                </a:lnTo>
                <a:lnTo>
                  <a:pt x="383843" y="336067"/>
                </a:lnTo>
                <a:lnTo>
                  <a:pt x="356568" y="302593"/>
                </a:lnTo>
                <a:lnTo>
                  <a:pt x="340584" y="258290"/>
                </a:lnTo>
                <a:lnTo>
                  <a:pt x="335280" y="203962"/>
                </a:lnTo>
                <a:lnTo>
                  <a:pt x="335922" y="185243"/>
                </a:lnTo>
                <a:lnTo>
                  <a:pt x="345567" y="134112"/>
                </a:lnTo>
                <a:lnTo>
                  <a:pt x="366605" y="91713"/>
                </a:lnTo>
                <a:lnTo>
                  <a:pt x="399129" y="59785"/>
                </a:lnTo>
                <a:lnTo>
                  <a:pt x="443208" y="39423"/>
                </a:lnTo>
                <a:lnTo>
                  <a:pt x="498983" y="32512"/>
                </a:lnTo>
                <a:lnTo>
                  <a:pt x="523843" y="33633"/>
                </a:lnTo>
                <a:lnTo>
                  <a:pt x="566705" y="42638"/>
                </a:lnTo>
                <a:lnTo>
                  <a:pt x="600640" y="60618"/>
                </a:lnTo>
                <a:lnTo>
                  <a:pt x="636270" y="103124"/>
                </a:lnTo>
                <a:lnTo>
                  <a:pt x="642056" y="100028"/>
                </a:lnTo>
                <a:lnTo>
                  <a:pt x="661241" y="66754"/>
                </a:lnTo>
                <a:lnTo>
                  <a:pt x="663067" y="46481"/>
                </a:lnTo>
                <a:lnTo>
                  <a:pt x="663067" y="27431"/>
                </a:lnTo>
                <a:lnTo>
                  <a:pt x="663067" y="21589"/>
                </a:lnTo>
                <a:lnTo>
                  <a:pt x="663701" y="16890"/>
                </a:lnTo>
                <a:lnTo>
                  <a:pt x="664972" y="13335"/>
                </a:lnTo>
                <a:lnTo>
                  <a:pt x="666242" y="9778"/>
                </a:lnTo>
                <a:lnTo>
                  <a:pt x="683514" y="1015"/>
                </a:lnTo>
                <a:lnTo>
                  <a:pt x="688721" y="253"/>
                </a:lnTo>
                <a:lnTo>
                  <a:pt x="695071" y="0"/>
                </a:lnTo>
                <a:lnTo>
                  <a:pt x="702691" y="0"/>
                </a:lnTo>
                <a:close/>
              </a:path>
            </a:pathLst>
          </a:custGeom>
          <a:ln w="12192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bg 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586342" y="1105153"/>
            <a:ext cx="134111" cy="1639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69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33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34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637686" y="1267673"/>
            <a:ext cx="106792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con </a:t>
            </a:r>
            <a:r>
              <a:rPr lang="en-US" altLang="zh-CN" sz="4800" b="1" i="1" kern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học</a:t>
            </a:r>
            <a:r>
              <a:rPr lang="en-US" altLang="zh-CN" sz="4800" b="1" i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sinh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/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tiếtToán</a:t>
            </a:r>
            <a:endParaRPr kumimoji="0" lang="en-US" altLang="zh-CN" sz="4800" b="1" i="1" u="none" strike="noStrike" kern="0" cap="none" spc="0" normalizeH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453897" y="522552"/>
            <a:ext cx="5285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altLang="zh-CN" sz="3200" b="1" i="1" u="none" strike="noStrike" kern="0" cap="none" spc="0" normalizeH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Trường</a:t>
            </a:r>
            <a:r>
              <a:rPr kumimoji="0" lang="en-US" altLang="zh-CN" sz="3200" b="1" i="1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3200" b="1" i="1" u="none" strike="noStrike" kern="0" cap="none" spc="0" normalizeH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Tiểu</a:t>
            </a:r>
            <a:r>
              <a:rPr kumimoji="0" lang="en-US" altLang="zh-CN" sz="3200" b="1" i="1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3200" b="1" i="1" u="none" strike="noStrike" kern="0" cap="none" spc="0" normalizeH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học</a:t>
            </a:r>
            <a:r>
              <a:rPr kumimoji="0" lang="en-US" altLang="zh-CN" sz="3200" b="1" i="1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3200" b="1" i="1" u="none" strike="noStrike" kern="0" cap="none" spc="0" normalizeH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Gia</a:t>
            </a:r>
            <a:r>
              <a:rPr kumimoji="0" lang="en-US" altLang="zh-CN" sz="3200" b="1" i="1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3200" b="1" i="1" u="none" strike="noStrike" kern="0" cap="none" spc="0" normalizeH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Thụy</a:t>
            </a:r>
            <a:endParaRPr kumimoji="0" lang="en-US" altLang="zh-CN" sz="3200" b="1" i="1" u="none" strike="noStrike" kern="0" cap="none" spc="0" normalizeH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676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43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42929" y="250194"/>
            <a:ext cx="2617507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3" y="0"/>
            <a:ext cx="12172315" cy="6858000"/>
            <a:chOff x="19811" y="0"/>
            <a:chExt cx="121723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1" y="0"/>
              <a:ext cx="12172188" cy="68336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1" y="5273039"/>
              <a:ext cx="2671572" cy="15849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59" y="0"/>
              <a:ext cx="1737359" cy="12557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05443" y="4349495"/>
              <a:ext cx="3686555" cy="25085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23092" y="0"/>
              <a:ext cx="1031748" cy="861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40440" y="3945635"/>
              <a:ext cx="1031748" cy="8610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9260" y="431291"/>
              <a:ext cx="8787384" cy="58506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61500" y="990600"/>
            <a:ext cx="7924800" cy="2029402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5"/>
              </a:spcBef>
              <a:spcAft>
                <a:spcPts val="0"/>
              </a:spcAft>
              <a:buClrTx/>
              <a:buSzTx/>
              <a:buFontTx/>
              <a:buNone/>
              <a:tabLst>
                <a:tab pos="941705" algn="l"/>
                <a:tab pos="5709285" algn="l"/>
              </a:tabLst>
              <a:defRPr/>
            </a:pPr>
            <a:r>
              <a:rPr kumimoji="0" sz="3200" b="1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/>
              </a:rPr>
              <a:t>Thứ	</a:t>
            </a:r>
            <a:r>
              <a:rPr kumimoji="0" sz="32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hai</a:t>
            </a:r>
            <a:r>
              <a:rPr kumimoji="0" sz="3200" b="1" i="0" u="none" strike="noStrike" kern="1200" cap="none" spc="3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 </a:t>
            </a:r>
            <a:r>
              <a:rPr kumimoji="0" sz="3200" b="1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ngày</a:t>
            </a:r>
            <a:r>
              <a:rPr kumimoji="0" sz="3200" b="1" i="0" u="none" strike="noStrike" kern="1200" cap="none" spc="4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 </a:t>
            </a:r>
            <a:r>
              <a:rPr kumimoji="0" sz="3200" b="1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6</a:t>
            </a:r>
            <a:r>
              <a:rPr kumimoji="0" sz="3200" b="1" i="0" u="none" strike="noStrike" kern="1200" cap="none" spc="40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 </a:t>
            </a:r>
            <a:r>
              <a:rPr kumimoji="0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tháng</a:t>
            </a:r>
            <a:r>
              <a:rPr kumimoji="0" sz="3200" b="1" i="0" u="none" strike="noStrike" kern="1200" cap="none" spc="3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 </a:t>
            </a:r>
            <a:r>
              <a:rPr kumimoji="0" sz="3200" b="1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9</a:t>
            </a:r>
            <a:r>
              <a:rPr kumimoji="0" sz="3200" b="1" i="0" u="none" strike="noStrike" kern="1200" cap="none" spc="4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 </a:t>
            </a:r>
            <a:r>
              <a:rPr kumimoji="0" sz="3200" b="1" i="0" u="none" strike="noStrike" kern="1200" cap="none" spc="25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/>
              </a:rPr>
              <a:t>năm</a:t>
            </a:r>
            <a:r>
              <a:rPr kumimoji="0" lang="en-US" sz="3200" b="1" i="0" u="none" strike="noStrike" kern="1200" cap="none" spc="2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9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2021</a:t>
            </a:r>
            <a:endParaRPr kumimoji="0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</a:endParaRPr>
          </a:p>
          <a:p>
            <a:pPr marL="0" marR="268605" lvl="0" indent="0" algn="ctr" defTabSz="914400" rtl="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</a:rPr>
              <a:t>Toán</a:t>
            </a:r>
            <a:endParaRPr kumimoji="0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</a:endParaRPr>
          </a:p>
          <a:p>
            <a:pPr marL="0" marR="728345" lvl="0" indent="0" algn="ctr" defTabSz="914400" rtl="0" eaLnBrk="1" fontAlgn="auto" latinLnBrk="0" hangingPunct="1">
              <a:lnSpc>
                <a:spcPct val="100000"/>
              </a:lnSpc>
              <a:spcBef>
                <a:spcPts val="1435"/>
              </a:spcBef>
              <a:spcAft>
                <a:spcPts val="0"/>
              </a:spcAft>
              <a:buClrTx/>
              <a:buSzTx/>
              <a:buFontTx/>
              <a:buNone/>
              <a:tabLst>
                <a:tab pos="1311910" algn="l"/>
              </a:tabLst>
              <a:defRPr/>
            </a:pPr>
            <a:r>
              <a:rPr kumimoji="0" lang="en-US" sz="3200" b="1" i="0" u="none" strike="noStrike" kern="1200" cap="none" spc="6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6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/>
              </a:rPr>
              <a:t>Luyện</a:t>
            </a:r>
            <a:r>
              <a:rPr kumimoji="0" lang="en-US" sz="32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/>
              </a:rPr>
              <a:t> </a:t>
            </a:r>
            <a:r>
              <a:rPr kumimoji="0" sz="3200" b="1" i="0" u="none" strike="noStrike" kern="1200" cap="none" spc="-9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/>
              </a:rPr>
              <a:t>tập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11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770</Words>
  <Application>Microsoft Office PowerPoint</Application>
  <PresentationFormat>Widescreen</PresentationFormat>
  <Paragraphs>355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等线</vt:lpstr>
      <vt:lpstr>HP001 4 hàng</vt:lpstr>
      <vt:lpstr>Montserrat Medium</vt:lpstr>
      <vt:lpstr>Times New Roman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123</cp:revision>
  <dcterms:created xsi:type="dcterms:W3CDTF">2021-06-02T01:34:28Z</dcterms:created>
  <dcterms:modified xsi:type="dcterms:W3CDTF">2021-09-06T00:31:20Z</dcterms:modified>
</cp:coreProperties>
</file>