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  <p:sldMasterId id="2147483707" r:id="rId3"/>
    <p:sldMasterId id="2147483734" r:id="rId4"/>
    <p:sldMasterId id="2147483777" r:id="rId5"/>
  </p:sldMasterIdLst>
  <p:notesMasterIdLst>
    <p:notesMasterId r:id="rId17"/>
  </p:notesMasterIdLst>
  <p:sldIdLst>
    <p:sldId id="360" r:id="rId6"/>
    <p:sldId id="345" r:id="rId7"/>
    <p:sldId id="363" r:id="rId8"/>
    <p:sldId id="343" r:id="rId9"/>
    <p:sldId id="358" r:id="rId10"/>
    <p:sldId id="317" r:id="rId11"/>
    <p:sldId id="359" r:id="rId12"/>
    <p:sldId id="318" r:id="rId13"/>
    <p:sldId id="361" r:id="rId14"/>
    <p:sldId id="366" r:id="rId15"/>
    <p:sldId id="364" r:id="rId16"/>
  </p:sldIdLst>
  <p:sldSz cx="6858000" cy="5143500"/>
  <p:notesSz cx="6858000" cy="9144000"/>
  <p:embeddedFontLst>
    <p:embeddedFont>
      <p:font typeface="方正粗圆_GBK" panose="020B0604020202020204" charset="-122"/>
      <p:regular r:id="rId18"/>
    </p:embeddedFont>
    <p:embeddedFont>
      <p:font typeface="宋体" panose="02010600030101010101" pitchFamily="2" charset="-122"/>
      <p:regular r:id="rId19"/>
    </p:embeddedFont>
    <p:embeddedFont>
      <p:font typeface="Kalam" panose="020B0604020202020204" charset="0"/>
      <p:regular r:id="rId20"/>
      <p:bold r:id="rId21"/>
    </p:embeddedFont>
    <p:embeddedFont>
      <p:font typeface="HP001 4H" panose="020B0603050302020204" pitchFamily="34" charset="0"/>
      <p:regular r:id="rId22"/>
      <p:bold r:id="rId23"/>
    </p:embeddedFont>
    <p:embeddedFont>
      <p:font typeface="Montserrat" panose="02000505000000020004" pitchFamily="2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Segoe UI Black" panose="020B0A02040204020203" pitchFamily="34" charset="0"/>
      <p:bold r:id="rId34"/>
      <p:bold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06" autoAdjust="0"/>
  </p:normalViewPr>
  <p:slideViewPr>
    <p:cSldViewPr snapToGrid="0">
      <p:cViewPr>
        <p:scale>
          <a:sx n="85" d="100"/>
          <a:sy n="85" d="100"/>
        </p:scale>
        <p:origin x="1348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95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0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22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2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12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65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3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47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93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51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58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569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671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975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708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52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97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22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82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53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34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614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475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737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435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53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43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94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243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84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2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29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3382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3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033998" y="1168184"/>
            <a:ext cx="267304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646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8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34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543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251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018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884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1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265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227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536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187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929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5558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065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13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983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20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665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898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581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792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908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49030" y="1127534"/>
            <a:ext cx="265961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0442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88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970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7482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383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27377" y="1197359"/>
            <a:ext cx="2673047" cy="2083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646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1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0089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344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195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2342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084379" y="1235419"/>
            <a:ext cx="2522747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646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82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31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419294" y="1118705"/>
            <a:ext cx="5550461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51435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85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433413" y="2691060"/>
            <a:ext cx="1462188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2437937" y="1179127"/>
            <a:ext cx="2095565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021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4315808" y="2716734"/>
            <a:ext cx="736701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001848" y="1141781"/>
            <a:ext cx="2541392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905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1738948" y="817582"/>
            <a:ext cx="3121895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1581215" y="579704"/>
            <a:ext cx="722267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4152510" y="876135"/>
            <a:ext cx="1160231" cy="6241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240016" y="2962840"/>
            <a:ext cx="1110299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579474" y="1186013"/>
            <a:ext cx="249905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5940623" y="3778981"/>
            <a:ext cx="163898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6062938" y="536146"/>
            <a:ext cx="93755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887073" y="2698332"/>
            <a:ext cx="67008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5538798" y="2916397"/>
            <a:ext cx="48938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717072" y="4156122"/>
            <a:ext cx="93755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127062" y="1101414"/>
            <a:ext cx="2539593" cy="307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69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646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8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466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7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99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52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719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933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28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6060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95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8484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710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2607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44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theme" Target="../theme/theme4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CD0F8A-4187-416C-8B26-32892C779C1A}"/>
              </a:ext>
            </a:extLst>
          </p:cNvPr>
          <p:cNvSpPr/>
          <p:nvPr userDrawn="1"/>
        </p:nvSpPr>
        <p:spPr>
          <a:xfrm>
            <a:off x="4710102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793" r:id="rId10"/>
    <p:sldLayoutId id="2147483792" r:id="rId11"/>
    <p:sldLayoutId id="2147483791" r:id="rId12"/>
    <p:sldLayoutId id="2147483790" r:id="rId13"/>
    <p:sldLayoutId id="214748369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89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3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96" r:id="rId2"/>
    <p:sldLayoutId id="2147483795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5491479" y="4869657"/>
            <a:ext cx="982961" cy="16158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8235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  <p:sldLayoutId id="2147483763" r:id="rId29"/>
    <p:sldLayoutId id="2147483764" r:id="rId30"/>
    <p:sldLayoutId id="2147483765" r:id="rId31"/>
    <p:sldLayoutId id="2147483766" r:id="rId32"/>
    <p:sldLayoutId id="2147483767" r:id="rId33"/>
    <p:sldLayoutId id="2147483768" r:id="rId34"/>
    <p:sldLayoutId id="2147483769" r:id="rId35"/>
    <p:sldLayoutId id="2147483770" r:id="rId36"/>
    <p:sldLayoutId id="2147483771" r:id="rId37"/>
    <p:sldLayoutId id="2147483772" r:id="rId38"/>
    <p:sldLayoutId id="2147483773" r:id="rId39"/>
    <p:sldLayoutId id="2147483774" r:id="rId40"/>
    <p:sldLayoutId id="2147483775" r:id="rId41"/>
    <p:sldLayoutId id="2147483776" r:id="rId4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7FB242-887E-4FBD-BBF2-BE5F9D1D0288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2021/9/24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2FDD889-5730-4C0B-93DE-013744909241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9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94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2912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5014912" y="1383618"/>
            <a:ext cx="1843088" cy="1064419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628650" y="721518"/>
            <a:ext cx="5800725" cy="377904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5815012" y="2707481"/>
            <a:ext cx="1042988" cy="154305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3407569"/>
            <a:ext cx="1185863" cy="50006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-150180" y="271852"/>
            <a:ext cx="2491444" cy="14388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28358" y="3218616"/>
            <a:ext cx="27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>
              <a:buClrTx/>
            </a:pPr>
            <a:r>
              <a:rPr lang="en-US" altLang="zh-CN" sz="1600" b="1" kern="1200" spc="-225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ĐẾN VỚI TIẾT  HỌC</a:t>
            </a:r>
            <a:endParaRPr lang="zh-CN" altLang="en-US" sz="1600" b="1" kern="1200" spc="-225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3963" y="2234095"/>
            <a:ext cx="248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>
              <a:buClrTx/>
            </a:pPr>
            <a:r>
              <a:rPr lang="en-US" altLang="zh-CN" sz="1800" b="1" kern="120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 MỪNG</a:t>
            </a:r>
            <a:endParaRPr lang="zh-CN" altLang="en-US" sz="1800" b="1" kern="120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862101" y="2207134"/>
            <a:ext cx="606932" cy="589955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28" y="2356823"/>
            <a:ext cx="645851" cy="537348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3751898"/>
            <a:ext cx="6858000" cy="748665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46" y="2517744"/>
            <a:ext cx="1755576" cy="1787006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3159732" y="2293582"/>
            <a:ext cx="3064669" cy="1956950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647771" y="3686176"/>
              <a:ext cx="598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</a:pPr>
              <a:r>
                <a:rPr lang="en-US" altLang="zh-CN" sz="12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2A5</a:t>
              </a:r>
              <a:endParaRPr lang="zh-CN" altLang="en-US" sz="1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00400" y="-717482"/>
            <a:ext cx="457200" cy="457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23962" y="2708171"/>
            <a:ext cx="248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>
              <a:buClrTx/>
            </a:pPr>
            <a:r>
              <a:rPr lang="en-US" altLang="zh-CN" sz="1800" b="1" kern="1200" dirty="0" smtClean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 CON HỌC SINH</a:t>
            </a:r>
            <a:endParaRPr lang="zh-CN" altLang="en-US" sz="1800" b="1" kern="120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DC0628-0B70-486E-B68D-FADCE7A5FF6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r="18858"/>
          <a:stretch/>
        </p:blipFill>
        <p:spPr bwMode="auto">
          <a:xfrm>
            <a:off x="1202939" y="855953"/>
            <a:ext cx="4680029" cy="3489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486592" y="994827"/>
            <a:ext cx="511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sáu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24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9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1551404" y="1312216"/>
            <a:ext cx="511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Luyện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785824" y="1619833"/>
            <a:ext cx="511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Viết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đoạn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văn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kể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về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việc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thường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làm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131643" y="1917435"/>
            <a:ext cx="511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2: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0754" y="1586439"/>
            <a:ext cx="674522" cy="1067984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494" y="1781416"/>
            <a:ext cx="910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3" y="93357"/>
            <a:ext cx="1054341" cy="102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1843485" y="2206580"/>
            <a:ext cx="511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làm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396652" y="2518888"/>
            <a:ext cx="55919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kumimoji="0" lang="fr-FR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Buổi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sáng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em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thường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thức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dậy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lúc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6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giờ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Sau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đó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fr-FR" sz="15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em</a:t>
            </a:r>
            <a:r>
              <a:rPr kumimoji="0" lang="fr-FR" sz="15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131102" y="2822273"/>
            <a:ext cx="58574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tập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thể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dục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cùng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bố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khoảng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15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phút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.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Tập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xong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em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đi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 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128617" y="3124836"/>
            <a:ext cx="58574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đánh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răng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,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rửa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mặt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rồi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tắm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rửa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.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Em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ngồi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vào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bàn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ăn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128617" y="3435615"/>
            <a:ext cx="58574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bữa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sáng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cùng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cả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gia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đình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.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Ăn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sáng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xong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,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đúng</a:t>
            </a: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7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giờ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128616" y="3728994"/>
            <a:ext cx="61072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 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em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chào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ông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bà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và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ra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xe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bố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chở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em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đến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trường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.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Em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cảm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128617" y="4036669"/>
            <a:ext cx="58574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marR="0" lvl="0" indent="0" algn="l" defTabSz="38575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  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thấy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rất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vui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và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háo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hức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cho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một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ngày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mới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.</a:t>
            </a:r>
            <a:endParaRPr kumimoji="0" lang="fr-FR" sz="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500563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733768" y="1021738"/>
            <a:ext cx="1372061" cy="161771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195970" y="1725980"/>
            <a:ext cx="3672540" cy="224322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295710" y="2280280"/>
            <a:ext cx="6413180" cy="3281464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2377145"/>
            <a:ext cx="6858000" cy="2123418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056290" y="910952"/>
            <a:ext cx="4595648" cy="3231931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850"/>
            <a:ext cx="6858000" cy="3604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5831" y="2450351"/>
            <a:ext cx="2416565" cy="142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>
              <a:lnSpc>
                <a:spcPct val="150000"/>
              </a:lnSpc>
              <a:buClrTx/>
            </a:pPr>
            <a:r>
              <a:rPr lang="en-US" altLang="zh-CN" sz="2000" b="1" kern="1200" spc="-225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HẸN GẶP LẠI </a:t>
            </a:r>
          </a:p>
          <a:p>
            <a:pPr algn="dist" defTabSz="685800">
              <a:lnSpc>
                <a:spcPct val="150000"/>
              </a:lnSpc>
              <a:buClrTx/>
            </a:pPr>
            <a:r>
              <a:rPr lang="en-US" altLang="zh-CN" sz="2000" b="1" kern="1200" spc="-225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 CON Ở NHỮNG </a:t>
            </a:r>
          </a:p>
          <a:p>
            <a:pPr algn="dist" defTabSz="685800">
              <a:lnSpc>
                <a:spcPct val="150000"/>
              </a:lnSpc>
              <a:buClrTx/>
            </a:pPr>
            <a:r>
              <a:rPr lang="en-US" altLang="zh-CN" sz="2000" b="1" kern="1200" spc="-225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 HỌC SAU</a:t>
            </a:r>
            <a:endParaRPr lang="zh-CN" altLang="en-US" sz="2000" b="1" kern="1200" spc="-225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9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FBF10-BC0D-4914-8E62-5AEE3D96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679" y="214391"/>
            <a:ext cx="4710222" cy="4624408"/>
          </a:xfrm>
          <a:prstGeom prst="ellipse">
            <a:avLst/>
          </a:prstGeom>
        </p:spPr>
      </p:pic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DC0628-0B70-486E-B68D-FADCE7A5FF6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r="18858"/>
          <a:stretch/>
        </p:blipFill>
        <p:spPr bwMode="auto">
          <a:xfrm>
            <a:off x="1202939" y="855953"/>
            <a:ext cx="4680029" cy="3489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486592" y="994827"/>
            <a:ext cx="511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defTabSz="385753">
              <a:spcBef>
                <a:spcPts val="450"/>
              </a:spcBef>
              <a:buClrTx/>
              <a:defRPr/>
            </a:pP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    </a:t>
            </a:r>
            <a:r>
              <a:rPr lang="fr-FR" sz="15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Thứ</a:t>
            </a: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sáu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ngày</a:t>
            </a: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24 </a:t>
            </a:r>
            <a:r>
              <a:rPr lang="fr-FR" sz="15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tháng</a:t>
            </a: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9 </a:t>
            </a:r>
            <a:r>
              <a:rPr lang="fr-FR" sz="15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năm</a:t>
            </a: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2021</a:t>
            </a:r>
            <a:endParaRPr lang="fr-FR" sz="15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1551404" y="1312216"/>
            <a:ext cx="511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defTabSz="385753">
              <a:spcBef>
                <a:spcPts val="450"/>
              </a:spcBef>
              <a:buClrTx/>
              <a:defRPr/>
            </a:pP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    </a:t>
            </a:r>
            <a:r>
              <a:rPr lang="fr-FR" sz="15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Luyện</a:t>
            </a: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tập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endParaRPr lang="fr-FR" sz="15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785824" y="1612338"/>
            <a:ext cx="511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7220" defTabSz="385753">
              <a:spcBef>
                <a:spcPts val="450"/>
              </a:spcBef>
              <a:buClrTx/>
              <a:defRPr/>
            </a:pPr>
            <a:r>
              <a:rPr lang="fr-FR" sz="15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   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Viết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đoạn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văn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kể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về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việc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thường</a:t>
            </a:r>
            <a:r>
              <a:rPr lang="fr-FR" sz="1500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fr-FR" sz="1500" b="1" kern="1200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</a:rPr>
              <a:t>làm</a:t>
            </a:r>
            <a:endParaRPr lang="fr-FR" sz="15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0754" y="1586439"/>
            <a:ext cx="674522" cy="1067984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494" y="1781416"/>
            <a:ext cx="910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lang="en-US" sz="1800" b="1" kern="1200" dirty="0">
              <a:solidFill>
                <a:srgbClr val="FF0000"/>
              </a:solidFill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algn="ctr" defTabSz="514350">
              <a:buClrTx/>
              <a:defRPr/>
            </a:pPr>
            <a:r>
              <a:rPr lang="en-US" sz="1800" b="1" kern="1200" dirty="0" err="1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1800" b="1" kern="1200" dirty="0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lang="en-US" sz="1800" b="1" kern="1200" dirty="0">
              <a:solidFill>
                <a:srgbClr val="FF0000"/>
              </a:solidFill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5" y="636953"/>
            <a:ext cx="746522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7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36C53-CC4C-478E-8ED5-A9837067479C}"/>
              </a:ext>
            </a:extLst>
          </p:cNvPr>
          <p:cNvGrpSpPr/>
          <p:nvPr/>
        </p:nvGrpSpPr>
        <p:grpSpPr>
          <a:xfrm>
            <a:off x="369344" y="567188"/>
            <a:ext cx="1621142" cy="650531"/>
            <a:chOff x="361848" y="617893"/>
            <a:chExt cx="1621142" cy="6505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DB54DE-061D-40EF-8593-83AA02D694F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600" dirty="0" smtClean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6</a:t>
              </a:r>
              <a:endParaRPr lang="en-US" sz="36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13E742-D568-4510-A965-3350C695A691}"/>
                </a:ext>
              </a:extLst>
            </p:cNvPr>
            <p:cNvSpPr txBox="1"/>
            <p:nvPr/>
          </p:nvSpPr>
          <p:spPr>
            <a:xfrm>
              <a:off x="361848" y="6220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600" dirty="0" smtClean="0">
                  <a:solidFill>
                    <a:schemeClr val="accent1"/>
                  </a:solidFill>
                  <a:latin typeface="UTM Cookies" panose="02040603050506020204" pitchFamily="18" charset="0"/>
                </a:rPr>
                <a:t>6</a:t>
              </a:r>
              <a:endParaRPr lang="en-US" sz="3600" dirty="0">
                <a:solidFill>
                  <a:schemeClr val="accent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365B387-4014-4CE0-A2EC-62CA23D0DED2}"/>
              </a:ext>
            </a:extLst>
          </p:cNvPr>
          <p:cNvSpPr txBox="1"/>
          <p:nvPr/>
        </p:nvSpPr>
        <p:spPr>
          <a:xfrm>
            <a:off x="2197833" y="505305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  <a:latin typeface="UTM Cookies" panose="02040603050506020204" pitchFamily="18" charset="0"/>
              </a:rPr>
              <a:t>MỘT GIỜ HỌC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2892" y="452774"/>
            <a:ext cx="5752216" cy="42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 về các hoạt động của bạn nhỏ trong tranh.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45099-AE76-4592-9FB4-6797A55C3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" r="-631" b="-25"/>
          <a:stretch/>
        </p:blipFill>
        <p:spPr>
          <a:xfrm>
            <a:off x="1202167" y="1053359"/>
            <a:ext cx="4453666" cy="32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2892" y="452774"/>
            <a:ext cx="5752216" cy="42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 về các hoạt động của bạn nhỏ trong tranh.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45099-AE76-4592-9FB4-6797A55C3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700" b="54052"/>
          <a:stretch/>
        </p:blipFill>
        <p:spPr>
          <a:xfrm>
            <a:off x="462579" y="2440616"/>
            <a:ext cx="2358903" cy="15076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339EE9-F3A6-4AEE-9987-497083EA8BFB}"/>
              </a:ext>
            </a:extLst>
          </p:cNvPr>
          <p:cNvSpPr txBox="1"/>
          <p:nvPr/>
        </p:nvSpPr>
        <p:spPr>
          <a:xfrm>
            <a:off x="462579" y="861955"/>
            <a:ext cx="5981252" cy="142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  G: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  <a:sym typeface="Wingdings" panose="05000000000000000000" pitchFamily="2" charset="2"/>
              </a:rPr>
              <a:t>Bạn nhỏ làm những việc gì?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  <a:sym typeface="Wingdings" panose="05000000000000000000" pitchFamily="2" charset="2"/>
              </a:rPr>
              <a:t>Theo em, bạn nhỏ làm những việc đó trong thời gian nào?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  <a:sym typeface="Wingdings" panose="05000000000000000000" pitchFamily="2" charset="2"/>
              </a:rPr>
              <a:t>Còn em, trước khi đi học, em thường tự làm những việc gì?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7F740F-2568-48AA-AEB9-6871A0381901}"/>
              </a:ext>
            </a:extLst>
          </p:cNvPr>
          <p:cNvSpPr txBox="1"/>
          <p:nvPr/>
        </p:nvSpPr>
        <p:spPr>
          <a:xfrm>
            <a:off x="2823882" y="2288186"/>
            <a:ext cx="3571539" cy="2467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Bạn nhỏ ngủ dậy, ngồi trên giường, hai tay vươn cao, vẻ mặt tươi cười, vui vẻ, thoải mái.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Theo em, bạn nhỏ thức dậy vào buổi sáng.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Trước khi đi học, em thường thức dậy lúc 7 giờ để chuẩn bị.</a:t>
            </a:r>
          </a:p>
        </p:txBody>
      </p:sp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2892" y="452774"/>
            <a:ext cx="5752216" cy="42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 về các hoạt động của bạn nhỏ trong tranh.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45099-AE76-4592-9FB4-6797A55C3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2976" r="341" b="1288"/>
          <a:stretch/>
        </p:blipFill>
        <p:spPr>
          <a:xfrm>
            <a:off x="1156658" y="2595504"/>
            <a:ext cx="4410635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BACC1-ED9B-478E-BC82-56DCFC036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595" t="1129" b="56905"/>
          <a:stretch/>
        </p:blipFill>
        <p:spPr>
          <a:xfrm>
            <a:off x="2416449" y="1048272"/>
            <a:ext cx="1699708" cy="13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7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953" y="657894"/>
            <a:ext cx="5530400" cy="821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3 - 4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 về những việc em thường làm trước khi đi học.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88003" y="1641595"/>
            <a:ext cx="4831772" cy="2511698"/>
            <a:chOff x="768927" y="1641595"/>
            <a:chExt cx="5340928" cy="2511698"/>
          </a:xfrm>
        </p:grpSpPr>
        <p:grpSp>
          <p:nvGrpSpPr>
            <p:cNvPr id="16" name="Group 15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4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7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042838" y="1727227"/>
              <a:ext cx="1129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Gợi</a:t>
              </a:r>
              <a:r>
                <a:rPr lang="en-US" sz="2000" dirty="0">
                  <a:latin typeface="UTM Avo" panose="02040603050506020204" pitchFamily="18" charset="0"/>
                </a:rPr>
                <a:t> ý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32841" y="2349031"/>
            <a:ext cx="4392897" cy="15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vi-VN" sz="2000" dirty="0">
                <a:latin typeface="UTM Avo" panose="02040603050506020204" pitchFamily="18" charset="0"/>
              </a:rPr>
              <a:t>đã làm những việc gì?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vi-VN" sz="2000" dirty="0">
                <a:latin typeface="UTM Avo" panose="02040603050506020204" pitchFamily="18" charset="0"/>
              </a:rPr>
              <a:t>Em làm những việc đó vào những thời gian nào?</a:t>
            </a:r>
          </a:p>
          <a:p>
            <a:pPr marL="342900" indent="-342900">
              <a:lnSpc>
                <a:spcPts val="3000"/>
              </a:lnSpc>
              <a:buFontTx/>
              <a:buChar char="-"/>
            </a:pPr>
            <a:r>
              <a:rPr lang="vi-VN" sz="2000" dirty="0">
                <a:latin typeface="UTM Avo" panose="02040603050506020204" pitchFamily="18" charset="0"/>
              </a:rPr>
              <a:t>Em cảm thấy như thế nào?</a:t>
            </a:r>
            <a:endParaRPr lang="en-US" sz="2000" dirty="0">
              <a:latin typeface="UTM Avo" panose="02040603050506020204" pitchFamily="18" charset="0"/>
            </a:endParaRPr>
          </a:p>
        </p:txBody>
      </p:sp>
      <p:grpSp>
        <p:nvGrpSpPr>
          <p:cNvPr id="22" name="Google Shape;1029;p42"/>
          <p:cNvGrpSpPr/>
          <p:nvPr/>
        </p:nvGrpSpPr>
        <p:grpSpPr>
          <a:xfrm rot="20594821">
            <a:off x="5297000" y="3803136"/>
            <a:ext cx="1175015" cy="898360"/>
            <a:chOff x="7570574" y="3912596"/>
            <a:chExt cx="1175015" cy="898360"/>
          </a:xfrm>
        </p:grpSpPr>
        <p:grpSp>
          <p:nvGrpSpPr>
            <p:cNvPr id="23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8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77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4652971" y="2245995"/>
            <a:ext cx="2340864" cy="2897505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4960548" y="1044173"/>
            <a:ext cx="1725709" cy="197634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391391" y="118756"/>
            <a:ext cx="4993921" cy="42544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54" y="1048809"/>
            <a:ext cx="3739494" cy="3045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0" y="2894808"/>
            <a:ext cx="1724814" cy="23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5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120147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360</Words>
  <Application>Microsoft Office PowerPoint</Application>
  <PresentationFormat>Custom</PresentationFormat>
  <Paragraphs>49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UTM Avo</vt:lpstr>
      <vt:lpstr>方正粗圆_GBK</vt:lpstr>
      <vt:lpstr>宋体</vt:lpstr>
      <vt:lpstr>Kalam</vt:lpstr>
      <vt:lpstr>HP001 4H</vt:lpstr>
      <vt:lpstr>Times New Roman</vt:lpstr>
      <vt:lpstr>Wingdings</vt:lpstr>
      <vt:lpstr>Montserrat</vt:lpstr>
      <vt:lpstr>Calibri</vt:lpstr>
      <vt:lpstr>UTM Cookies</vt:lpstr>
      <vt:lpstr>Arial</vt:lpstr>
      <vt:lpstr>HP001 4 hàng</vt:lpstr>
      <vt:lpstr>华文琥珀</vt:lpstr>
      <vt:lpstr>Segoe UI Black</vt:lpstr>
      <vt:lpstr>Doodle Sketchbook by Slidesgo</vt:lpstr>
      <vt:lpstr>Office 主题​​</vt:lpstr>
      <vt:lpstr>1_Office 主题​​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97</cp:revision>
  <dcterms:modified xsi:type="dcterms:W3CDTF">2021-09-24T00:48:50Z</dcterms:modified>
</cp:coreProperties>
</file>