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2" r:id="rId2"/>
  </p:sldMasterIdLst>
  <p:notesMasterIdLst>
    <p:notesMasterId r:id="rId15"/>
  </p:notesMasterIdLst>
  <p:sldIdLst>
    <p:sldId id="350" r:id="rId3"/>
    <p:sldId id="352" r:id="rId4"/>
    <p:sldId id="345" r:id="rId5"/>
    <p:sldId id="343" r:id="rId6"/>
    <p:sldId id="317" r:id="rId7"/>
    <p:sldId id="318" r:id="rId8"/>
    <p:sldId id="353" r:id="rId9"/>
    <p:sldId id="346" r:id="rId10"/>
    <p:sldId id="332" r:id="rId11"/>
    <p:sldId id="347" r:id="rId12"/>
    <p:sldId id="348" r:id="rId13"/>
    <p:sldId id="349" r:id="rId14"/>
  </p:sldIdLst>
  <p:sldSz cx="6858000" cy="5143500"/>
  <p:notesSz cx="6858000" cy="9144000"/>
  <p:embeddedFontLst>
    <p:embeddedFont>
      <p:font typeface="Kalam" panose="020B0604020202020204" charset="0"/>
      <p:regular r:id="rId16"/>
      <p:bold r:id="rId17"/>
    </p:embeddedFont>
    <p:embeddedFont>
      <p:font typeface="Montserrat" panose="02000505000000020004" pitchFamily="2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 snapToGrid="0">
      <p:cViewPr varScale="1">
        <p:scale>
          <a:sx n="104" d="100"/>
          <a:sy n="104" d="100"/>
        </p:scale>
        <p:origin x="9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6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4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302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97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30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4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9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03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1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29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3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36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92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53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1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62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4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8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1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00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470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9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76" indent="0" algn="ctr">
              <a:buNone/>
              <a:defRPr sz="844"/>
            </a:lvl2pPr>
            <a:lvl3pPr marL="385753" indent="0" algn="ctr">
              <a:buNone/>
              <a:defRPr sz="760"/>
            </a:lvl3pPr>
            <a:lvl4pPr marL="578629" indent="0" algn="ctr">
              <a:buNone/>
              <a:defRPr sz="675"/>
            </a:lvl4pPr>
            <a:lvl5pPr marL="771506" indent="0" algn="ctr">
              <a:buNone/>
              <a:defRPr sz="675"/>
            </a:lvl5pPr>
            <a:lvl6pPr marL="964382" indent="0" algn="ctr">
              <a:buNone/>
              <a:defRPr sz="675"/>
            </a:lvl6pPr>
            <a:lvl7pPr marL="1157259" indent="0" algn="ctr">
              <a:buNone/>
              <a:defRPr sz="675"/>
            </a:lvl7pPr>
            <a:lvl8pPr marL="1350135" indent="0" algn="ctr">
              <a:buNone/>
              <a:defRPr sz="675"/>
            </a:lvl8pPr>
            <a:lvl9pPr marL="1543011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8479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548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182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598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102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282305"/>
            <a:ext cx="5915025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3442099"/>
            <a:ext cx="5915025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76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5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2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382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5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3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11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430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8237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76" indent="0">
              <a:buNone/>
              <a:defRPr sz="844" b="1"/>
            </a:lvl2pPr>
            <a:lvl3pPr marL="385753" indent="0">
              <a:buNone/>
              <a:defRPr sz="760" b="1"/>
            </a:lvl3pPr>
            <a:lvl4pPr marL="578629" indent="0">
              <a:buNone/>
              <a:defRPr sz="675" b="1"/>
            </a:lvl4pPr>
            <a:lvl5pPr marL="771506" indent="0">
              <a:buNone/>
              <a:defRPr sz="675" b="1"/>
            </a:lvl5pPr>
            <a:lvl6pPr marL="964382" indent="0">
              <a:buNone/>
              <a:defRPr sz="675" b="1"/>
            </a:lvl6pPr>
            <a:lvl7pPr marL="1157259" indent="0">
              <a:buNone/>
              <a:defRPr sz="675" b="1"/>
            </a:lvl7pPr>
            <a:lvl8pPr marL="1350135" indent="0">
              <a:buNone/>
              <a:defRPr sz="675" b="1"/>
            </a:lvl8pPr>
            <a:lvl9pPr marL="1543011" indent="0">
              <a:buNone/>
              <a:defRPr sz="6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1260872"/>
            <a:ext cx="2915543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76" indent="0">
              <a:buNone/>
              <a:defRPr sz="844" b="1"/>
            </a:lvl2pPr>
            <a:lvl3pPr marL="385753" indent="0">
              <a:buNone/>
              <a:defRPr sz="760" b="1"/>
            </a:lvl3pPr>
            <a:lvl4pPr marL="578629" indent="0">
              <a:buNone/>
              <a:defRPr sz="675" b="1"/>
            </a:lvl4pPr>
            <a:lvl5pPr marL="771506" indent="0">
              <a:buNone/>
              <a:defRPr sz="675" b="1"/>
            </a:lvl5pPr>
            <a:lvl6pPr marL="964382" indent="0">
              <a:buNone/>
              <a:defRPr sz="675" b="1"/>
            </a:lvl6pPr>
            <a:lvl7pPr marL="1157259" indent="0">
              <a:buNone/>
              <a:defRPr sz="675" b="1"/>
            </a:lvl7pPr>
            <a:lvl8pPr marL="1350135" indent="0">
              <a:buNone/>
              <a:defRPr sz="675" b="1"/>
            </a:lvl8pPr>
            <a:lvl9pPr marL="1543011" indent="0">
              <a:buNone/>
              <a:defRPr sz="6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0854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497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1921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712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70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318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342900"/>
            <a:ext cx="2211883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740570"/>
            <a:ext cx="3471863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1543051"/>
            <a:ext cx="2211883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76" indent="0">
              <a:buNone/>
              <a:defRPr sz="591"/>
            </a:lvl2pPr>
            <a:lvl3pPr marL="385753" indent="0">
              <a:buNone/>
              <a:defRPr sz="506"/>
            </a:lvl3pPr>
            <a:lvl4pPr marL="578629" indent="0">
              <a:buNone/>
              <a:defRPr sz="422"/>
            </a:lvl4pPr>
            <a:lvl5pPr marL="771506" indent="0">
              <a:buNone/>
              <a:defRPr sz="422"/>
            </a:lvl5pPr>
            <a:lvl6pPr marL="964382" indent="0">
              <a:buNone/>
              <a:defRPr sz="422"/>
            </a:lvl6pPr>
            <a:lvl7pPr marL="1157259" indent="0">
              <a:buNone/>
              <a:defRPr sz="422"/>
            </a:lvl7pPr>
            <a:lvl8pPr marL="1350135" indent="0">
              <a:buNone/>
              <a:defRPr sz="422"/>
            </a:lvl8pPr>
            <a:lvl9pPr marL="1543011" indent="0">
              <a:buNone/>
              <a:defRPr sz="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3258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342900"/>
            <a:ext cx="2211883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4" y="740570"/>
            <a:ext cx="3471863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76" indent="0">
              <a:buNone/>
              <a:defRPr sz="1181"/>
            </a:lvl2pPr>
            <a:lvl3pPr marL="385753" indent="0">
              <a:buNone/>
              <a:defRPr sz="1013"/>
            </a:lvl3pPr>
            <a:lvl4pPr marL="578629" indent="0">
              <a:buNone/>
              <a:defRPr sz="844"/>
            </a:lvl4pPr>
            <a:lvl5pPr marL="771506" indent="0">
              <a:buNone/>
              <a:defRPr sz="844"/>
            </a:lvl5pPr>
            <a:lvl6pPr marL="964382" indent="0">
              <a:buNone/>
              <a:defRPr sz="844"/>
            </a:lvl6pPr>
            <a:lvl7pPr marL="1157259" indent="0">
              <a:buNone/>
              <a:defRPr sz="844"/>
            </a:lvl7pPr>
            <a:lvl8pPr marL="1350135" indent="0">
              <a:buNone/>
              <a:defRPr sz="844"/>
            </a:lvl8pPr>
            <a:lvl9pPr marL="1543011" indent="0">
              <a:buNone/>
              <a:defRPr sz="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1543051"/>
            <a:ext cx="2211883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76" indent="0">
              <a:buNone/>
              <a:defRPr sz="591"/>
            </a:lvl2pPr>
            <a:lvl3pPr marL="385753" indent="0">
              <a:buNone/>
              <a:defRPr sz="506"/>
            </a:lvl3pPr>
            <a:lvl4pPr marL="578629" indent="0">
              <a:buNone/>
              <a:defRPr sz="422"/>
            </a:lvl4pPr>
            <a:lvl5pPr marL="771506" indent="0">
              <a:buNone/>
              <a:defRPr sz="422"/>
            </a:lvl5pPr>
            <a:lvl6pPr marL="964382" indent="0">
              <a:buNone/>
              <a:defRPr sz="422"/>
            </a:lvl6pPr>
            <a:lvl7pPr marL="1157259" indent="0">
              <a:buNone/>
              <a:defRPr sz="422"/>
            </a:lvl7pPr>
            <a:lvl8pPr marL="1350135" indent="0">
              <a:buNone/>
              <a:defRPr sz="422"/>
            </a:lvl8pPr>
            <a:lvl9pPr marL="1543011" indent="0">
              <a:buNone/>
              <a:defRPr sz="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0920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0905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5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5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2467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7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897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718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786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42" r:id="rId3"/>
    <p:sldLayoutId id="2147483716" r:id="rId4"/>
    <p:sldLayoutId id="2147483713" r:id="rId5"/>
    <p:sldLayoutId id="2147483708" r:id="rId6"/>
    <p:sldLayoutId id="2147483705" r:id="rId7"/>
    <p:sldLayoutId id="2147483695" r:id="rId8"/>
    <p:sldLayoutId id="2147483690" r:id="rId9"/>
    <p:sldLayoutId id="2147483685" r:id="rId10"/>
    <p:sldLayoutId id="2147483691" r:id="rId11"/>
    <p:sldLayoutId id="2147483687" r:id="rId12"/>
    <p:sldLayoutId id="2147483692" r:id="rId13"/>
    <p:sldLayoutId id="2147483686" r:id="rId14"/>
    <p:sldLayoutId id="2147483693" r:id="rId15"/>
    <p:sldLayoutId id="2147483688" r:id="rId16"/>
    <p:sldLayoutId id="2147483741" r:id="rId17"/>
    <p:sldLayoutId id="2147483740" r:id="rId18"/>
    <p:sldLayoutId id="2147483721" r:id="rId19"/>
    <p:sldLayoutId id="2147483720" r:id="rId20"/>
    <p:sldLayoutId id="2147483719" r:id="rId21"/>
    <p:sldLayoutId id="2147483718" r:id="rId22"/>
    <p:sldLayoutId id="2147483717" r:id="rId23"/>
    <p:sldLayoutId id="2147483715" r:id="rId24"/>
    <p:sldLayoutId id="2147483714" r:id="rId25"/>
    <p:sldLayoutId id="2147483712" r:id="rId26"/>
    <p:sldLayoutId id="2147483711" r:id="rId27"/>
    <p:sldLayoutId id="2147483710" r:id="rId28"/>
    <p:sldLayoutId id="2147483709" r:id="rId29"/>
    <p:sldLayoutId id="2147483707" r:id="rId30"/>
    <p:sldLayoutId id="2147483706" r:id="rId31"/>
    <p:sldLayoutId id="2147483704" r:id="rId32"/>
    <p:sldLayoutId id="2147483703" r:id="rId33"/>
    <p:sldLayoutId id="2147483702" r:id="rId34"/>
    <p:sldLayoutId id="2147483701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4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53">
              <a:buClrTx/>
              <a:defRPr/>
            </a:pPr>
            <a:fld id="{EB35C661-2F9E-4D47-AA12-CA27E6F2246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9/15/2023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5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53">
              <a:buClrTx/>
              <a:defRPr/>
            </a:pPr>
            <a:fld id="{0E9FEAEA-29A9-4D5C-8B29-01AA654CAA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8575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904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38575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38" indent="-96438" algn="l" defTabSz="38575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15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91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68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44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21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97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73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50" indent="-96438" algn="l" defTabSz="38575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3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29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1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3" name="object 9"/>
          <p:cNvPicPr/>
          <p:nvPr/>
        </p:nvPicPr>
        <p:blipFill rotWithShape="1">
          <a:blip r:embed="rId3" cstate="print"/>
          <a:srcRect t="6235"/>
          <a:stretch/>
        </p:blipFill>
        <p:spPr>
          <a:xfrm>
            <a:off x="721112" y="609600"/>
            <a:ext cx="5478965" cy="3717074"/>
          </a:xfrm>
          <a:prstGeom prst="rect">
            <a:avLst/>
          </a:prstGeom>
        </p:spPr>
      </p:pic>
      <p:sp>
        <p:nvSpPr>
          <p:cNvPr id="4" name="object 10"/>
          <p:cNvSpPr txBox="1"/>
          <p:nvPr/>
        </p:nvSpPr>
        <p:spPr>
          <a:xfrm>
            <a:off x="591395" y="779408"/>
            <a:ext cx="5828368" cy="413214"/>
          </a:xfrm>
          <a:prstGeom prst="rect">
            <a:avLst/>
          </a:prstGeom>
        </p:spPr>
        <p:txBody>
          <a:bodyPr vert="horz" wrap="square" lIns="0" tIns="73938" rIns="0" bIns="0" rtlCol="0">
            <a:spAutoFit/>
          </a:bodyPr>
          <a:lstStyle/>
          <a:p>
            <a:pPr marL="5358" defTabSz="385753">
              <a:spcBef>
                <a:spcPts val="582"/>
              </a:spcBef>
              <a:buClrTx/>
              <a:tabLst>
                <a:tab pos="402630" algn="l"/>
                <a:tab pos="2413902" algn="l"/>
              </a:tabLst>
              <a:defRPr/>
            </a:pPr>
            <a:r>
              <a:rPr lang="en-US" sz="2200" b="1" kern="1200" spc="146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    </a:t>
            </a:r>
            <a:r>
              <a:rPr sz="2200" b="1" kern="1200" spc="146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T</a:t>
            </a:r>
            <a:r>
              <a:rPr sz="2200" b="1" kern="1200" spc="-15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h</a:t>
            </a:r>
            <a:r>
              <a:rPr lang="en-US" sz="2200" b="1" kern="1200" spc="-15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ứ</a:t>
            </a:r>
            <a:r>
              <a:rPr lang="en-US" sz="2200" b="1" kern="1200" spc="-15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 </a:t>
            </a:r>
            <a:r>
              <a:rPr lang="en-US" sz="2200" b="1" kern="1200" spc="-42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sáu</a:t>
            </a:r>
            <a:r>
              <a:rPr lang="en-US" sz="2200" b="1" kern="1200" spc="-42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sz="2200" b="1" kern="1200" spc="-83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ngà</a:t>
            </a:r>
            <a:r>
              <a:rPr sz="2200" b="1" kern="1200" spc="-74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y</a:t>
            </a:r>
            <a:r>
              <a:rPr sz="2200" b="1" kern="1200" spc="167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kern="1200" spc="86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15</a:t>
            </a:r>
            <a:r>
              <a:rPr sz="2200" b="1" kern="1200" spc="169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sz="2200" b="1" kern="1200" spc="-63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tháng</a:t>
            </a:r>
            <a:r>
              <a:rPr sz="2200" b="1" kern="1200" spc="156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sz="2200" b="1" kern="1200" spc="86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9</a:t>
            </a:r>
            <a:r>
              <a:rPr sz="2200" b="1" kern="1200" spc="169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sz="2200" b="1" kern="1200" spc="106" dirty="0" err="1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năm</a:t>
            </a:r>
            <a:r>
              <a:rPr lang="en-US" sz="2200" b="1" kern="1200" spc="106" dirty="0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Times New Roman"/>
              </a:rPr>
              <a:t> </a:t>
            </a:r>
            <a:r>
              <a:rPr sz="2200" b="1" kern="1200" spc="40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202</a:t>
            </a:r>
            <a:r>
              <a:rPr lang="en-US" sz="2200" b="1" kern="1200" spc="40" dirty="0" smtClean="0">
                <a:solidFill>
                  <a:prstClr val="black"/>
                </a:solidFill>
                <a:latin typeface="HP001 4 hàng" panose="020B0603050302020204" pitchFamily="34" charset="0"/>
                <a:ea typeface="+mn-ea"/>
              </a:rPr>
              <a:t>3</a:t>
            </a:r>
            <a:endParaRPr lang="en-US" sz="2200" kern="1200" dirty="0">
              <a:solidFill>
                <a:prstClr val="black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3723" y="1269947"/>
            <a:ext cx="363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200" b="1" dirty="0" err="1">
                <a:latin typeface="HP001 4 hàng" panose="020B0603050302020204" pitchFamily="34" charset="0"/>
                <a:ea typeface="+mn-ea"/>
              </a:rPr>
              <a:t>Luyện</a:t>
            </a:r>
            <a:r>
              <a:rPr lang="en-US" sz="2200" b="1" dirty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  <a:ea typeface="+mn-ea"/>
              </a:rPr>
              <a:t>tập</a:t>
            </a:r>
            <a:endParaRPr lang="en-US" sz="2200" b="1" dirty="0"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748" y="1713353"/>
            <a:ext cx="5669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Viết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đoạn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văn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kể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về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một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việc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làm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ở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nhà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.</a:t>
            </a:r>
            <a:endParaRPr lang="en-US" sz="2200" b="1" dirty="0"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577" y="2179800"/>
            <a:ext cx="363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Bài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2:</a:t>
            </a:r>
            <a:endParaRPr lang="en-US" sz="2200" b="1" dirty="0"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8855" y="2610687"/>
            <a:ext cx="363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Bài</a:t>
            </a:r>
            <a:r>
              <a:rPr lang="en-US" sz="2200" b="1" dirty="0" smtClean="0"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200" b="1" dirty="0" err="1" smtClean="0">
                <a:latin typeface="HP001 4 hàng" panose="020B0603050302020204" pitchFamily="34" charset="0"/>
                <a:ea typeface="+mn-ea"/>
              </a:rPr>
              <a:t>làm</a:t>
            </a:r>
            <a:endParaRPr lang="en-US" sz="2200" b="1" dirty="0">
              <a:latin typeface="HP001 4 hàng" panose="020B06030503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5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5448" y="3033028"/>
            <a:ext cx="6128524" cy="1453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xòa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:”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96100" y="1843564"/>
            <a:ext cx="4728117" cy="1802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50440"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89540" y="2378822"/>
            <a:ext cx="6128524" cy="1453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50440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bớt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4125" y="1320344"/>
            <a:ext cx="233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THỎ THẺ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6536" y="4594302"/>
            <a:ext cx="1717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7030A0"/>
                </a:solidFill>
              </a:rPr>
              <a:t>Hoàng</a:t>
            </a:r>
            <a:r>
              <a:rPr lang="en-US" i="1" dirty="0" smtClean="0">
                <a:solidFill>
                  <a:srgbClr val="7030A0"/>
                </a:solidFill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</a:rPr>
              <a:t>Tá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CEA7C-ADFE-4665-AD16-62F704C83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12246" r="52012"/>
          <a:stretch/>
        </p:blipFill>
        <p:spPr>
          <a:xfrm>
            <a:off x="374488" y="368503"/>
            <a:ext cx="1266055" cy="12358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85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4125" y="1320344"/>
            <a:ext cx="326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BÉ MAI ĐÃ LỚN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CEA7C-ADFE-4665-AD16-62F704C83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12246" r="52012"/>
          <a:stretch/>
        </p:blipFill>
        <p:spPr>
          <a:xfrm>
            <a:off x="374488" y="368503"/>
            <a:ext cx="1266055" cy="1235846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6549" y="1604349"/>
            <a:ext cx="5786554" cy="332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670" indent="457200">
              <a:lnSpc>
                <a:spcPct val="120000"/>
              </a:lnSpc>
              <a:spcAft>
                <a:spcPts val="800"/>
              </a:spcAft>
            </a:pP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540" lvl="0" indent="-342900" algn="just" fontAlgn="base">
              <a:lnSpc>
                <a:spcPct val="110000"/>
              </a:lnSpc>
              <a:spcAft>
                <a:spcPts val="100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Ô, con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Y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6670" indent="457200">
              <a:lnSpc>
                <a:spcPct val="120000"/>
              </a:lnSpc>
              <a:spcAft>
                <a:spcPts val="90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540" lvl="0" indent="-342900" algn="just" fontAlgn="base">
              <a:lnSpc>
                <a:spcPct val="110000"/>
              </a:lnSpc>
              <a:spcAft>
                <a:spcPts val="100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540" indent="457200" algn="just">
              <a:lnSpc>
                <a:spcPct val="110000"/>
              </a:lnSpc>
              <a:spcAft>
                <a:spcPts val="85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1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28515" y="4558682"/>
            <a:ext cx="3267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>
                <a:solidFill>
                  <a:srgbClr val="002060"/>
                </a:solidFill>
              </a:rPr>
              <a:t>Trần</a:t>
            </a:r>
            <a:r>
              <a:rPr lang="en-US" sz="1100" i="1" dirty="0" smtClean="0">
                <a:solidFill>
                  <a:srgbClr val="002060"/>
                </a:solidFill>
              </a:rPr>
              <a:t> </a:t>
            </a:r>
            <a:r>
              <a:rPr lang="en-US" sz="1100" i="1" dirty="0" err="1" smtClean="0">
                <a:solidFill>
                  <a:srgbClr val="002060"/>
                </a:solidFill>
              </a:rPr>
              <a:t>Đăng</a:t>
            </a:r>
            <a:r>
              <a:rPr lang="en-US" sz="1100" i="1" dirty="0" smtClean="0">
                <a:solidFill>
                  <a:srgbClr val="002060"/>
                </a:solidFill>
              </a:rPr>
              <a:t> </a:t>
            </a:r>
            <a:r>
              <a:rPr lang="en-US" sz="1100" i="1" dirty="0" err="1" smtClean="0">
                <a:solidFill>
                  <a:srgbClr val="002060"/>
                </a:solidFill>
              </a:rPr>
              <a:t>Khoa</a:t>
            </a:r>
            <a:endParaRPr lang="en-US" sz="1100" i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CEA7C-ADFE-4665-AD16-62F704C83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12246" r="52012"/>
          <a:stretch/>
        </p:blipFill>
        <p:spPr>
          <a:xfrm>
            <a:off x="374488" y="368503"/>
            <a:ext cx="1266055" cy="1235846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407" y="1646552"/>
            <a:ext cx="5704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0690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luộc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khoai</a:t>
            </a:r>
            <a:endParaRPr lang="en-US" sz="1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giã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endParaRPr lang="en-US" sz="1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endParaRPr lang="en-US" sz="1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nhổ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endParaRPr lang="en-US" sz="1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quét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quét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407" y="2585618"/>
            <a:ext cx="55189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dẻo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Con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263" y="3858490"/>
            <a:ext cx="4418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nhọc</a:t>
            </a: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1069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0281" y="1343177"/>
            <a:ext cx="326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KHI MẸ VẮNG NHÀ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5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V7 - Chuyện kể của những chú cừu - Luôn giúp đỡ bố mẹ việc nha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36C53-CC4C-478E-8ED5-A9837067479C}"/>
              </a:ext>
            </a:extLst>
          </p:cNvPr>
          <p:cNvGrpSpPr/>
          <p:nvPr/>
        </p:nvGrpSpPr>
        <p:grpSpPr>
          <a:xfrm>
            <a:off x="341899" y="617893"/>
            <a:ext cx="1641091" cy="653020"/>
            <a:chOff x="341899" y="617893"/>
            <a:chExt cx="1641091" cy="6530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B54DE-061D-40EF-8593-83AA02D694F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3E742-D568-4510-A965-3350C695A691}"/>
                </a:ext>
              </a:extLst>
            </p:cNvPr>
            <p:cNvSpPr txBox="1"/>
            <p:nvPr/>
          </p:nvSpPr>
          <p:spPr>
            <a:xfrm>
              <a:off x="341899" y="624582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365B387-4014-4CE0-A2EC-62CA23D0DED2}"/>
              </a:ext>
            </a:extLst>
          </p:cNvPr>
          <p:cNvSpPr txBox="1"/>
          <p:nvPr/>
        </p:nvSpPr>
        <p:spPr>
          <a:xfrm>
            <a:off x="1688168" y="49129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LÀM VIỆC THẬT LÀ VUI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67590" y="371261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3782" y="452774"/>
            <a:ext cx="5141326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 kể về các việc bạn nhỏ đã làm.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116E8-A8B1-40B1-A3D5-AE959B462F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90" y="1273896"/>
            <a:ext cx="5930587" cy="23837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F227D3-F640-4BD8-AA3F-FF7929C1DF8A}"/>
              </a:ext>
            </a:extLst>
          </p:cNvPr>
          <p:cNvSpPr/>
          <p:nvPr/>
        </p:nvSpPr>
        <p:spPr>
          <a:xfrm>
            <a:off x="552892" y="3549726"/>
            <a:ext cx="1680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lấy các </a:t>
            </a:r>
            <a:r>
              <a:rPr lang="vi-VN" sz="1800">
                <a:solidFill>
                  <a:srgbClr val="FF0000"/>
                </a:solidFill>
                <a:latin typeface="UTM Avo" panose="02040603050506020204" pitchFamily="18" charset="0"/>
              </a:rPr>
              <a:t>quả táo từ trong rổ.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6DE6AD-0D1F-445F-B78A-125DFB82FFE7}"/>
              </a:ext>
            </a:extLst>
          </p:cNvPr>
          <p:cNvSpPr/>
          <p:nvPr/>
        </p:nvSpPr>
        <p:spPr>
          <a:xfrm>
            <a:off x="2588907" y="3551351"/>
            <a:ext cx="16801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rửa các quả táo.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A7D28-9761-48D0-8DC6-A9A8AC602B1C}"/>
              </a:ext>
            </a:extLst>
          </p:cNvPr>
          <p:cNvSpPr/>
          <p:nvPr/>
        </p:nvSpPr>
        <p:spPr>
          <a:xfrm>
            <a:off x="4624922" y="3549726"/>
            <a:ext cx="1680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đặt các quả táo rửa xong vào trong rổ.</a:t>
            </a:r>
            <a:endParaRPr lang="vi-V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952" y="657894"/>
            <a:ext cx="5876569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2 - 3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về một việc em đã làm ở nhà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88003" y="1641595"/>
            <a:ext cx="4831772" cy="2511698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42838" y="1727227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34208" y="2456863"/>
            <a:ext cx="4392897" cy="15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vi-VN" sz="2000" dirty="0">
                <a:latin typeface="UTM Avo" panose="02040603050506020204" pitchFamily="18" charset="0"/>
              </a:rPr>
              <a:t>đã làm được việc gì?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vi-VN" sz="2000" dirty="0">
                <a:latin typeface="UTM Avo" panose="02040603050506020204" pitchFamily="18" charset="0"/>
              </a:rPr>
              <a:t>Em làm việc đó thế nào?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vi-VN" sz="2000" dirty="0">
                <a:latin typeface="UTM Avo" panose="02040603050506020204" pitchFamily="18" charset="0"/>
              </a:rPr>
              <a:t>Nêu suy nghĩ của em khi làm xong việc đó.</a:t>
            </a:r>
            <a:endParaRPr lang="en-US" sz="2000" dirty="0">
              <a:latin typeface="UTM Avo" panose="02040603050506020204" pitchFamily="18" charset="0"/>
            </a:endParaRPr>
          </a:p>
        </p:txBody>
      </p:sp>
      <p:grpSp>
        <p:nvGrpSpPr>
          <p:cNvPr id="22" name="Google Shape;1029;p42"/>
          <p:cNvGrpSpPr/>
          <p:nvPr/>
        </p:nvGrpSpPr>
        <p:grpSpPr>
          <a:xfrm rot="20594821">
            <a:off x="5297000" y="3803136"/>
            <a:ext cx="1175015" cy="898360"/>
            <a:chOff x="7570574" y="3912596"/>
            <a:chExt cx="1175015" cy="898360"/>
          </a:xfrm>
        </p:grpSpPr>
        <p:grpSp>
          <p:nvGrpSpPr>
            <p:cNvPr id="23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8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8" y="502646"/>
            <a:ext cx="5858106" cy="4428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811" y="225647"/>
            <a:ext cx="556074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Lưu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ý: Con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tự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viết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văn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tham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khảo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trình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bày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dưới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50980"/>
          <a:stretch/>
        </p:blipFill>
        <p:spPr>
          <a:xfrm>
            <a:off x="624469" y="423745"/>
            <a:ext cx="5672252" cy="42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506038" y="1674888"/>
            <a:ext cx="6075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Tìm đọc các bài viết về những hoạt động của thiếu nhi.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506038" y="2013442"/>
            <a:ext cx="5914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Trao đổi với các bạn về bài đã đọc dựa vào gợi ý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98DD7-A2F3-41A9-87B8-F0BC6803D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21"/>
          <a:stretch/>
        </p:blipFill>
        <p:spPr>
          <a:xfrm>
            <a:off x="967563" y="2351996"/>
            <a:ext cx="4922874" cy="2517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CEA7C-ADFE-4665-AD16-62F704C83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4" t="12246" r="52012"/>
          <a:stretch/>
        </p:blipFill>
        <p:spPr>
          <a:xfrm>
            <a:off x="374488" y="368503"/>
            <a:ext cx="1266055" cy="12358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606194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581</Words>
  <Application>Microsoft Office PowerPoint</Application>
  <PresentationFormat>Custom</PresentationFormat>
  <Paragraphs>65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UTM Cookies</vt:lpstr>
      <vt:lpstr>Arial</vt:lpstr>
      <vt:lpstr>Kalam</vt:lpstr>
      <vt:lpstr>Times New Roman</vt:lpstr>
      <vt:lpstr>UTM Avo</vt:lpstr>
      <vt:lpstr>Symbol</vt:lpstr>
      <vt:lpstr>Montserrat</vt:lpstr>
      <vt:lpstr>Calibri Light</vt:lpstr>
      <vt:lpstr>HP001 4 hàng</vt:lpstr>
      <vt:lpstr>Calibri</vt:lpstr>
      <vt:lpstr>Doodle Sketchbook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77</cp:revision>
  <dcterms:modified xsi:type="dcterms:W3CDTF">2023-09-15T01:47:35Z</dcterms:modified>
</cp:coreProperties>
</file>